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av" ContentType="audio/wav"/>
  <Default Extension="wdp" ContentType="image/vnd.ms-photo"/>
  <Default Extension="avi" ContentType="video/x-msvideo"/>
  <Default Extension="gif" ContentType="image/gif"/>
  <Default Extension="jpg" ContentType="image/jpeg"/>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5.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6.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7.xml" ContentType="application/vnd.openxmlformats-officedocument.theme+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8.xml" ContentType="application/vnd.openxmlformats-officedocument.theme+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theme/theme9.xml" ContentType="application/vnd.openxmlformats-officedocument.theme+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10.xml" ContentType="application/vnd.openxmlformats-officedocument.theme+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theme/theme11.xml" ContentType="application/vnd.openxmlformats-officedocument.theme+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theme/theme12.xml" ContentType="application/vnd.openxmlformats-officedocument.theme+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theme/theme13.xml" ContentType="application/vnd.openxmlformats-officedocument.theme+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theme/theme14.xml" ContentType="application/vnd.openxmlformats-officedocument.theme+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 id="2147483676" r:id="rId3"/>
    <p:sldMasterId id="2147483690" r:id="rId4"/>
    <p:sldMasterId id="2147483704" r:id="rId5"/>
    <p:sldMasterId id="2147483788" r:id="rId6"/>
    <p:sldMasterId id="2147483800" r:id="rId7"/>
    <p:sldMasterId id="2147483812" r:id="rId8"/>
    <p:sldMasterId id="2147483824" r:id="rId9"/>
    <p:sldMasterId id="2147483836" r:id="rId10"/>
    <p:sldMasterId id="2147483848" r:id="rId11"/>
    <p:sldMasterId id="2147483860" r:id="rId12"/>
    <p:sldMasterId id="2147483872" r:id="rId13"/>
    <p:sldMasterId id="2147483884" r:id="rId14"/>
    <p:sldMasterId id="2147483896" r:id="rId15"/>
  </p:sldMasterIdLst>
  <p:notesMasterIdLst>
    <p:notesMasterId r:id="rId39"/>
  </p:notesMasterIdLst>
  <p:sldIdLst>
    <p:sldId id="306" r:id="rId16"/>
    <p:sldId id="262" r:id="rId17"/>
    <p:sldId id="305" r:id="rId18"/>
    <p:sldId id="265" r:id="rId19"/>
    <p:sldId id="268" r:id="rId20"/>
    <p:sldId id="308" r:id="rId21"/>
    <p:sldId id="309" r:id="rId22"/>
    <p:sldId id="275" r:id="rId23"/>
    <p:sldId id="276" r:id="rId24"/>
    <p:sldId id="277" r:id="rId25"/>
    <p:sldId id="279" r:id="rId26"/>
    <p:sldId id="280" r:id="rId27"/>
    <p:sldId id="310" r:id="rId28"/>
    <p:sldId id="316" r:id="rId29"/>
    <p:sldId id="322" r:id="rId30"/>
    <p:sldId id="323" r:id="rId31"/>
    <p:sldId id="321" r:id="rId32"/>
    <p:sldId id="324" r:id="rId33"/>
    <p:sldId id="326" r:id="rId34"/>
    <p:sldId id="317" r:id="rId35"/>
    <p:sldId id="318" r:id="rId36"/>
    <p:sldId id="319" r:id="rId37"/>
    <p:sldId id="320"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40C90"/>
    <a:srgbClr val="D7E52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073" autoAdjust="0"/>
  </p:normalViewPr>
  <p:slideViewPr>
    <p:cSldViewPr>
      <p:cViewPr varScale="1">
        <p:scale>
          <a:sx n="64" d="100"/>
          <a:sy n="64" d="100"/>
        </p:scale>
        <p:origin x="1340" y="4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slide" Target="slides/slide11.xml"/><Relationship Id="rId39" Type="http://schemas.openxmlformats.org/officeDocument/2006/relationships/notesMaster" Target="notesMasters/notesMaster1.xml"/><Relationship Id="rId21" Type="http://schemas.openxmlformats.org/officeDocument/2006/relationships/slide" Target="slides/slide6.xml"/><Relationship Id="rId34" Type="http://schemas.openxmlformats.org/officeDocument/2006/relationships/slide" Target="slides/slide19.xml"/><Relationship Id="rId42"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slide" Target="slides/slide14.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openxmlformats.org/officeDocument/2006/relationships/slide" Target="slides/slide17.xml"/><Relationship Id="rId37" Type="http://schemas.openxmlformats.org/officeDocument/2006/relationships/slide" Target="slides/slide22.xml"/><Relationship Id="rId40"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slide" Target="slides/slide21.xml"/><Relationship Id="rId10" Type="http://schemas.openxmlformats.org/officeDocument/2006/relationships/slideMaster" Target="slideMasters/slideMaster10.xml"/><Relationship Id="rId19" Type="http://schemas.openxmlformats.org/officeDocument/2006/relationships/slide" Target="slides/slide4.xml"/><Relationship Id="rId31" Type="http://schemas.openxmlformats.org/officeDocument/2006/relationships/slide" Target="slides/slide16.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slide" Target="slides/slide20.xml"/><Relationship Id="rId43" Type="http://schemas.openxmlformats.org/officeDocument/2006/relationships/tableStyles" Target="tableStyle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slide" Target="slides/slide2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F9E1A19-92A5-4A71-9B8A-7CE85AE8C804}" type="datetimeFigureOut">
              <a:rPr lang="en-US" smtClean="0"/>
              <a:t>12/5/2023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E5B7656-4DC0-452E-B53D-E8EC63260EDD}" type="slidenum">
              <a:rPr lang="en-US" smtClean="0"/>
              <a:t>‹#›</a:t>
            </a:fld>
            <a:endParaRPr lang="en-US"/>
          </a:p>
        </p:txBody>
      </p:sp>
    </p:spTree>
    <p:extLst>
      <p:ext uri="{BB962C8B-B14F-4D97-AF65-F5344CB8AC3E}">
        <p14:creationId xmlns:p14="http://schemas.microsoft.com/office/powerpoint/2010/main" val="14764769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E5B7656-4DC0-452E-B53D-E8EC63260EDD}" type="slidenum">
              <a:rPr lang="en-US" smtClean="0"/>
              <a:t>2</a:t>
            </a:fld>
            <a:endParaRPr lang="en-US"/>
          </a:p>
        </p:txBody>
      </p:sp>
    </p:spTree>
    <p:extLst>
      <p:ext uri="{BB962C8B-B14F-4D97-AF65-F5344CB8AC3E}">
        <p14:creationId xmlns:p14="http://schemas.microsoft.com/office/powerpoint/2010/main" val="6435212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E5B7656-4DC0-452E-B53D-E8EC63260EDD}" type="slidenum">
              <a:rPr lang="en-US" smtClean="0"/>
              <a:t>3</a:t>
            </a:fld>
            <a:endParaRPr lang="en-US"/>
          </a:p>
        </p:txBody>
      </p:sp>
    </p:spTree>
    <p:extLst>
      <p:ext uri="{BB962C8B-B14F-4D97-AF65-F5344CB8AC3E}">
        <p14:creationId xmlns:p14="http://schemas.microsoft.com/office/powerpoint/2010/main" val="42252323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5.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5141D74-F5C4-4760-AA68-2D0581051B44}" type="datetimeFigureOut">
              <a:rPr lang="en-US" smtClean="0"/>
              <a:t>12/5/2023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6D13F4-7CC5-4472-BED8-D334B143A5A6}" type="slidenum">
              <a:rPr lang="en-US" smtClean="0"/>
              <a:t>‹#›</a:t>
            </a:fld>
            <a:endParaRPr lang="en-US"/>
          </a:p>
        </p:txBody>
      </p:sp>
    </p:spTree>
    <p:extLst>
      <p:ext uri="{BB962C8B-B14F-4D97-AF65-F5344CB8AC3E}">
        <p14:creationId xmlns:p14="http://schemas.microsoft.com/office/powerpoint/2010/main" val="35848239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5141D74-F5C4-4760-AA68-2D0581051B44}" type="datetimeFigureOut">
              <a:rPr lang="en-US" smtClean="0"/>
              <a:t>12/5/2023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6D13F4-7CC5-4472-BED8-D334B143A5A6}" type="slidenum">
              <a:rPr lang="en-US" smtClean="0"/>
              <a:t>‹#›</a:t>
            </a:fld>
            <a:endParaRPr lang="en-US"/>
          </a:p>
        </p:txBody>
      </p:sp>
    </p:spTree>
    <p:extLst>
      <p:ext uri="{BB962C8B-B14F-4D97-AF65-F5344CB8AC3E}">
        <p14:creationId xmlns:p14="http://schemas.microsoft.com/office/powerpoint/2010/main" val="38555908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47905-26D5-4AAD-B9AA-0768E6AC4592}"/>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02004625-889A-4B5E-91DF-886F4BF9A1B3}"/>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02DD92D-CB11-4825-A48A-651A8410EE3A}"/>
              </a:ext>
            </a:extLst>
          </p:cNvPr>
          <p:cNvSpPr>
            <a:spLocks noGrp="1"/>
          </p:cNvSpPr>
          <p:nvPr>
            <p:ph type="dt" sz="half" idx="10"/>
          </p:nvPr>
        </p:nvSpPr>
        <p:spPr/>
        <p:txBody>
          <a:bodyPr/>
          <a:lstStyle/>
          <a:p>
            <a:pPr defTabSz="685800"/>
            <a:fld id="{2BFA6248-9075-44F6-BABA-ACCDFFA54742}" type="datetimeFigureOut">
              <a:rPr lang="en-US" smtClean="0">
                <a:solidFill>
                  <a:prstClr val="black">
                    <a:tint val="75000"/>
                  </a:prstClr>
                </a:solidFill>
                <a:cs typeface="Arial"/>
                <a:sym typeface="Arial"/>
              </a:rPr>
              <a:pPr defTabSz="685800"/>
              <a:t>12/5/2023</a:t>
            </a:fld>
            <a:endParaRPr lang="en-US">
              <a:solidFill>
                <a:prstClr val="black">
                  <a:tint val="75000"/>
                </a:prstClr>
              </a:solidFill>
              <a:cs typeface="Arial"/>
              <a:sym typeface="Arial"/>
            </a:endParaRPr>
          </a:p>
        </p:txBody>
      </p:sp>
      <p:sp>
        <p:nvSpPr>
          <p:cNvPr id="5" name="Footer Placeholder 4">
            <a:extLst>
              <a:ext uri="{FF2B5EF4-FFF2-40B4-BE49-F238E27FC236}">
                <a16:creationId xmlns:a16="http://schemas.microsoft.com/office/drawing/2014/main" id="{C2B2DDC4-A3D2-4682-8945-C0DA250DAFE4}"/>
              </a:ext>
            </a:extLst>
          </p:cNvPr>
          <p:cNvSpPr>
            <a:spLocks noGrp="1"/>
          </p:cNvSpPr>
          <p:nvPr>
            <p:ph type="ftr" sz="quarter" idx="11"/>
          </p:nvPr>
        </p:nvSpPr>
        <p:spPr/>
        <p:txBody>
          <a:bodyPr/>
          <a:lstStyle/>
          <a:p>
            <a:pPr defTabSz="685800"/>
            <a:endParaRPr lang="en-US">
              <a:solidFill>
                <a:prstClr val="black">
                  <a:tint val="75000"/>
                </a:prstClr>
              </a:solidFill>
              <a:cs typeface="Arial"/>
              <a:sym typeface="Arial"/>
            </a:endParaRPr>
          </a:p>
        </p:txBody>
      </p:sp>
      <p:sp>
        <p:nvSpPr>
          <p:cNvPr id="6" name="Slide Number Placeholder 5">
            <a:extLst>
              <a:ext uri="{FF2B5EF4-FFF2-40B4-BE49-F238E27FC236}">
                <a16:creationId xmlns:a16="http://schemas.microsoft.com/office/drawing/2014/main" id="{2978F52F-B27B-49CB-A3E9-CD723026A9E5}"/>
              </a:ext>
            </a:extLst>
          </p:cNvPr>
          <p:cNvSpPr>
            <a:spLocks noGrp="1"/>
          </p:cNvSpPr>
          <p:nvPr>
            <p:ph type="sldNum" sz="quarter" idx="12"/>
          </p:nvPr>
        </p:nvSpPr>
        <p:spPr/>
        <p:txBody>
          <a:bodyPr/>
          <a:lstStyle/>
          <a:p>
            <a:pPr defTabSz="685800"/>
            <a:fld id="{AFD0A7C2-3364-4B6C-B187-A7ABF31AEE8C}" type="slidenum">
              <a:rPr lang="en-US" smtClean="0">
                <a:solidFill>
                  <a:prstClr val="black">
                    <a:tint val="75000"/>
                  </a:prstClr>
                </a:solidFill>
                <a:cs typeface="Arial"/>
                <a:sym typeface="Arial"/>
              </a:rPr>
              <a:pPr defTabSz="685800"/>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310301120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D51D3-81D0-47D0-AFBB-001ADDD333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CBC757-CD1E-4576-A47C-CB261696FB33}"/>
              </a:ext>
            </a:extLst>
          </p:cNvPr>
          <p:cNvSpPr>
            <a:spLocks noGrp="1"/>
          </p:cNvSpPr>
          <p:nvPr>
            <p:ph sz="half" idx="1"/>
          </p:nvPr>
        </p:nvSpPr>
        <p:spPr>
          <a:xfrm>
            <a:off x="628650" y="1825626"/>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88A03A0-58CF-4752-9C67-37DF396D5749}"/>
              </a:ext>
            </a:extLst>
          </p:cNvPr>
          <p:cNvSpPr>
            <a:spLocks noGrp="1"/>
          </p:cNvSpPr>
          <p:nvPr>
            <p:ph sz="half" idx="2"/>
          </p:nvPr>
        </p:nvSpPr>
        <p:spPr>
          <a:xfrm>
            <a:off x="4629150" y="1825626"/>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238A83D-B1BD-46AF-9B04-690C8CE8E267}"/>
              </a:ext>
            </a:extLst>
          </p:cNvPr>
          <p:cNvSpPr>
            <a:spLocks noGrp="1"/>
          </p:cNvSpPr>
          <p:nvPr>
            <p:ph type="dt" sz="half" idx="10"/>
          </p:nvPr>
        </p:nvSpPr>
        <p:spPr/>
        <p:txBody>
          <a:bodyPr/>
          <a:lstStyle/>
          <a:p>
            <a:pPr defTabSz="685800"/>
            <a:fld id="{2BFA6248-9075-44F6-BABA-ACCDFFA54742}" type="datetimeFigureOut">
              <a:rPr lang="en-US" smtClean="0">
                <a:solidFill>
                  <a:prstClr val="black">
                    <a:tint val="75000"/>
                  </a:prstClr>
                </a:solidFill>
                <a:cs typeface="Arial"/>
                <a:sym typeface="Arial"/>
              </a:rPr>
              <a:pPr defTabSz="685800"/>
              <a:t>12/5/2023</a:t>
            </a:fld>
            <a:endParaRPr lang="en-US">
              <a:solidFill>
                <a:prstClr val="black">
                  <a:tint val="75000"/>
                </a:prstClr>
              </a:solidFill>
              <a:cs typeface="Arial"/>
              <a:sym typeface="Arial"/>
            </a:endParaRPr>
          </a:p>
        </p:txBody>
      </p:sp>
      <p:sp>
        <p:nvSpPr>
          <p:cNvPr id="6" name="Footer Placeholder 5">
            <a:extLst>
              <a:ext uri="{FF2B5EF4-FFF2-40B4-BE49-F238E27FC236}">
                <a16:creationId xmlns:a16="http://schemas.microsoft.com/office/drawing/2014/main" id="{68369FEE-1515-4398-953A-3B8604E0B604}"/>
              </a:ext>
            </a:extLst>
          </p:cNvPr>
          <p:cNvSpPr>
            <a:spLocks noGrp="1"/>
          </p:cNvSpPr>
          <p:nvPr>
            <p:ph type="ftr" sz="quarter" idx="11"/>
          </p:nvPr>
        </p:nvSpPr>
        <p:spPr/>
        <p:txBody>
          <a:bodyPr/>
          <a:lstStyle/>
          <a:p>
            <a:pPr defTabSz="685800"/>
            <a:endParaRPr lang="en-US">
              <a:solidFill>
                <a:prstClr val="black">
                  <a:tint val="75000"/>
                </a:prstClr>
              </a:solidFill>
              <a:cs typeface="Arial"/>
              <a:sym typeface="Arial"/>
            </a:endParaRPr>
          </a:p>
        </p:txBody>
      </p:sp>
      <p:sp>
        <p:nvSpPr>
          <p:cNvPr id="7" name="Slide Number Placeholder 6">
            <a:extLst>
              <a:ext uri="{FF2B5EF4-FFF2-40B4-BE49-F238E27FC236}">
                <a16:creationId xmlns:a16="http://schemas.microsoft.com/office/drawing/2014/main" id="{7B5AF395-FE11-4E4D-8D74-BFCA29B70917}"/>
              </a:ext>
            </a:extLst>
          </p:cNvPr>
          <p:cNvSpPr>
            <a:spLocks noGrp="1"/>
          </p:cNvSpPr>
          <p:nvPr>
            <p:ph type="sldNum" sz="quarter" idx="12"/>
          </p:nvPr>
        </p:nvSpPr>
        <p:spPr/>
        <p:txBody>
          <a:bodyPr/>
          <a:lstStyle/>
          <a:p>
            <a:pPr defTabSz="685800"/>
            <a:fld id="{AFD0A7C2-3364-4B6C-B187-A7ABF31AEE8C}" type="slidenum">
              <a:rPr lang="en-US" smtClean="0">
                <a:solidFill>
                  <a:prstClr val="black">
                    <a:tint val="75000"/>
                  </a:prstClr>
                </a:solidFill>
                <a:cs typeface="Arial"/>
                <a:sym typeface="Arial"/>
              </a:rPr>
              <a:pPr defTabSz="685800"/>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67093258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58389-E235-40B6-936E-696FC894403F}"/>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14DAA47-EFF5-4C2F-9FDC-F931255CB527}"/>
              </a:ext>
            </a:extLst>
          </p:cNvPr>
          <p:cNvSpPr>
            <a:spLocks noGrp="1"/>
          </p:cNvSpPr>
          <p:nvPr>
            <p:ph type="body" idx="1"/>
          </p:nvPr>
        </p:nvSpPr>
        <p:spPr>
          <a:xfrm>
            <a:off x="629842" y="1681163"/>
            <a:ext cx="386834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F2C21C54-9AE0-411F-9D51-FEFD85BFDA19}"/>
              </a:ext>
            </a:extLst>
          </p:cNvPr>
          <p:cNvSpPr>
            <a:spLocks noGrp="1"/>
          </p:cNvSpPr>
          <p:nvPr>
            <p:ph sz="half" idx="2"/>
          </p:nvPr>
        </p:nvSpPr>
        <p:spPr>
          <a:xfrm>
            <a:off x="629842" y="2505075"/>
            <a:ext cx="386834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0FFB7A6-68BD-4C89-BA50-7D80DB075728}"/>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0EDE108A-A856-441A-966E-3E2BB718821D}"/>
              </a:ext>
            </a:extLst>
          </p:cNvPr>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E5D45AB-AD0C-43BD-9C71-577057BE2CC5}"/>
              </a:ext>
            </a:extLst>
          </p:cNvPr>
          <p:cNvSpPr>
            <a:spLocks noGrp="1"/>
          </p:cNvSpPr>
          <p:nvPr>
            <p:ph type="dt" sz="half" idx="10"/>
          </p:nvPr>
        </p:nvSpPr>
        <p:spPr/>
        <p:txBody>
          <a:bodyPr/>
          <a:lstStyle/>
          <a:p>
            <a:pPr defTabSz="685800"/>
            <a:fld id="{2BFA6248-9075-44F6-BABA-ACCDFFA54742}" type="datetimeFigureOut">
              <a:rPr lang="en-US" smtClean="0">
                <a:solidFill>
                  <a:prstClr val="black">
                    <a:tint val="75000"/>
                  </a:prstClr>
                </a:solidFill>
                <a:cs typeface="Arial"/>
                <a:sym typeface="Arial"/>
              </a:rPr>
              <a:pPr defTabSz="685800"/>
              <a:t>12/5/2023</a:t>
            </a:fld>
            <a:endParaRPr lang="en-US">
              <a:solidFill>
                <a:prstClr val="black">
                  <a:tint val="75000"/>
                </a:prstClr>
              </a:solidFill>
              <a:cs typeface="Arial"/>
              <a:sym typeface="Arial"/>
            </a:endParaRPr>
          </a:p>
        </p:txBody>
      </p:sp>
      <p:sp>
        <p:nvSpPr>
          <p:cNvPr id="8" name="Footer Placeholder 7">
            <a:extLst>
              <a:ext uri="{FF2B5EF4-FFF2-40B4-BE49-F238E27FC236}">
                <a16:creationId xmlns:a16="http://schemas.microsoft.com/office/drawing/2014/main" id="{D1C994C8-55A9-4DE7-A292-E46EFB6164C8}"/>
              </a:ext>
            </a:extLst>
          </p:cNvPr>
          <p:cNvSpPr>
            <a:spLocks noGrp="1"/>
          </p:cNvSpPr>
          <p:nvPr>
            <p:ph type="ftr" sz="quarter" idx="11"/>
          </p:nvPr>
        </p:nvSpPr>
        <p:spPr/>
        <p:txBody>
          <a:bodyPr/>
          <a:lstStyle/>
          <a:p>
            <a:pPr defTabSz="685800"/>
            <a:endParaRPr lang="en-US">
              <a:solidFill>
                <a:prstClr val="black">
                  <a:tint val="75000"/>
                </a:prstClr>
              </a:solidFill>
              <a:cs typeface="Arial"/>
              <a:sym typeface="Arial"/>
            </a:endParaRPr>
          </a:p>
        </p:txBody>
      </p:sp>
      <p:sp>
        <p:nvSpPr>
          <p:cNvPr id="9" name="Slide Number Placeholder 8">
            <a:extLst>
              <a:ext uri="{FF2B5EF4-FFF2-40B4-BE49-F238E27FC236}">
                <a16:creationId xmlns:a16="http://schemas.microsoft.com/office/drawing/2014/main" id="{7A0AFCDF-7718-40FD-9C0C-F867AE621CFA}"/>
              </a:ext>
            </a:extLst>
          </p:cNvPr>
          <p:cNvSpPr>
            <a:spLocks noGrp="1"/>
          </p:cNvSpPr>
          <p:nvPr>
            <p:ph type="sldNum" sz="quarter" idx="12"/>
          </p:nvPr>
        </p:nvSpPr>
        <p:spPr/>
        <p:txBody>
          <a:bodyPr/>
          <a:lstStyle/>
          <a:p>
            <a:pPr defTabSz="685800"/>
            <a:fld id="{AFD0A7C2-3364-4B6C-B187-A7ABF31AEE8C}" type="slidenum">
              <a:rPr lang="en-US" smtClean="0">
                <a:solidFill>
                  <a:prstClr val="black">
                    <a:tint val="75000"/>
                  </a:prstClr>
                </a:solidFill>
                <a:cs typeface="Arial"/>
                <a:sym typeface="Arial"/>
              </a:rPr>
              <a:pPr defTabSz="685800"/>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309894824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A30F2-0C34-4AAF-BD4B-54C04629B31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E8AC8DE-6E65-40FA-970C-7DD78403A350}"/>
              </a:ext>
            </a:extLst>
          </p:cNvPr>
          <p:cNvSpPr>
            <a:spLocks noGrp="1"/>
          </p:cNvSpPr>
          <p:nvPr>
            <p:ph type="dt" sz="half" idx="10"/>
          </p:nvPr>
        </p:nvSpPr>
        <p:spPr/>
        <p:txBody>
          <a:bodyPr/>
          <a:lstStyle/>
          <a:p>
            <a:pPr defTabSz="685800"/>
            <a:fld id="{2BFA6248-9075-44F6-BABA-ACCDFFA54742}" type="datetimeFigureOut">
              <a:rPr lang="en-US" smtClean="0">
                <a:solidFill>
                  <a:prstClr val="black">
                    <a:tint val="75000"/>
                  </a:prstClr>
                </a:solidFill>
                <a:cs typeface="Arial"/>
                <a:sym typeface="Arial"/>
              </a:rPr>
              <a:pPr defTabSz="685800"/>
              <a:t>12/5/2023</a:t>
            </a:fld>
            <a:endParaRPr lang="en-US">
              <a:solidFill>
                <a:prstClr val="black">
                  <a:tint val="75000"/>
                </a:prstClr>
              </a:solidFill>
              <a:cs typeface="Arial"/>
              <a:sym typeface="Arial"/>
            </a:endParaRPr>
          </a:p>
        </p:txBody>
      </p:sp>
      <p:sp>
        <p:nvSpPr>
          <p:cNvPr id="4" name="Footer Placeholder 3">
            <a:extLst>
              <a:ext uri="{FF2B5EF4-FFF2-40B4-BE49-F238E27FC236}">
                <a16:creationId xmlns:a16="http://schemas.microsoft.com/office/drawing/2014/main" id="{F96379B1-A738-45D1-9C4D-7A96F3D6F180}"/>
              </a:ext>
            </a:extLst>
          </p:cNvPr>
          <p:cNvSpPr>
            <a:spLocks noGrp="1"/>
          </p:cNvSpPr>
          <p:nvPr>
            <p:ph type="ftr" sz="quarter" idx="11"/>
          </p:nvPr>
        </p:nvSpPr>
        <p:spPr/>
        <p:txBody>
          <a:bodyPr/>
          <a:lstStyle/>
          <a:p>
            <a:pPr defTabSz="685800"/>
            <a:endParaRPr lang="en-US">
              <a:solidFill>
                <a:prstClr val="black">
                  <a:tint val="75000"/>
                </a:prstClr>
              </a:solidFill>
              <a:cs typeface="Arial"/>
              <a:sym typeface="Arial"/>
            </a:endParaRPr>
          </a:p>
        </p:txBody>
      </p:sp>
      <p:sp>
        <p:nvSpPr>
          <p:cNvPr id="5" name="Slide Number Placeholder 4">
            <a:extLst>
              <a:ext uri="{FF2B5EF4-FFF2-40B4-BE49-F238E27FC236}">
                <a16:creationId xmlns:a16="http://schemas.microsoft.com/office/drawing/2014/main" id="{7E3EE0E8-8B6F-4941-AE51-E8A78DF2CDB1}"/>
              </a:ext>
            </a:extLst>
          </p:cNvPr>
          <p:cNvSpPr>
            <a:spLocks noGrp="1"/>
          </p:cNvSpPr>
          <p:nvPr>
            <p:ph type="sldNum" sz="quarter" idx="12"/>
          </p:nvPr>
        </p:nvSpPr>
        <p:spPr/>
        <p:txBody>
          <a:bodyPr/>
          <a:lstStyle/>
          <a:p>
            <a:pPr defTabSz="685800"/>
            <a:fld id="{AFD0A7C2-3364-4B6C-B187-A7ABF31AEE8C}" type="slidenum">
              <a:rPr lang="en-US" smtClean="0">
                <a:solidFill>
                  <a:prstClr val="black">
                    <a:tint val="75000"/>
                  </a:prstClr>
                </a:solidFill>
                <a:cs typeface="Arial"/>
                <a:sym typeface="Arial"/>
              </a:rPr>
              <a:pPr defTabSz="685800"/>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427711967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7FD9B6-FCA8-493A-8121-06350FF8D4C4}"/>
              </a:ext>
            </a:extLst>
          </p:cNvPr>
          <p:cNvSpPr>
            <a:spLocks noGrp="1"/>
          </p:cNvSpPr>
          <p:nvPr>
            <p:ph type="dt" sz="half" idx="10"/>
          </p:nvPr>
        </p:nvSpPr>
        <p:spPr/>
        <p:txBody>
          <a:bodyPr/>
          <a:lstStyle/>
          <a:p>
            <a:pPr defTabSz="685800"/>
            <a:fld id="{2BFA6248-9075-44F6-BABA-ACCDFFA54742}" type="datetimeFigureOut">
              <a:rPr lang="en-US" smtClean="0">
                <a:solidFill>
                  <a:prstClr val="black">
                    <a:tint val="75000"/>
                  </a:prstClr>
                </a:solidFill>
                <a:cs typeface="Arial"/>
                <a:sym typeface="Arial"/>
              </a:rPr>
              <a:pPr defTabSz="685800"/>
              <a:t>12/5/2023</a:t>
            </a:fld>
            <a:endParaRPr lang="en-US">
              <a:solidFill>
                <a:prstClr val="black">
                  <a:tint val="75000"/>
                </a:prstClr>
              </a:solidFill>
              <a:cs typeface="Arial"/>
              <a:sym typeface="Arial"/>
            </a:endParaRPr>
          </a:p>
        </p:txBody>
      </p:sp>
      <p:sp>
        <p:nvSpPr>
          <p:cNvPr id="3" name="Footer Placeholder 2">
            <a:extLst>
              <a:ext uri="{FF2B5EF4-FFF2-40B4-BE49-F238E27FC236}">
                <a16:creationId xmlns:a16="http://schemas.microsoft.com/office/drawing/2014/main" id="{06BAF242-37ED-4A7C-8CB1-E0E053739C21}"/>
              </a:ext>
            </a:extLst>
          </p:cNvPr>
          <p:cNvSpPr>
            <a:spLocks noGrp="1"/>
          </p:cNvSpPr>
          <p:nvPr>
            <p:ph type="ftr" sz="quarter" idx="11"/>
          </p:nvPr>
        </p:nvSpPr>
        <p:spPr/>
        <p:txBody>
          <a:bodyPr/>
          <a:lstStyle/>
          <a:p>
            <a:pPr defTabSz="685800"/>
            <a:endParaRPr lang="en-US">
              <a:solidFill>
                <a:prstClr val="black">
                  <a:tint val="75000"/>
                </a:prstClr>
              </a:solidFill>
              <a:cs typeface="Arial"/>
              <a:sym typeface="Arial"/>
            </a:endParaRPr>
          </a:p>
        </p:txBody>
      </p:sp>
      <p:sp>
        <p:nvSpPr>
          <p:cNvPr id="4" name="Slide Number Placeholder 3">
            <a:extLst>
              <a:ext uri="{FF2B5EF4-FFF2-40B4-BE49-F238E27FC236}">
                <a16:creationId xmlns:a16="http://schemas.microsoft.com/office/drawing/2014/main" id="{7E786D51-30FA-4C5E-AA2C-4F456027D5FC}"/>
              </a:ext>
            </a:extLst>
          </p:cNvPr>
          <p:cNvSpPr>
            <a:spLocks noGrp="1"/>
          </p:cNvSpPr>
          <p:nvPr>
            <p:ph type="sldNum" sz="quarter" idx="12"/>
          </p:nvPr>
        </p:nvSpPr>
        <p:spPr/>
        <p:txBody>
          <a:bodyPr/>
          <a:lstStyle/>
          <a:p>
            <a:pPr defTabSz="685800"/>
            <a:fld id="{AFD0A7C2-3364-4B6C-B187-A7ABF31AEE8C}" type="slidenum">
              <a:rPr lang="en-US" smtClean="0">
                <a:solidFill>
                  <a:prstClr val="black">
                    <a:tint val="75000"/>
                  </a:prstClr>
                </a:solidFill>
                <a:cs typeface="Arial"/>
                <a:sym typeface="Arial"/>
              </a:rPr>
              <a:pPr defTabSz="685800"/>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111929236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7A13A2-0F07-409B-831B-72D749F7D2A5}"/>
              </a:ext>
            </a:extLst>
          </p:cNvPr>
          <p:cNvSpPr>
            <a:spLocks noGrp="1"/>
          </p:cNvSpPr>
          <p:nvPr>
            <p:ph type="title"/>
          </p:nvPr>
        </p:nvSpPr>
        <p:spPr>
          <a:xfrm>
            <a:off x="629842"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975E48B1-9887-47FC-8B33-EFB791754619}"/>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A22928A-5C9B-4E0E-ACA5-DAC8E8FE6796}"/>
              </a:ext>
            </a:extLst>
          </p:cNvPr>
          <p:cNvSpPr>
            <a:spLocks noGrp="1"/>
          </p:cNvSpPr>
          <p:nvPr>
            <p:ph type="body" sz="half" idx="2"/>
          </p:nvPr>
        </p:nvSpPr>
        <p:spPr>
          <a:xfrm>
            <a:off x="629842"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100497BF-46D2-4ED7-92A6-A0DF26DB8C02}"/>
              </a:ext>
            </a:extLst>
          </p:cNvPr>
          <p:cNvSpPr>
            <a:spLocks noGrp="1"/>
          </p:cNvSpPr>
          <p:nvPr>
            <p:ph type="dt" sz="half" idx="10"/>
          </p:nvPr>
        </p:nvSpPr>
        <p:spPr/>
        <p:txBody>
          <a:bodyPr/>
          <a:lstStyle/>
          <a:p>
            <a:pPr defTabSz="685800"/>
            <a:fld id="{2BFA6248-9075-44F6-BABA-ACCDFFA54742}" type="datetimeFigureOut">
              <a:rPr lang="en-US" smtClean="0">
                <a:solidFill>
                  <a:prstClr val="black">
                    <a:tint val="75000"/>
                  </a:prstClr>
                </a:solidFill>
                <a:cs typeface="Arial"/>
                <a:sym typeface="Arial"/>
              </a:rPr>
              <a:pPr defTabSz="685800"/>
              <a:t>12/5/2023</a:t>
            </a:fld>
            <a:endParaRPr lang="en-US">
              <a:solidFill>
                <a:prstClr val="black">
                  <a:tint val="75000"/>
                </a:prstClr>
              </a:solidFill>
              <a:cs typeface="Arial"/>
              <a:sym typeface="Arial"/>
            </a:endParaRPr>
          </a:p>
        </p:txBody>
      </p:sp>
      <p:sp>
        <p:nvSpPr>
          <p:cNvPr id="6" name="Footer Placeholder 5">
            <a:extLst>
              <a:ext uri="{FF2B5EF4-FFF2-40B4-BE49-F238E27FC236}">
                <a16:creationId xmlns:a16="http://schemas.microsoft.com/office/drawing/2014/main" id="{9FC497B6-F20A-41CF-BF5E-E84D9A71A763}"/>
              </a:ext>
            </a:extLst>
          </p:cNvPr>
          <p:cNvSpPr>
            <a:spLocks noGrp="1"/>
          </p:cNvSpPr>
          <p:nvPr>
            <p:ph type="ftr" sz="quarter" idx="11"/>
          </p:nvPr>
        </p:nvSpPr>
        <p:spPr/>
        <p:txBody>
          <a:bodyPr/>
          <a:lstStyle/>
          <a:p>
            <a:pPr defTabSz="685800"/>
            <a:endParaRPr lang="en-US">
              <a:solidFill>
                <a:prstClr val="black">
                  <a:tint val="75000"/>
                </a:prstClr>
              </a:solidFill>
              <a:cs typeface="Arial"/>
              <a:sym typeface="Arial"/>
            </a:endParaRPr>
          </a:p>
        </p:txBody>
      </p:sp>
      <p:sp>
        <p:nvSpPr>
          <p:cNvPr id="7" name="Slide Number Placeholder 6">
            <a:extLst>
              <a:ext uri="{FF2B5EF4-FFF2-40B4-BE49-F238E27FC236}">
                <a16:creationId xmlns:a16="http://schemas.microsoft.com/office/drawing/2014/main" id="{C30B5738-71BB-4769-8CEA-5E666A5EBF21}"/>
              </a:ext>
            </a:extLst>
          </p:cNvPr>
          <p:cNvSpPr>
            <a:spLocks noGrp="1"/>
          </p:cNvSpPr>
          <p:nvPr>
            <p:ph type="sldNum" sz="quarter" idx="12"/>
          </p:nvPr>
        </p:nvSpPr>
        <p:spPr/>
        <p:txBody>
          <a:bodyPr/>
          <a:lstStyle/>
          <a:p>
            <a:pPr defTabSz="685800"/>
            <a:fld id="{AFD0A7C2-3364-4B6C-B187-A7ABF31AEE8C}" type="slidenum">
              <a:rPr lang="en-US" smtClean="0">
                <a:solidFill>
                  <a:prstClr val="black">
                    <a:tint val="75000"/>
                  </a:prstClr>
                </a:solidFill>
                <a:cs typeface="Arial"/>
                <a:sym typeface="Arial"/>
              </a:rPr>
              <a:pPr defTabSz="685800"/>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249224149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FE272-8DF8-4794-AC33-8E0DC53546E7}"/>
              </a:ext>
            </a:extLst>
          </p:cNvPr>
          <p:cNvSpPr>
            <a:spLocks noGrp="1"/>
          </p:cNvSpPr>
          <p:nvPr>
            <p:ph type="title"/>
          </p:nvPr>
        </p:nvSpPr>
        <p:spPr>
          <a:xfrm>
            <a:off x="629842"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CB5D5AD1-1ACC-41B3-9D01-029208B9BCDB}"/>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91274EE8-8D24-4E30-85CE-3EAE8BCBF09F}"/>
              </a:ext>
            </a:extLst>
          </p:cNvPr>
          <p:cNvSpPr>
            <a:spLocks noGrp="1"/>
          </p:cNvSpPr>
          <p:nvPr>
            <p:ph type="body" sz="half" idx="2"/>
          </p:nvPr>
        </p:nvSpPr>
        <p:spPr>
          <a:xfrm>
            <a:off x="629842"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286C8062-9A78-4204-B41B-1281F0529629}"/>
              </a:ext>
            </a:extLst>
          </p:cNvPr>
          <p:cNvSpPr>
            <a:spLocks noGrp="1"/>
          </p:cNvSpPr>
          <p:nvPr>
            <p:ph type="dt" sz="half" idx="10"/>
          </p:nvPr>
        </p:nvSpPr>
        <p:spPr/>
        <p:txBody>
          <a:bodyPr/>
          <a:lstStyle/>
          <a:p>
            <a:pPr defTabSz="685800"/>
            <a:fld id="{2BFA6248-9075-44F6-BABA-ACCDFFA54742}" type="datetimeFigureOut">
              <a:rPr lang="en-US" smtClean="0">
                <a:solidFill>
                  <a:prstClr val="black">
                    <a:tint val="75000"/>
                  </a:prstClr>
                </a:solidFill>
                <a:cs typeface="Arial"/>
                <a:sym typeface="Arial"/>
              </a:rPr>
              <a:pPr defTabSz="685800"/>
              <a:t>12/5/2023</a:t>
            </a:fld>
            <a:endParaRPr lang="en-US">
              <a:solidFill>
                <a:prstClr val="black">
                  <a:tint val="75000"/>
                </a:prstClr>
              </a:solidFill>
              <a:cs typeface="Arial"/>
              <a:sym typeface="Arial"/>
            </a:endParaRPr>
          </a:p>
        </p:txBody>
      </p:sp>
      <p:sp>
        <p:nvSpPr>
          <p:cNvPr id="6" name="Footer Placeholder 5">
            <a:extLst>
              <a:ext uri="{FF2B5EF4-FFF2-40B4-BE49-F238E27FC236}">
                <a16:creationId xmlns:a16="http://schemas.microsoft.com/office/drawing/2014/main" id="{AB8CE470-79B5-4EC6-A8D6-3CDD3BC8D05F}"/>
              </a:ext>
            </a:extLst>
          </p:cNvPr>
          <p:cNvSpPr>
            <a:spLocks noGrp="1"/>
          </p:cNvSpPr>
          <p:nvPr>
            <p:ph type="ftr" sz="quarter" idx="11"/>
          </p:nvPr>
        </p:nvSpPr>
        <p:spPr/>
        <p:txBody>
          <a:bodyPr/>
          <a:lstStyle/>
          <a:p>
            <a:pPr defTabSz="685800"/>
            <a:endParaRPr lang="en-US">
              <a:solidFill>
                <a:prstClr val="black">
                  <a:tint val="75000"/>
                </a:prstClr>
              </a:solidFill>
              <a:cs typeface="Arial"/>
              <a:sym typeface="Arial"/>
            </a:endParaRPr>
          </a:p>
        </p:txBody>
      </p:sp>
      <p:sp>
        <p:nvSpPr>
          <p:cNvPr id="7" name="Slide Number Placeholder 6">
            <a:extLst>
              <a:ext uri="{FF2B5EF4-FFF2-40B4-BE49-F238E27FC236}">
                <a16:creationId xmlns:a16="http://schemas.microsoft.com/office/drawing/2014/main" id="{3023C154-4DC8-4458-89AB-A8E9B3F9139C}"/>
              </a:ext>
            </a:extLst>
          </p:cNvPr>
          <p:cNvSpPr>
            <a:spLocks noGrp="1"/>
          </p:cNvSpPr>
          <p:nvPr>
            <p:ph type="sldNum" sz="quarter" idx="12"/>
          </p:nvPr>
        </p:nvSpPr>
        <p:spPr/>
        <p:txBody>
          <a:bodyPr/>
          <a:lstStyle/>
          <a:p>
            <a:pPr defTabSz="685800"/>
            <a:fld id="{AFD0A7C2-3364-4B6C-B187-A7ABF31AEE8C}" type="slidenum">
              <a:rPr lang="en-US" smtClean="0">
                <a:solidFill>
                  <a:prstClr val="black">
                    <a:tint val="75000"/>
                  </a:prstClr>
                </a:solidFill>
                <a:cs typeface="Arial"/>
                <a:sym typeface="Arial"/>
              </a:rPr>
              <a:pPr defTabSz="685800"/>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224361255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62CCB-63AE-4BC5-882D-1818C3CE316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1D9169F-AF3E-40B1-BC18-85A4C7B106B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11AE00-ACD7-4A15-B185-BC11A1F04849}"/>
              </a:ext>
            </a:extLst>
          </p:cNvPr>
          <p:cNvSpPr>
            <a:spLocks noGrp="1"/>
          </p:cNvSpPr>
          <p:nvPr>
            <p:ph type="dt" sz="half" idx="10"/>
          </p:nvPr>
        </p:nvSpPr>
        <p:spPr/>
        <p:txBody>
          <a:bodyPr/>
          <a:lstStyle/>
          <a:p>
            <a:pPr defTabSz="685800"/>
            <a:fld id="{2BFA6248-9075-44F6-BABA-ACCDFFA54742}" type="datetimeFigureOut">
              <a:rPr lang="en-US" smtClean="0">
                <a:solidFill>
                  <a:prstClr val="black">
                    <a:tint val="75000"/>
                  </a:prstClr>
                </a:solidFill>
                <a:cs typeface="Arial"/>
                <a:sym typeface="Arial"/>
              </a:rPr>
              <a:pPr defTabSz="685800"/>
              <a:t>12/5/2023</a:t>
            </a:fld>
            <a:endParaRPr lang="en-US">
              <a:solidFill>
                <a:prstClr val="black">
                  <a:tint val="75000"/>
                </a:prstClr>
              </a:solidFill>
              <a:cs typeface="Arial"/>
              <a:sym typeface="Arial"/>
            </a:endParaRPr>
          </a:p>
        </p:txBody>
      </p:sp>
      <p:sp>
        <p:nvSpPr>
          <p:cNvPr id="5" name="Footer Placeholder 4">
            <a:extLst>
              <a:ext uri="{FF2B5EF4-FFF2-40B4-BE49-F238E27FC236}">
                <a16:creationId xmlns:a16="http://schemas.microsoft.com/office/drawing/2014/main" id="{CA037F78-7CCD-411A-9584-8030271C4126}"/>
              </a:ext>
            </a:extLst>
          </p:cNvPr>
          <p:cNvSpPr>
            <a:spLocks noGrp="1"/>
          </p:cNvSpPr>
          <p:nvPr>
            <p:ph type="ftr" sz="quarter" idx="11"/>
          </p:nvPr>
        </p:nvSpPr>
        <p:spPr/>
        <p:txBody>
          <a:bodyPr/>
          <a:lstStyle/>
          <a:p>
            <a:pPr defTabSz="685800"/>
            <a:endParaRPr lang="en-US">
              <a:solidFill>
                <a:prstClr val="black">
                  <a:tint val="75000"/>
                </a:prstClr>
              </a:solidFill>
              <a:cs typeface="Arial"/>
              <a:sym typeface="Arial"/>
            </a:endParaRPr>
          </a:p>
        </p:txBody>
      </p:sp>
      <p:sp>
        <p:nvSpPr>
          <p:cNvPr id="6" name="Slide Number Placeholder 5">
            <a:extLst>
              <a:ext uri="{FF2B5EF4-FFF2-40B4-BE49-F238E27FC236}">
                <a16:creationId xmlns:a16="http://schemas.microsoft.com/office/drawing/2014/main" id="{D9E8F386-8401-4BD2-A118-F02C56B887F6}"/>
              </a:ext>
            </a:extLst>
          </p:cNvPr>
          <p:cNvSpPr>
            <a:spLocks noGrp="1"/>
          </p:cNvSpPr>
          <p:nvPr>
            <p:ph type="sldNum" sz="quarter" idx="12"/>
          </p:nvPr>
        </p:nvSpPr>
        <p:spPr/>
        <p:txBody>
          <a:bodyPr/>
          <a:lstStyle/>
          <a:p>
            <a:pPr defTabSz="685800"/>
            <a:fld id="{AFD0A7C2-3364-4B6C-B187-A7ABF31AEE8C}" type="slidenum">
              <a:rPr lang="en-US" smtClean="0">
                <a:solidFill>
                  <a:prstClr val="black">
                    <a:tint val="75000"/>
                  </a:prstClr>
                </a:solidFill>
                <a:cs typeface="Arial"/>
                <a:sym typeface="Arial"/>
              </a:rPr>
              <a:pPr defTabSz="685800"/>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294934223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14702B4-D98D-4F11-BE96-F1FF275EA9F9}"/>
              </a:ext>
            </a:extLst>
          </p:cNvPr>
          <p:cNvSpPr>
            <a:spLocks noGrp="1"/>
          </p:cNvSpPr>
          <p:nvPr>
            <p:ph type="title" orient="vert"/>
          </p:nvPr>
        </p:nvSpPr>
        <p:spPr>
          <a:xfrm>
            <a:off x="6543675" y="365126"/>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D53901C-0C8D-4F10-9997-6AE651BBC890}"/>
              </a:ext>
            </a:extLst>
          </p:cNvPr>
          <p:cNvSpPr>
            <a:spLocks noGrp="1"/>
          </p:cNvSpPr>
          <p:nvPr>
            <p:ph type="body" orient="vert" idx="1"/>
          </p:nvPr>
        </p:nvSpPr>
        <p:spPr>
          <a:xfrm>
            <a:off x="628650" y="365126"/>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6520DE-DAA5-40CC-A3CE-E592942F43FB}"/>
              </a:ext>
            </a:extLst>
          </p:cNvPr>
          <p:cNvSpPr>
            <a:spLocks noGrp="1"/>
          </p:cNvSpPr>
          <p:nvPr>
            <p:ph type="dt" sz="half" idx="10"/>
          </p:nvPr>
        </p:nvSpPr>
        <p:spPr/>
        <p:txBody>
          <a:bodyPr/>
          <a:lstStyle/>
          <a:p>
            <a:pPr defTabSz="685800"/>
            <a:fld id="{2BFA6248-9075-44F6-BABA-ACCDFFA54742}" type="datetimeFigureOut">
              <a:rPr lang="en-US" smtClean="0">
                <a:solidFill>
                  <a:prstClr val="black">
                    <a:tint val="75000"/>
                  </a:prstClr>
                </a:solidFill>
                <a:cs typeface="Arial"/>
                <a:sym typeface="Arial"/>
              </a:rPr>
              <a:pPr defTabSz="685800"/>
              <a:t>12/5/2023</a:t>
            </a:fld>
            <a:endParaRPr lang="en-US">
              <a:solidFill>
                <a:prstClr val="black">
                  <a:tint val="75000"/>
                </a:prstClr>
              </a:solidFill>
              <a:cs typeface="Arial"/>
              <a:sym typeface="Arial"/>
            </a:endParaRPr>
          </a:p>
        </p:txBody>
      </p:sp>
      <p:sp>
        <p:nvSpPr>
          <p:cNvPr id="5" name="Footer Placeholder 4">
            <a:extLst>
              <a:ext uri="{FF2B5EF4-FFF2-40B4-BE49-F238E27FC236}">
                <a16:creationId xmlns:a16="http://schemas.microsoft.com/office/drawing/2014/main" id="{8667F7B6-A811-4FA8-B655-68D93BFD5430}"/>
              </a:ext>
            </a:extLst>
          </p:cNvPr>
          <p:cNvSpPr>
            <a:spLocks noGrp="1"/>
          </p:cNvSpPr>
          <p:nvPr>
            <p:ph type="ftr" sz="quarter" idx="11"/>
          </p:nvPr>
        </p:nvSpPr>
        <p:spPr/>
        <p:txBody>
          <a:bodyPr/>
          <a:lstStyle/>
          <a:p>
            <a:pPr defTabSz="685800"/>
            <a:endParaRPr lang="en-US">
              <a:solidFill>
                <a:prstClr val="black">
                  <a:tint val="75000"/>
                </a:prstClr>
              </a:solidFill>
              <a:cs typeface="Arial"/>
              <a:sym typeface="Arial"/>
            </a:endParaRPr>
          </a:p>
        </p:txBody>
      </p:sp>
      <p:sp>
        <p:nvSpPr>
          <p:cNvPr id="6" name="Slide Number Placeholder 5">
            <a:extLst>
              <a:ext uri="{FF2B5EF4-FFF2-40B4-BE49-F238E27FC236}">
                <a16:creationId xmlns:a16="http://schemas.microsoft.com/office/drawing/2014/main" id="{EABD84E9-52C2-4612-8A21-06EFD27EAC46}"/>
              </a:ext>
            </a:extLst>
          </p:cNvPr>
          <p:cNvSpPr>
            <a:spLocks noGrp="1"/>
          </p:cNvSpPr>
          <p:nvPr>
            <p:ph type="sldNum" sz="quarter" idx="12"/>
          </p:nvPr>
        </p:nvSpPr>
        <p:spPr/>
        <p:txBody>
          <a:bodyPr/>
          <a:lstStyle/>
          <a:p>
            <a:pPr defTabSz="685800"/>
            <a:fld id="{AFD0A7C2-3364-4B6C-B187-A7ABF31AEE8C}" type="slidenum">
              <a:rPr lang="en-US" smtClean="0">
                <a:solidFill>
                  <a:prstClr val="black">
                    <a:tint val="75000"/>
                  </a:prstClr>
                </a:solidFill>
                <a:cs typeface="Arial"/>
                <a:sym typeface="Arial"/>
              </a:rPr>
              <a:pPr defTabSz="685800"/>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384069054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C81C43-8C97-4787-9E67-6FEE1D84B477}"/>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A8585F07-951E-439A-A7DB-15EAAACEFB8B}"/>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9EF62ED7-EB9D-47A9-BF9F-E8FBF1E305B5}"/>
              </a:ext>
            </a:extLst>
          </p:cNvPr>
          <p:cNvSpPr>
            <a:spLocks noGrp="1"/>
          </p:cNvSpPr>
          <p:nvPr>
            <p:ph type="dt" sz="half" idx="10"/>
          </p:nvPr>
        </p:nvSpPr>
        <p:spPr/>
        <p:txBody>
          <a:bodyPr/>
          <a:lstStyle/>
          <a:p>
            <a:pPr defTabSz="685800"/>
            <a:fld id="{2BFA6248-9075-44F6-BABA-ACCDFFA54742}" type="datetimeFigureOut">
              <a:rPr lang="en-US" smtClean="0">
                <a:solidFill>
                  <a:prstClr val="black">
                    <a:tint val="75000"/>
                  </a:prstClr>
                </a:solidFill>
                <a:cs typeface="Arial"/>
                <a:sym typeface="Arial"/>
              </a:rPr>
              <a:pPr defTabSz="685800"/>
              <a:t>12/5/2023</a:t>
            </a:fld>
            <a:endParaRPr lang="en-US">
              <a:solidFill>
                <a:prstClr val="black">
                  <a:tint val="75000"/>
                </a:prstClr>
              </a:solidFill>
              <a:cs typeface="Arial"/>
              <a:sym typeface="Arial"/>
            </a:endParaRPr>
          </a:p>
        </p:txBody>
      </p:sp>
      <p:sp>
        <p:nvSpPr>
          <p:cNvPr id="5" name="Footer Placeholder 4">
            <a:extLst>
              <a:ext uri="{FF2B5EF4-FFF2-40B4-BE49-F238E27FC236}">
                <a16:creationId xmlns:a16="http://schemas.microsoft.com/office/drawing/2014/main" id="{E934A0AA-8FD5-4C86-8F31-3D31ABD0CDE3}"/>
              </a:ext>
            </a:extLst>
          </p:cNvPr>
          <p:cNvSpPr>
            <a:spLocks noGrp="1"/>
          </p:cNvSpPr>
          <p:nvPr>
            <p:ph type="ftr" sz="quarter" idx="11"/>
          </p:nvPr>
        </p:nvSpPr>
        <p:spPr/>
        <p:txBody>
          <a:bodyPr/>
          <a:lstStyle/>
          <a:p>
            <a:pPr defTabSz="685800"/>
            <a:endParaRPr lang="en-US">
              <a:solidFill>
                <a:prstClr val="black">
                  <a:tint val="75000"/>
                </a:prstClr>
              </a:solidFill>
              <a:cs typeface="Arial"/>
              <a:sym typeface="Arial"/>
            </a:endParaRPr>
          </a:p>
        </p:txBody>
      </p:sp>
      <p:sp>
        <p:nvSpPr>
          <p:cNvPr id="6" name="Slide Number Placeholder 5">
            <a:extLst>
              <a:ext uri="{FF2B5EF4-FFF2-40B4-BE49-F238E27FC236}">
                <a16:creationId xmlns:a16="http://schemas.microsoft.com/office/drawing/2014/main" id="{CA3F7E8D-06E8-4965-9227-B2B540DF3CFC}"/>
              </a:ext>
            </a:extLst>
          </p:cNvPr>
          <p:cNvSpPr>
            <a:spLocks noGrp="1"/>
          </p:cNvSpPr>
          <p:nvPr>
            <p:ph type="sldNum" sz="quarter" idx="12"/>
          </p:nvPr>
        </p:nvSpPr>
        <p:spPr/>
        <p:txBody>
          <a:bodyPr/>
          <a:lstStyle/>
          <a:p>
            <a:pPr defTabSz="685800"/>
            <a:fld id="{AFD0A7C2-3364-4B6C-B187-A7ABF31AEE8C}" type="slidenum">
              <a:rPr lang="en-US" smtClean="0">
                <a:solidFill>
                  <a:prstClr val="black">
                    <a:tint val="75000"/>
                  </a:prstClr>
                </a:solidFill>
                <a:cs typeface="Arial"/>
                <a:sym typeface="Arial"/>
              </a:rPr>
              <a:pPr defTabSz="685800"/>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21660377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5141D74-F5C4-4760-AA68-2D0581051B44}" type="datetimeFigureOut">
              <a:rPr lang="en-US" smtClean="0"/>
              <a:t>12/5/2023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6D13F4-7CC5-4472-BED8-D334B143A5A6}" type="slidenum">
              <a:rPr lang="en-US" smtClean="0"/>
              <a:t>‹#›</a:t>
            </a:fld>
            <a:endParaRPr lang="en-US"/>
          </a:p>
        </p:txBody>
      </p:sp>
    </p:spTree>
    <p:extLst>
      <p:ext uri="{BB962C8B-B14F-4D97-AF65-F5344CB8AC3E}">
        <p14:creationId xmlns:p14="http://schemas.microsoft.com/office/powerpoint/2010/main" val="369476098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3CF411-3DEF-46D1-B675-C48FED3905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3C91509-E546-43FB-98D6-6B6565906F2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B402C0-5D64-4FA8-B7A1-2DC509FE273B}"/>
              </a:ext>
            </a:extLst>
          </p:cNvPr>
          <p:cNvSpPr>
            <a:spLocks noGrp="1"/>
          </p:cNvSpPr>
          <p:nvPr>
            <p:ph type="dt" sz="half" idx="10"/>
          </p:nvPr>
        </p:nvSpPr>
        <p:spPr/>
        <p:txBody>
          <a:bodyPr/>
          <a:lstStyle/>
          <a:p>
            <a:pPr defTabSz="685800"/>
            <a:fld id="{2BFA6248-9075-44F6-BABA-ACCDFFA54742}" type="datetimeFigureOut">
              <a:rPr lang="en-US" smtClean="0">
                <a:solidFill>
                  <a:prstClr val="black">
                    <a:tint val="75000"/>
                  </a:prstClr>
                </a:solidFill>
                <a:cs typeface="Arial"/>
                <a:sym typeface="Arial"/>
              </a:rPr>
              <a:pPr defTabSz="685800"/>
              <a:t>12/5/2023</a:t>
            </a:fld>
            <a:endParaRPr lang="en-US">
              <a:solidFill>
                <a:prstClr val="black">
                  <a:tint val="75000"/>
                </a:prstClr>
              </a:solidFill>
              <a:cs typeface="Arial"/>
              <a:sym typeface="Arial"/>
            </a:endParaRPr>
          </a:p>
        </p:txBody>
      </p:sp>
      <p:sp>
        <p:nvSpPr>
          <p:cNvPr id="5" name="Footer Placeholder 4">
            <a:extLst>
              <a:ext uri="{FF2B5EF4-FFF2-40B4-BE49-F238E27FC236}">
                <a16:creationId xmlns:a16="http://schemas.microsoft.com/office/drawing/2014/main" id="{5A69DC95-C7B6-475F-8785-3B9FAAAC70E2}"/>
              </a:ext>
            </a:extLst>
          </p:cNvPr>
          <p:cNvSpPr>
            <a:spLocks noGrp="1"/>
          </p:cNvSpPr>
          <p:nvPr>
            <p:ph type="ftr" sz="quarter" idx="11"/>
          </p:nvPr>
        </p:nvSpPr>
        <p:spPr/>
        <p:txBody>
          <a:bodyPr/>
          <a:lstStyle/>
          <a:p>
            <a:pPr defTabSz="685800"/>
            <a:endParaRPr lang="en-US">
              <a:solidFill>
                <a:prstClr val="black">
                  <a:tint val="75000"/>
                </a:prstClr>
              </a:solidFill>
              <a:cs typeface="Arial"/>
              <a:sym typeface="Arial"/>
            </a:endParaRPr>
          </a:p>
        </p:txBody>
      </p:sp>
      <p:sp>
        <p:nvSpPr>
          <p:cNvPr id="6" name="Slide Number Placeholder 5">
            <a:extLst>
              <a:ext uri="{FF2B5EF4-FFF2-40B4-BE49-F238E27FC236}">
                <a16:creationId xmlns:a16="http://schemas.microsoft.com/office/drawing/2014/main" id="{78BDFA22-6D49-4339-B627-2EBBCC0B6E3C}"/>
              </a:ext>
            </a:extLst>
          </p:cNvPr>
          <p:cNvSpPr>
            <a:spLocks noGrp="1"/>
          </p:cNvSpPr>
          <p:nvPr>
            <p:ph type="sldNum" sz="quarter" idx="12"/>
          </p:nvPr>
        </p:nvSpPr>
        <p:spPr/>
        <p:txBody>
          <a:bodyPr/>
          <a:lstStyle/>
          <a:p>
            <a:pPr defTabSz="685800"/>
            <a:fld id="{AFD0A7C2-3364-4B6C-B187-A7ABF31AEE8C}" type="slidenum">
              <a:rPr lang="en-US" smtClean="0">
                <a:solidFill>
                  <a:prstClr val="black">
                    <a:tint val="75000"/>
                  </a:prstClr>
                </a:solidFill>
                <a:cs typeface="Arial"/>
                <a:sym typeface="Arial"/>
              </a:rPr>
              <a:pPr defTabSz="685800"/>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154638695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47905-26D5-4AAD-B9AA-0768E6AC4592}"/>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02004625-889A-4B5E-91DF-886F4BF9A1B3}"/>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02DD92D-CB11-4825-A48A-651A8410EE3A}"/>
              </a:ext>
            </a:extLst>
          </p:cNvPr>
          <p:cNvSpPr>
            <a:spLocks noGrp="1"/>
          </p:cNvSpPr>
          <p:nvPr>
            <p:ph type="dt" sz="half" idx="10"/>
          </p:nvPr>
        </p:nvSpPr>
        <p:spPr/>
        <p:txBody>
          <a:bodyPr/>
          <a:lstStyle/>
          <a:p>
            <a:pPr defTabSz="685800"/>
            <a:fld id="{2BFA6248-9075-44F6-BABA-ACCDFFA54742}" type="datetimeFigureOut">
              <a:rPr lang="en-US" smtClean="0">
                <a:solidFill>
                  <a:prstClr val="black">
                    <a:tint val="75000"/>
                  </a:prstClr>
                </a:solidFill>
                <a:cs typeface="Arial"/>
                <a:sym typeface="Arial"/>
              </a:rPr>
              <a:pPr defTabSz="685800"/>
              <a:t>12/5/2023</a:t>
            </a:fld>
            <a:endParaRPr lang="en-US">
              <a:solidFill>
                <a:prstClr val="black">
                  <a:tint val="75000"/>
                </a:prstClr>
              </a:solidFill>
              <a:cs typeface="Arial"/>
              <a:sym typeface="Arial"/>
            </a:endParaRPr>
          </a:p>
        </p:txBody>
      </p:sp>
      <p:sp>
        <p:nvSpPr>
          <p:cNvPr id="5" name="Footer Placeholder 4">
            <a:extLst>
              <a:ext uri="{FF2B5EF4-FFF2-40B4-BE49-F238E27FC236}">
                <a16:creationId xmlns:a16="http://schemas.microsoft.com/office/drawing/2014/main" id="{C2B2DDC4-A3D2-4682-8945-C0DA250DAFE4}"/>
              </a:ext>
            </a:extLst>
          </p:cNvPr>
          <p:cNvSpPr>
            <a:spLocks noGrp="1"/>
          </p:cNvSpPr>
          <p:nvPr>
            <p:ph type="ftr" sz="quarter" idx="11"/>
          </p:nvPr>
        </p:nvSpPr>
        <p:spPr/>
        <p:txBody>
          <a:bodyPr/>
          <a:lstStyle/>
          <a:p>
            <a:pPr defTabSz="685800"/>
            <a:endParaRPr lang="en-US">
              <a:solidFill>
                <a:prstClr val="black">
                  <a:tint val="75000"/>
                </a:prstClr>
              </a:solidFill>
              <a:cs typeface="Arial"/>
              <a:sym typeface="Arial"/>
            </a:endParaRPr>
          </a:p>
        </p:txBody>
      </p:sp>
      <p:sp>
        <p:nvSpPr>
          <p:cNvPr id="6" name="Slide Number Placeholder 5">
            <a:extLst>
              <a:ext uri="{FF2B5EF4-FFF2-40B4-BE49-F238E27FC236}">
                <a16:creationId xmlns:a16="http://schemas.microsoft.com/office/drawing/2014/main" id="{2978F52F-B27B-49CB-A3E9-CD723026A9E5}"/>
              </a:ext>
            </a:extLst>
          </p:cNvPr>
          <p:cNvSpPr>
            <a:spLocks noGrp="1"/>
          </p:cNvSpPr>
          <p:nvPr>
            <p:ph type="sldNum" sz="quarter" idx="12"/>
          </p:nvPr>
        </p:nvSpPr>
        <p:spPr/>
        <p:txBody>
          <a:bodyPr/>
          <a:lstStyle/>
          <a:p>
            <a:pPr defTabSz="685800"/>
            <a:fld id="{AFD0A7C2-3364-4B6C-B187-A7ABF31AEE8C}" type="slidenum">
              <a:rPr lang="en-US" smtClean="0">
                <a:solidFill>
                  <a:prstClr val="black">
                    <a:tint val="75000"/>
                  </a:prstClr>
                </a:solidFill>
                <a:cs typeface="Arial"/>
                <a:sym typeface="Arial"/>
              </a:rPr>
              <a:pPr defTabSz="685800"/>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25147999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D51D3-81D0-47D0-AFBB-001ADDD333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CBC757-CD1E-4576-A47C-CB261696FB33}"/>
              </a:ext>
            </a:extLst>
          </p:cNvPr>
          <p:cNvSpPr>
            <a:spLocks noGrp="1"/>
          </p:cNvSpPr>
          <p:nvPr>
            <p:ph sz="half" idx="1"/>
          </p:nvPr>
        </p:nvSpPr>
        <p:spPr>
          <a:xfrm>
            <a:off x="628650" y="1825626"/>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88A03A0-58CF-4752-9C67-37DF396D5749}"/>
              </a:ext>
            </a:extLst>
          </p:cNvPr>
          <p:cNvSpPr>
            <a:spLocks noGrp="1"/>
          </p:cNvSpPr>
          <p:nvPr>
            <p:ph sz="half" idx="2"/>
          </p:nvPr>
        </p:nvSpPr>
        <p:spPr>
          <a:xfrm>
            <a:off x="4629150" y="1825626"/>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238A83D-B1BD-46AF-9B04-690C8CE8E267}"/>
              </a:ext>
            </a:extLst>
          </p:cNvPr>
          <p:cNvSpPr>
            <a:spLocks noGrp="1"/>
          </p:cNvSpPr>
          <p:nvPr>
            <p:ph type="dt" sz="half" idx="10"/>
          </p:nvPr>
        </p:nvSpPr>
        <p:spPr/>
        <p:txBody>
          <a:bodyPr/>
          <a:lstStyle/>
          <a:p>
            <a:pPr defTabSz="685800"/>
            <a:fld id="{2BFA6248-9075-44F6-BABA-ACCDFFA54742}" type="datetimeFigureOut">
              <a:rPr lang="en-US" smtClean="0">
                <a:solidFill>
                  <a:prstClr val="black">
                    <a:tint val="75000"/>
                  </a:prstClr>
                </a:solidFill>
                <a:cs typeface="Arial"/>
                <a:sym typeface="Arial"/>
              </a:rPr>
              <a:pPr defTabSz="685800"/>
              <a:t>12/5/2023</a:t>
            </a:fld>
            <a:endParaRPr lang="en-US">
              <a:solidFill>
                <a:prstClr val="black">
                  <a:tint val="75000"/>
                </a:prstClr>
              </a:solidFill>
              <a:cs typeface="Arial"/>
              <a:sym typeface="Arial"/>
            </a:endParaRPr>
          </a:p>
        </p:txBody>
      </p:sp>
      <p:sp>
        <p:nvSpPr>
          <p:cNvPr id="6" name="Footer Placeholder 5">
            <a:extLst>
              <a:ext uri="{FF2B5EF4-FFF2-40B4-BE49-F238E27FC236}">
                <a16:creationId xmlns:a16="http://schemas.microsoft.com/office/drawing/2014/main" id="{68369FEE-1515-4398-953A-3B8604E0B604}"/>
              </a:ext>
            </a:extLst>
          </p:cNvPr>
          <p:cNvSpPr>
            <a:spLocks noGrp="1"/>
          </p:cNvSpPr>
          <p:nvPr>
            <p:ph type="ftr" sz="quarter" idx="11"/>
          </p:nvPr>
        </p:nvSpPr>
        <p:spPr/>
        <p:txBody>
          <a:bodyPr/>
          <a:lstStyle/>
          <a:p>
            <a:pPr defTabSz="685800"/>
            <a:endParaRPr lang="en-US">
              <a:solidFill>
                <a:prstClr val="black">
                  <a:tint val="75000"/>
                </a:prstClr>
              </a:solidFill>
              <a:cs typeface="Arial"/>
              <a:sym typeface="Arial"/>
            </a:endParaRPr>
          </a:p>
        </p:txBody>
      </p:sp>
      <p:sp>
        <p:nvSpPr>
          <p:cNvPr id="7" name="Slide Number Placeholder 6">
            <a:extLst>
              <a:ext uri="{FF2B5EF4-FFF2-40B4-BE49-F238E27FC236}">
                <a16:creationId xmlns:a16="http://schemas.microsoft.com/office/drawing/2014/main" id="{7B5AF395-FE11-4E4D-8D74-BFCA29B70917}"/>
              </a:ext>
            </a:extLst>
          </p:cNvPr>
          <p:cNvSpPr>
            <a:spLocks noGrp="1"/>
          </p:cNvSpPr>
          <p:nvPr>
            <p:ph type="sldNum" sz="quarter" idx="12"/>
          </p:nvPr>
        </p:nvSpPr>
        <p:spPr/>
        <p:txBody>
          <a:bodyPr/>
          <a:lstStyle/>
          <a:p>
            <a:pPr defTabSz="685800"/>
            <a:fld id="{AFD0A7C2-3364-4B6C-B187-A7ABF31AEE8C}" type="slidenum">
              <a:rPr lang="en-US" smtClean="0">
                <a:solidFill>
                  <a:prstClr val="black">
                    <a:tint val="75000"/>
                  </a:prstClr>
                </a:solidFill>
                <a:cs typeface="Arial"/>
                <a:sym typeface="Arial"/>
              </a:rPr>
              <a:pPr defTabSz="685800"/>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416898272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58389-E235-40B6-936E-696FC894403F}"/>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14DAA47-EFF5-4C2F-9FDC-F931255CB527}"/>
              </a:ext>
            </a:extLst>
          </p:cNvPr>
          <p:cNvSpPr>
            <a:spLocks noGrp="1"/>
          </p:cNvSpPr>
          <p:nvPr>
            <p:ph type="body" idx="1"/>
          </p:nvPr>
        </p:nvSpPr>
        <p:spPr>
          <a:xfrm>
            <a:off x="629842" y="1681163"/>
            <a:ext cx="386834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F2C21C54-9AE0-411F-9D51-FEFD85BFDA19}"/>
              </a:ext>
            </a:extLst>
          </p:cNvPr>
          <p:cNvSpPr>
            <a:spLocks noGrp="1"/>
          </p:cNvSpPr>
          <p:nvPr>
            <p:ph sz="half" idx="2"/>
          </p:nvPr>
        </p:nvSpPr>
        <p:spPr>
          <a:xfrm>
            <a:off x="629842" y="2505075"/>
            <a:ext cx="386834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0FFB7A6-68BD-4C89-BA50-7D80DB075728}"/>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0EDE108A-A856-441A-966E-3E2BB718821D}"/>
              </a:ext>
            </a:extLst>
          </p:cNvPr>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E5D45AB-AD0C-43BD-9C71-577057BE2CC5}"/>
              </a:ext>
            </a:extLst>
          </p:cNvPr>
          <p:cNvSpPr>
            <a:spLocks noGrp="1"/>
          </p:cNvSpPr>
          <p:nvPr>
            <p:ph type="dt" sz="half" idx="10"/>
          </p:nvPr>
        </p:nvSpPr>
        <p:spPr/>
        <p:txBody>
          <a:bodyPr/>
          <a:lstStyle/>
          <a:p>
            <a:pPr defTabSz="685800"/>
            <a:fld id="{2BFA6248-9075-44F6-BABA-ACCDFFA54742}" type="datetimeFigureOut">
              <a:rPr lang="en-US" smtClean="0">
                <a:solidFill>
                  <a:prstClr val="black">
                    <a:tint val="75000"/>
                  </a:prstClr>
                </a:solidFill>
                <a:cs typeface="Arial"/>
                <a:sym typeface="Arial"/>
              </a:rPr>
              <a:pPr defTabSz="685800"/>
              <a:t>12/5/2023</a:t>
            </a:fld>
            <a:endParaRPr lang="en-US">
              <a:solidFill>
                <a:prstClr val="black">
                  <a:tint val="75000"/>
                </a:prstClr>
              </a:solidFill>
              <a:cs typeface="Arial"/>
              <a:sym typeface="Arial"/>
            </a:endParaRPr>
          </a:p>
        </p:txBody>
      </p:sp>
      <p:sp>
        <p:nvSpPr>
          <p:cNvPr id="8" name="Footer Placeholder 7">
            <a:extLst>
              <a:ext uri="{FF2B5EF4-FFF2-40B4-BE49-F238E27FC236}">
                <a16:creationId xmlns:a16="http://schemas.microsoft.com/office/drawing/2014/main" id="{D1C994C8-55A9-4DE7-A292-E46EFB6164C8}"/>
              </a:ext>
            </a:extLst>
          </p:cNvPr>
          <p:cNvSpPr>
            <a:spLocks noGrp="1"/>
          </p:cNvSpPr>
          <p:nvPr>
            <p:ph type="ftr" sz="quarter" idx="11"/>
          </p:nvPr>
        </p:nvSpPr>
        <p:spPr/>
        <p:txBody>
          <a:bodyPr/>
          <a:lstStyle/>
          <a:p>
            <a:pPr defTabSz="685800"/>
            <a:endParaRPr lang="en-US">
              <a:solidFill>
                <a:prstClr val="black">
                  <a:tint val="75000"/>
                </a:prstClr>
              </a:solidFill>
              <a:cs typeface="Arial"/>
              <a:sym typeface="Arial"/>
            </a:endParaRPr>
          </a:p>
        </p:txBody>
      </p:sp>
      <p:sp>
        <p:nvSpPr>
          <p:cNvPr id="9" name="Slide Number Placeholder 8">
            <a:extLst>
              <a:ext uri="{FF2B5EF4-FFF2-40B4-BE49-F238E27FC236}">
                <a16:creationId xmlns:a16="http://schemas.microsoft.com/office/drawing/2014/main" id="{7A0AFCDF-7718-40FD-9C0C-F867AE621CFA}"/>
              </a:ext>
            </a:extLst>
          </p:cNvPr>
          <p:cNvSpPr>
            <a:spLocks noGrp="1"/>
          </p:cNvSpPr>
          <p:nvPr>
            <p:ph type="sldNum" sz="quarter" idx="12"/>
          </p:nvPr>
        </p:nvSpPr>
        <p:spPr/>
        <p:txBody>
          <a:bodyPr/>
          <a:lstStyle/>
          <a:p>
            <a:pPr defTabSz="685800"/>
            <a:fld id="{AFD0A7C2-3364-4B6C-B187-A7ABF31AEE8C}" type="slidenum">
              <a:rPr lang="en-US" smtClean="0">
                <a:solidFill>
                  <a:prstClr val="black">
                    <a:tint val="75000"/>
                  </a:prstClr>
                </a:solidFill>
                <a:cs typeface="Arial"/>
                <a:sym typeface="Arial"/>
              </a:rPr>
              <a:pPr defTabSz="685800"/>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72049298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A30F2-0C34-4AAF-BD4B-54C04629B31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E8AC8DE-6E65-40FA-970C-7DD78403A350}"/>
              </a:ext>
            </a:extLst>
          </p:cNvPr>
          <p:cNvSpPr>
            <a:spLocks noGrp="1"/>
          </p:cNvSpPr>
          <p:nvPr>
            <p:ph type="dt" sz="half" idx="10"/>
          </p:nvPr>
        </p:nvSpPr>
        <p:spPr/>
        <p:txBody>
          <a:bodyPr/>
          <a:lstStyle/>
          <a:p>
            <a:pPr defTabSz="685800"/>
            <a:fld id="{2BFA6248-9075-44F6-BABA-ACCDFFA54742}" type="datetimeFigureOut">
              <a:rPr lang="en-US" smtClean="0">
                <a:solidFill>
                  <a:prstClr val="black">
                    <a:tint val="75000"/>
                  </a:prstClr>
                </a:solidFill>
                <a:cs typeface="Arial"/>
                <a:sym typeface="Arial"/>
              </a:rPr>
              <a:pPr defTabSz="685800"/>
              <a:t>12/5/2023</a:t>
            </a:fld>
            <a:endParaRPr lang="en-US">
              <a:solidFill>
                <a:prstClr val="black">
                  <a:tint val="75000"/>
                </a:prstClr>
              </a:solidFill>
              <a:cs typeface="Arial"/>
              <a:sym typeface="Arial"/>
            </a:endParaRPr>
          </a:p>
        </p:txBody>
      </p:sp>
      <p:sp>
        <p:nvSpPr>
          <p:cNvPr id="4" name="Footer Placeholder 3">
            <a:extLst>
              <a:ext uri="{FF2B5EF4-FFF2-40B4-BE49-F238E27FC236}">
                <a16:creationId xmlns:a16="http://schemas.microsoft.com/office/drawing/2014/main" id="{F96379B1-A738-45D1-9C4D-7A96F3D6F180}"/>
              </a:ext>
            </a:extLst>
          </p:cNvPr>
          <p:cNvSpPr>
            <a:spLocks noGrp="1"/>
          </p:cNvSpPr>
          <p:nvPr>
            <p:ph type="ftr" sz="quarter" idx="11"/>
          </p:nvPr>
        </p:nvSpPr>
        <p:spPr/>
        <p:txBody>
          <a:bodyPr/>
          <a:lstStyle/>
          <a:p>
            <a:pPr defTabSz="685800"/>
            <a:endParaRPr lang="en-US">
              <a:solidFill>
                <a:prstClr val="black">
                  <a:tint val="75000"/>
                </a:prstClr>
              </a:solidFill>
              <a:cs typeface="Arial"/>
              <a:sym typeface="Arial"/>
            </a:endParaRPr>
          </a:p>
        </p:txBody>
      </p:sp>
      <p:sp>
        <p:nvSpPr>
          <p:cNvPr id="5" name="Slide Number Placeholder 4">
            <a:extLst>
              <a:ext uri="{FF2B5EF4-FFF2-40B4-BE49-F238E27FC236}">
                <a16:creationId xmlns:a16="http://schemas.microsoft.com/office/drawing/2014/main" id="{7E3EE0E8-8B6F-4941-AE51-E8A78DF2CDB1}"/>
              </a:ext>
            </a:extLst>
          </p:cNvPr>
          <p:cNvSpPr>
            <a:spLocks noGrp="1"/>
          </p:cNvSpPr>
          <p:nvPr>
            <p:ph type="sldNum" sz="quarter" idx="12"/>
          </p:nvPr>
        </p:nvSpPr>
        <p:spPr/>
        <p:txBody>
          <a:bodyPr/>
          <a:lstStyle/>
          <a:p>
            <a:pPr defTabSz="685800"/>
            <a:fld id="{AFD0A7C2-3364-4B6C-B187-A7ABF31AEE8C}" type="slidenum">
              <a:rPr lang="en-US" smtClean="0">
                <a:solidFill>
                  <a:prstClr val="black">
                    <a:tint val="75000"/>
                  </a:prstClr>
                </a:solidFill>
                <a:cs typeface="Arial"/>
                <a:sym typeface="Arial"/>
              </a:rPr>
              <a:pPr defTabSz="685800"/>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394483181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7FD9B6-FCA8-493A-8121-06350FF8D4C4}"/>
              </a:ext>
            </a:extLst>
          </p:cNvPr>
          <p:cNvSpPr>
            <a:spLocks noGrp="1"/>
          </p:cNvSpPr>
          <p:nvPr>
            <p:ph type="dt" sz="half" idx="10"/>
          </p:nvPr>
        </p:nvSpPr>
        <p:spPr/>
        <p:txBody>
          <a:bodyPr/>
          <a:lstStyle/>
          <a:p>
            <a:pPr defTabSz="685800"/>
            <a:fld id="{2BFA6248-9075-44F6-BABA-ACCDFFA54742}" type="datetimeFigureOut">
              <a:rPr lang="en-US" smtClean="0">
                <a:solidFill>
                  <a:prstClr val="black">
                    <a:tint val="75000"/>
                  </a:prstClr>
                </a:solidFill>
                <a:cs typeface="Arial"/>
                <a:sym typeface="Arial"/>
              </a:rPr>
              <a:pPr defTabSz="685800"/>
              <a:t>12/5/2023</a:t>
            </a:fld>
            <a:endParaRPr lang="en-US">
              <a:solidFill>
                <a:prstClr val="black">
                  <a:tint val="75000"/>
                </a:prstClr>
              </a:solidFill>
              <a:cs typeface="Arial"/>
              <a:sym typeface="Arial"/>
            </a:endParaRPr>
          </a:p>
        </p:txBody>
      </p:sp>
      <p:sp>
        <p:nvSpPr>
          <p:cNvPr id="3" name="Footer Placeholder 2">
            <a:extLst>
              <a:ext uri="{FF2B5EF4-FFF2-40B4-BE49-F238E27FC236}">
                <a16:creationId xmlns:a16="http://schemas.microsoft.com/office/drawing/2014/main" id="{06BAF242-37ED-4A7C-8CB1-E0E053739C21}"/>
              </a:ext>
            </a:extLst>
          </p:cNvPr>
          <p:cNvSpPr>
            <a:spLocks noGrp="1"/>
          </p:cNvSpPr>
          <p:nvPr>
            <p:ph type="ftr" sz="quarter" idx="11"/>
          </p:nvPr>
        </p:nvSpPr>
        <p:spPr/>
        <p:txBody>
          <a:bodyPr/>
          <a:lstStyle/>
          <a:p>
            <a:pPr defTabSz="685800"/>
            <a:endParaRPr lang="en-US">
              <a:solidFill>
                <a:prstClr val="black">
                  <a:tint val="75000"/>
                </a:prstClr>
              </a:solidFill>
              <a:cs typeface="Arial"/>
              <a:sym typeface="Arial"/>
            </a:endParaRPr>
          </a:p>
        </p:txBody>
      </p:sp>
      <p:sp>
        <p:nvSpPr>
          <p:cNvPr id="4" name="Slide Number Placeholder 3">
            <a:extLst>
              <a:ext uri="{FF2B5EF4-FFF2-40B4-BE49-F238E27FC236}">
                <a16:creationId xmlns:a16="http://schemas.microsoft.com/office/drawing/2014/main" id="{7E786D51-30FA-4C5E-AA2C-4F456027D5FC}"/>
              </a:ext>
            </a:extLst>
          </p:cNvPr>
          <p:cNvSpPr>
            <a:spLocks noGrp="1"/>
          </p:cNvSpPr>
          <p:nvPr>
            <p:ph type="sldNum" sz="quarter" idx="12"/>
          </p:nvPr>
        </p:nvSpPr>
        <p:spPr/>
        <p:txBody>
          <a:bodyPr/>
          <a:lstStyle/>
          <a:p>
            <a:pPr defTabSz="685800"/>
            <a:fld id="{AFD0A7C2-3364-4B6C-B187-A7ABF31AEE8C}" type="slidenum">
              <a:rPr lang="en-US" smtClean="0">
                <a:solidFill>
                  <a:prstClr val="black">
                    <a:tint val="75000"/>
                  </a:prstClr>
                </a:solidFill>
                <a:cs typeface="Arial"/>
                <a:sym typeface="Arial"/>
              </a:rPr>
              <a:pPr defTabSz="685800"/>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200573262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7A13A2-0F07-409B-831B-72D749F7D2A5}"/>
              </a:ext>
            </a:extLst>
          </p:cNvPr>
          <p:cNvSpPr>
            <a:spLocks noGrp="1"/>
          </p:cNvSpPr>
          <p:nvPr>
            <p:ph type="title"/>
          </p:nvPr>
        </p:nvSpPr>
        <p:spPr>
          <a:xfrm>
            <a:off x="629842"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975E48B1-9887-47FC-8B33-EFB791754619}"/>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A22928A-5C9B-4E0E-ACA5-DAC8E8FE6796}"/>
              </a:ext>
            </a:extLst>
          </p:cNvPr>
          <p:cNvSpPr>
            <a:spLocks noGrp="1"/>
          </p:cNvSpPr>
          <p:nvPr>
            <p:ph type="body" sz="half" idx="2"/>
          </p:nvPr>
        </p:nvSpPr>
        <p:spPr>
          <a:xfrm>
            <a:off x="629842"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100497BF-46D2-4ED7-92A6-A0DF26DB8C02}"/>
              </a:ext>
            </a:extLst>
          </p:cNvPr>
          <p:cNvSpPr>
            <a:spLocks noGrp="1"/>
          </p:cNvSpPr>
          <p:nvPr>
            <p:ph type="dt" sz="half" idx="10"/>
          </p:nvPr>
        </p:nvSpPr>
        <p:spPr/>
        <p:txBody>
          <a:bodyPr/>
          <a:lstStyle/>
          <a:p>
            <a:pPr defTabSz="685800"/>
            <a:fld id="{2BFA6248-9075-44F6-BABA-ACCDFFA54742}" type="datetimeFigureOut">
              <a:rPr lang="en-US" smtClean="0">
                <a:solidFill>
                  <a:prstClr val="black">
                    <a:tint val="75000"/>
                  </a:prstClr>
                </a:solidFill>
                <a:cs typeface="Arial"/>
                <a:sym typeface="Arial"/>
              </a:rPr>
              <a:pPr defTabSz="685800"/>
              <a:t>12/5/2023</a:t>
            </a:fld>
            <a:endParaRPr lang="en-US">
              <a:solidFill>
                <a:prstClr val="black">
                  <a:tint val="75000"/>
                </a:prstClr>
              </a:solidFill>
              <a:cs typeface="Arial"/>
              <a:sym typeface="Arial"/>
            </a:endParaRPr>
          </a:p>
        </p:txBody>
      </p:sp>
      <p:sp>
        <p:nvSpPr>
          <p:cNvPr id="6" name="Footer Placeholder 5">
            <a:extLst>
              <a:ext uri="{FF2B5EF4-FFF2-40B4-BE49-F238E27FC236}">
                <a16:creationId xmlns:a16="http://schemas.microsoft.com/office/drawing/2014/main" id="{9FC497B6-F20A-41CF-BF5E-E84D9A71A763}"/>
              </a:ext>
            </a:extLst>
          </p:cNvPr>
          <p:cNvSpPr>
            <a:spLocks noGrp="1"/>
          </p:cNvSpPr>
          <p:nvPr>
            <p:ph type="ftr" sz="quarter" idx="11"/>
          </p:nvPr>
        </p:nvSpPr>
        <p:spPr/>
        <p:txBody>
          <a:bodyPr/>
          <a:lstStyle/>
          <a:p>
            <a:pPr defTabSz="685800"/>
            <a:endParaRPr lang="en-US">
              <a:solidFill>
                <a:prstClr val="black">
                  <a:tint val="75000"/>
                </a:prstClr>
              </a:solidFill>
              <a:cs typeface="Arial"/>
              <a:sym typeface="Arial"/>
            </a:endParaRPr>
          </a:p>
        </p:txBody>
      </p:sp>
      <p:sp>
        <p:nvSpPr>
          <p:cNvPr id="7" name="Slide Number Placeholder 6">
            <a:extLst>
              <a:ext uri="{FF2B5EF4-FFF2-40B4-BE49-F238E27FC236}">
                <a16:creationId xmlns:a16="http://schemas.microsoft.com/office/drawing/2014/main" id="{C30B5738-71BB-4769-8CEA-5E666A5EBF21}"/>
              </a:ext>
            </a:extLst>
          </p:cNvPr>
          <p:cNvSpPr>
            <a:spLocks noGrp="1"/>
          </p:cNvSpPr>
          <p:nvPr>
            <p:ph type="sldNum" sz="quarter" idx="12"/>
          </p:nvPr>
        </p:nvSpPr>
        <p:spPr/>
        <p:txBody>
          <a:bodyPr/>
          <a:lstStyle/>
          <a:p>
            <a:pPr defTabSz="685800"/>
            <a:fld id="{AFD0A7C2-3364-4B6C-B187-A7ABF31AEE8C}" type="slidenum">
              <a:rPr lang="en-US" smtClean="0">
                <a:solidFill>
                  <a:prstClr val="black">
                    <a:tint val="75000"/>
                  </a:prstClr>
                </a:solidFill>
                <a:cs typeface="Arial"/>
                <a:sym typeface="Arial"/>
              </a:rPr>
              <a:pPr defTabSz="685800"/>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392112444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FE272-8DF8-4794-AC33-8E0DC53546E7}"/>
              </a:ext>
            </a:extLst>
          </p:cNvPr>
          <p:cNvSpPr>
            <a:spLocks noGrp="1"/>
          </p:cNvSpPr>
          <p:nvPr>
            <p:ph type="title"/>
          </p:nvPr>
        </p:nvSpPr>
        <p:spPr>
          <a:xfrm>
            <a:off x="629842"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CB5D5AD1-1ACC-41B3-9D01-029208B9BCDB}"/>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91274EE8-8D24-4E30-85CE-3EAE8BCBF09F}"/>
              </a:ext>
            </a:extLst>
          </p:cNvPr>
          <p:cNvSpPr>
            <a:spLocks noGrp="1"/>
          </p:cNvSpPr>
          <p:nvPr>
            <p:ph type="body" sz="half" idx="2"/>
          </p:nvPr>
        </p:nvSpPr>
        <p:spPr>
          <a:xfrm>
            <a:off x="629842"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286C8062-9A78-4204-B41B-1281F0529629}"/>
              </a:ext>
            </a:extLst>
          </p:cNvPr>
          <p:cNvSpPr>
            <a:spLocks noGrp="1"/>
          </p:cNvSpPr>
          <p:nvPr>
            <p:ph type="dt" sz="half" idx="10"/>
          </p:nvPr>
        </p:nvSpPr>
        <p:spPr/>
        <p:txBody>
          <a:bodyPr/>
          <a:lstStyle/>
          <a:p>
            <a:pPr defTabSz="685800"/>
            <a:fld id="{2BFA6248-9075-44F6-BABA-ACCDFFA54742}" type="datetimeFigureOut">
              <a:rPr lang="en-US" smtClean="0">
                <a:solidFill>
                  <a:prstClr val="black">
                    <a:tint val="75000"/>
                  </a:prstClr>
                </a:solidFill>
                <a:cs typeface="Arial"/>
                <a:sym typeface="Arial"/>
              </a:rPr>
              <a:pPr defTabSz="685800"/>
              <a:t>12/5/2023</a:t>
            </a:fld>
            <a:endParaRPr lang="en-US">
              <a:solidFill>
                <a:prstClr val="black">
                  <a:tint val="75000"/>
                </a:prstClr>
              </a:solidFill>
              <a:cs typeface="Arial"/>
              <a:sym typeface="Arial"/>
            </a:endParaRPr>
          </a:p>
        </p:txBody>
      </p:sp>
      <p:sp>
        <p:nvSpPr>
          <p:cNvPr id="6" name="Footer Placeholder 5">
            <a:extLst>
              <a:ext uri="{FF2B5EF4-FFF2-40B4-BE49-F238E27FC236}">
                <a16:creationId xmlns:a16="http://schemas.microsoft.com/office/drawing/2014/main" id="{AB8CE470-79B5-4EC6-A8D6-3CDD3BC8D05F}"/>
              </a:ext>
            </a:extLst>
          </p:cNvPr>
          <p:cNvSpPr>
            <a:spLocks noGrp="1"/>
          </p:cNvSpPr>
          <p:nvPr>
            <p:ph type="ftr" sz="quarter" idx="11"/>
          </p:nvPr>
        </p:nvSpPr>
        <p:spPr/>
        <p:txBody>
          <a:bodyPr/>
          <a:lstStyle/>
          <a:p>
            <a:pPr defTabSz="685800"/>
            <a:endParaRPr lang="en-US">
              <a:solidFill>
                <a:prstClr val="black">
                  <a:tint val="75000"/>
                </a:prstClr>
              </a:solidFill>
              <a:cs typeface="Arial"/>
              <a:sym typeface="Arial"/>
            </a:endParaRPr>
          </a:p>
        </p:txBody>
      </p:sp>
      <p:sp>
        <p:nvSpPr>
          <p:cNvPr id="7" name="Slide Number Placeholder 6">
            <a:extLst>
              <a:ext uri="{FF2B5EF4-FFF2-40B4-BE49-F238E27FC236}">
                <a16:creationId xmlns:a16="http://schemas.microsoft.com/office/drawing/2014/main" id="{3023C154-4DC8-4458-89AB-A8E9B3F9139C}"/>
              </a:ext>
            </a:extLst>
          </p:cNvPr>
          <p:cNvSpPr>
            <a:spLocks noGrp="1"/>
          </p:cNvSpPr>
          <p:nvPr>
            <p:ph type="sldNum" sz="quarter" idx="12"/>
          </p:nvPr>
        </p:nvSpPr>
        <p:spPr/>
        <p:txBody>
          <a:bodyPr/>
          <a:lstStyle/>
          <a:p>
            <a:pPr defTabSz="685800"/>
            <a:fld id="{AFD0A7C2-3364-4B6C-B187-A7ABF31AEE8C}" type="slidenum">
              <a:rPr lang="en-US" smtClean="0">
                <a:solidFill>
                  <a:prstClr val="black">
                    <a:tint val="75000"/>
                  </a:prstClr>
                </a:solidFill>
                <a:cs typeface="Arial"/>
                <a:sym typeface="Arial"/>
              </a:rPr>
              <a:pPr defTabSz="685800"/>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83975238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62CCB-63AE-4BC5-882D-1818C3CE316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1D9169F-AF3E-40B1-BC18-85A4C7B106B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11AE00-ACD7-4A15-B185-BC11A1F04849}"/>
              </a:ext>
            </a:extLst>
          </p:cNvPr>
          <p:cNvSpPr>
            <a:spLocks noGrp="1"/>
          </p:cNvSpPr>
          <p:nvPr>
            <p:ph type="dt" sz="half" idx="10"/>
          </p:nvPr>
        </p:nvSpPr>
        <p:spPr/>
        <p:txBody>
          <a:bodyPr/>
          <a:lstStyle/>
          <a:p>
            <a:pPr defTabSz="685800"/>
            <a:fld id="{2BFA6248-9075-44F6-BABA-ACCDFFA54742}" type="datetimeFigureOut">
              <a:rPr lang="en-US" smtClean="0">
                <a:solidFill>
                  <a:prstClr val="black">
                    <a:tint val="75000"/>
                  </a:prstClr>
                </a:solidFill>
                <a:cs typeface="Arial"/>
                <a:sym typeface="Arial"/>
              </a:rPr>
              <a:pPr defTabSz="685800"/>
              <a:t>12/5/2023</a:t>
            </a:fld>
            <a:endParaRPr lang="en-US">
              <a:solidFill>
                <a:prstClr val="black">
                  <a:tint val="75000"/>
                </a:prstClr>
              </a:solidFill>
              <a:cs typeface="Arial"/>
              <a:sym typeface="Arial"/>
            </a:endParaRPr>
          </a:p>
        </p:txBody>
      </p:sp>
      <p:sp>
        <p:nvSpPr>
          <p:cNvPr id="5" name="Footer Placeholder 4">
            <a:extLst>
              <a:ext uri="{FF2B5EF4-FFF2-40B4-BE49-F238E27FC236}">
                <a16:creationId xmlns:a16="http://schemas.microsoft.com/office/drawing/2014/main" id="{CA037F78-7CCD-411A-9584-8030271C4126}"/>
              </a:ext>
            </a:extLst>
          </p:cNvPr>
          <p:cNvSpPr>
            <a:spLocks noGrp="1"/>
          </p:cNvSpPr>
          <p:nvPr>
            <p:ph type="ftr" sz="quarter" idx="11"/>
          </p:nvPr>
        </p:nvSpPr>
        <p:spPr/>
        <p:txBody>
          <a:bodyPr/>
          <a:lstStyle/>
          <a:p>
            <a:pPr defTabSz="685800"/>
            <a:endParaRPr lang="en-US">
              <a:solidFill>
                <a:prstClr val="black">
                  <a:tint val="75000"/>
                </a:prstClr>
              </a:solidFill>
              <a:cs typeface="Arial"/>
              <a:sym typeface="Arial"/>
            </a:endParaRPr>
          </a:p>
        </p:txBody>
      </p:sp>
      <p:sp>
        <p:nvSpPr>
          <p:cNvPr id="6" name="Slide Number Placeholder 5">
            <a:extLst>
              <a:ext uri="{FF2B5EF4-FFF2-40B4-BE49-F238E27FC236}">
                <a16:creationId xmlns:a16="http://schemas.microsoft.com/office/drawing/2014/main" id="{D9E8F386-8401-4BD2-A118-F02C56B887F6}"/>
              </a:ext>
            </a:extLst>
          </p:cNvPr>
          <p:cNvSpPr>
            <a:spLocks noGrp="1"/>
          </p:cNvSpPr>
          <p:nvPr>
            <p:ph type="sldNum" sz="quarter" idx="12"/>
          </p:nvPr>
        </p:nvSpPr>
        <p:spPr/>
        <p:txBody>
          <a:bodyPr/>
          <a:lstStyle/>
          <a:p>
            <a:pPr defTabSz="685800"/>
            <a:fld id="{AFD0A7C2-3364-4B6C-B187-A7ABF31AEE8C}" type="slidenum">
              <a:rPr lang="en-US" smtClean="0">
                <a:solidFill>
                  <a:prstClr val="black">
                    <a:tint val="75000"/>
                  </a:prstClr>
                </a:solidFill>
                <a:cs typeface="Arial"/>
                <a:sym typeface="Arial"/>
              </a:rPr>
              <a:pPr defTabSz="685800"/>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293039778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14702B4-D98D-4F11-BE96-F1FF275EA9F9}"/>
              </a:ext>
            </a:extLst>
          </p:cNvPr>
          <p:cNvSpPr>
            <a:spLocks noGrp="1"/>
          </p:cNvSpPr>
          <p:nvPr>
            <p:ph type="title" orient="vert"/>
          </p:nvPr>
        </p:nvSpPr>
        <p:spPr>
          <a:xfrm>
            <a:off x="6543675" y="365126"/>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D53901C-0C8D-4F10-9997-6AE651BBC890}"/>
              </a:ext>
            </a:extLst>
          </p:cNvPr>
          <p:cNvSpPr>
            <a:spLocks noGrp="1"/>
          </p:cNvSpPr>
          <p:nvPr>
            <p:ph type="body" orient="vert" idx="1"/>
          </p:nvPr>
        </p:nvSpPr>
        <p:spPr>
          <a:xfrm>
            <a:off x="628650" y="365126"/>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6520DE-DAA5-40CC-A3CE-E592942F43FB}"/>
              </a:ext>
            </a:extLst>
          </p:cNvPr>
          <p:cNvSpPr>
            <a:spLocks noGrp="1"/>
          </p:cNvSpPr>
          <p:nvPr>
            <p:ph type="dt" sz="half" idx="10"/>
          </p:nvPr>
        </p:nvSpPr>
        <p:spPr/>
        <p:txBody>
          <a:bodyPr/>
          <a:lstStyle/>
          <a:p>
            <a:pPr defTabSz="685800"/>
            <a:fld id="{2BFA6248-9075-44F6-BABA-ACCDFFA54742}" type="datetimeFigureOut">
              <a:rPr lang="en-US" smtClean="0">
                <a:solidFill>
                  <a:prstClr val="black">
                    <a:tint val="75000"/>
                  </a:prstClr>
                </a:solidFill>
                <a:cs typeface="Arial"/>
                <a:sym typeface="Arial"/>
              </a:rPr>
              <a:pPr defTabSz="685800"/>
              <a:t>12/5/2023</a:t>
            </a:fld>
            <a:endParaRPr lang="en-US">
              <a:solidFill>
                <a:prstClr val="black">
                  <a:tint val="75000"/>
                </a:prstClr>
              </a:solidFill>
              <a:cs typeface="Arial"/>
              <a:sym typeface="Arial"/>
            </a:endParaRPr>
          </a:p>
        </p:txBody>
      </p:sp>
      <p:sp>
        <p:nvSpPr>
          <p:cNvPr id="5" name="Footer Placeholder 4">
            <a:extLst>
              <a:ext uri="{FF2B5EF4-FFF2-40B4-BE49-F238E27FC236}">
                <a16:creationId xmlns:a16="http://schemas.microsoft.com/office/drawing/2014/main" id="{8667F7B6-A811-4FA8-B655-68D93BFD5430}"/>
              </a:ext>
            </a:extLst>
          </p:cNvPr>
          <p:cNvSpPr>
            <a:spLocks noGrp="1"/>
          </p:cNvSpPr>
          <p:nvPr>
            <p:ph type="ftr" sz="quarter" idx="11"/>
          </p:nvPr>
        </p:nvSpPr>
        <p:spPr/>
        <p:txBody>
          <a:bodyPr/>
          <a:lstStyle/>
          <a:p>
            <a:pPr defTabSz="685800"/>
            <a:endParaRPr lang="en-US">
              <a:solidFill>
                <a:prstClr val="black">
                  <a:tint val="75000"/>
                </a:prstClr>
              </a:solidFill>
              <a:cs typeface="Arial"/>
              <a:sym typeface="Arial"/>
            </a:endParaRPr>
          </a:p>
        </p:txBody>
      </p:sp>
      <p:sp>
        <p:nvSpPr>
          <p:cNvPr id="6" name="Slide Number Placeholder 5">
            <a:extLst>
              <a:ext uri="{FF2B5EF4-FFF2-40B4-BE49-F238E27FC236}">
                <a16:creationId xmlns:a16="http://schemas.microsoft.com/office/drawing/2014/main" id="{EABD84E9-52C2-4612-8A21-06EFD27EAC46}"/>
              </a:ext>
            </a:extLst>
          </p:cNvPr>
          <p:cNvSpPr>
            <a:spLocks noGrp="1"/>
          </p:cNvSpPr>
          <p:nvPr>
            <p:ph type="sldNum" sz="quarter" idx="12"/>
          </p:nvPr>
        </p:nvSpPr>
        <p:spPr/>
        <p:txBody>
          <a:bodyPr/>
          <a:lstStyle/>
          <a:p>
            <a:pPr defTabSz="685800"/>
            <a:fld id="{AFD0A7C2-3364-4B6C-B187-A7ABF31AEE8C}" type="slidenum">
              <a:rPr lang="en-US" smtClean="0">
                <a:solidFill>
                  <a:prstClr val="black">
                    <a:tint val="75000"/>
                  </a:prstClr>
                </a:solidFill>
                <a:cs typeface="Arial"/>
                <a:sym typeface="Arial"/>
              </a:rPr>
              <a:pPr defTabSz="685800"/>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42075026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7463E243-DEFF-4DAC-A5B0-485AAF0178AA}" type="slidenum">
              <a:rPr lang="en-US"/>
              <a:pPr>
                <a:defRPr/>
              </a:pPr>
              <a:t>‹#›</a:t>
            </a:fld>
            <a:endParaRPr lang="en-US"/>
          </a:p>
        </p:txBody>
      </p:sp>
    </p:spTree>
    <p:extLst>
      <p:ext uri="{BB962C8B-B14F-4D97-AF65-F5344CB8AC3E}">
        <p14:creationId xmlns:p14="http://schemas.microsoft.com/office/powerpoint/2010/main" val="240638425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smtClean="0"/>
              <a:t>Click to edit Master title style</a:t>
            </a:r>
            <a:endParaRPr lang="en-US"/>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0" indent="0" algn="ctr">
              <a:buNone/>
              <a:defRPr>
                <a:solidFill>
                  <a:schemeClr val="tx1">
                    <a:tint val="75000"/>
                  </a:schemeClr>
                </a:solidFill>
              </a:defRPr>
            </a:lvl2pPr>
            <a:lvl3pPr marL="457200" indent="0" algn="ctr">
              <a:buNone/>
              <a:defRPr>
                <a:solidFill>
                  <a:schemeClr val="tx1">
                    <a:tint val="75000"/>
                  </a:schemeClr>
                </a:solidFill>
              </a:defRPr>
            </a:lvl3pPr>
            <a:lvl4pPr marL="685800" indent="0" algn="ctr">
              <a:buNone/>
              <a:defRPr>
                <a:solidFill>
                  <a:schemeClr val="tx1">
                    <a:tint val="75000"/>
                  </a:schemeClr>
                </a:solidFill>
              </a:defRPr>
            </a:lvl4pPr>
            <a:lvl5pPr marL="914400" indent="0" algn="ctr">
              <a:buNone/>
              <a:defRPr>
                <a:solidFill>
                  <a:schemeClr val="tx1">
                    <a:tint val="75000"/>
                  </a:schemeClr>
                </a:solidFill>
              </a:defRPr>
            </a:lvl5pPr>
            <a:lvl6pPr marL="1143000" indent="0" algn="ctr">
              <a:buNone/>
              <a:defRPr>
                <a:solidFill>
                  <a:schemeClr val="tx1">
                    <a:tint val="75000"/>
                  </a:schemeClr>
                </a:solidFill>
              </a:defRPr>
            </a:lvl6pPr>
            <a:lvl7pPr marL="1371600" indent="0" algn="ctr">
              <a:buNone/>
              <a:defRPr>
                <a:solidFill>
                  <a:schemeClr val="tx1">
                    <a:tint val="75000"/>
                  </a:schemeClr>
                </a:solidFill>
              </a:defRPr>
            </a:lvl7pPr>
            <a:lvl8pPr marL="1600200" indent="0" algn="ctr">
              <a:buNone/>
              <a:defRPr>
                <a:solidFill>
                  <a:schemeClr val="tx1">
                    <a:tint val="75000"/>
                  </a:schemeClr>
                </a:solidFill>
              </a:defRPr>
            </a:lvl8pPr>
            <a:lvl9pPr marL="18288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4572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35599008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4572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128171898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4"/>
            <a:ext cx="3886200" cy="908050"/>
          </a:xfrm>
        </p:spPr>
        <p:txBody>
          <a:bodyPr anchor="t"/>
          <a:lstStyle>
            <a:lvl1pPr algn="l">
              <a:defRPr sz="2000" b="1" cap="all"/>
            </a:lvl1pPr>
          </a:lstStyle>
          <a:p>
            <a:r>
              <a:rPr lang="en-US" smtClean="0"/>
              <a:t>Click to edit Master title style</a:t>
            </a:r>
            <a:endParaRPr lang="en-US"/>
          </a:p>
        </p:txBody>
      </p:sp>
      <p:sp>
        <p:nvSpPr>
          <p:cNvPr id="3" name="Text Placeholder 2"/>
          <p:cNvSpPr>
            <a:spLocks noGrp="1"/>
          </p:cNvSpPr>
          <p:nvPr>
            <p:ph type="body" idx="1"/>
          </p:nvPr>
        </p:nvSpPr>
        <p:spPr>
          <a:xfrm>
            <a:off x="361157" y="1937809"/>
            <a:ext cx="3886200" cy="1000125"/>
          </a:xfrm>
        </p:spPr>
        <p:txBody>
          <a:bodyPr anchor="b"/>
          <a:lstStyle>
            <a:lvl1pPr marL="0" indent="0">
              <a:buNone/>
              <a:defRPr sz="1000">
                <a:solidFill>
                  <a:schemeClr val="tx1">
                    <a:tint val="75000"/>
                  </a:schemeClr>
                </a:solidFill>
              </a:defRPr>
            </a:lvl1pPr>
            <a:lvl2pPr marL="228600" indent="0">
              <a:buNone/>
              <a:defRPr sz="900">
                <a:solidFill>
                  <a:schemeClr val="tx1">
                    <a:tint val="75000"/>
                  </a:schemeClr>
                </a:solidFill>
              </a:defRPr>
            </a:lvl2pPr>
            <a:lvl3pPr marL="457200" indent="0">
              <a:buNone/>
              <a:defRPr sz="800">
                <a:solidFill>
                  <a:schemeClr val="tx1">
                    <a:tint val="75000"/>
                  </a:schemeClr>
                </a:solidFill>
              </a:defRPr>
            </a:lvl3pPr>
            <a:lvl4pPr marL="685800" indent="0">
              <a:buNone/>
              <a:defRPr sz="700">
                <a:solidFill>
                  <a:schemeClr val="tx1">
                    <a:tint val="75000"/>
                  </a:schemeClr>
                </a:solidFill>
              </a:defRPr>
            </a:lvl4pPr>
            <a:lvl5pPr marL="914400" indent="0">
              <a:buNone/>
              <a:defRPr sz="700">
                <a:solidFill>
                  <a:schemeClr val="tx1">
                    <a:tint val="75000"/>
                  </a:schemeClr>
                </a:solidFill>
              </a:defRPr>
            </a:lvl5pPr>
            <a:lvl6pPr marL="1143000" indent="0">
              <a:buNone/>
              <a:defRPr sz="700">
                <a:solidFill>
                  <a:schemeClr val="tx1">
                    <a:tint val="75000"/>
                  </a:schemeClr>
                </a:solidFill>
              </a:defRPr>
            </a:lvl6pPr>
            <a:lvl7pPr marL="1371600" indent="0">
              <a:buNone/>
              <a:defRPr sz="700">
                <a:solidFill>
                  <a:schemeClr val="tx1">
                    <a:tint val="75000"/>
                  </a:schemeClr>
                </a:solidFill>
              </a:defRPr>
            </a:lvl7pPr>
            <a:lvl8pPr marL="1600200" indent="0">
              <a:buNone/>
              <a:defRPr sz="700">
                <a:solidFill>
                  <a:schemeClr val="tx1">
                    <a:tint val="75000"/>
                  </a:schemeClr>
                </a:solidFill>
              </a:defRPr>
            </a:lvl8pPr>
            <a:lvl9pPr marL="1828800" indent="0">
              <a:buNone/>
              <a:defRPr sz="7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4572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779256918"/>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28600" y="1066800"/>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324100" y="1066800"/>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4572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61467834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28600" y="1023409"/>
            <a:ext cx="2020094" cy="426508"/>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smtClean="0"/>
              <a:t>Click to edit Master text styles</a:t>
            </a:r>
          </a:p>
        </p:txBody>
      </p:sp>
      <p:sp>
        <p:nvSpPr>
          <p:cNvPr id="4" name="Content Placeholder 3"/>
          <p:cNvSpPr>
            <a:spLocks noGrp="1"/>
          </p:cNvSpPr>
          <p:nvPr>
            <p:ph sz="half" idx="2"/>
          </p:nvPr>
        </p:nvSpPr>
        <p:spPr>
          <a:xfrm>
            <a:off x="228600"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2322513" y="1023409"/>
            <a:ext cx="2020888" cy="426508"/>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smtClean="0"/>
              <a:t>Click to edit Master text styles</a:t>
            </a:r>
          </a:p>
        </p:txBody>
      </p:sp>
      <p:sp>
        <p:nvSpPr>
          <p:cNvPr id="6" name="Content Placeholder 5"/>
          <p:cNvSpPr>
            <a:spLocks noGrp="1"/>
          </p:cNvSpPr>
          <p:nvPr>
            <p:ph sz="quarter" idx="4"/>
          </p:nvPr>
        </p:nvSpPr>
        <p:spPr>
          <a:xfrm>
            <a:off x="2322513" y="1449917"/>
            <a:ext cx="2020888"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457200"/>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285200569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457200"/>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2185458842"/>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457200"/>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62944382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0" y="182033"/>
            <a:ext cx="1504157" cy="774700"/>
          </a:xfrm>
        </p:spPr>
        <p:txBody>
          <a:bodyPr anchor="b"/>
          <a:lstStyle>
            <a:lvl1pPr algn="l">
              <a:defRPr sz="1000" b="1"/>
            </a:lvl1pPr>
          </a:lstStyle>
          <a:p>
            <a:r>
              <a:rPr lang="en-US" smtClean="0"/>
              <a:t>Click to edit Master title style</a:t>
            </a:r>
            <a:endParaRPr lang="en-US"/>
          </a:p>
        </p:txBody>
      </p:sp>
      <p:sp>
        <p:nvSpPr>
          <p:cNvPr id="3" name="Content Placeholder 2"/>
          <p:cNvSpPr>
            <a:spLocks noGrp="1"/>
          </p:cNvSpPr>
          <p:nvPr>
            <p:ph idx="1"/>
          </p:nvPr>
        </p:nvSpPr>
        <p:spPr>
          <a:xfrm>
            <a:off x="1787525" y="182034"/>
            <a:ext cx="2555875"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28600" y="956734"/>
            <a:ext cx="1504157" cy="3127375"/>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4572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155422640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0"/>
            <a:ext cx="2743200" cy="377825"/>
          </a:xfrm>
        </p:spPr>
        <p:txBody>
          <a:bodyPr anchor="b"/>
          <a:lstStyle>
            <a:lvl1pPr algn="l">
              <a:defRPr sz="1000" b="1"/>
            </a:lvl1pPr>
          </a:lstStyle>
          <a:p>
            <a:r>
              <a:rPr lang="en-US" smtClean="0"/>
              <a:t>Click to edit Master title style</a:t>
            </a:r>
            <a:endParaRPr lang="en-US"/>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0" indent="0">
              <a:buNone/>
              <a:defRPr sz="1400"/>
            </a:lvl2pPr>
            <a:lvl3pPr marL="457200" indent="0">
              <a:buNone/>
              <a:defRPr sz="1200"/>
            </a:lvl3pPr>
            <a:lvl4pPr marL="685800" indent="0">
              <a:buNone/>
              <a:defRPr sz="1000"/>
            </a:lvl4pPr>
            <a:lvl5pPr marL="914400" indent="0">
              <a:buNone/>
              <a:defRPr sz="1000"/>
            </a:lvl5pPr>
            <a:lvl6pPr marL="1143000" indent="0">
              <a:buNone/>
              <a:defRPr sz="1000"/>
            </a:lvl6pPr>
            <a:lvl7pPr marL="1371600" indent="0">
              <a:buNone/>
              <a:defRPr sz="1000"/>
            </a:lvl7pPr>
            <a:lvl8pPr marL="1600200" indent="0">
              <a:buNone/>
              <a:defRPr sz="1000"/>
            </a:lvl8pPr>
            <a:lvl9pPr marL="1828800" indent="0">
              <a:buNone/>
              <a:defRPr sz="1000"/>
            </a:lvl9pPr>
          </a:lstStyle>
          <a:p>
            <a:endParaRPr lang="en-US"/>
          </a:p>
        </p:txBody>
      </p:sp>
      <p:sp>
        <p:nvSpPr>
          <p:cNvPr id="4" name="Text Placeholder 3"/>
          <p:cNvSpPr>
            <a:spLocks noGrp="1"/>
          </p:cNvSpPr>
          <p:nvPr>
            <p:ph type="body" sz="half" idx="2"/>
          </p:nvPr>
        </p:nvSpPr>
        <p:spPr>
          <a:xfrm>
            <a:off x="896144" y="3578225"/>
            <a:ext cx="2743200" cy="536575"/>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4572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147727247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4572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20556749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chemeClr val="bg1"/>
        </a:solidFill>
        <a:effectLst/>
      </p:bgPr>
    </p:bg>
    <p:spTree>
      <p:nvGrpSpPr>
        <p:cNvPr id="1" name=""/>
        <p:cNvGrpSpPr/>
        <p:nvPr/>
      </p:nvGrpSpPr>
      <p:grpSpPr>
        <a:xfrm>
          <a:off x="0" y="0"/>
          <a:ext cx="0" cy="0"/>
          <a:chOff x="0" y="0"/>
          <a:chExt cx="0" cy="0"/>
        </a:xfrm>
      </p:grpSpPr>
      <p:pic>
        <p:nvPicPr>
          <p:cNvPr id="2" name="图片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5400"/>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5400"/>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15054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2"/>
            <a:ext cx="1028700" cy="390101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183092"/>
            <a:ext cx="3009900" cy="39010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4572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284948873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smtClean="0"/>
              <a:t>Click to edit Master title style</a:t>
            </a:r>
            <a:endParaRPr lang="en-US"/>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0" indent="0" algn="ctr">
              <a:buNone/>
              <a:defRPr>
                <a:solidFill>
                  <a:schemeClr val="tx1">
                    <a:tint val="75000"/>
                  </a:schemeClr>
                </a:solidFill>
              </a:defRPr>
            </a:lvl2pPr>
            <a:lvl3pPr marL="457200" indent="0" algn="ctr">
              <a:buNone/>
              <a:defRPr>
                <a:solidFill>
                  <a:schemeClr val="tx1">
                    <a:tint val="75000"/>
                  </a:schemeClr>
                </a:solidFill>
              </a:defRPr>
            </a:lvl3pPr>
            <a:lvl4pPr marL="685800" indent="0" algn="ctr">
              <a:buNone/>
              <a:defRPr>
                <a:solidFill>
                  <a:schemeClr val="tx1">
                    <a:tint val="75000"/>
                  </a:schemeClr>
                </a:solidFill>
              </a:defRPr>
            </a:lvl4pPr>
            <a:lvl5pPr marL="914400" indent="0" algn="ctr">
              <a:buNone/>
              <a:defRPr>
                <a:solidFill>
                  <a:schemeClr val="tx1">
                    <a:tint val="75000"/>
                  </a:schemeClr>
                </a:solidFill>
              </a:defRPr>
            </a:lvl5pPr>
            <a:lvl6pPr marL="1143000" indent="0" algn="ctr">
              <a:buNone/>
              <a:defRPr>
                <a:solidFill>
                  <a:schemeClr val="tx1">
                    <a:tint val="75000"/>
                  </a:schemeClr>
                </a:solidFill>
              </a:defRPr>
            </a:lvl6pPr>
            <a:lvl7pPr marL="1371600" indent="0" algn="ctr">
              <a:buNone/>
              <a:defRPr>
                <a:solidFill>
                  <a:schemeClr val="tx1">
                    <a:tint val="75000"/>
                  </a:schemeClr>
                </a:solidFill>
              </a:defRPr>
            </a:lvl7pPr>
            <a:lvl8pPr marL="1600200" indent="0" algn="ctr">
              <a:buNone/>
              <a:defRPr>
                <a:solidFill>
                  <a:schemeClr val="tx1">
                    <a:tint val="75000"/>
                  </a:schemeClr>
                </a:solidFill>
              </a:defRPr>
            </a:lvl8pPr>
            <a:lvl9pPr marL="18288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4572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369048671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4572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1188444286"/>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4"/>
            <a:ext cx="3886200" cy="908050"/>
          </a:xfrm>
        </p:spPr>
        <p:txBody>
          <a:bodyPr anchor="t"/>
          <a:lstStyle>
            <a:lvl1pPr algn="l">
              <a:defRPr sz="2000" b="1" cap="all"/>
            </a:lvl1pPr>
          </a:lstStyle>
          <a:p>
            <a:r>
              <a:rPr lang="en-US" smtClean="0"/>
              <a:t>Click to edit Master title style</a:t>
            </a:r>
            <a:endParaRPr lang="en-US"/>
          </a:p>
        </p:txBody>
      </p:sp>
      <p:sp>
        <p:nvSpPr>
          <p:cNvPr id="3" name="Text Placeholder 2"/>
          <p:cNvSpPr>
            <a:spLocks noGrp="1"/>
          </p:cNvSpPr>
          <p:nvPr>
            <p:ph type="body" idx="1"/>
          </p:nvPr>
        </p:nvSpPr>
        <p:spPr>
          <a:xfrm>
            <a:off x="361157" y="1937809"/>
            <a:ext cx="3886200" cy="1000125"/>
          </a:xfrm>
        </p:spPr>
        <p:txBody>
          <a:bodyPr anchor="b"/>
          <a:lstStyle>
            <a:lvl1pPr marL="0" indent="0">
              <a:buNone/>
              <a:defRPr sz="1000">
                <a:solidFill>
                  <a:schemeClr val="tx1">
                    <a:tint val="75000"/>
                  </a:schemeClr>
                </a:solidFill>
              </a:defRPr>
            </a:lvl1pPr>
            <a:lvl2pPr marL="228600" indent="0">
              <a:buNone/>
              <a:defRPr sz="900">
                <a:solidFill>
                  <a:schemeClr val="tx1">
                    <a:tint val="75000"/>
                  </a:schemeClr>
                </a:solidFill>
              </a:defRPr>
            </a:lvl2pPr>
            <a:lvl3pPr marL="457200" indent="0">
              <a:buNone/>
              <a:defRPr sz="800">
                <a:solidFill>
                  <a:schemeClr val="tx1">
                    <a:tint val="75000"/>
                  </a:schemeClr>
                </a:solidFill>
              </a:defRPr>
            </a:lvl3pPr>
            <a:lvl4pPr marL="685800" indent="0">
              <a:buNone/>
              <a:defRPr sz="700">
                <a:solidFill>
                  <a:schemeClr val="tx1">
                    <a:tint val="75000"/>
                  </a:schemeClr>
                </a:solidFill>
              </a:defRPr>
            </a:lvl4pPr>
            <a:lvl5pPr marL="914400" indent="0">
              <a:buNone/>
              <a:defRPr sz="700">
                <a:solidFill>
                  <a:schemeClr val="tx1">
                    <a:tint val="75000"/>
                  </a:schemeClr>
                </a:solidFill>
              </a:defRPr>
            </a:lvl5pPr>
            <a:lvl6pPr marL="1143000" indent="0">
              <a:buNone/>
              <a:defRPr sz="700">
                <a:solidFill>
                  <a:schemeClr val="tx1">
                    <a:tint val="75000"/>
                  </a:schemeClr>
                </a:solidFill>
              </a:defRPr>
            </a:lvl6pPr>
            <a:lvl7pPr marL="1371600" indent="0">
              <a:buNone/>
              <a:defRPr sz="700">
                <a:solidFill>
                  <a:schemeClr val="tx1">
                    <a:tint val="75000"/>
                  </a:schemeClr>
                </a:solidFill>
              </a:defRPr>
            </a:lvl7pPr>
            <a:lvl8pPr marL="1600200" indent="0">
              <a:buNone/>
              <a:defRPr sz="700">
                <a:solidFill>
                  <a:schemeClr val="tx1">
                    <a:tint val="75000"/>
                  </a:schemeClr>
                </a:solidFill>
              </a:defRPr>
            </a:lvl8pPr>
            <a:lvl9pPr marL="1828800" indent="0">
              <a:buNone/>
              <a:defRPr sz="7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4572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749673542"/>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28600" y="1066800"/>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324100" y="1066800"/>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4572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3224584418"/>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28600" y="1023409"/>
            <a:ext cx="2020094" cy="426508"/>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smtClean="0"/>
              <a:t>Click to edit Master text styles</a:t>
            </a:r>
          </a:p>
        </p:txBody>
      </p:sp>
      <p:sp>
        <p:nvSpPr>
          <p:cNvPr id="4" name="Content Placeholder 3"/>
          <p:cNvSpPr>
            <a:spLocks noGrp="1"/>
          </p:cNvSpPr>
          <p:nvPr>
            <p:ph sz="half" idx="2"/>
          </p:nvPr>
        </p:nvSpPr>
        <p:spPr>
          <a:xfrm>
            <a:off x="228600"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2322513" y="1023409"/>
            <a:ext cx="2020888" cy="426508"/>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smtClean="0"/>
              <a:t>Click to edit Master text styles</a:t>
            </a:r>
          </a:p>
        </p:txBody>
      </p:sp>
      <p:sp>
        <p:nvSpPr>
          <p:cNvPr id="6" name="Content Placeholder 5"/>
          <p:cNvSpPr>
            <a:spLocks noGrp="1"/>
          </p:cNvSpPr>
          <p:nvPr>
            <p:ph sz="quarter" idx="4"/>
          </p:nvPr>
        </p:nvSpPr>
        <p:spPr>
          <a:xfrm>
            <a:off x="2322513" y="1449917"/>
            <a:ext cx="2020888"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457200"/>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376099155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457200"/>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355247309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457200"/>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1994443447"/>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0" y="182033"/>
            <a:ext cx="1504157" cy="774700"/>
          </a:xfrm>
        </p:spPr>
        <p:txBody>
          <a:bodyPr anchor="b"/>
          <a:lstStyle>
            <a:lvl1pPr algn="l">
              <a:defRPr sz="1000" b="1"/>
            </a:lvl1pPr>
          </a:lstStyle>
          <a:p>
            <a:r>
              <a:rPr lang="en-US" smtClean="0"/>
              <a:t>Click to edit Master title style</a:t>
            </a:r>
            <a:endParaRPr lang="en-US"/>
          </a:p>
        </p:txBody>
      </p:sp>
      <p:sp>
        <p:nvSpPr>
          <p:cNvPr id="3" name="Content Placeholder 2"/>
          <p:cNvSpPr>
            <a:spLocks noGrp="1"/>
          </p:cNvSpPr>
          <p:nvPr>
            <p:ph idx="1"/>
          </p:nvPr>
        </p:nvSpPr>
        <p:spPr>
          <a:xfrm>
            <a:off x="1787525" y="182034"/>
            <a:ext cx="2555875"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28600" y="956734"/>
            <a:ext cx="1504157" cy="3127375"/>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4572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3344659679"/>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0"/>
            <a:ext cx="2743200" cy="377825"/>
          </a:xfrm>
        </p:spPr>
        <p:txBody>
          <a:bodyPr anchor="b"/>
          <a:lstStyle>
            <a:lvl1pPr algn="l">
              <a:defRPr sz="1000" b="1"/>
            </a:lvl1pPr>
          </a:lstStyle>
          <a:p>
            <a:r>
              <a:rPr lang="en-US" smtClean="0"/>
              <a:t>Click to edit Master title style</a:t>
            </a:r>
            <a:endParaRPr lang="en-US"/>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0" indent="0">
              <a:buNone/>
              <a:defRPr sz="1400"/>
            </a:lvl2pPr>
            <a:lvl3pPr marL="457200" indent="0">
              <a:buNone/>
              <a:defRPr sz="1200"/>
            </a:lvl3pPr>
            <a:lvl4pPr marL="685800" indent="0">
              <a:buNone/>
              <a:defRPr sz="1000"/>
            </a:lvl4pPr>
            <a:lvl5pPr marL="914400" indent="0">
              <a:buNone/>
              <a:defRPr sz="1000"/>
            </a:lvl5pPr>
            <a:lvl6pPr marL="1143000" indent="0">
              <a:buNone/>
              <a:defRPr sz="1000"/>
            </a:lvl6pPr>
            <a:lvl7pPr marL="1371600" indent="0">
              <a:buNone/>
              <a:defRPr sz="1000"/>
            </a:lvl7pPr>
            <a:lvl8pPr marL="1600200" indent="0">
              <a:buNone/>
              <a:defRPr sz="1000"/>
            </a:lvl8pPr>
            <a:lvl9pPr marL="1828800" indent="0">
              <a:buNone/>
              <a:defRPr sz="1000"/>
            </a:lvl9pPr>
          </a:lstStyle>
          <a:p>
            <a:endParaRPr lang="en-US"/>
          </a:p>
        </p:txBody>
      </p:sp>
      <p:sp>
        <p:nvSpPr>
          <p:cNvPr id="4" name="Text Placeholder 3"/>
          <p:cNvSpPr>
            <a:spLocks noGrp="1"/>
          </p:cNvSpPr>
          <p:nvPr>
            <p:ph type="body" sz="half" idx="2"/>
          </p:nvPr>
        </p:nvSpPr>
        <p:spPr>
          <a:xfrm>
            <a:off x="896144" y="3578225"/>
            <a:ext cx="2743200" cy="536575"/>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4572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13268721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1325563"/>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685800" fontAlgn="base">
              <a:spcBef>
                <a:spcPct val="0"/>
              </a:spcBef>
              <a:spcAft>
                <a:spcPct val="0"/>
              </a:spcAft>
            </a:pPr>
            <a:fld id="{4B2E8351-85DD-4875-88A2-301EA79932A1}" type="slidenum">
              <a:rPr lang="en-US" altLang="zh-CN" smtClean="0">
                <a:solidFill>
                  <a:srgbClr val="000000"/>
                </a:solidFill>
              </a:rPr>
              <a:pPr defTabSz="685800" fontAlgn="base">
                <a:spcBef>
                  <a:spcPct val="0"/>
                </a:spcBef>
                <a:spcAft>
                  <a:spcPct val="0"/>
                </a:spcAft>
              </a:pPr>
              <a:t>‹#›</a:t>
            </a:fld>
            <a:endParaRPr lang="en-US" altLang="zh-CN" smtClean="0">
              <a:solidFill>
                <a:srgbClr val="000000"/>
              </a:solidFill>
            </a:endParaRPr>
          </a:p>
        </p:txBody>
      </p:sp>
    </p:spTree>
    <p:extLst>
      <p:ext uri="{BB962C8B-B14F-4D97-AF65-F5344CB8AC3E}">
        <p14:creationId xmlns:p14="http://schemas.microsoft.com/office/powerpoint/2010/main" val="271653149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4572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379877618"/>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2"/>
            <a:ext cx="1028700" cy="390101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183092"/>
            <a:ext cx="3009900" cy="39010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4572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482319297"/>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smtClean="0"/>
              <a:t>Click to edit Master title style</a:t>
            </a:r>
            <a:endParaRPr lang="en-US"/>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0" indent="0" algn="ctr">
              <a:buNone/>
              <a:defRPr>
                <a:solidFill>
                  <a:schemeClr val="tx1">
                    <a:tint val="75000"/>
                  </a:schemeClr>
                </a:solidFill>
              </a:defRPr>
            </a:lvl2pPr>
            <a:lvl3pPr marL="457200" indent="0" algn="ctr">
              <a:buNone/>
              <a:defRPr>
                <a:solidFill>
                  <a:schemeClr val="tx1">
                    <a:tint val="75000"/>
                  </a:schemeClr>
                </a:solidFill>
              </a:defRPr>
            </a:lvl3pPr>
            <a:lvl4pPr marL="685800" indent="0" algn="ctr">
              <a:buNone/>
              <a:defRPr>
                <a:solidFill>
                  <a:schemeClr val="tx1">
                    <a:tint val="75000"/>
                  </a:schemeClr>
                </a:solidFill>
              </a:defRPr>
            </a:lvl4pPr>
            <a:lvl5pPr marL="914400" indent="0" algn="ctr">
              <a:buNone/>
              <a:defRPr>
                <a:solidFill>
                  <a:schemeClr val="tx1">
                    <a:tint val="75000"/>
                  </a:schemeClr>
                </a:solidFill>
              </a:defRPr>
            </a:lvl5pPr>
            <a:lvl6pPr marL="1143000" indent="0" algn="ctr">
              <a:buNone/>
              <a:defRPr>
                <a:solidFill>
                  <a:schemeClr val="tx1">
                    <a:tint val="75000"/>
                  </a:schemeClr>
                </a:solidFill>
              </a:defRPr>
            </a:lvl6pPr>
            <a:lvl7pPr marL="1371600" indent="0" algn="ctr">
              <a:buNone/>
              <a:defRPr>
                <a:solidFill>
                  <a:schemeClr val="tx1">
                    <a:tint val="75000"/>
                  </a:schemeClr>
                </a:solidFill>
              </a:defRPr>
            </a:lvl7pPr>
            <a:lvl8pPr marL="1600200" indent="0" algn="ctr">
              <a:buNone/>
              <a:defRPr>
                <a:solidFill>
                  <a:schemeClr val="tx1">
                    <a:tint val="75000"/>
                  </a:schemeClr>
                </a:solidFill>
              </a:defRPr>
            </a:lvl8pPr>
            <a:lvl9pPr marL="18288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4572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1337220665"/>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4572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388663233"/>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4"/>
            <a:ext cx="3886200" cy="908050"/>
          </a:xfrm>
        </p:spPr>
        <p:txBody>
          <a:bodyPr anchor="t"/>
          <a:lstStyle>
            <a:lvl1pPr algn="l">
              <a:defRPr sz="2000" b="1" cap="all"/>
            </a:lvl1pPr>
          </a:lstStyle>
          <a:p>
            <a:r>
              <a:rPr lang="en-US" smtClean="0"/>
              <a:t>Click to edit Master title style</a:t>
            </a:r>
            <a:endParaRPr lang="en-US"/>
          </a:p>
        </p:txBody>
      </p:sp>
      <p:sp>
        <p:nvSpPr>
          <p:cNvPr id="3" name="Text Placeholder 2"/>
          <p:cNvSpPr>
            <a:spLocks noGrp="1"/>
          </p:cNvSpPr>
          <p:nvPr>
            <p:ph type="body" idx="1"/>
          </p:nvPr>
        </p:nvSpPr>
        <p:spPr>
          <a:xfrm>
            <a:off x="361157" y="1937809"/>
            <a:ext cx="3886200" cy="1000125"/>
          </a:xfrm>
        </p:spPr>
        <p:txBody>
          <a:bodyPr anchor="b"/>
          <a:lstStyle>
            <a:lvl1pPr marL="0" indent="0">
              <a:buNone/>
              <a:defRPr sz="1000">
                <a:solidFill>
                  <a:schemeClr val="tx1">
                    <a:tint val="75000"/>
                  </a:schemeClr>
                </a:solidFill>
              </a:defRPr>
            </a:lvl1pPr>
            <a:lvl2pPr marL="228600" indent="0">
              <a:buNone/>
              <a:defRPr sz="900">
                <a:solidFill>
                  <a:schemeClr val="tx1">
                    <a:tint val="75000"/>
                  </a:schemeClr>
                </a:solidFill>
              </a:defRPr>
            </a:lvl2pPr>
            <a:lvl3pPr marL="457200" indent="0">
              <a:buNone/>
              <a:defRPr sz="800">
                <a:solidFill>
                  <a:schemeClr val="tx1">
                    <a:tint val="75000"/>
                  </a:schemeClr>
                </a:solidFill>
              </a:defRPr>
            </a:lvl3pPr>
            <a:lvl4pPr marL="685800" indent="0">
              <a:buNone/>
              <a:defRPr sz="700">
                <a:solidFill>
                  <a:schemeClr val="tx1">
                    <a:tint val="75000"/>
                  </a:schemeClr>
                </a:solidFill>
              </a:defRPr>
            </a:lvl4pPr>
            <a:lvl5pPr marL="914400" indent="0">
              <a:buNone/>
              <a:defRPr sz="700">
                <a:solidFill>
                  <a:schemeClr val="tx1">
                    <a:tint val="75000"/>
                  </a:schemeClr>
                </a:solidFill>
              </a:defRPr>
            </a:lvl5pPr>
            <a:lvl6pPr marL="1143000" indent="0">
              <a:buNone/>
              <a:defRPr sz="700">
                <a:solidFill>
                  <a:schemeClr val="tx1">
                    <a:tint val="75000"/>
                  </a:schemeClr>
                </a:solidFill>
              </a:defRPr>
            </a:lvl6pPr>
            <a:lvl7pPr marL="1371600" indent="0">
              <a:buNone/>
              <a:defRPr sz="700">
                <a:solidFill>
                  <a:schemeClr val="tx1">
                    <a:tint val="75000"/>
                  </a:schemeClr>
                </a:solidFill>
              </a:defRPr>
            </a:lvl7pPr>
            <a:lvl8pPr marL="1600200" indent="0">
              <a:buNone/>
              <a:defRPr sz="700">
                <a:solidFill>
                  <a:schemeClr val="tx1">
                    <a:tint val="75000"/>
                  </a:schemeClr>
                </a:solidFill>
              </a:defRPr>
            </a:lvl8pPr>
            <a:lvl9pPr marL="1828800" indent="0">
              <a:buNone/>
              <a:defRPr sz="7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4572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1859263817"/>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28600" y="1066800"/>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324100" y="1066800"/>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4572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1344809747"/>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28600" y="1023409"/>
            <a:ext cx="2020094" cy="426508"/>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smtClean="0"/>
              <a:t>Click to edit Master text styles</a:t>
            </a:r>
          </a:p>
        </p:txBody>
      </p:sp>
      <p:sp>
        <p:nvSpPr>
          <p:cNvPr id="4" name="Content Placeholder 3"/>
          <p:cNvSpPr>
            <a:spLocks noGrp="1"/>
          </p:cNvSpPr>
          <p:nvPr>
            <p:ph sz="half" idx="2"/>
          </p:nvPr>
        </p:nvSpPr>
        <p:spPr>
          <a:xfrm>
            <a:off x="228600"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2322513" y="1023409"/>
            <a:ext cx="2020888" cy="426508"/>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smtClean="0"/>
              <a:t>Click to edit Master text styles</a:t>
            </a:r>
          </a:p>
        </p:txBody>
      </p:sp>
      <p:sp>
        <p:nvSpPr>
          <p:cNvPr id="6" name="Content Placeholder 5"/>
          <p:cNvSpPr>
            <a:spLocks noGrp="1"/>
          </p:cNvSpPr>
          <p:nvPr>
            <p:ph sz="quarter" idx="4"/>
          </p:nvPr>
        </p:nvSpPr>
        <p:spPr>
          <a:xfrm>
            <a:off x="2322513" y="1449917"/>
            <a:ext cx="2020888"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457200"/>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103575757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457200"/>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2354916239"/>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457200"/>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2272634679"/>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0" y="182033"/>
            <a:ext cx="1504157" cy="774700"/>
          </a:xfrm>
        </p:spPr>
        <p:txBody>
          <a:bodyPr anchor="b"/>
          <a:lstStyle>
            <a:lvl1pPr algn="l">
              <a:defRPr sz="1000" b="1"/>
            </a:lvl1pPr>
          </a:lstStyle>
          <a:p>
            <a:r>
              <a:rPr lang="en-US" smtClean="0"/>
              <a:t>Click to edit Master title style</a:t>
            </a:r>
            <a:endParaRPr lang="en-US"/>
          </a:p>
        </p:txBody>
      </p:sp>
      <p:sp>
        <p:nvSpPr>
          <p:cNvPr id="3" name="Content Placeholder 2"/>
          <p:cNvSpPr>
            <a:spLocks noGrp="1"/>
          </p:cNvSpPr>
          <p:nvPr>
            <p:ph idx="1"/>
          </p:nvPr>
        </p:nvSpPr>
        <p:spPr>
          <a:xfrm>
            <a:off x="1787525" y="182034"/>
            <a:ext cx="2555875"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28600" y="956734"/>
            <a:ext cx="1504157" cy="3127375"/>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4572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25724816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40"/>
            <a:ext cx="7886700" cy="2852737"/>
          </a:xfrm>
          <a:prstGeom prst="rect">
            <a:avLst/>
          </a:prstGeo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5"/>
            <a:ext cx="7886700" cy="1500187"/>
          </a:xfrm>
        </p:spPr>
        <p:txBody>
          <a:bodyPr/>
          <a:lstStyle>
            <a:lvl1pPr marL="0" indent="0">
              <a:buNone/>
              <a:defRPr sz="1800"/>
            </a:lvl1pPr>
            <a:lvl2pPr marL="342900" indent="0">
              <a:buNone/>
              <a:defRPr sz="1500"/>
            </a:lvl2pPr>
            <a:lvl3pPr marL="685800" indent="0">
              <a:buNone/>
              <a:defRPr sz="135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zh-CN" altLang="en-US" smtClean="0"/>
              <a:t>单击此处编辑母版文本样式</a:t>
            </a:r>
          </a:p>
        </p:txBody>
      </p:sp>
      <p:sp>
        <p:nvSpPr>
          <p:cNvPr id="4" name="Rectangle 4"/>
          <p:cNvSpPr>
            <a:spLocks noGrp="1" noChangeArrowheads="1"/>
          </p:cNvSpPr>
          <p:nvPr>
            <p:ph type="dt" sz="half" idx="10"/>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685800" fontAlgn="base">
              <a:spcBef>
                <a:spcPct val="0"/>
              </a:spcBef>
              <a:spcAft>
                <a:spcPct val="0"/>
              </a:spcAft>
            </a:pPr>
            <a:fld id="{88C7DCD7-D0C5-4F98-9F9F-579BB0579F6C}" type="slidenum">
              <a:rPr lang="en-US" altLang="zh-CN" smtClean="0">
                <a:solidFill>
                  <a:srgbClr val="000000"/>
                </a:solidFill>
              </a:rPr>
              <a:pPr defTabSz="685800" fontAlgn="base">
                <a:spcBef>
                  <a:spcPct val="0"/>
                </a:spcBef>
                <a:spcAft>
                  <a:spcPct val="0"/>
                </a:spcAft>
              </a:pPr>
              <a:t>‹#›</a:t>
            </a:fld>
            <a:endParaRPr lang="en-US" altLang="zh-CN" smtClean="0">
              <a:solidFill>
                <a:srgbClr val="000000"/>
              </a:solidFill>
            </a:endParaRPr>
          </a:p>
        </p:txBody>
      </p:sp>
    </p:spTree>
    <p:extLst>
      <p:ext uri="{BB962C8B-B14F-4D97-AF65-F5344CB8AC3E}">
        <p14:creationId xmlns:p14="http://schemas.microsoft.com/office/powerpoint/2010/main" val="338043540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0"/>
            <a:ext cx="2743200" cy="377825"/>
          </a:xfrm>
        </p:spPr>
        <p:txBody>
          <a:bodyPr anchor="b"/>
          <a:lstStyle>
            <a:lvl1pPr algn="l">
              <a:defRPr sz="1000" b="1"/>
            </a:lvl1pPr>
          </a:lstStyle>
          <a:p>
            <a:r>
              <a:rPr lang="en-US" smtClean="0"/>
              <a:t>Click to edit Master title style</a:t>
            </a:r>
            <a:endParaRPr lang="en-US"/>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0" indent="0">
              <a:buNone/>
              <a:defRPr sz="1400"/>
            </a:lvl2pPr>
            <a:lvl3pPr marL="457200" indent="0">
              <a:buNone/>
              <a:defRPr sz="1200"/>
            </a:lvl3pPr>
            <a:lvl4pPr marL="685800" indent="0">
              <a:buNone/>
              <a:defRPr sz="1000"/>
            </a:lvl4pPr>
            <a:lvl5pPr marL="914400" indent="0">
              <a:buNone/>
              <a:defRPr sz="1000"/>
            </a:lvl5pPr>
            <a:lvl6pPr marL="1143000" indent="0">
              <a:buNone/>
              <a:defRPr sz="1000"/>
            </a:lvl6pPr>
            <a:lvl7pPr marL="1371600" indent="0">
              <a:buNone/>
              <a:defRPr sz="1000"/>
            </a:lvl7pPr>
            <a:lvl8pPr marL="1600200" indent="0">
              <a:buNone/>
              <a:defRPr sz="1000"/>
            </a:lvl8pPr>
            <a:lvl9pPr marL="1828800" indent="0">
              <a:buNone/>
              <a:defRPr sz="1000"/>
            </a:lvl9pPr>
          </a:lstStyle>
          <a:p>
            <a:endParaRPr lang="en-US"/>
          </a:p>
        </p:txBody>
      </p:sp>
      <p:sp>
        <p:nvSpPr>
          <p:cNvPr id="4" name="Text Placeholder 3"/>
          <p:cNvSpPr>
            <a:spLocks noGrp="1"/>
          </p:cNvSpPr>
          <p:nvPr>
            <p:ph type="body" sz="half" idx="2"/>
          </p:nvPr>
        </p:nvSpPr>
        <p:spPr>
          <a:xfrm>
            <a:off x="896144" y="3578225"/>
            <a:ext cx="2743200" cy="536575"/>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4572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1277782267"/>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4572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2877974200"/>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2"/>
            <a:ext cx="1028700" cy="390101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183092"/>
            <a:ext cx="3009900" cy="39010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4572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173483970"/>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smtClean="0"/>
              <a:t>Click to edit Master title style</a:t>
            </a:r>
            <a:endParaRPr lang="en-US"/>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0" indent="0" algn="ctr">
              <a:buNone/>
              <a:defRPr>
                <a:solidFill>
                  <a:schemeClr val="tx1">
                    <a:tint val="75000"/>
                  </a:schemeClr>
                </a:solidFill>
              </a:defRPr>
            </a:lvl2pPr>
            <a:lvl3pPr marL="457200" indent="0" algn="ctr">
              <a:buNone/>
              <a:defRPr>
                <a:solidFill>
                  <a:schemeClr val="tx1">
                    <a:tint val="75000"/>
                  </a:schemeClr>
                </a:solidFill>
              </a:defRPr>
            </a:lvl3pPr>
            <a:lvl4pPr marL="685800" indent="0" algn="ctr">
              <a:buNone/>
              <a:defRPr>
                <a:solidFill>
                  <a:schemeClr val="tx1">
                    <a:tint val="75000"/>
                  </a:schemeClr>
                </a:solidFill>
              </a:defRPr>
            </a:lvl4pPr>
            <a:lvl5pPr marL="914400" indent="0" algn="ctr">
              <a:buNone/>
              <a:defRPr>
                <a:solidFill>
                  <a:schemeClr val="tx1">
                    <a:tint val="75000"/>
                  </a:schemeClr>
                </a:solidFill>
              </a:defRPr>
            </a:lvl5pPr>
            <a:lvl6pPr marL="1143000" indent="0" algn="ctr">
              <a:buNone/>
              <a:defRPr>
                <a:solidFill>
                  <a:schemeClr val="tx1">
                    <a:tint val="75000"/>
                  </a:schemeClr>
                </a:solidFill>
              </a:defRPr>
            </a:lvl6pPr>
            <a:lvl7pPr marL="1371600" indent="0" algn="ctr">
              <a:buNone/>
              <a:defRPr>
                <a:solidFill>
                  <a:schemeClr val="tx1">
                    <a:tint val="75000"/>
                  </a:schemeClr>
                </a:solidFill>
              </a:defRPr>
            </a:lvl7pPr>
            <a:lvl8pPr marL="1600200" indent="0" algn="ctr">
              <a:buNone/>
              <a:defRPr>
                <a:solidFill>
                  <a:schemeClr val="tx1">
                    <a:tint val="75000"/>
                  </a:schemeClr>
                </a:solidFill>
              </a:defRPr>
            </a:lvl8pPr>
            <a:lvl9pPr marL="18288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4572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3038940555"/>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4572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507251818"/>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4"/>
            <a:ext cx="3886200" cy="908050"/>
          </a:xfrm>
        </p:spPr>
        <p:txBody>
          <a:bodyPr anchor="t"/>
          <a:lstStyle>
            <a:lvl1pPr algn="l">
              <a:defRPr sz="2000" b="1" cap="all"/>
            </a:lvl1pPr>
          </a:lstStyle>
          <a:p>
            <a:r>
              <a:rPr lang="en-US" smtClean="0"/>
              <a:t>Click to edit Master title style</a:t>
            </a:r>
            <a:endParaRPr lang="en-US"/>
          </a:p>
        </p:txBody>
      </p:sp>
      <p:sp>
        <p:nvSpPr>
          <p:cNvPr id="3" name="Text Placeholder 2"/>
          <p:cNvSpPr>
            <a:spLocks noGrp="1"/>
          </p:cNvSpPr>
          <p:nvPr>
            <p:ph type="body" idx="1"/>
          </p:nvPr>
        </p:nvSpPr>
        <p:spPr>
          <a:xfrm>
            <a:off x="361157" y="1937809"/>
            <a:ext cx="3886200" cy="1000125"/>
          </a:xfrm>
        </p:spPr>
        <p:txBody>
          <a:bodyPr anchor="b"/>
          <a:lstStyle>
            <a:lvl1pPr marL="0" indent="0">
              <a:buNone/>
              <a:defRPr sz="1000">
                <a:solidFill>
                  <a:schemeClr val="tx1">
                    <a:tint val="75000"/>
                  </a:schemeClr>
                </a:solidFill>
              </a:defRPr>
            </a:lvl1pPr>
            <a:lvl2pPr marL="228600" indent="0">
              <a:buNone/>
              <a:defRPr sz="900">
                <a:solidFill>
                  <a:schemeClr val="tx1">
                    <a:tint val="75000"/>
                  </a:schemeClr>
                </a:solidFill>
              </a:defRPr>
            </a:lvl2pPr>
            <a:lvl3pPr marL="457200" indent="0">
              <a:buNone/>
              <a:defRPr sz="800">
                <a:solidFill>
                  <a:schemeClr val="tx1">
                    <a:tint val="75000"/>
                  </a:schemeClr>
                </a:solidFill>
              </a:defRPr>
            </a:lvl3pPr>
            <a:lvl4pPr marL="685800" indent="0">
              <a:buNone/>
              <a:defRPr sz="700">
                <a:solidFill>
                  <a:schemeClr val="tx1">
                    <a:tint val="75000"/>
                  </a:schemeClr>
                </a:solidFill>
              </a:defRPr>
            </a:lvl4pPr>
            <a:lvl5pPr marL="914400" indent="0">
              <a:buNone/>
              <a:defRPr sz="700">
                <a:solidFill>
                  <a:schemeClr val="tx1">
                    <a:tint val="75000"/>
                  </a:schemeClr>
                </a:solidFill>
              </a:defRPr>
            </a:lvl5pPr>
            <a:lvl6pPr marL="1143000" indent="0">
              <a:buNone/>
              <a:defRPr sz="700">
                <a:solidFill>
                  <a:schemeClr val="tx1">
                    <a:tint val="75000"/>
                  </a:schemeClr>
                </a:solidFill>
              </a:defRPr>
            </a:lvl6pPr>
            <a:lvl7pPr marL="1371600" indent="0">
              <a:buNone/>
              <a:defRPr sz="700">
                <a:solidFill>
                  <a:schemeClr val="tx1">
                    <a:tint val="75000"/>
                  </a:schemeClr>
                </a:solidFill>
              </a:defRPr>
            </a:lvl7pPr>
            <a:lvl8pPr marL="1600200" indent="0">
              <a:buNone/>
              <a:defRPr sz="700">
                <a:solidFill>
                  <a:schemeClr val="tx1">
                    <a:tint val="75000"/>
                  </a:schemeClr>
                </a:solidFill>
              </a:defRPr>
            </a:lvl8pPr>
            <a:lvl9pPr marL="1828800" indent="0">
              <a:buNone/>
              <a:defRPr sz="7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4572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590587881"/>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28600" y="1066800"/>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324100" y="1066800"/>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4572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2975192505"/>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28600" y="1023409"/>
            <a:ext cx="2020094" cy="426508"/>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smtClean="0"/>
              <a:t>Click to edit Master text styles</a:t>
            </a:r>
          </a:p>
        </p:txBody>
      </p:sp>
      <p:sp>
        <p:nvSpPr>
          <p:cNvPr id="4" name="Content Placeholder 3"/>
          <p:cNvSpPr>
            <a:spLocks noGrp="1"/>
          </p:cNvSpPr>
          <p:nvPr>
            <p:ph sz="half" idx="2"/>
          </p:nvPr>
        </p:nvSpPr>
        <p:spPr>
          <a:xfrm>
            <a:off x="228600"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2322513" y="1023409"/>
            <a:ext cx="2020888" cy="426508"/>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smtClean="0"/>
              <a:t>Click to edit Master text styles</a:t>
            </a:r>
          </a:p>
        </p:txBody>
      </p:sp>
      <p:sp>
        <p:nvSpPr>
          <p:cNvPr id="6" name="Content Placeholder 5"/>
          <p:cNvSpPr>
            <a:spLocks noGrp="1"/>
          </p:cNvSpPr>
          <p:nvPr>
            <p:ph sz="quarter" idx="4"/>
          </p:nvPr>
        </p:nvSpPr>
        <p:spPr>
          <a:xfrm>
            <a:off x="2322513" y="1449917"/>
            <a:ext cx="2020888"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457200"/>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1775814639"/>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457200"/>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3590577204"/>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457200"/>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1015957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1325563"/>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125538"/>
            <a:ext cx="4038600" cy="5000625"/>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125538"/>
            <a:ext cx="4038600" cy="5000625"/>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4"/>
          <p:cNvSpPr>
            <a:spLocks noGrp="1" noChangeArrowheads="1"/>
          </p:cNvSpPr>
          <p:nvPr>
            <p:ph type="dt" sz="half" idx="10"/>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defTabSz="685800" fontAlgn="base">
              <a:spcBef>
                <a:spcPct val="0"/>
              </a:spcBef>
              <a:spcAft>
                <a:spcPct val="0"/>
              </a:spcAft>
            </a:pPr>
            <a:fld id="{E40F9909-EF7B-485A-993D-D2AFE5C1BB85}" type="slidenum">
              <a:rPr lang="en-US" altLang="zh-CN" smtClean="0">
                <a:solidFill>
                  <a:srgbClr val="000000"/>
                </a:solidFill>
              </a:rPr>
              <a:pPr defTabSz="685800" fontAlgn="base">
                <a:spcBef>
                  <a:spcPct val="0"/>
                </a:spcBef>
                <a:spcAft>
                  <a:spcPct val="0"/>
                </a:spcAft>
              </a:pPr>
              <a:t>‹#›</a:t>
            </a:fld>
            <a:endParaRPr lang="en-US" altLang="zh-CN" smtClean="0">
              <a:solidFill>
                <a:srgbClr val="000000"/>
              </a:solidFill>
            </a:endParaRPr>
          </a:p>
        </p:txBody>
      </p:sp>
    </p:spTree>
    <p:extLst>
      <p:ext uri="{BB962C8B-B14F-4D97-AF65-F5344CB8AC3E}">
        <p14:creationId xmlns:p14="http://schemas.microsoft.com/office/powerpoint/2010/main" val="677290294"/>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0" y="182033"/>
            <a:ext cx="1504157" cy="774700"/>
          </a:xfrm>
        </p:spPr>
        <p:txBody>
          <a:bodyPr anchor="b"/>
          <a:lstStyle>
            <a:lvl1pPr algn="l">
              <a:defRPr sz="1000" b="1"/>
            </a:lvl1pPr>
          </a:lstStyle>
          <a:p>
            <a:r>
              <a:rPr lang="en-US" smtClean="0"/>
              <a:t>Click to edit Master title style</a:t>
            </a:r>
            <a:endParaRPr lang="en-US"/>
          </a:p>
        </p:txBody>
      </p:sp>
      <p:sp>
        <p:nvSpPr>
          <p:cNvPr id="3" name="Content Placeholder 2"/>
          <p:cNvSpPr>
            <a:spLocks noGrp="1"/>
          </p:cNvSpPr>
          <p:nvPr>
            <p:ph idx="1"/>
          </p:nvPr>
        </p:nvSpPr>
        <p:spPr>
          <a:xfrm>
            <a:off x="1787525" y="182034"/>
            <a:ext cx="2555875"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28600" y="956734"/>
            <a:ext cx="1504157" cy="3127375"/>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4572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3316757166"/>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0"/>
            <a:ext cx="2743200" cy="377825"/>
          </a:xfrm>
        </p:spPr>
        <p:txBody>
          <a:bodyPr anchor="b"/>
          <a:lstStyle>
            <a:lvl1pPr algn="l">
              <a:defRPr sz="1000" b="1"/>
            </a:lvl1pPr>
          </a:lstStyle>
          <a:p>
            <a:r>
              <a:rPr lang="en-US" smtClean="0"/>
              <a:t>Click to edit Master title style</a:t>
            </a:r>
            <a:endParaRPr lang="en-US"/>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0" indent="0">
              <a:buNone/>
              <a:defRPr sz="1400"/>
            </a:lvl2pPr>
            <a:lvl3pPr marL="457200" indent="0">
              <a:buNone/>
              <a:defRPr sz="1200"/>
            </a:lvl3pPr>
            <a:lvl4pPr marL="685800" indent="0">
              <a:buNone/>
              <a:defRPr sz="1000"/>
            </a:lvl4pPr>
            <a:lvl5pPr marL="914400" indent="0">
              <a:buNone/>
              <a:defRPr sz="1000"/>
            </a:lvl5pPr>
            <a:lvl6pPr marL="1143000" indent="0">
              <a:buNone/>
              <a:defRPr sz="1000"/>
            </a:lvl6pPr>
            <a:lvl7pPr marL="1371600" indent="0">
              <a:buNone/>
              <a:defRPr sz="1000"/>
            </a:lvl7pPr>
            <a:lvl8pPr marL="1600200" indent="0">
              <a:buNone/>
              <a:defRPr sz="1000"/>
            </a:lvl8pPr>
            <a:lvl9pPr marL="1828800" indent="0">
              <a:buNone/>
              <a:defRPr sz="1000"/>
            </a:lvl9pPr>
          </a:lstStyle>
          <a:p>
            <a:endParaRPr lang="en-US"/>
          </a:p>
        </p:txBody>
      </p:sp>
      <p:sp>
        <p:nvSpPr>
          <p:cNvPr id="4" name="Text Placeholder 3"/>
          <p:cNvSpPr>
            <a:spLocks noGrp="1"/>
          </p:cNvSpPr>
          <p:nvPr>
            <p:ph type="body" sz="half" idx="2"/>
          </p:nvPr>
        </p:nvSpPr>
        <p:spPr>
          <a:xfrm>
            <a:off x="896144" y="3578225"/>
            <a:ext cx="2743200" cy="536575"/>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4572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3786346289"/>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4572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3844455421"/>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2"/>
            <a:ext cx="1028700" cy="390101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183092"/>
            <a:ext cx="3009900" cy="39010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4572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2862529647"/>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2" y="1371600"/>
            <a:ext cx="7851649"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599"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1"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72BED6E6-C11E-4483-92B9-EF118F7950F2}" type="datetimeFigureOut">
              <a:rPr lang="en-US" smtClean="0">
                <a:solidFill>
                  <a:srgbClr val="DBF5F9">
                    <a:shade val="90000"/>
                  </a:srgbClr>
                </a:solidFill>
                <a:cs typeface="Arial"/>
                <a:sym typeface="Arial"/>
              </a:rPr>
              <a:pPr/>
              <a:t>12/5/2023</a:t>
            </a:fld>
            <a:endParaRPr lang="en-US">
              <a:solidFill>
                <a:srgbClr val="DBF5F9">
                  <a:shade val="90000"/>
                </a:srgbClr>
              </a:solidFill>
              <a:cs typeface="Arial"/>
              <a:sym typeface="Aria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cs typeface="Arial"/>
              <a:sym typeface="Arial"/>
            </a:endParaRPr>
          </a:p>
        </p:txBody>
      </p:sp>
      <p:sp>
        <p:nvSpPr>
          <p:cNvPr id="27" name="Slide Number Placeholder 26"/>
          <p:cNvSpPr>
            <a:spLocks noGrp="1"/>
          </p:cNvSpPr>
          <p:nvPr>
            <p:ph type="sldNum" sz="quarter" idx="12"/>
          </p:nvPr>
        </p:nvSpPr>
        <p:spPr/>
        <p:txBody>
          <a:bodyPr/>
          <a:lstStyle/>
          <a:p>
            <a:fld id="{E9FFDA12-3CB1-4DF9-804A-5D60C03CA9F0}" type="slidenum">
              <a:rPr lang="en-US" smtClean="0">
                <a:solidFill>
                  <a:srgbClr val="DBF5F9">
                    <a:shade val="90000"/>
                  </a:srgbClr>
                </a:solidFill>
                <a:cs typeface="Arial"/>
                <a:sym typeface="Arial"/>
              </a:rPr>
              <a:pPr/>
              <a:t>‹#›</a:t>
            </a:fld>
            <a:endParaRPr lang="en-US">
              <a:solidFill>
                <a:srgbClr val="DBF5F9">
                  <a:shade val="90000"/>
                </a:srgbClr>
              </a:solidFill>
              <a:cs typeface="Arial"/>
              <a:sym typeface="Arial"/>
            </a:endParaRPr>
          </a:p>
        </p:txBody>
      </p:sp>
    </p:spTree>
    <p:extLst>
      <p:ext uri="{BB962C8B-B14F-4D97-AF65-F5344CB8AC3E}">
        <p14:creationId xmlns:p14="http://schemas.microsoft.com/office/powerpoint/2010/main" val="4104353205"/>
      </p:ext>
    </p:extLst>
  </p:cSld>
  <p:clrMapOvr>
    <a:overrideClrMapping bg1="dk1" tx1="lt1" bg2="dk2" tx2="lt2" accent1="accent1" accent2="accent2" accent3="accent3" accent4="accent4" accent5="accent5" accent6="accent6" hlink="hlink" folHlink="folHlink"/>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2BED6E6-C11E-4483-92B9-EF118F7950F2}" type="datetimeFigureOut">
              <a:rPr lang="en-US" smtClean="0">
                <a:solidFill>
                  <a:srgbClr val="04617B">
                    <a:shade val="90000"/>
                  </a:srgbClr>
                </a:solidFill>
                <a:cs typeface="Arial"/>
                <a:sym typeface="Arial"/>
              </a:rPr>
              <a:pPr/>
              <a:t>12/5/2023</a:t>
            </a:fld>
            <a:endParaRPr lang="en-US">
              <a:solidFill>
                <a:srgbClr val="04617B">
                  <a:shade val="90000"/>
                </a:srgbClr>
              </a:solidFill>
              <a:cs typeface="Arial"/>
              <a:sym typeface="Aria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cs typeface="Arial"/>
              <a:sym typeface="Arial"/>
            </a:endParaRPr>
          </a:p>
        </p:txBody>
      </p:sp>
      <p:sp>
        <p:nvSpPr>
          <p:cNvPr id="6" name="Slide Number Placeholder 5"/>
          <p:cNvSpPr>
            <a:spLocks noGrp="1"/>
          </p:cNvSpPr>
          <p:nvPr>
            <p:ph type="sldNum" sz="quarter" idx="12"/>
          </p:nvPr>
        </p:nvSpPr>
        <p:spPr/>
        <p:txBody>
          <a:bodyPr/>
          <a:lstStyle/>
          <a:p>
            <a:fld id="{E9FFDA12-3CB1-4DF9-804A-5D60C03CA9F0}" type="slidenum">
              <a:rPr lang="en-US" smtClean="0">
                <a:solidFill>
                  <a:srgbClr val="04617B">
                    <a:shade val="90000"/>
                  </a:srgbClr>
                </a:solidFill>
                <a:cs typeface="Arial"/>
                <a:sym typeface="Arial"/>
              </a:rPr>
              <a:pPr/>
              <a:t>‹#›</a:t>
            </a:fld>
            <a:endParaRPr lang="en-US">
              <a:solidFill>
                <a:srgbClr val="04617B">
                  <a:shade val="90000"/>
                </a:srgbClr>
              </a:solidFill>
              <a:cs typeface="Arial"/>
              <a:sym typeface="Arial"/>
            </a:endParaRPr>
          </a:p>
        </p:txBody>
      </p:sp>
    </p:spTree>
    <p:extLst>
      <p:ext uri="{BB962C8B-B14F-4D97-AF65-F5344CB8AC3E}">
        <p14:creationId xmlns:p14="http://schemas.microsoft.com/office/powerpoint/2010/main" val="1567765773"/>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599"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6"/>
            <a:ext cx="7772400" cy="1509713"/>
          </a:xfrm>
        </p:spPr>
        <p:txBody>
          <a:bodyPr lIns="45720" rIns="45720" anchor="t"/>
          <a:lstStyle>
            <a:lvl1pPr marL="0" indent="0">
              <a:buNone/>
              <a:defRPr sz="2299">
                <a:solidFill>
                  <a:schemeClr val="tx1"/>
                </a:solidFill>
              </a:defRPr>
            </a:lvl1pPr>
            <a:lvl2pPr>
              <a:buNone/>
              <a:defRPr sz="1800">
                <a:solidFill>
                  <a:schemeClr val="tx1">
                    <a:tint val="75000"/>
                  </a:schemeClr>
                </a:solidFill>
              </a:defRPr>
            </a:lvl2pPr>
            <a:lvl3pPr>
              <a:buNone/>
              <a:defRPr sz="1602">
                <a:solidFill>
                  <a:schemeClr val="tx1">
                    <a:tint val="75000"/>
                  </a:schemeClr>
                </a:solidFill>
              </a:defRPr>
            </a:lvl3pPr>
            <a:lvl4pPr>
              <a:buNone/>
              <a:defRPr sz="1399">
                <a:solidFill>
                  <a:schemeClr val="tx1">
                    <a:tint val="75000"/>
                  </a:schemeClr>
                </a:solidFill>
              </a:defRPr>
            </a:lvl4pPr>
            <a:lvl5pPr>
              <a:buNone/>
              <a:defRPr sz="1399">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2BED6E6-C11E-4483-92B9-EF118F7950F2}" type="datetimeFigureOut">
              <a:rPr lang="en-US" smtClean="0">
                <a:solidFill>
                  <a:srgbClr val="DBF5F9">
                    <a:shade val="90000"/>
                  </a:srgbClr>
                </a:solidFill>
                <a:cs typeface="Arial"/>
                <a:sym typeface="Arial"/>
              </a:rPr>
              <a:pPr/>
              <a:t>12/5/2023</a:t>
            </a:fld>
            <a:endParaRPr lang="en-US">
              <a:solidFill>
                <a:srgbClr val="DBF5F9">
                  <a:shade val="90000"/>
                </a:srgbClr>
              </a:solidFill>
              <a:cs typeface="Arial"/>
              <a:sym typeface="Aria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cs typeface="Arial"/>
              <a:sym typeface="Arial"/>
            </a:endParaRPr>
          </a:p>
        </p:txBody>
      </p:sp>
      <p:sp>
        <p:nvSpPr>
          <p:cNvPr id="6" name="Slide Number Placeholder 5"/>
          <p:cNvSpPr>
            <a:spLocks noGrp="1"/>
          </p:cNvSpPr>
          <p:nvPr>
            <p:ph type="sldNum" sz="quarter" idx="12"/>
          </p:nvPr>
        </p:nvSpPr>
        <p:spPr/>
        <p:txBody>
          <a:bodyPr/>
          <a:lstStyle/>
          <a:p>
            <a:fld id="{E9FFDA12-3CB1-4DF9-804A-5D60C03CA9F0}" type="slidenum">
              <a:rPr lang="en-US" smtClean="0">
                <a:solidFill>
                  <a:srgbClr val="DBF5F9">
                    <a:shade val="90000"/>
                  </a:srgbClr>
                </a:solidFill>
                <a:cs typeface="Arial"/>
                <a:sym typeface="Arial"/>
              </a:rPr>
              <a:pPr/>
              <a:t>‹#›</a:t>
            </a:fld>
            <a:endParaRPr lang="en-US">
              <a:solidFill>
                <a:srgbClr val="DBF5F9">
                  <a:shade val="90000"/>
                </a:srgbClr>
              </a:solidFill>
              <a:cs typeface="Arial"/>
              <a:sym typeface="Arial"/>
            </a:endParaRPr>
          </a:p>
        </p:txBody>
      </p:sp>
    </p:spTree>
    <p:extLst>
      <p:ext uri="{BB962C8B-B14F-4D97-AF65-F5344CB8AC3E}">
        <p14:creationId xmlns:p14="http://schemas.microsoft.com/office/powerpoint/2010/main" val="339126029"/>
      </p:ext>
    </p:extLst>
  </p:cSld>
  <p:clrMapOvr>
    <a:overrideClrMapping bg1="dk1" tx1="lt1" bg2="dk2" tx2="lt2" accent1="accent1" accent2="accent2" accent3="accent3" accent4="accent4" accent5="accent5" accent6="accent6" hlink="hlink" folHlink="folHlink"/>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599"/>
            </a:lvl1pPr>
            <a:lvl2pPr>
              <a:defRPr sz="2400"/>
            </a:lvl2pPr>
            <a:lvl3pPr>
              <a:defRPr sz="1999"/>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599"/>
            </a:lvl1pPr>
            <a:lvl2pPr>
              <a:defRPr sz="2400"/>
            </a:lvl2pPr>
            <a:lvl3pPr>
              <a:defRPr sz="1999"/>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2BED6E6-C11E-4483-92B9-EF118F7950F2}" type="datetimeFigureOut">
              <a:rPr lang="en-US" smtClean="0">
                <a:solidFill>
                  <a:srgbClr val="04617B">
                    <a:shade val="90000"/>
                  </a:srgbClr>
                </a:solidFill>
                <a:cs typeface="Arial"/>
                <a:sym typeface="Arial"/>
              </a:rPr>
              <a:pPr/>
              <a:t>12/5/2023</a:t>
            </a:fld>
            <a:endParaRPr lang="en-US">
              <a:solidFill>
                <a:srgbClr val="04617B">
                  <a:shade val="90000"/>
                </a:srgbClr>
              </a:solidFill>
              <a:cs typeface="Arial"/>
              <a:sym typeface="Aria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cs typeface="Arial"/>
              <a:sym typeface="Arial"/>
            </a:endParaRPr>
          </a:p>
        </p:txBody>
      </p:sp>
      <p:sp>
        <p:nvSpPr>
          <p:cNvPr id="7" name="Slide Number Placeholder 6"/>
          <p:cNvSpPr>
            <a:spLocks noGrp="1"/>
          </p:cNvSpPr>
          <p:nvPr>
            <p:ph type="sldNum" sz="quarter" idx="12"/>
          </p:nvPr>
        </p:nvSpPr>
        <p:spPr/>
        <p:txBody>
          <a:bodyPr/>
          <a:lstStyle/>
          <a:p>
            <a:fld id="{E9FFDA12-3CB1-4DF9-804A-5D60C03CA9F0}" type="slidenum">
              <a:rPr lang="en-US" smtClean="0">
                <a:solidFill>
                  <a:srgbClr val="04617B">
                    <a:shade val="90000"/>
                  </a:srgbClr>
                </a:solidFill>
                <a:cs typeface="Arial"/>
                <a:sym typeface="Arial"/>
              </a:rPr>
              <a:pPr/>
              <a:t>‹#›</a:t>
            </a:fld>
            <a:endParaRPr lang="en-US">
              <a:solidFill>
                <a:srgbClr val="04617B">
                  <a:shade val="90000"/>
                </a:srgbClr>
              </a:solidFill>
              <a:cs typeface="Arial"/>
              <a:sym typeface="Arial"/>
            </a:endParaRPr>
          </a:p>
        </p:txBody>
      </p:sp>
    </p:spTree>
    <p:extLst>
      <p:ext uri="{BB962C8B-B14F-4D97-AF65-F5344CB8AC3E}">
        <p14:creationId xmlns:p14="http://schemas.microsoft.com/office/powerpoint/2010/main" val="1232025259"/>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2" y="1855249"/>
            <a:ext cx="4040190" cy="659352"/>
          </a:xfrm>
        </p:spPr>
        <p:txBody>
          <a:bodyPr lIns="45720" tIns="0" rIns="45720" bIns="0" anchor="ctr">
            <a:noAutofit/>
          </a:bodyPr>
          <a:lstStyle>
            <a:lvl1pPr marL="0" indent="0">
              <a:buNone/>
              <a:defRPr sz="2400" b="1" cap="none" baseline="0">
                <a:solidFill>
                  <a:schemeClr val="tx2"/>
                </a:solidFill>
                <a:effectLst/>
              </a:defRPr>
            </a:lvl1pPr>
            <a:lvl2pPr>
              <a:buNone/>
              <a:defRPr sz="1999" b="1"/>
            </a:lvl2pPr>
            <a:lvl3pPr>
              <a:buNone/>
              <a:defRPr sz="1800" b="1"/>
            </a:lvl3pPr>
            <a:lvl4pPr>
              <a:buNone/>
              <a:defRPr sz="1602" b="1"/>
            </a:lvl4pPr>
            <a:lvl5pPr>
              <a:buNone/>
              <a:defRPr sz="1602"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7" y="1859761"/>
            <a:ext cx="4041777" cy="654843"/>
          </a:xfrm>
        </p:spPr>
        <p:txBody>
          <a:bodyPr lIns="45720" tIns="0" rIns="45720" bIns="0" anchor="ctr"/>
          <a:lstStyle>
            <a:lvl1pPr marL="0" indent="0">
              <a:buNone/>
              <a:defRPr sz="2400" b="1" cap="none" baseline="0">
                <a:solidFill>
                  <a:schemeClr val="tx2"/>
                </a:solidFill>
                <a:effectLst/>
              </a:defRPr>
            </a:lvl1pPr>
            <a:lvl2pPr>
              <a:buNone/>
              <a:defRPr sz="1999" b="1"/>
            </a:lvl2pPr>
            <a:lvl3pPr>
              <a:buNone/>
              <a:defRPr sz="1800" b="1"/>
            </a:lvl3pPr>
            <a:lvl4pPr>
              <a:buNone/>
              <a:defRPr sz="1602" b="1"/>
            </a:lvl4pPr>
            <a:lvl5pPr>
              <a:buNone/>
              <a:defRPr sz="1602"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2" y="2514601"/>
            <a:ext cx="4040190" cy="3845720"/>
          </a:xfrm>
        </p:spPr>
        <p:txBody>
          <a:bodyPr tIns="0"/>
          <a:lstStyle>
            <a:lvl1pPr>
              <a:defRPr sz="2299"/>
            </a:lvl1pPr>
            <a:lvl2pPr>
              <a:defRPr sz="1999"/>
            </a:lvl2pPr>
            <a:lvl3pPr>
              <a:defRPr sz="1800"/>
            </a:lvl3pPr>
            <a:lvl4pPr>
              <a:defRPr sz="1602"/>
            </a:lvl4pPr>
            <a:lvl5pPr>
              <a:defRPr sz="1602"/>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7" y="2514601"/>
            <a:ext cx="4041777" cy="3845720"/>
          </a:xfrm>
        </p:spPr>
        <p:txBody>
          <a:bodyPr tIns="0"/>
          <a:lstStyle>
            <a:lvl1pPr>
              <a:defRPr sz="2299"/>
            </a:lvl1pPr>
            <a:lvl2pPr>
              <a:defRPr sz="1999"/>
            </a:lvl2pPr>
            <a:lvl3pPr>
              <a:defRPr sz="1800"/>
            </a:lvl3pPr>
            <a:lvl4pPr>
              <a:defRPr sz="1602"/>
            </a:lvl4pPr>
            <a:lvl5pPr>
              <a:defRPr sz="1602"/>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2BED6E6-C11E-4483-92B9-EF118F7950F2}" type="datetimeFigureOut">
              <a:rPr lang="en-US" smtClean="0">
                <a:solidFill>
                  <a:srgbClr val="04617B">
                    <a:shade val="90000"/>
                  </a:srgbClr>
                </a:solidFill>
                <a:cs typeface="Arial"/>
                <a:sym typeface="Arial"/>
              </a:rPr>
              <a:pPr/>
              <a:t>12/5/2023</a:t>
            </a:fld>
            <a:endParaRPr lang="en-US">
              <a:solidFill>
                <a:srgbClr val="04617B">
                  <a:shade val="90000"/>
                </a:srgbClr>
              </a:solidFill>
              <a:cs typeface="Arial"/>
              <a:sym typeface="Aria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cs typeface="Arial"/>
              <a:sym typeface="Arial"/>
            </a:endParaRPr>
          </a:p>
        </p:txBody>
      </p:sp>
      <p:sp>
        <p:nvSpPr>
          <p:cNvPr id="9" name="Slide Number Placeholder 8"/>
          <p:cNvSpPr>
            <a:spLocks noGrp="1"/>
          </p:cNvSpPr>
          <p:nvPr>
            <p:ph type="sldNum" sz="quarter" idx="12"/>
          </p:nvPr>
        </p:nvSpPr>
        <p:spPr/>
        <p:txBody>
          <a:bodyPr/>
          <a:lstStyle/>
          <a:p>
            <a:fld id="{E9FFDA12-3CB1-4DF9-804A-5D60C03CA9F0}" type="slidenum">
              <a:rPr lang="en-US" smtClean="0">
                <a:solidFill>
                  <a:srgbClr val="04617B">
                    <a:shade val="90000"/>
                  </a:srgbClr>
                </a:solidFill>
                <a:cs typeface="Arial"/>
                <a:sym typeface="Arial"/>
              </a:rPr>
              <a:pPr/>
              <a:t>‹#›</a:t>
            </a:fld>
            <a:endParaRPr lang="en-US">
              <a:solidFill>
                <a:srgbClr val="04617B">
                  <a:shade val="90000"/>
                </a:srgbClr>
              </a:solidFill>
              <a:cs typeface="Arial"/>
              <a:sym typeface="Arial"/>
            </a:endParaRPr>
          </a:p>
        </p:txBody>
      </p:sp>
    </p:spTree>
    <p:extLst>
      <p:ext uri="{BB962C8B-B14F-4D97-AF65-F5344CB8AC3E}">
        <p14:creationId xmlns:p14="http://schemas.microsoft.com/office/powerpoint/2010/main" val="4097141036"/>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4999"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2BED6E6-C11E-4483-92B9-EF118F7950F2}" type="datetimeFigureOut">
              <a:rPr lang="en-US" smtClean="0">
                <a:solidFill>
                  <a:srgbClr val="04617B">
                    <a:shade val="90000"/>
                  </a:srgbClr>
                </a:solidFill>
                <a:cs typeface="Arial"/>
                <a:sym typeface="Arial"/>
              </a:rPr>
              <a:pPr/>
              <a:t>12/5/2023</a:t>
            </a:fld>
            <a:endParaRPr lang="en-US">
              <a:solidFill>
                <a:srgbClr val="04617B">
                  <a:shade val="90000"/>
                </a:srgbClr>
              </a:solidFill>
              <a:cs typeface="Arial"/>
              <a:sym typeface="Aria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cs typeface="Arial"/>
              <a:sym typeface="Arial"/>
            </a:endParaRPr>
          </a:p>
        </p:txBody>
      </p:sp>
      <p:sp>
        <p:nvSpPr>
          <p:cNvPr id="5" name="Slide Number Placeholder 4"/>
          <p:cNvSpPr>
            <a:spLocks noGrp="1"/>
          </p:cNvSpPr>
          <p:nvPr>
            <p:ph type="sldNum" sz="quarter" idx="12"/>
          </p:nvPr>
        </p:nvSpPr>
        <p:spPr/>
        <p:txBody>
          <a:bodyPr/>
          <a:lstStyle/>
          <a:p>
            <a:fld id="{E9FFDA12-3CB1-4DF9-804A-5D60C03CA9F0}" type="slidenum">
              <a:rPr lang="en-US" smtClean="0">
                <a:solidFill>
                  <a:srgbClr val="04617B">
                    <a:shade val="90000"/>
                  </a:srgbClr>
                </a:solidFill>
                <a:cs typeface="Arial"/>
                <a:sym typeface="Arial"/>
              </a:rPr>
              <a:pPr/>
              <a:t>‹#›</a:t>
            </a:fld>
            <a:endParaRPr lang="en-US">
              <a:solidFill>
                <a:srgbClr val="04617B">
                  <a:shade val="90000"/>
                </a:srgbClr>
              </a:solidFill>
              <a:cs typeface="Arial"/>
              <a:sym typeface="Arial"/>
            </a:endParaRPr>
          </a:p>
        </p:txBody>
      </p:sp>
    </p:spTree>
    <p:extLst>
      <p:ext uri="{BB962C8B-B14F-4D97-AF65-F5344CB8AC3E}">
        <p14:creationId xmlns:p14="http://schemas.microsoft.com/office/powerpoint/2010/main" val="27881968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7"/>
            <a:ext cx="7886700" cy="1325563"/>
          </a:xfrm>
          <a:prstGeom prst="rect">
            <a:avLst/>
          </a:prstGeo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30239" y="1681163"/>
            <a:ext cx="386873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30239" y="2505075"/>
            <a:ext cx="386873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7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7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4"/>
          <p:cNvSpPr>
            <a:spLocks noGrp="1" noChangeArrowheads="1"/>
          </p:cNvSpPr>
          <p:nvPr>
            <p:ph type="dt" sz="half" idx="10"/>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defTabSz="685800" fontAlgn="base">
              <a:spcBef>
                <a:spcPct val="0"/>
              </a:spcBef>
              <a:spcAft>
                <a:spcPct val="0"/>
              </a:spcAft>
            </a:pPr>
            <a:fld id="{D035292D-A4AB-4CDB-B45A-17F75BAD8880}" type="slidenum">
              <a:rPr lang="en-US" altLang="zh-CN" smtClean="0">
                <a:solidFill>
                  <a:srgbClr val="000000"/>
                </a:solidFill>
              </a:rPr>
              <a:pPr defTabSz="685800" fontAlgn="base">
                <a:spcBef>
                  <a:spcPct val="0"/>
                </a:spcBef>
                <a:spcAft>
                  <a:spcPct val="0"/>
                </a:spcAft>
              </a:pPr>
              <a:t>‹#›</a:t>
            </a:fld>
            <a:endParaRPr lang="en-US" altLang="zh-CN" smtClean="0">
              <a:solidFill>
                <a:srgbClr val="000000"/>
              </a:solidFill>
            </a:endParaRPr>
          </a:p>
        </p:txBody>
      </p:sp>
    </p:spTree>
    <p:extLst>
      <p:ext uri="{BB962C8B-B14F-4D97-AF65-F5344CB8AC3E}">
        <p14:creationId xmlns:p14="http://schemas.microsoft.com/office/powerpoint/2010/main" val="2199812424"/>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BED6E6-C11E-4483-92B9-EF118F7950F2}" type="datetimeFigureOut">
              <a:rPr lang="en-US" smtClean="0">
                <a:solidFill>
                  <a:srgbClr val="04617B">
                    <a:shade val="90000"/>
                  </a:srgbClr>
                </a:solidFill>
                <a:cs typeface="Arial"/>
                <a:sym typeface="Arial"/>
              </a:rPr>
              <a:pPr/>
              <a:t>12/5/2023</a:t>
            </a:fld>
            <a:endParaRPr lang="en-US">
              <a:solidFill>
                <a:srgbClr val="04617B">
                  <a:shade val="90000"/>
                </a:srgbClr>
              </a:solidFill>
              <a:cs typeface="Arial"/>
              <a:sym typeface="Aria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cs typeface="Arial"/>
              <a:sym typeface="Arial"/>
            </a:endParaRPr>
          </a:p>
        </p:txBody>
      </p:sp>
      <p:sp>
        <p:nvSpPr>
          <p:cNvPr id="4" name="Slide Number Placeholder 3"/>
          <p:cNvSpPr>
            <a:spLocks noGrp="1"/>
          </p:cNvSpPr>
          <p:nvPr>
            <p:ph type="sldNum" sz="quarter" idx="12"/>
          </p:nvPr>
        </p:nvSpPr>
        <p:spPr/>
        <p:txBody>
          <a:bodyPr/>
          <a:lstStyle/>
          <a:p>
            <a:fld id="{E9FFDA12-3CB1-4DF9-804A-5D60C03CA9F0}" type="slidenum">
              <a:rPr lang="en-US" smtClean="0">
                <a:solidFill>
                  <a:srgbClr val="04617B">
                    <a:shade val="90000"/>
                  </a:srgbClr>
                </a:solidFill>
                <a:cs typeface="Arial"/>
                <a:sym typeface="Arial"/>
              </a:rPr>
              <a:pPr/>
              <a:t>‹#›</a:t>
            </a:fld>
            <a:endParaRPr lang="en-US">
              <a:solidFill>
                <a:srgbClr val="04617B">
                  <a:shade val="90000"/>
                </a:srgbClr>
              </a:solidFill>
              <a:cs typeface="Arial"/>
              <a:sym typeface="Arial"/>
            </a:endParaRPr>
          </a:p>
        </p:txBody>
      </p:sp>
    </p:spTree>
    <p:extLst>
      <p:ext uri="{BB962C8B-B14F-4D97-AF65-F5344CB8AC3E}">
        <p14:creationId xmlns:p14="http://schemas.microsoft.com/office/powerpoint/2010/main" val="64536688"/>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3"/>
            <a:ext cx="2743200" cy="1162051"/>
          </a:xfrm>
        </p:spPr>
        <p:txBody>
          <a:bodyPr lIns="0" anchor="b">
            <a:noAutofit/>
          </a:bodyPr>
          <a:lstStyle>
            <a:lvl1pPr algn="l" rtl="0">
              <a:spcBef>
                <a:spcPct val="0"/>
              </a:spcBef>
              <a:buNone/>
              <a:defRPr sz="2599"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399"/>
            </a:lvl1pPr>
            <a:lvl2pPr indent="0" algn="l">
              <a:buNone/>
              <a:defRPr sz="1302"/>
            </a:lvl2pPr>
            <a:lvl3pPr indent="0" algn="l">
              <a:buNone/>
              <a:defRPr sz="1001"/>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2" y="1676400"/>
            <a:ext cx="5111751" cy="4572000"/>
          </a:xfrm>
        </p:spPr>
        <p:txBody>
          <a:bodyPr tIns="0"/>
          <a:lstStyle>
            <a:lvl1pPr>
              <a:defRPr sz="2802"/>
            </a:lvl1pPr>
            <a:lvl2pPr>
              <a:defRPr sz="2599"/>
            </a:lvl2pPr>
            <a:lvl3pPr>
              <a:defRPr sz="2400"/>
            </a:lvl3pPr>
            <a:lvl4pPr>
              <a:defRPr sz="1999"/>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2BED6E6-C11E-4483-92B9-EF118F7950F2}" type="datetimeFigureOut">
              <a:rPr lang="en-US" smtClean="0">
                <a:solidFill>
                  <a:srgbClr val="04617B">
                    <a:shade val="90000"/>
                  </a:srgbClr>
                </a:solidFill>
                <a:cs typeface="Arial"/>
                <a:sym typeface="Arial"/>
              </a:rPr>
              <a:pPr/>
              <a:t>12/5/2023</a:t>
            </a:fld>
            <a:endParaRPr lang="en-US">
              <a:solidFill>
                <a:srgbClr val="04617B">
                  <a:shade val="90000"/>
                </a:srgbClr>
              </a:solidFill>
              <a:cs typeface="Arial"/>
              <a:sym typeface="Aria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cs typeface="Arial"/>
              <a:sym typeface="Arial"/>
            </a:endParaRPr>
          </a:p>
        </p:txBody>
      </p:sp>
      <p:sp>
        <p:nvSpPr>
          <p:cNvPr id="7" name="Slide Number Placeholder 6"/>
          <p:cNvSpPr>
            <a:spLocks noGrp="1"/>
          </p:cNvSpPr>
          <p:nvPr>
            <p:ph type="sldNum" sz="quarter" idx="12"/>
          </p:nvPr>
        </p:nvSpPr>
        <p:spPr/>
        <p:txBody>
          <a:bodyPr/>
          <a:lstStyle/>
          <a:p>
            <a:fld id="{E9FFDA12-3CB1-4DF9-804A-5D60C03CA9F0}" type="slidenum">
              <a:rPr lang="en-US" smtClean="0">
                <a:solidFill>
                  <a:srgbClr val="04617B">
                    <a:shade val="90000"/>
                  </a:srgbClr>
                </a:solidFill>
                <a:cs typeface="Arial"/>
                <a:sym typeface="Arial"/>
              </a:rPr>
              <a:pPr/>
              <a:t>‹#›</a:t>
            </a:fld>
            <a:endParaRPr lang="en-US">
              <a:solidFill>
                <a:srgbClr val="04617B">
                  <a:shade val="90000"/>
                </a:srgbClr>
              </a:solidFill>
              <a:cs typeface="Arial"/>
              <a:sym typeface="Arial"/>
            </a:endParaRPr>
          </a:p>
        </p:txBody>
      </p:sp>
    </p:spTree>
    <p:extLst>
      <p:ext uri="{BB962C8B-B14F-4D97-AF65-F5344CB8AC3E}">
        <p14:creationId xmlns:p14="http://schemas.microsoft.com/office/powerpoint/2010/main" val="1834131086"/>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panose="02030602050306030303"/>
              <a:ea typeface="+mn-ea"/>
              <a:cs typeface="+mn-cs"/>
              <a:sym typeface="Arial"/>
            </a:endParaRPr>
          </a:p>
        </p:txBody>
      </p:sp>
      <p:sp>
        <p:nvSpPr>
          <p:cNvPr id="12" name="Right Triangle 11"/>
          <p:cNvSpPr/>
          <p:nvPr/>
        </p:nvSpPr>
        <p:spPr>
          <a:xfrm rot="420000" flipV="1">
            <a:off x="8004136" y="5359771"/>
            <a:ext cx="155449"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panose="02030602050306030303"/>
              <a:ea typeface="+mn-ea"/>
              <a:cs typeface="+mn-cs"/>
              <a:sym typeface="Arial"/>
            </a:endParaRPr>
          </a:p>
        </p:txBody>
      </p:sp>
      <p:sp>
        <p:nvSpPr>
          <p:cNvPr id="2" name="Title 1"/>
          <p:cNvSpPr>
            <a:spLocks noGrp="1"/>
          </p:cNvSpPr>
          <p:nvPr>
            <p:ph type="title"/>
          </p:nvPr>
        </p:nvSpPr>
        <p:spPr>
          <a:xfrm>
            <a:off x="609602" y="1176999"/>
            <a:ext cx="2212849" cy="1582621"/>
          </a:xfrm>
        </p:spPr>
        <p:txBody>
          <a:bodyPr vert="horz" lIns="45720" tIns="45720" rIns="45720" bIns="45720" anchor="b"/>
          <a:lstStyle>
            <a:lvl1pPr algn="l">
              <a:buNone/>
              <a:defRPr sz="1999"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2"/>
              </a:spcBef>
              <a:buFontTx/>
              <a:buNone/>
              <a:defRPr sz="1302"/>
            </a:lvl1pPr>
            <a:lvl2pPr>
              <a:defRPr sz="1302"/>
            </a:lvl2pPr>
            <a:lvl3pPr>
              <a:defRPr sz="1001"/>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2BED6E6-C11E-4483-92B9-EF118F7950F2}" type="datetimeFigureOut">
              <a:rPr lang="en-US" smtClean="0">
                <a:solidFill>
                  <a:srgbClr val="04617B">
                    <a:shade val="90000"/>
                  </a:srgbClr>
                </a:solidFill>
                <a:cs typeface="Arial"/>
                <a:sym typeface="Arial"/>
              </a:rPr>
              <a:pPr/>
              <a:t>12/5/2023</a:t>
            </a:fld>
            <a:endParaRPr lang="en-US">
              <a:solidFill>
                <a:srgbClr val="04617B">
                  <a:shade val="90000"/>
                </a:srgbClr>
              </a:solidFill>
              <a:cs typeface="Arial"/>
              <a:sym typeface="Aria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cs typeface="Arial"/>
              <a:sym typeface="Arial"/>
            </a:endParaRPr>
          </a:p>
        </p:txBody>
      </p:sp>
      <p:sp>
        <p:nvSpPr>
          <p:cNvPr id="7" name="Slide Number Placeholder 6"/>
          <p:cNvSpPr>
            <a:spLocks noGrp="1"/>
          </p:cNvSpPr>
          <p:nvPr>
            <p:ph type="sldNum" sz="quarter" idx="12"/>
          </p:nvPr>
        </p:nvSpPr>
        <p:spPr>
          <a:xfrm>
            <a:off x="8077200" y="6356353"/>
            <a:ext cx="609600" cy="365125"/>
          </a:xfrm>
        </p:spPr>
        <p:txBody>
          <a:bodyPr/>
          <a:lstStyle/>
          <a:p>
            <a:fld id="{E9FFDA12-3CB1-4DF9-804A-5D60C03CA9F0}" type="slidenum">
              <a:rPr lang="en-US" smtClean="0">
                <a:solidFill>
                  <a:srgbClr val="04617B">
                    <a:shade val="90000"/>
                  </a:srgbClr>
                </a:solidFill>
                <a:cs typeface="Arial"/>
                <a:sym typeface="Arial"/>
              </a:rPr>
              <a:pPr/>
              <a:t>‹#›</a:t>
            </a:fld>
            <a:endParaRPr lang="en-US">
              <a:solidFill>
                <a:srgbClr val="04617B">
                  <a:shade val="90000"/>
                </a:srgbClr>
              </a:solidFill>
              <a:cs typeface="Arial"/>
              <a:sym typeface="Aria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300"/>
            </a:lvl1pPr>
          </a:lstStyle>
          <a:p>
            <a:r>
              <a:rPr kumimoji="0" lang="en-US" smtClean="0"/>
              <a:t>Click icon to add picture</a:t>
            </a:r>
            <a:endParaRPr kumimoji="0" lang="en-US" dirty="0"/>
          </a:p>
        </p:txBody>
      </p:sp>
      <p:sp>
        <p:nvSpPr>
          <p:cNvPr id="10" name="Freeform 9"/>
          <p:cNvSpPr/>
          <p:nvPr/>
        </p:nvSpPr>
        <p:spPr bwMode="auto">
          <a:xfrm flipV="1">
            <a:off x="-9525" y="5816601"/>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panose="02030602050306030303"/>
              <a:ea typeface="+mn-ea"/>
              <a:cs typeface="Arial"/>
              <a:sym typeface="Arial"/>
            </a:endParaRPr>
          </a:p>
        </p:txBody>
      </p:sp>
      <p:sp>
        <p:nvSpPr>
          <p:cNvPr id="11" name="Freeform 10"/>
          <p:cNvSpPr/>
          <p:nvPr/>
        </p:nvSpPr>
        <p:spPr bwMode="auto">
          <a:xfrm flipV="1">
            <a:off x="4381500" y="6219827"/>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panose="02030602050306030303"/>
              <a:ea typeface="+mn-ea"/>
              <a:cs typeface="Arial"/>
              <a:sym typeface="Arial"/>
            </a:endParaRPr>
          </a:p>
        </p:txBody>
      </p:sp>
    </p:spTree>
    <p:extLst>
      <p:ext uri="{BB962C8B-B14F-4D97-AF65-F5344CB8AC3E}">
        <p14:creationId xmlns:p14="http://schemas.microsoft.com/office/powerpoint/2010/main" val="2678447807"/>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2BED6E6-C11E-4483-92B9-EF118F7950F2}" type="datetimeFigureOut">
              <a:rPr lang="en-US" smtClean="0">
                <a:solidFill>
                  <a:srgbClr val="04617B">
                    <a:shade val="90000"/>
                  </a:srgbClr>
                </a:solidFill>
                <a:cs typeface="Arial"/>
                <a:sym typeface="Arial"/>
              </a:rPr>
              <a:pPr/>
              <a:t>12/5/2023</a:t>
            </a:fld>
            <a:endParaRPr lang="en-US">
              <a:solidFill>
                <a:srgbClr val="04617B">
                  <a:shade val="90000"/>
                </a:srgbClr>
              </a:solidFill>
              <a:cs typeface="Arial"/>
              <a:sym typeface="Aria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cs typeface="Arial"/>
              <a:sym typeface="Arial"/>
            </a:endParaRPr>
          </a:p>
        </p:txBody>
      </p:sp>
      <p:sp>
        <p:nvSpPr>
          <p:cNvPr id="6" name="Slide Number Placeholder 5"/>
          <p:cNvSpPr>
            <a:spLocks noGrp="1"/>
          </p:cNvSpPr>
          <p:nvPr>
            <p:ph type="sldNum" sz="quarter" idx="12"/>
          </p:nvPr>
        </p:nvSpPr>
        <p:spPr/>
        <p:txBody>
          <a:bodyPr/>
          <a:lstStyle/>
          <a:p>
            <a:fld id="{E9FFDA12-3CB1-4DF9-804A-5D60C03CA9F0}" type="slidenum">
              <a:rPr lang="en-US" smtClean="0">
                <a:solidFill>
                  <a:srgbClr val="04617B">
                    <a:shade val="90000"/>
                  </a:srgbClr>
                </a:solidFill>
                <a:cs typeface="Arial"/>
                <a:sym typeface="Arial"/>
              </a:rPr>
              <a:pPr/>
              <a:t>‹#›</a:t>
            </a:fld>
            <a:endParaRPr lang="en-US">
              <a:solidFill>
                <a:srgbClr val="04617B">
                  <a:shade val="90000"/>
                </a:srgbClr>
              </a:solidFill>
              <a:cs typeface="Arial"/>
              <a:sym typeface="Arial"/>
            </a:endParaRPr>
          </a:p>
        </p:txBody>
      </p:sp>
    </p:spTree>
    <p:extLst>
      <p:ext uri="{BB962C8B-B14F-4D97-AF65-F5344CB8AC3E}">
        <p14:creationId xmlns:p14="http://schemas.microsoft.com/office/powerpoint/2010/main" val="2726908794"/>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2"/>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2"/>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2BED6E6-C11E-4483-92B9-EF118F7950F2}" type="datetimeFigureOut">
              <a:rPr lang="en-US" smtClean="0">
                <a:solidFill>
                  <a:srgbClr val="04617B">
                    <a:shade val="90000"/>
                  </a:srgbClr>
                </a:solidFill>
                <a:cs typeface="Arial"/>
                <a:sym typeface="Arial"/>
              </a:rPr>
              <a:pPr/>
              <a:t>12/5/2023</a:t>
            </a:fld>
            <a:endParaRPr lang="en-US">
              <a:solidFill>
                <a:srgbClr val="04617B">
                  <a:shade val="90000"/>
                </a:srgbClr>
              </a:solidFill>
              <a:cs typeface="Arial"/>
              <a:sym typeface="Aria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cs typeface="Arial"/>
              <a:sym typeface="Arial"/>
            </a:endParaRPr>
          </a:p>
        </p:txBody>
      </p:sp>
      <p:sp>
        <p:nvSpPr>
          <p:cNvPr id="6" name="Slide Number Placeholder 5"/>
          <p:cNvSpPr>
            <a:spLocks noGrp="1"/>
          </p:cNvSpPr>
          <p:nvPr>
            <p:ph type="sldNum" sz="quarter" idx="12"/>
          </p:nvPr>
        </p:nvSpPr>
        <p:spPr/>
        <p:txBody>
          <a:bodyPr/>
          <a:lstStyle/>
          <a:p>
            <a:fld id="{E9FFDA12-3CB1-4DF9-804A-5D60C03CA9F0}" type="slidenum">
              <a:rPr lang="en-US" smtClean="0">
                <a:solidFill>
                  <a:srgbClr val="04617B">
                    <a:shade val="90000"/>
                  </a:srgbClr>
                </a:solidFill>
                <a:cs typeface="Arial"/>
                <a:sym typeface="Arial"/>
              </a:rPr>
              <a:pPr/>
              <a:t>‹#›</a:t>
            </a:fld>
            <a:endParaRPr lang="en-US">
              <a:solidFill>
                <a:srgbClr val="04617B">
                  <a:shade val="90000"/>
                </a:srgbClr>
              </a:solidFill>
              <a:cs typeface="Arial"/>
              <a:sym typeface="Arial"/>
            </a:endParaRPr>
          </a:p>
        </p:txBody>
      </p:sp>
    </p:spTree>
    <p:extLst>
      <p:ext uri="{BB962C8B-B14F-4D97-AF65-F5344CB8AC3E}">
        <p14:creationId xmlns:p14="http://schemas.microsoft.com/office/powerpoint/2010/main" val="2271661369"/>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11"/>
        <p:cNvGrpSpPr/>
        <p:nvPr/>
      </p:nvGrpSpPr>
      <p:grpSpPr>
        <a:xfrm>
          <a:off x="0" y="0"/>
          <a:ext cx="0" cy="0"/>
          <a:chOff x="0" y="0"/>
          <a:chExt cx="0" cy="0"/>
        </a:xfrm>
      </p:grpSpPr>
      <p:pic>
        <p:nvPicPr>
          <p:cNvPr id="12" name="Google Shape;12;p7"/>
          <p:cNvPicPr preferRelativeResize="0"/>
          <p:nvPr/>
        </p:nvPicPr>
        <p:blipFill rotWithShape="1">
          <a:blip r:embed="rId2"/>
          <a:srcRect/>
          <a:stretch>
            <a:fillRect/>
          </a:stretch>
        </p:blipFill>
        <p:spPr>
          <a:xfrm>
            <a:off x="0" y="-237200"/>
            <a:ext cx="9460266" cy="7095200"/>
          </a:xfrm>
          <a:prstGeom prst="rect">
            <a:avLst/>
          </a:prstGeom>
          <a:noFill/>
          <a:ln>
            <a:noFill/>
          </a:ln>
        </p:spPr>
      </p:pic>
      <p:sp>
        <p:nvSpPr>
          <p:cNvPr id="15" name="Google Shape;15;p7"/>
          <p:cNvSpPr txBox="1">
            <a:spLocks noGrp="1"/>
          </p:cNvSpPr>
          <p:nvPr>
            <p:ph type="dt" idx="10"/>
          </p:nvPr>
        </p:nvSpPr>
        <p:spPr>
          <a:xfrm>
            <a:off x="628650" y="6356353"/>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C354FBDB-570B-47DF-96E0-31EC931D5420}" type="datetimeFigureOut">
              <a:rPr lang="en-US" smtClean="0">
                <a:solidFill>
                  <a:srgbClr val="04617B">
                    <a:shade val="90000"/>
                  </a:srgbClr>
                </a:solidFill>
                <a:cs typeface="Arial"/>
                <a:sym typeface="Arial"/>
              </a:rPr>
              <a:pPr/>
              <a:t>12/5/2023</a:t>
            </a:fld>
            <a:endParaRPr lang="en-US">
              <a:solidFill>
                <a:srgbClr val="04617B">
                  <a:shade val="90000"/>
                </a:srgbClr>
              </a:solidFill>
              <a:cs typeface="Arial"/>
              <a:sym typeface="Arial"/>
            </a:endParaRPr>
          </a:p>
        </p:txBody>
      </p:sp>
      <p:sp>
        <p:nvSpPr>
          <p:cNvPr id="16" name="Google Shape;16;p7"/>
          <p:cNvSpPr txBox="1">
            <a:spLocks noGrp="1"/>
          </p:cNvSpPr>
          <p:nvPr>
            <p:ph type="ftr" idx="11"/>
          </p:nvPr>
        </p:nvSpPr>
        <p:spPr>
          <a:xfrm>
            <a:off x="3028950" y="6356353"/>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solidFill>
                <a:srgbClr val="04617B">
                  <a:shade val="90000"/>
                </a:srgbClr>
              </a:solidFill>
              <a:cs typeface="Arial"/>
              <a:sym typeface="Arial"/>
            </a:endParaRPr>
          </a:p>
        </p:txBody>
      </p:sp>
      <p:sp>
        <p:nvSpPr>
          <p:cNvPr id="17" name="Google Shape;17;p7"/>
          <p:cNvSpPr txBox="1">
            <a:spLocks noGrp="1"/>
          </p:cNvSpPr>
          <p:nvPr>
            <p:ph type="sldNum" idx="12"/>
          </p:nvPr>
        </p:nvSpPr>
        <p:spPr>
          <a:xfrm>
            <a:off x="6457950" y="6356353"/>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7FA4BBA6-1016-4661-98DC-FB176A95F2CF}" type="slidenum">
              <a:rPr lang="en-US" smtClean="0">
                <a:solidFill>
                  <a:srgbClr val="04617B">
                    <a:shade val="90000"/>
                  </a:srgbClr>
                </a:solidFill>
                <a:cs typeface="Arial"/>
                <a:sym typeface="Arial"/>
              </a:rPr>
              <a:pPr/>
              <a:t>‹#›</a:t>
            </a:fld>
            <a:endParaRPr lang="en-US">
              <a:solidFill>
                <a:srgbClr val="04617B">
                  <a:shade val="90000"/>
                </a:srgbClr>
              </a:solidFill>
              <a:cs typeface="Arial"/>
              <a:sym typeface="Arial"/>
            </a:endParaRPr>
          </a:p>
        </p:txBody>
      </p:sp>
      <p:sp>
        <p:nvSpPr>
          <p:cNvPr id="18" name="Google Shape;18;p7"/>
          <p:cNvSpPr/>
          <p:nvPr/>
        </p:nvSpPr>
        <p:spPr>
          <a:xfrm>
            <a:off x="1972024" y="1930598"/>
            <a:ext cx="639018" cy="852023"/>
          </a:xfrm>
          <a:prstGeom prst="ellipse">
            <a:avLst/>
          </a:prstGeom>
          <a:solidFill>
            <a:srgbClr val="FEE599"/>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UTM Avo" panose="02040603050506020204" pitchFamily="18" charset="0"/>
              <a:ea typeface="Arial" panose="020B0604020202020204"/>
              <a:cs typeface="Arial" panose="020B0604020202020204"/>
              <a:sym typeface="Arial" panose="020B0604020202020204"/>
            </a:endParaRPr>
          </a:p>
        </p:txBody>
      </p:sp>
      <p:sp>
        <p:nvSpPr>
          <p:cNvPr id="7" name="Oval 6"/>
          <p:cNvSpPr/>
          <p:nvPr userDrawn="1"/>
        </p:nvSpPr>
        <p:spPr>
          <a:xfrm>
            <a:off x="8287958" y="136529"/>
            <a:ext cx="963489" cy="1284651"/>
          </a:xfrm>
          <a:prstGeom prst="ellipse">
            <a:avLst/>
          </a:prstGeom>
          <a:solidFill>
            <a:srgbClr val="29AE9D"/>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panose="02030602050306030303"/>
              <a:ea typeface="+mn-ea"/>
              <a:cs typeface="+mn-cs"/>
              <a:sym typeface="Arial"/>
            </a:endParaRPr>
          </a:p>
        </p:txBody>
      </p:sp>
      <p:sp>
        <p:nvSpPr>
          <p:cNvPr id="2" name="Rounded Rectangle 1"/>
          <p:cNvSpPr/>
          <p:nvPr userDrawn="1"/>
        </p:nvSpPr>
        <p:spPr>
          <a:xfrm>
            <a:off x="76200" y="-188259"/>
            <a:ext cx="1581150" cy="17358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Times New Roman" panose="02020603050405020304" pitchFamily="18" charset="0"/>
              <a:ea typeface="+mn-ea"/>
              <a:cs typeface="+mn-cs"/>
              <a:sym typeface="Arial"/>
            </a:endParaRPr>
          </a:p>
        </p:txBody>
      </p:sp>
    </p:spTree>
    <p:extLst>
      <p:ext uri="{BB962C8B-B14F-4D97-AF65-F5344CB8AC3E}">
        <p14:creationId xmlns:p14="http://schemas.microsoft.com/office/powerpoint/2010/main" val="884896527"/>
      </p:ext>
    </p:extLst>
  </p:cSld>
  <p:clrMapOvr>
    <a:masterClrMapping/>
  </p:clrMapOvr>
  <p:transition spd="slow">
    <p:fade/>
  </p:transition>
  <p:timing>
    <p:tnLst>
      <p:par>
        <p:cTn id="1" dur="indefinite" restart="never" nodeType="tmRoot"/>
      </p:par>
    </p:tnLst>
  </p:timing>
</p:sldLayout>
</file>

<file path=ppt/slideLayouts/slideLayout176.xml><?xml version="1.0" encoding="utf-8"?>
<p:sldLayout xmlns:a="http://schemas.openxmlformats.org/drawingml/2006/main" xmlns:r="http://schemas.openxmlformats.org/officeDocument/2006/relationships" xmlns:p="http://schemas.openxmlformats.org/presentationml/2006/main" matchingName="1_Title and Content" userDrawn="1">
  <p:cSld name="1_Title and Content">
    <p:spTree>
      <p:nvGrpSpPr>
        <p:cNvPr id="1" name="Shape 26"/>
        <p:cNvGrpSpPr/>
        <p:nvPr/>
      </p:nvGrpSpPr>
      <p:grpSpPr>
        <a:xfrm>
          <a:off x="0" y="0"/>
          <a:ext cx="0" cy="0"/>
          <a:chOff x="0" y="0"/>
          <a:chExt cx="0" cy="0"/>
        </a:xfrm>
      </p:grpSpPr>
      <p:pic>
        <p:nvPicPr>
          <p:cNvPr id="27" name="Google Shape;27;p9"/>
          <p:cNvPicPr preferRelativeResize="0"/>
          <p:nvPr/>
        </p:nvPicPr>
        <p:blipFill rotWithShape="1">
          <a:blip r:embed="rId2"/>
          <a:srcRect/>
          <a:stretch>
            <a:fillRect/>
          </a:stretch>
        </p:blipFill>
        <p:spPr>
          <a:xfrm>
            <a:off x="7144" y="2005"/>
            <a:ext cx="9124380" cy="6853995"/>
          </a:xfrm>
          <a:prstGeom prst="rect">
            <a:avLst/>
          </a:prstGeom>
          <a:noFill/>
          <a:ln>
            <a:noFill/>
          </a:ln>
        </p:spPr>
      </p:pic>
      <p:sp>
        <p:nvSpPr>
          <p:cNvPr id="30" name="Google Shape;30;p9"/>
          <p:cNvSpPr txBox="1">
            <a:spLocks noGrp="1"/>
          </p:cNvSpPr>
          <p:nvPr>
            <p:ph type="dt" idx="10"/>
          </p:nvPr>
        </p:nvSpPr>
        <p:spPr>
          <a:xfrm>
            <a:off x="628650" y="6356353"/>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FE1C8935-5503-46B3-AA64-FDD06962785D}" type="datetimeFigureOut">
              <a:rPr lang="en-US" smtClean="0">
                <a:solidFill>
                  <a:srgbClr val="04617B">
                    <a:shade val="90000"/>
                  </a:srgbClr>
                </a:solidFill>
                <a:cs typeface="Arial"/>
                <a:sym typeface="Arial"/>
              </a:rPr>
              <a:pPr/>
              <a:t>12/5/2023</a:t>
            </a:fld>
            <a:endParaRPr lang="en-US">
              <a:solidFill>
                <a:srgbClr val="04617B">
                  <a:shade val="90000"/>
                </a:srgbClr>
              </a:solidFill>
              <a:cs typeface="Arial"/>
              <a:sym typeface="Arial"/>
            </a:endParaRPr>
          </a:p>
        </p:txBody>
      </p:sp>
      <p:sp>
        <p:nvSpPr>
          <p:cNvPr id="31" name="Google Shape;31;p9"/>
          <p:cNvSpPr txBox="1">
            <a:spLocks noGrp="1"/>
          </p:cNvSpPr>
          <p:nvPr>
            <p:ph type="ftr" idx="11"/>
          </p:nvPr>
        </p:nvSpPr>
        <p:spPr>
          <a:xfrm>
            <a:off x="3028950" y="6356353"/>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solidFill>
                <a:srgbClr val="04617B">
                  <a:shade val="90000"/>
                </a:srgbClr>
              </a:solidFill>
              <a:cs typeface="Arial"/>
              <a:sym typeface="Arial"/>
            </a:endParaRPr>
          </a:p>
        </p:txBody>
      </p:sp>
      <p:sp>
        <p:nvSpPr>
          <p:cNvPr id="32" name="Google Shape;32;p9"/>
          <p:cNvSpPr txBox="1">
            <a:spLocks noGrp="1"/>
          </p:cNvSpPr>
          <p:nvPr>
            <p:ph type="sldNum" idx="12"/>
          </p:nvPr>
        </p:nvSpPr>
        <p:spPr>
          <a:xfrm>
            <a:off x="6457950" y="6356353"/>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9306B73E-E889-4101-943F-C932486AC50A}" type="slidenum">
              <a:rPr lang="en-US" smtClean="0">
                <a:solidFill>
                  <a:srgbClr val="04617B">
                    <a:shade val="90000"/>
                  </a:srgbClr>
                </a:solidFill>
                <a:cs typeface="Arial"/>
                <a:sym typeface="Arial"/>
              </a:rPr>
              <a:pPr/>
              <a:t>‹#›</a:t>
            </a:fld>
            <a:endParaRPr lang="en-US">
              <a:solidFill>
                <a:srgbClr val="04617B">
                  <a:shade val="90000"/>
                </a:srgbClr>
              </a:solidFill>
              <a:cs typeface="Arial"/>
              <a:sym typeface="Arial"/>
            </a:endParaRPr>
          </a:p>
        </p:txBody>
      </p:sp>
      <p:sp>
        <p:nvSpPr>
          <p:cNvPr id="2" name="Rectangle 1"/>
          <p:cNvSpPr/>
          <p:nvPr userDrawn="1"/>
        </p:nvSpPr>
        <p:spPr>
          <a:xfrm>
            <a:off x="7143" y="-22921"/>
            <a:ext cx="9124380" cy="4805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Times New Roman" panose="02020603050405020304" pitchFamily="18" charset="0"/>
              <a:ea typeface="+mn-ea"/>
              <a:cs typeface="+mn-cs"/>
              <a:sym typeface="Arial"/>
            </a:endParaRPr>
          </a:p>
        </p:txBody>
      </p:sp>
    </p:spTree>
    <p:extLst>
      <p:ext uri="{BB962C8B-B14F-4D97-AF65-F5344CB8AC3E}">
        <p14:creationId xmlns:p14="http://schemas.microsoft.com/office/powerpoint/2010/main" val="1706011735"/>
      </p:ext>
    </p:extLst>
  </p:cSld>
  <p:clrMapOvr>
    <a:masterClrMapping/>
  </p:clrMapOvr>
  <p:timing>
    <p:tnLst>
      <p:par>
        <p:cTn id="1" dur="indefinite" restart="never" nodeType="tmRoot"/>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489"/>
        <p:cNvGrpSpPr/>
        <p:nvPr/>
      </p:nvGrpSpPr>
      <p:grpSpPr>
        <a:xfrm>
          <a:off x="0" y="0"/>
          <a:ext cx="0" cy="0"/>
          <a:chOff x="0" y="0"/>
          <a:chExt cx="0" cy="0"/>
        </a:xfrm>
      </p:grpSpPr>
      <p:sp>
        <p:nvSpPr>
          <p:cNvPr id="490" name="Google Shape;490;p22"/>
          <p:cNvSpPr txBox="1">
            <a:spLocks noGrp="1"/>
          </p:cNvSpPr>
          <p:nvPr>
            <p:ph type="title"/>
          </p:nvPr>
        </p:nvSpPr>
        <p:spPr>
          <a:xfrm>
            <a:off x="713226" y="593367"/>
            <a:ext cx="77175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91" name="Google Shape;491;p22"/>
          <p:cNvSpPr/>
          <p:nvPr/>
        </p:nvSpPr>
        <p:spPr>
          <a:xfrm>
            <a:off x="-212072" y="866919"/>
            <a:ext cx="1365619" cy="1728011"/>
          </a:xfrm>
          <a:custGeom>
            <a:avLst/>
            <a:gdLst/>
            <a:ahLst/>
            <a:cxnLst/>
            <a:rect l="l" t="t" r="r" b="b"/>
            <a:pathLst>
              <a:path w="49123" h="46619" extrusionOk="0">
                <a:moveTo>
                  <a:pt x="21498" y="1"/>
                </a:moveTo>
                <a:cubicBezTo>
                  <a:pt x="16874" y="1"/>
                  <a:pt x="13106" y="5392"/>
                  <a:pt x="11125" y="8626"/>
                </a:cubicBezTo>
                <a:cubicBezTo>
                  <a:pt x="11125" y="8626"/>
                  <a:pt x="6250" y="16562"/>
                  <a:pt x="3937" y="20437"/>
                </a:cubicBezTo>
                <a:cubicBezTo>
                  <a:pt x="1626" y="24312"/>
                  <a:pt x="1" y="27812"/>
                  <a:pt x="4751" y="27937"/>
                </a:cubicBezTo>
                <a:cubicBezTo>
                  <a:pt x="4895" y="27940"/>
                  <a:pt x="5040" y="27942"/>
                  <a:pt x="5184" y="27942"/>
                </a:cubicBezTo>
                <a:cubicBezTo>
                  <a:pt x="7157" y="27942"/>
                  <a:pt x="9123" y="27613"/>
                  <a:pt x="10699" y="27613"/>
                </a:cubicBezTo>
                <a:cubicBezTo>
                  <a:pt x="12802" y="27613"/>
                  <a:pt x="14208" y="28200"/>
                  <a:pt x="14001" y="30937"/>
                </a:cubicBezTo>
                <a:cubicBezTo>
                  <a:pt x="13734" y="34425"/>
                  <a:pt x="8375" y="43935"/>
                  <a:pt x="14001" y="46248"/>
                </a:cubicBezTo>
                <a:cubicBezTo>
                  <a:pt x="14622" y="46503"/>
                  <a:pt x="15224" y="46618"/>
                  <a:pt x="15807" y="46618"/>
                </a:cubicBezTo>
                <a:cubicBezTo>
                  <a:pt x="20894" y="46618"/>
                  <a:pt x="24570" y="37904"/>
                  <a:pt x="27376" y="37904"/>
                </a:cubicBezTo>
                <a:cubicBezTo>
                  <a:pt x="27589" y="37904"/>
                  <a:pt x="27796" y="37954"/>
                  <a:pt x="27998" y="38061"/>
                </a:cubicBezTo>
                <a:cubicBezTo>
                  <a:pt x="31186" y="39748"/>
                  <a:pt x="26811" y="44921"/>
                  <a:pt x="30998" y="46428"/>
                </a:cubicBezTo>
                <a:cubicBezTo>
                  <a:pt x="31347" y="46553"/>
                  <a:pt x="31707" y="46612"/>
                  <a:pt x="32076" y="46612"/>
                </a:cubicBezTo>
                <a:cubicBezTo>
                  <a:pt x="36145" y="46612"/>
                  <a:pt x="41277" y="39514"/>
                  <a:pt x="42997" y="36935"/>
                </a:cubicBezTo>
                <a:cubicBezTo>
                  <a:pt x="44874" y="34123"/>
                  <a:pt x="49122" y="26876"/>
                  <a:pt x="46246" y="24937"/>
                </a:cubicBezTo>
                <a:cubicBezTo>
                  <a:pt x="45801" y="24636"/>
                  <a:pt x="45352" y="24513"/>
                  <a:pt x="44901" y="24513"/>
                </a:cubicBezTo>
                <a:cubicBezTo>
                  <a:pt x="42801" y="24513"/>
                  <a:pt x="40668" y="27194"/>
                  <a:pt x="38727" y="27194"/>
                </a:cubicBezTo>
                <a:cubicBezTo>
                  <a:pt x="38438" y="27194"/>
                  <a:pt x="38153" y="27135"/>
                  <a:pt x="37874" y="26999"/>
                </a:cubicBezTo>
                <a:cubicBezTo>
                  <a:pt x="35310" y="25748"/>
                  <a:pt x="37747" y="20686"/>
                  <a:pt x="38747" y="17749"/>
                </a:cubicBezTo>
                <a:cubicBezTo>
                  <a:pt x="39748" y="14812"/>
                  <a:pt x="41623" y="9438"/>
                  <a:pt x="38622" y="7937"/>
                </a:cubicBezTo>
                <a:cubicBezTo>
                  <a:pt x="38237" y="7744"/>
                  <a:pt x="37819" y="7660"/>
                  <a:pt x="37378" y="7660"/>
                </a:cubicBezTo>
                <a:cubicBezTo>
                  <a:pt x="34383" y="7660"/>
                  <a:pt x="30326" y="11548"/>
                  <a:pt x="28310" y="11875"/>
                </a:cubicBezTo>
                <a:cubicBezTo>
                  <a:pt x="28119" y="11906"/>
                  <a:pt x="27941" y="11921"/>
                  <a:pt x="27775" y="11921"/>
                </a:cubicBezTo>
                <a:cubicBezTo>
                  <a:pt x="25933" y="11921"/>
                  <a:pt x="25594" y="10046"/>
                  <a:pt x="25936" y="7064"/>
                </a:cubicBezTo>
                <a:cubicBezTo>
                  <a:pt x="26310" y="3813"/>
                  <a:pt x="26124" y="1"/>
                  <a:pt x="21498" y="1"/>
                </a:cubicBezTo>
                <a:close/>
              </a:path>
            </a:pathLst>
          </a:custGeom>
          <a:solidFill>
            <a:schemeClr val="accent3"/>
          </a:solidFill>
          <a:ln>
            <a:noFill/>
          </a:ln>
        </p:spPr>
        <p:txBody>
          <a:bodyPr spcFirstLastPara="1" wrap="square" lIns="121869" tIns="121869" rIns="121869" bIns="121869"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502" b="0" i="0" u="none" strike="noStrike" kern="1200" cap="none" spc="0" normalizeH="0" baseline="0" noProof="0">
              <a:ln>
                <a:noFill/>
              </a:ln>
              <a:solidFill>
                <a:prstClr val="black"/>
              </a:solidFill>
              <a:effectLst/>
              <a:uLnTx/>
              <a:uFillTx/>
              <a:latin typeface="Constantia" panose="02030602050306030303"/>
              <a:ea typeface="+mn-ea"/>
              <a:cs typeface="Arial"/>
              <a:sym typeface="Arial"/>
            </a:endParaRPr>
          </a:p>
        </p:txBody>
      </p:sp>
      <p:sp>
        <p:nvSpPr>
          <p:cNvPr id="492" name="Google Shape;492;p22"/>
          <p:cNvSpPr/>
          <p:nvPr/>
        </p:nvSpPr>
        <p:spPr>
          <a:xfrm>
            <a:off x="-64226" y="1866740"/>
            <a:ext cx="1530520" cy="550021"/>
          </a:xfrm>
          <a:custGeom>
            <a:avLst/>
            <a:gdLst/>
            <a:ahLst/>
            <a:cxnLst/>
            <a:rect l="l" t="t" r="r" b="b"/>
            <a:pathLst>
              <a:path w="56295" h="15173" extrusionOk="0">
                <a:moveTo>
                  <a:pt x="28848" y="1972"/>
                </a:moveTo>
                <a:lnTo>
                  <a:pt x="28848" y="1972"/>
                </a:lnTo>
                <a:cubicBezTo>
                  <a:pt x="28850" y="1974"/>
                  <a:pt x="28851" y="1977"/>
                  <a:pt x="28853" y="1979"/>
                </a:cubicBezTo>
                <a:lnTo>
                  <a:pt x="28853" y="1979"/>
                </a:lnTo>
                <a:cubicBezTo>
                  <a:pt x="28855" y="1979"/>
                  <a:pt x="28857" y="1979"/>
                  <a:pt x="28859" y="1979"/>
                </a:cubicBezTo>
                <a:cubicBezTo>
                  <a:pt x="28859" y="1979"/>
                  <a:pt x="28860" y="1979"/>
                  <a:pt x="28860" y="1979"/>
                </a:cubicBezTo>
                <a:lnTo>
                  <a:pt x="28860" y="1979"/>
                </a:lnTo>
                <a:cubicBezTo>
                  <a:pt x="28858" y="1978"/>
                  <a:pt x="28856" y="1976"/>
                  <a:pt x="28854" y="1975"/>
                </a:cubicBezTo>
                <a:lnTo>
                  <a:pt x="28848" y="1972"/>
                </a:lnTo>
                <a:close/>
                <a:moveTo>
                  <a:pt x="28820" y="1955"/>
                </a:moveTo>
                <a:cubicBezTo>
                  <a:pt x="28826" y="1957"/>
                  <a:pt x="28833" y="1959"/>
                  <a:pt x="28839" y="1961"/>
                </a:cubicBezTo>
                <a:lnTo>
                  <a:pt x="28839" y="1961"/>
                </a:lnTo>
                <a:cubicBezTo>
                  <a:pt x="28840" y="1962"/>
                  <a:pt x="28841" y="1964"/>
                  <a:pt x="28842" y="1965"/>
                </a:cubicBezTo>
                <a:cubicBezTo>
                  <a:pt x="28844" y="1967"/>
                  <a:pt x="28846" y="1970"/>
                  <a:pt x="28847" y="1971"/>
                </a:cubicBezTo>
                <a:lnTo>
                  <a:pt x="28847" y="1971"/>
                </a:lnTo>
                <a:lnTo>
                  <a:pt x="28823" y="1959"/>
                </a:lnTo>
                <a:lnTo>
                  <a:pt x="28823" y="1959"/>
                </a:lnTo>
                <a:cubicBezTo>
                  <a:pt x="28829" y="1968"/>
                  <a:pt x="28839" y="1977"/>
                  <a:pt x="28853" y="1979"/>
                </a:cubicBezTo>
                <a:lnTo>
                  <a:pt x="28853" y="1979"/>
                </a:lnTo>
                <a:cubicBezTo>
                  <a:pt x="28851" y="1977"/>
                  <a:pt x="28849" y="1974"/>
                  <a:pt x="28847" y="1971"/>
                </a:cubicBezTo>
                <a:lnTo>
                  <a:pt x="28847" y="1971"/>
                </a:lnTo>
                <a:lnTo>
                  <a:pt x="28848" y="1972"/>
                </a:lnTo>
                <a:lnTo>
                  <a:pt x="28848" y="1972"/>
                </a:lnTo>
                <a:cubicBezTo>
                  <a:pt x="28845" y="1969"/>
                  <a:pt x="28843" y="1965"/>
                  <a:pt x="28840" y="1961"/>
                </a:cubicBezTo>
                <a:lnTo>
                  <a:pt x="28840" y="1961"/>
                </a:lnTo>
                <a:cubicBezTo>
                  <a:pt x="28842" y="1962"/>
                  <a:pt x="28844" y="1963"/>
                  <a:pt x="28846" y="1963"/>
                </a:cubicBezTo>
                <a:cubicBezTo>
                  <a:pt x="28873" y="1974"/>
                  <a:pt x="28877" y="1980"/>
                  <a:pt x="28870" y="1982"/>
                </a:cubicBezTo>
                <a:lnTo>
                  <a:pt x="28870" y="1982"/>
                </a:lnTo>
                <a:cubicBezTo>
                  <a:pt x="28869" y="1981"/>
                  <a:pt x="28867" y="1980"/>
                  <a:pt x="28865" y="1979"/>
                </a:cubicBezTo>
                <a:cubicBezTo>
                  <a:pt x="28864" y="1979"/>
                  <a:pt x="28862" y="1979"/>
                  <a:pt x="28860" y="1979"/>
                </a:cubicBezTo>
                <a:lnTo>
                  <a:pt x="28860" y="1979"/>
                </a:lnTo>
                <a:cubicBezTo>
                  <a:pt x="28862" y="1981"/>
                  <a:pt x="28864" y="1982"/>
                  <a:pt x="28867" y="1984"/>
                </a:cubicBezTo>
                <a:lnTo>
                  <a:pt x="28867" y="1984"/>
                </a:lnTo>
                <a:cubicBezTo>
                  <a:pt x="28864" y="1984"/>
                  <a:pt x="28861" y="1984"/>
                  <a:pt x="28857" y="1984"/>
                </a:cubicBezTo>
                <a:lnTo>
                  <a:pt x="28857" y="1984"/>
                </a:lnTo>
                <a:cubicBezTo>
                  <a:pt x="28856" y="1983"/>
                  <a:pt x="28855" y="1981"/>
                  <a:pt x="28853" y="1979"/>
                </a:cubicBezTo>
                <a:lnTo>
                  <a:pt x="28853" y="1979"/>
                </a:lnTo>
                <a:cubicBezTo>
                  <a:pt x="28853" y="1979"/>
                  <a:pt x="28853" y="1979"/>
                  <a:pt x="28853" y="1979"/>
                </a:cubicBezTo>
                <a:lnTo>
                  <a:pt x="28853" y="1979"/>
                </a:lnTo>
                <a:cubicBezTo>
                  <a:pt x="28854" y="1981"/>
                  <a:pt x="28856" y="1983"/>
                  <a:pt x="28857" y="1985"/>
                </a:cubicBezTo>
                <a:lnTo>
                  <a:pt x="28857" y="1985"/>
                </a:lnTo>
                <a:cubicBezTo>
                  <a:pt x="28856" y="1985"/>
                  <a:pt x="28855" y="1985"/>
                  <a:pt x="28854" y="1985"/>
                </a:cubicBezTo>
                <a:cubicBezTo>
                  <a:pt x="28842" y="1985"/>
                  <a:pt x="28826" y="1983"/>
                  <a:pt x="28814" y="1979"/>
                </a:cubicBezTo>
                <a:lnTo>
                  <a:pt x="28814" y="1979"/>
                </a:lnTo>
                <a:cubicBezTo>
                  <a:pt x="28814" y="1973"/>
                  <a:pt x="28814" y="1966"/>
                  <a:pt x="28814" y="1959"/>
                </a:cubicBezTo>
                <a:lnTo>
                  <a:pt x="28814" y="1959"/>
                </a:lnTo>
                <a:cubicBezTo>
                  <a:pt x="28816" y="1959"/>
                  <a:pt x="28817" y="1958"/>
                  <a:pt x="28819" y="1958"/>
                </a:cubicBezTo>
                <a:lnTo>
                  <a:pt x="28819" y="1958"/>
                </a:lnTo>
                <a:lnTo>
                  <a:pt x="28823" y="1959"/>
                </a:lnTo>
                <a:lnTo>
                  <a:pt x="28823" y="1959"/>
                </a:lnTo>
                <a:cubicBezTo>
                  <a:pt x="28822" y="1958"/>
                  <a:pt x="28821" y="1956"/>
                  <a:pt x="28820" y="1955"/>
                </a:cubicBezTo>
                <a:close/>
                <a:moveTo>
                  <a:pt x="14164" y="3204"/>
                </a:moveTo>
                <a:lnTo>
                  <a:pt x="14164" y="3204"/>
                </a:lnTo>
                <a:cubicBezTo>
                  <a:pt x="14166" y="3205"/>
                  <a:pt x="14167" y="3205"/>
                  <a:pt x="14169" y="3206"/>
                </a:cubicBezTo>
                <a:cubicBezTo>
                  <a:pt x="14167" y="3205"/>
                  <a:pt x="14165" y="3205"/>
                  <a:pt x="14164" y="3204"/>
                </a:cubicBezTo>
                <a:close/>
                <a:moveTo>
                  <a:pt x="51390" y="3935"/>
                </a:moveTo>
                <a:cubicBezTo>
                  <a:pt x="51386" y="3995"/>
                  <a:pt x="51383" y="4018"/>
                  <a:pt x="51382" y="4018"/>
                </a:cubicBezTo>
                <a:cubicBezTo>
                  <a:pt x="51382" y="4018"/>
                  <a:pt x="51384" y="3983"/>
                  <a:pt x="51390" y="3935"/>
                </a:cubicBezTo>
                <a:close/>
                <a:moveTo>
                  <a:pt x="36148" y="5918"/>
                </a:moveTo>
                <a:cubicBezTo>
                  <a:pt x="36146" y="5919"/>
                  <a:pt x="36143" y="5919"/>
                  <a:pt x="36141" y="5919"/>
                </a:cubicBezTo>
                <a:cubicBezTo>
                  <a:pt x="36143" y="5919"/>
                  <a:pt x="36145" y="5919"/>
                  <a:pt x="36148" y="5918"/>
                </a:cubicBezTo>
                <a:close/>
                <a:moveTo>
                  <a:pt x="15915" y="10683"/>
                </a:moveTo>
                <a:cubicBezTo>
                  <a:pt x="15915" y="10683"/>
                  <a:pt x="15915" y="10686"/>
                  <a:pt x="15916" y="10689"/>
                </a:cubicBezTo>
                <a:lnTo>
                  <a:pt x="15916" y="10689"/>
                </a:lnTo>
                <a:cubicBezTo>
                  <a:pt x="15916" y="10687"/>
                  <a:pt x="15915" y="10685"/>
                  <a:pt x="15915" y="10683"/>
                </a:cubicBezTo>
                <a:close/>
                <a:moveTo>
                  <a:pt x="16018" y="11176"/>
                </a:moveTo>
                <a:lnTo>
                  <a:pt x="16018" y="11176"/>
                </a:lnTo>
                <a:cubicBezTo>
                  <a:pt x="16023" y="11186"/>
                  <a:pt x="16027" y="11195"/>
                  <a:pt x="16031" y="11203"/>
                </a:cubicBezTo>
                <a:lnTo>
                  <a:pt x="16031" y="11203"/>
                </a:lnTo>
                <a:cubicBezTo>
                  <a:pt x="16027" y="11194"/>
                  <a:pt x="16022" y="11185"/>
                  <a:pt x="16018" y="11176"/>
                </a:cubicBezTo>
                <a:close/>
                <a:moveTo>
                  <a:pt x="28161" y="11379"/>
                </a:moveTo>
                <a:cubicBezTo>
                  <a:pt x="28161" y="11379"/>
                  <a:pt x="28156" y="11383"/>
                  <a:pt x="28148" y="11389"/>
                </a:cubicBezTo>
                <a:lnTo>
                  <a:pt x="28148" y="11389"/>
                </a:lnTo>
                <a:cubicBezTo>
                  <a:pt x="28157" y="11382"/>
                  <a:pt x="28161" y="11379"/>
                  <a:pt x="28161" y="11379"/>
                </a:cubicBezTo>
                <a:close/>
                <a:moveTo>
                  <a:pt x="28132" y="11402"/>
                </a:moveTo>
                <a:cubicBezTo>
                  <a:pt x="28126" y="11407"/>
                  <a:pt x="28119" y="11412"/>
                  <a:pt x="28113" y="11418"/>
                </a:cubicBezTo>
                <a:cubicBezTo>
                  <a:pt x="28120" y="11412"/>
                  <a:pt x="28127" y="11406"/>
                  <a:pt x="28132" y="11402"/>
                </a:cubicBezTo>
                <a:close/>
                <a:moveTo>
                  <a:pt x="27549" y="11712"/>
                </a:moveTo>
                <a:lnTo>
                  <a:pt x="27549" y="11712"/>
                </a:lnTo>
                <a:cubicBezTo>
                  <a:pt x="27548" y="11712"/>
                  <a:pt x="27548" y="11713"/>
                  <a:pt x="27548" y="11713"/>
                </a:cubicBezTo>
                <a:cubicBezTo>
                  <a:pt x="27548" y="11713"/>
                  <a:pt x="27548" y="11712"/>
                  <a:pt x="27549" y="11712"/>
                </a:cubicBezTo>
                <a:close/>
                <a:moveTo>
                  <a:pt x="27688" y="11711"/>
                </a:moveTo>
                <a:lnTo>
                  <a:pt x="27688" y="11711"/>
                </a:lnTo>
                <a:cubicBezTo>
                  <a:pt x="27688" y="11711"/>
                  <a:pt x="27688" y="11711"/>
                  <a:pt x="27688" y="11711"/>
                </a:cubicBezTo>
                <a:lnTo>
                  <a:pt x="27688" y="11711"/>
                </a:lnTo>
                <a:cubicBezTo>
                  <a:pt x="27693" y="11712"/>
                  <a:pt x="27698" y="11713"/>
                  <a:pt x="27702" y="11714"/>
                </a:cubicBezTo>
                <a:lnTo>
                  <a:pt x="27702" y="11714"/>
                </a:lnTo>
                <a:cubicBezTo>
                  <a:pt x="27702" y="11714"/>
                  <a:pt x="27702" y="11715"/>
                  <a:pt x="27703" y="11715"/>
                </a:cubicBezTo>
                <a:lnTo>
                  <a:pt x="27703" y="11715"/>
                </a:lnTo>
                <a:cubicBezTo>
                  <a:pt x="27693" y="11712"/>
                  <a:pt x="27687" y="11711"/>
                  <a:pt x="27688" y="11711"/>
                </a:cubicBezTo>
                <a:close/>
                <a:moveTo>
                  <a:pt x="27712" y="11717"/>
                </a:moveTo>
                <a:cubicBezTo>
                  <a:pt x="27720" y="11719"/>
                  <a:pt x="27728" y="11720"/>
                  <a:pt x="27734" y="11722"/>
                </a:cubicBezTo>
                <a:lnTo>
                  <a:pt x="27734" y="11722"/>
                </a:lnTo>
                <a:cubicBezTo>
                  <a:pt x="27735" y="11723"/>
                  <a:pt x="27736" y="11723"/>
                  <a:pt x="27737" y="11723"/>
                </a:cubicBezTo>
                <a:lnTo>
                  <a:pt x="27737" y="11723"/>
                </a:lnTo>
                <a:cubicBezTo>
                  <a:pt x="27728" y="11721"/>
                  <a:pt x="27720" y="11719"/>
                  <a:pt x="27713" y="11717"/>
                </a:cubicBezTo>
                <a:lnTo>
                  <a:pt x="27713" y="11717"/>
                </a:lnTo>
                <a:cubicBezTo>
                  <a:pt x="27712" y="11717"/>
                  <a:pt x="27712" y="11717"/>
                  <a:pt x="27712" y="11717"/>
                </a:cubicBezTo>
                <a:close/>
                <a:moveTo>
                  <a:pt x="27786" y="11735"/>
                </a:moveTo>
                <a:cubicBezTo>
                  <a:pt x="27799" y="11738"/>
                  <a:pt x="27804" y="11740"/>
                  <a:pt x="27803" y="11740"/>
                </a:cubicBezTo>
                <a:cubicBezTo>
                  <a:pt x="27803" y="11740"/>
                  <a:pt x="27796" y="11738"/>
                  <a:pt x="27786" y="11736"/>
                </a:cubicBezTo>
                <a:lnTo>
                  <a:pt x="27786" y="11736"/>
                </a:lnTo>
                <a:cubicBezTo>
                  <a:pt x="27786" y="11735"/>
                  <a:pt x="27786" y="11735"/>
                  <a:pt x="27786" y="11735"/>
                </a:cubicBezTo>
                <a:close/>
                <a:moveTo>
                  <a:pt x="27745" y="11749"/>
                </a:moveTo>
                <a:cubicBezTo>
                  <a:pt x="27748" y="11754"/>
                  <a:pt x="27751" y="11759"/>
                  <a:pt x="27754" y="11763"/>
                </a:cubicBezTo>
                <a:lnTo>
                  <a:pt x="27754" y="11763"/>
                </a:lnTo>
                <a:cubicBezTo>
                  <a:pt x="27754" y="11763"/>
                  <a:pt x="27754" y="11763"/>
                  <a:pt x="27754" y="11763"/>
                </a:cubicBezTo>
                <a:lnTo>
                  <a:pt x="27754" y="11763"/>
                </a:lnTo>
                <a:cubicBezTo>
                  <a:pt x="27751" y="11759"/>
                  <a:pt x="27748" y="11754"/>
                  <a:pt x="27745" y="11749"/>
                </a:cubicBezTo>
                <a:close/>
                <a:moveTo>
                  <a:pt x="2443" y="11783"/>
                </a:moveTo>
                <a:cubicBezTo>
                  <a:pt x="2445" y="11783"/>
                  <a:pt x="2432" y="11786"/>
                  <a:pt x="2416" y="11789"/>
                </a:cubicBezTo>
                <a:lnTo>
                  <a:pt x="2416" y="11789"/>
                </a:lnTo>
                <a:cubicBezTo>
                  <a:pt x="2415" y="11788"/>
                  <a:pt x="2415" y="11788"/>
                  <a:pt x="2415" y="11788"/>
                </a:cubicBezTo>
                <a:lnTo>
                  <a:pt x="2415" y="11788"/>
                </a:lnTo>
                <a:cubicBezTo>
                  <a:pt x="2433" y="11784"/>
                  <a:pt x="2441" y="11783"/>
                  <a:pt x="2443" y="11783"/>
                </a:cubicBezTo>
                <a:close/>
                <a:moveTo>
                  <a:pt x="2386" y="11779"/>
                </a:moveTo>
                <a:cubicBezTo>
                  <a:pt x="2390" y="11781"/>
                  <a:pt x="2396" y="11784"/>
                  <a:pt x="2402" y="11787"/>
                </a:cubicBezTo>
                <a:lnTo>
                  <a:pt x="2402" y="11787"/>
                </a:lnTo>
                <a:cubicBezTo>
                  <a:pt x="2399" y="11788"/>
                  <a:pt x="2396" y="11789"/>
                  <a:pt x="2394" y="11789"/>
                </a:cubicBezTo>
                <a:lnTo>
                  <a:pt x="2394" y="11789"/>
                </a:lnTo>
                <a:cubicBezTo>
                  <a:pt x="2393" y="11789"/>
                  <a:pt x="2393" y="11789"/>
                  <a:pt x="2393" y="11789"/>
                </a:cubicBezTo>
                <a:lnTo>
                  <a:pt x="2393" y="11789"/>
                </a:lnTo>
                <a:cubicBezTo>
                  <a:pt x="2391" y="11786"/>
                  <a:pt x="2389" y="11782"/>
                  <a:pt x="2386" y="11779"/>
                </a:cubicBezTo>
                <a:close/>
                <a:moveTo>
                  <a:pt x="2404" y="11796"/>
                </a:moveTo>
                <a:cubicBezTo>
                  <a:pt x="2410" y="11797"/>
                  <a:pt x="2416" y="11798"/>
                  <a:pt x="2421" y="11799"/>
                </a:cubicBezTo>
                <a:lnTo>
                  <a:pt x="2421" y="11799"/>
                </a:lnTo>
                <a:cubicBezTo>
                  <a:pt x="2441" y="11813"/>
                  <a:pt x="2460" y="11827"/>
                  <a:pt x="2458" y="11827"/>
                </a:cubicBezTo>
                <a:cubicBezTo>
                  <a:pt x="2456" y="11827"/>
                  <a:pt x="2441" y="11819"/>
                  <a:pt x="2404" y="11796"/>
                </a:cubicBezTo>
                <a:close/>
                <a:moveTo>
                  <a:pt x="27783" y="11814"/>
                </a:moveTo>
                <a:cubicBezTo>
                  <a:pt x="27818" y="11876"/>
                  <a:pt x="27828" y="11901"/>
                  <a:pt x="27825" y="11901"/>
                </a:cubicBezTo>
                <a:cubicBezTo>
                  <a:pt x="27822" y="11901"/>
                  <a:pt x="27800" y="11864"/>
                  <a:pt x="27783" y="11814"/>
                </a:cubicBezTo>
                <a:close/>
                <a:moveTo>
                  <a:pt x="37831" y="13167"/>
                </a:moveTo>
                <a:lnTo>
                  <a:pt x="37831" y="13167"/>
                </a:lnTo>
                <a:cubicBezTo>
                  <a:pt x="37831" y="13167"/>
                  <a:pt x="37832" y="13168"/>
                  <a:pt x="37832" y="13169"/>
                </a:cubicBezTo>
                <a:lnTo>
                  <a:pt x="37832" y="13169"/>
                </a:lnTo>
                <a:cubicBezTo>
                  <a:pt x="37832" y="13169"/>
                  <a:pt x="37832" y="13168"/>
                  <a:pt x="37832" y="13168"/>
                </a:cubicBezTo>
                <a:lnTo>
                  <a:pt x="37832" y="13168"/>
                </a:lnTo>
                <a:cubicBezTo>
                  <a:pt x="37831" y="13168"/>
                  <a:pt x="37831" y="13167"/>
                  <a:pt x="37831" y="13167"/>
                </a:cubicBezTo>
                <a:close/>
                <a:moveTo>
                  <a:pt x="37859" y="13194"/>
                </a:moveTo>
                <a:cubicBezTo>
                  <a:pt x="37865" y="13200"/>
                  <a:pt x="37872" y="13206"/>
                  <a:pt x="37881" y="13213"/>
                </a:cubicBezTo>
                <a:lnTo>
                  <a:pt x="37881" y="13213"/>
                </a:lnTo>
                <a:cubicBezTo>
                  <a:pt x="37881" y="13213"/>
                  <a:pt x="37880" y="13213"/>
                  <a:pt x="37880" y="13213"/>
                </a:cubicBezTo>
                <a:lnTo>
                  <a:pt x="37880" y="13213"/>
                </a:lnTo>
                <a:cubicBezTo>
                  <a:pt x="37873" y="13207"/>
                  <a:pt x="37866" y="13201"/>
                  <a:pt x="37859" y="13194"/>
                </a:cubicBezTo>
                <a:close/>
                <a:moveTo>
                  <a:pt x="37882" y="13214"/>
                </a:moveTo>
                <a:lnTo>
                  <a:pt x="37882" y="13214"/>
                </a:lnTo>
                <a:cubicBezTo>
                  <a:pt x="37883" y="13214"/>
                  <a:pt x="37883" y="13214"/>
                  <a:pt x="37883" y="13215"/>
                </a:cubicBezTo>
                <a:lnTo>
                  <a:pt x="37883" y="13215"/>
                </a:lnTo>
                <a:cubicBezTo>
                  <a:pt x="37885" y="13216"/>
                  <a:pt x="37887" y="13218"/>
                  <a:pt x="37889" y="13219"/>
                </a:cubicBezTo>
                <a:cubicBezTo>
                  <a:pt x="37887" y="13218"/>
                  <a:pt x="37885" y="13216"/>
                  <a:pt x="37882" y="13214"/>
                </a:cubicBezTo>
                <a:close/>
                <a:moveTo>
                  <a:pt x="28684" y="1"/>
                </a:moveTo>
                <a:cubicBezTo>
                  <a:pt x="28606" y="1"/>
                  <a:pt x="28528" y="4"/>
                  <a:pt x="28450" y="12"/>
                </a:cubicBezTo>
                <a:cubicBezTo>
                  <a:pt x="27205" y="141"/>
                  <a:pt x="26131" y="952"/>
                  <a:pt x="25207" y="1736"/>
                </a:cubicBezTo>
                <a:cubicBezTo>
                  <a:pt x="23338" y="3323"/>
                  <a:pt x="21833" y="5239"/>
                  <a:pt x="20583" y="7332"/>
                </a:cubicBezTo>
                <a:cubicBezTo>
                  <a:pt x="19995" y="8316"/>
                  <a:pt x="19386" y="9373"/>
                  <a:pt x="18676" y="10204"/>
                </a:cubicBezTo>
                <a:cubicBezTo>
                  <a:pt x="18335" y="10606"/>
                  <a:pt x="17952" y="10989"/>
                  <a:pt x="17613" y="11205"/>
                </a:cubicBezTo>
                <a:cubicBezTo>
                  <a:pt x="17230" y="11451"/>
                  <a:pt x="16952" y="11544"/>
                  <a:pt x="16622" y="11544"/>
                </a:cubicBezTo>
                <a:cubicBezTo>
                  <a:pt x="16613" y="11544"/>
                  <a:pt x="16603" y="11544"/>
                  <a:pt x="16593" y="11544"/>
                </a:cubicBezTo>
                <a:cubicBezTo>
                  <a:pt x="16555" y="11544"/>
                  <a:pt x="16407" y="11522"/>
                  <a:pt x="16381" y="11522"/>
                </a:cubicBezTo>
                <a:cubicBezTo>
                  <a:pt x="16377" y="11522"/>
                  <a:pt x="16377" y="11523"/>
                  <a:pt x="16380" y="11524"/>
                </a:cubicBezTo>
                <a:lnTo>
                  <a:pt x="16380" y="11524"/>
                </a:lnTo>
                <a:cubicBezTo>
                  <a:pt x="16339" y="11513"/>
                  <a:pt x="16297" y="11501"/>
                  <a:pt x="16256" y="11488"/>
                </a:cubicBezTo>
                <a:lnTo>
                  <a:pt x="16256" y="11488"/>
                </a:lnTo>
                <a:cubicBezTo>
                  <a:pt x="16235" y="11473"/>
                  <a:pt x="16210" y="11452"/>
                  <a:pt x="16188" y="11444"/>
                </a:cubicBezTo>
                <a:lnTo>
                  <a:pt x="16188" y="11444"/>
                </a:lnTo>
                <a:cubicBezTo>
                  <a:pt x="16174" y="11431"/>
                  <a:pt x="16159" y="11419"/>
                  <a:pt x="16145" y="11406"/>
                </a:cubicBezTo>
                <a:cubicBezTo>
                  <a:pt x="16139" y="11402"/>
                  <a:pt x="16133" y="11398"/>
                  <a:pt x="16128" y="11395"/>
                </a:cubicBezTo>
                <a:lnTo>
                  <a:pt x="16128" y="11395"/>
                </a:lnTo>
                <a:cubicBezTo>
                  <a:pt x="16126" y="11387"/>
                  <a:pt x="16122" y="11378"/>
                  <a:pt x="16118" y="11368"/>
                </a:cubicBezTo>
                <a:cubicBezTo>
                  <a:pt x="16102" y="11330"/>
                  <a:pt x="16081" y="11293"/>
                  <a:pt x="16060" y="11256"/>
                </a:cubicBezTo>
                <a:lnTo>
                  <a:pt x="16060" y="11256"/>
                </a:lnTo>
                <a:cubicBezTo>
                  <a:pt x="16051" y="11231"/>
                  <a:pt x="16019" y="11155"/>
                  <a:pt x="16003" y="11100"/>
                </a:cubicBezTo>
                <a:cubicBezTo>
                  <a:pt x="15978" y="11010"/>
                  <a:pt x="15959" y="10918"/>
                  <a:pt x="15940" y="10828"/>
                </a:cubicBezTo>
                <a:cubicBezTo>
                  <a:pt x="15935" y="10808"/>
                  <a:pt x="15931" y="10787"/>
                  <a:pt x="15928" y="10766"/>
                </a:cubicBezTo>
                <a:lnTo>
                  <a:pt x="15928" y="10766"/>
                </a:lnTo>
                <a:cubicBezTo>
                  <a:pt x="15927" y="10762"/>
                  <a:pt x="15927" y="10757"/>
                  <a:pt x="15926" y="10751"/>
                </a:cubicBezTo>
                <a:cubicBezTo>
                  <a:pt x="15917" y="10646"/>
                  <a:pt x="15907" y="10541"/>
                  <a:pt x="15901" y="10434"/>
                </a:cubicBezTo>
                <a:cubicBezTo>
                  <a:pt x="15892" y="10206"/>
                  <a:pt x="15892" y="9978"/>
                  <a:pt x="15900" y="9750"/>
                </a:cubicBezTo>
                <a:cubicBezTo>
                  <a:pt x="15917" y="9279"/>
                  <a:pt x="15963" y="8808"/>
                  <a:pt x="16018" y="8339"/>
                </a:cubicBezTo>
                <a:cubicBezTo>
                  <a:pt x="16135" y="7334"/>
                  <a:pt x="16302" y="6333"/>
                  <a:pt x="16386" y="5322"/>
                </a:cubicBezTo>
                <a:cubicBezTo>
                  <a:pt x="16455" y="4500"/>
                  <a:pt x="16491" y="3598"/>
                  <a:pt x="16204" y="2813"/>
                </a:cubicBezTo>
                <a:cubicBezTo>
                  <a:pt x="15840" y="1818"/>
                  <a:pt x="14958" y="1251"/>
                  <a:pt x="13906" y="1209"/>
                </a:cubicBezTo>
                <a:cubicBezTo>
                  <a:pt x="13865" y="1207"/>
                  <a:pt x="13824" y="1207"/>
                  <a:pt x="13783" y="1207"/>
                </a:cubicBezTo>
                <a:cubicBezTo>
                  <a:pt x="12637" y="1207"/>
                  <a:pt x="11514" y="1840"/>
                  <a:pt x="10621" y="2501"/>
                </a:cubicBezTo>
                <a:cubicBezTo>
                  <a:pt x="9392" y="3411"/>
                  <a:pt x="8329" y="4510"/>
                  <a:pt x="7389" y="5712"/>
                </a:cubicBezTo>
                <a:cubicBezTo>
                  <a:pt x="6323" y="7079"/>
                  <a:pt x="5549" y="8640"/>
                  <a:pt x="4483" y="10003"/>
                </a:cubicBezTo>
                <a:cubicBezTo>
                  <a:pt x="4100" y="10493"/>
                  <a:pt x="3673" y="10968"/>
                  <a:pt x="3190" y="11362"/>
                </a:cubicBezTo>
                <a:cubicBezTo>
                  <a:pt x="3095" y="11441"/>
                  <a:pt x="2890" y="11567"/>
                  <a:pt x="2696" y="11684"/>
                </a:cubicBezTo>
                <a:cubicBezTo>
                  <a:pt x="2676" y="11696"/>
                  <a:pt x="2654" y="11707"/>
                  <a:pt x="2633" y="11718"/>
                </a:cubicBezTo>
                <a:lnTo>
                  <a:pt x="2633" y="11718"/>
                </a:lnTo>
                <a:cubicBezTo>
                  <a:pt x="2660" y="11705"/>
                  <a:pt x="2671" y="11701"/>
                  <a:pt x="2672" y="11701"/>
                </a:cubicBezTo>
                <a:cubicBezTo>
                  <a:pt x="2674" y="11701"/>
                  <a:pt x="2634" y="11720"/>
                  <a:pt x="2606" y="11731"/>
                </a:cubicBezTo>
                <a:lnTo>
                  <a:pt x="2606" y="11731"/>
                </a:lnTo>
                <a:cubicBezTo>
                  <a:pt x="2615" y="11727"/>
                  <a:pt x="2624" y="11722"/>
                  <a:pt x="2633" y="11718"/>
                </a:cubicBezTo>
                <a:lnTo>
                  <a:pt x="2633" y="11718"/>
                </a:lnTo>
                <a:cubicBezTo>
                  <a:pt x="2624" y="11722"/>
                  <a:pt x="2614" y="11727"/>
                  <a:pt x="2603" y="11732"/>
                </a:cubicBezTo>
                <a:lnTo>
                  <a:pt x="2603" y="11732"/>
                </a:lnTo>
                <a:cubicBezTo>
                  <a:pt x="2604" y="11732"/>
                  <a:pt x="2605" y="11731"/>
                  <a:pt x="2606" y="11731"/>
                </a:cubicBezTo>
                <a:lnTo>
                  <a:pt x="2606" y="11731"/>
                </a:lnTo>
                <a:cubicBezTo>
                  <a:pt x="2599" y="11734"/>
                  <a:pt x="2591" y="11738"/>
                  <a:pt x="2583" y="11741"/>
                </a:cubicBezTo>
                <a:cubicBezTo>
                  <a:pt x="2590" y="11738"/>
                  <a:pt x="2597" y="11735"/>
                  <a:pt x="2603" y="11732"/>
                </a:cubicBezTo>
                <a:lnTo>
                  <a:pt x="2603" y="11732"/>
                </a:lnTo>
                <a:cubicBezTo>
                  <a:pt x="2599" y="11734"/>
                  <a:pt x="2596" y="11735"/>
                  <a:pt x="2593" y="11736"/>
                </a:cubicBezTo>
                <a:cubicBezTo>
                  <a:pt x="2569" y="11742"/>
                  <a:pt x="2475" y="11767"/>
                  <a:pt x="2409" y="11785"/>
                </a:cubicBezTo>
                <a:lnTo>
                  <a:pt x="2409" y="11785"/>
                </a:lnTo>
                <a:cubicBezTo>
                  <a:pt x="2398" y="11781"/>
                  <a:pt x="2390" y="11777"/>
                  <a:pt x="2384" y="11775"/>
                </a:cubicBezTo>
                <a:lnTo>
                  <a:pt x="2384" y="11775"/>
                </a:lnTo>
                <a:cubicBezTo>
                  <a:pt x="2364" y="11743"/>
                  <a:pt x="2345" y="11709"/>
                  <a:pt x="2327" y="11675"/>
                </a:cubicBezTo>
                <a:lnTo>
                  <a:pt x="2327" y="11675"/>
                </a:lnTo>
                <a:cubicBezTo>
                  <a:pt x="2318" y="11646"/>
                  <a:pt x="2296" y="11583"/>
                  <a:pt x="2292" y="11567"/>
                </a:cubicBezTo>
                <a:cubicBezTo>
                  <a:pt x="2269" y="11460"/>
                  <a:pt x="2229" y="11356"/>
                  <a:pt x="2212" y="11249"/>
                </a:cubicBezTo>
                <a:cubicBezTo>
                  <a:pt x="2162" y="10937"/>
                  <a:pt x="2189" y="10598"/>
                  <a:pt x="2252" y="10294"/>
                </a:cubicBezTo>
                <a:cubicBezTo>
                  <a:pt x="2373" y="9729"/>
                  <a:pt x="2612" y="9180"/>
                  <a:pt x="2968" y="8724"/>
                </a:cubicBezTo>
                <a:cubicBezTo>
                  <a:pt x="3095" y="8561"/>
                  <a:pt x="3355" y="8306"/>
                  <a:pt x="3434" y="8249"/>
                </a:cubicBezTo>
                <a:cubicBezTo>
                  <a:pt x="3700" y="8054"/>
                  <a:pt x="3703" y="8061"/>
                  <a:pt x="3977" y="8019"/>
                </a:cubicBezTo>
                <a:cubicBezTo>
                  <a:pt x="4494" y="7939"/>
                  <a:pt x="4781" y="7292"/>
                  <a:pt x="4653" y="6828"/>
                </a:cubicBezTo>
                <a:cubicBezTo>
                  <a:pt x="4523" y="6353"/>
                  <a:pt x="4118" y="6134"/>
                  <a:pt x="3676" y="6134"/>
                </a:cubicBezTo>
                <a:cubicBezTo>
                  <a:pt x="3606" y="6134"/>
                  <a:pt x="3534" y="6140"/>
                  <a:pt x="3462" y="6151"/>
                </a:cubicBezTo>
                <a:lnTo>
                  <a:pt x="3460" y="6154"/>
                </a:lnTo>
                <a:cubicBezTo>
                  <a:pt x="2122" y="6363"/>
                  <a:pt x="1153" y="7734"/>
                  <a:pt x="673" y="8889"/>
                </a:cubicBezTo>
                <a:cubicBezTo>
                  <a:pt x="173" y="10095"/>
                  <a:pt x="1" y="11730"/>
                  <a:pt x="784" y="12863"/>
                </a:cubicBezTo>
                <a:cubicBezTo>
                  <a:pt x="1189" y="13451"/>
                  <a:pt x="1768" y="13702"/>
                  <a:pt x="2381" y="13702"/>
                </a:cubicBezTo>
                <a:cubicBezTo>
                  <a:pt x="2799" y="13702"/>
                  <a:pt x="3232" y="13585"/>
                  <a:pt x="3636" y="13378"/>
                </a:cubicBezTo>
                <a:cubicBezTo>
                  <a:pt x="4848" y="12758"/>
                  <a:pt x="5773" y="11554"/>
                  <a:pt x="6537" y="10464"/>
                </a:cubicBezTo>
                <a:cubicBezTo>
                  <a:pt x="7510" y="9074"/>
                  <a:pt x="8289" y="7592"/>
                  <a:pt x="9403" y="6300"/>
                </a:cubicBezTo>
                <a:cubicBezTo>
                  <a:pt x="10301" y="5257"/>
                  <a:pt x="11312" y="4244"/>
                  <a:pt x="12524" y="3572"/>
                </a:cubicBezTo>
                <a:cubicBezTo>
                  <a:pt x="12775" y="3432"/>
                  <a:pt x="12932" y="3355"/>
                  <a:pt x="13129" y="3288"/>
                </a:cubicBezTo>
                <a:cubicBezTo>
                  <a:pt x="13252" y="3246"/>
                  <a:pt x="13378" y="3212"/>
                  <a:pt x="13504" y="3181"/>
                </a:cubicBezTo>
                <a:cubicBezTo>
                  <a:pt x="13551" y="3169"/>
                  <a:pt x="13599" y="3159"/>
                  <a:pt x="13647" y="3151"/>
                </a:cubicBezTo>
                <a:lnTo>
                  <a:pt x="13647" y="3151"/>
                </a:lnTo>
                <a:cubicBezTo>
                  <a:pt x="13659" y="3150"/>
                  <a:pt x="13675" y="3149"/>
                  <a:pt x="13694" y="3149"/>
                </a:cubicBezTo>
                <a:cubicBezTo>
                  <a:pt x="13734" y="3146"/>
                  <a:pt x="13774" y="3145"/>
                  <a:pt x="13814" y="3145"/>
                </a:cubicBezTo>
                <a:cubicBezTo>
                  <a:pt x="13861" y="3145"/>
                  <a:pt x="13908" y="3147"/>
                  <a:pt x="13956" y="3150"/>
                </a:cubicBezTo>
                <a:lnTo>
                  <a:pt x="13956" y="3150"/>
                </a:lnTo>
                <a:cubicBezTo>
                  <a:pt x="13938" y="3152"/>
                  <a:pt x="14027" y="3171"/>
                  <a:pt x="14098" y="3188"/>
                </a:cubicBezTo>
                <a:lnTo>
                  <a:pt x="14098" y="3188"/>
                </a:lnTo>
                <a:cubicBezTo>
                  <a:pt x="14100" y="3194"/>
                  <a:pt x="14215" y="3241"/>
                  <a:pt x="14261" y="3263"/>
                </a:cubicBezTo>
                <a:cubicBezTo>
                  <a:pt x="14264" y="3265"/>
                  <a:pt x="14267" y="3267"/>
                  <a:pt x="14270" y="3268"/>
                </a:cubicBezTo>
                <a:lnTo>
                  <a:pt x="14270" y="3268"/>
                </a:lnTo>
                <a:cubicBezTo>
                  <a:pt x="14267" y="3271"/>
                  <a:pt x="14275" y="3281"/>
                  <a:pt x="14303" y="3304"/>
                </a:cubicBezTo>
                <a:lnTo>
                  <a:pt x="14303" y="3304"/>
                </a:lnTo>
                <a:cubicBezTo>
                  <a:pt x="14310" y="3316"/>
                  <a:pt x="14320" y="3330"/>
                  <a:pt x="14333" y="3350"/>
                </a:cubicBezTo>
                <a:cubicBezTo>
                  <a:pt x="14341" y="3360"/>
                  <a:pt x="14347" y="3369"/>
                  <a:pt x="14353" y="3377"/>
                </a:cubicBezTo>
                <a:lnTo>
                  <a:pt x="14353" y="3377"/>
                </a:lnTo>
                <a:cubicBezTo>
                  <a:pt x="14398" y="3525"/>
                  <a:pt x="14436" y="3675"/>
                  <a:pt x="14466" y="3828"/>
                </a:cubicBezTo>
                <a:lnTo>
                  <a:pt x="14466" y="3828"/>
                </a:lnTo>
                <a:cubicBezTo>
                  <a:pt x="14470" y="3875"/>
                  <a:pt x="14475" y="3923"/>
                  <a:pt x="14479" y="3970"/>
                </a:cubicBezTo>
                <a:cubicBezTo>
                  <a:pt x="14483" y="4062"/>
                  <a:pt x="14489" y="4154"/>
                  <a:pt x="14490" y="4244"/>
                </a:cubicBezTo>
                <a:cubicBezTo>
                  <a:pt x="14496" y="4470"/>
                  <a:pt x="14490" y="4694"/>
                  <a:pt x="14477" y="4920"/>
                </a:cubicBezTo>
                <a:cubicBezTo>
                  <a:pt x="14374" y="6863"/>
                  <a:pt x="13774" y="8837"/>
                  <a:pt x="13993" y="10790"/>
                </a:cubicBezTo>
                <a:cubicBezTo>
                  <a:pt x="14096" y="11709"/>
                  <a:pt x="14393" y="12614"/>
                  <a:pt x="15218" y="13129"/>
                </a:cubicBezTo>
                <a:cubicBezTo>
                  <a:pt x="15622" y="13380"/>
                  <a:pt x="16087" y="13486"/>
                  <a:pt x="16559" y="13486"/>
                </a:cubicBezTo>
                <a:cubicBezTo>
                  <a:pt x="17182" y="13486"/>
                  <a:pt x="17819" y="13302"/>
                  <a:pt x="18345" y="13022"/>
                </a:cubicBezTo>
                <a:cubicBezTo>
                  <a:pt x="19415" y="12454"/>
                  <a:pt x="20211" y="11441"/>
                  <a:pt x="20895" y="10468"/>
                </a:cubicBezTo>
                <a:cubicBezTo>
                  <a:pt x="21597" y="9465"/>
                  <a:pt x="22189" y="8391"/>
                  <a:pt x="22832" y="7351"/>
                </a:cubicBezTo>
                <a:cubicBezTo>
                  <a:pt x="23453" y="6354"/>
                  <a:pt x="23983" y="5720"/>
                  <a:pt x="24833" y="4801"/>
                </a:cubicBezTo>
                <a:cubicBezTo>
                  <a:pt x="25681" y="3880"/>
                  <a:pt x="26598" y="2944"/>
                  <a:pt x="27686" y="2304"/>
                </a:cubicBezTo>
                <a:cubicBezTo>
                  <a:pt x="27808" y="2233"/>
                  <a:pt x="27933" y="2166"/>
                  <a:pt x="28059" y="2105"/>
                </a:cubicBezTo>
                <a:cubicBezTo>
                  <a:pt x="28072" y="2098"/>
                  <a:pt x="28156" y="2062"/>
                  <a:pt x="28153" y="2062"/>
                </a:cubicBezTo>
                <a:lnTo>
                  <a:pt x="28153" y="2062"/>
                </a:lnTo>
                <a:cubicBezTo>
                  <a:pt x="28152" y="2062"/>
                  <a:pt x="28138" y="2067"/>
                  <a:pt x="28101" y="2082"/>
                </a:cubicBezTo>
                <a:cubicBezTo>
                  <a:pt x="28159" y="2057"/>
                  <a:pt x="28220" y="2034"/>
                  <a:pt x="28279" y="2017"/>
                </a:cubicBezTo>
                <a:cubicBezTo>
                  <a:pt x="28379" y="1986"/>
                  <a:pt x="28479" y="1960"/>
                  <a:pt x="28580" y="1937"/>
                </a:cubicBezTo>
                <a:cubicBezTo>
                  <a:pt x="28580" y="1936"/>
                  <a:pt x="28581" y="1936"/>
                  <a:pt x="28581" y="1936"/>
                </a:cubicBezTo>
                <a:lnTo>
                  <a:pt x="28581" y="1936"/>
                </a:lnTo>
                <a:cubicBezTo>
                  <a:pt x="28620" y="1935"/>
                  <a:pt x="28657" y="1935"/>
                  <a:pt x="28695" y="1935"/>
                </a:cubicBezTo>
                <a:lnTo>
                  <a:pt x="28695" y="1935"/>
                </a:lnTo>
                <a:cubicBezTo>
                  <a:pt x="28714" y="1937"/>
                  <a:pt x="28754" y="1941"/>
                  <a:pt x="28794" y="1949"/>
                </a:cubicBezTo>
                <a:lnTo>
                  <a:pt x="28794" y="1949"/>
                </a:lnTo>
                <a:cubicBezTo>
                  <a:pt x="28796" y="1955"/>
                  <a:pt x="28798" y="1960"/>
                  <a:pt x="28799" y="1966"/>
                </a:cubicBezTo>
                <a:lnTo>
                  <a:pt x="28799" y="1966"/>
                </a:lnTo>
                <a:cubicBezTo>
                  <a:pt x="28800" y="1966"/>
                  <a:pt x="28800" y="1966"/>
                  <a:pt x="28800" y="1965"/>
                </a:cubicBezTo>
                <a:lnTo>
                  <a:pt x="28800" y="1965"/>
                </a:lnTo>
                <a:cubicBezTo>
                  <a:pt x="28800" y="1966"/>
                  <a:pt x="28800" y="1967"/>
                  <a:pt x="28800" y="1968"/>
                </a:cubicBezTo>
                <a:lnTo>
                  <a:pt x="28800" y="1968"/>
                </a:lnTo>
                <a:cubicBezTo>
                  <a:pt x="28800" y="1967"/>
                  <a:pt x="28800" y="1967"/>
                  <a:pt x="28799" y="1966"/>
                </a:cubicBezTo>
                <a:lnTo>
                  <a:pt x="28799" y="1966"/>
                </a:lnTo>
                <a:cubicBezTo>
                  <a:pt x="28797" y="1968"/>
                  <a:pt x="28797" y="1971"/>
                  <a:pt x="28800" y="1973"/>
                </a:cubicBezTo>
                <a:lnTo>
                  <a:pt x="28800" y="1973"/>
                </a:lnTo>
                <a:cubicBezTo>
                  <a:pt x="28800" y="1971"/>
                  <a:pt x="28800" y="1970"/>
                  <a:pt x="28800" y="1968"/>
                </a:cubicBezTo>
                <a:lnTo>
                  <a:pt x="28800" y="1968"/>
                </a:lnTo>
                <a:cubicBezTo>
                  <a:pt x="28801" y="1970"/>
                  <a:pt x="28801" y="1972"/>
                  <a:pt x="28802" y="1974"/>
                </a:cubicBezTo>
                <a:lnTo>
                  <a:pt x="28802" y="1974"/>
                </a:lnTo>
                <a:cubicBezTo>
                  <a:pt x="28801" y="1974"/>
                  <a:pt x="28800" y="1973"/>
                  <a:pt x="28800" y="1973"/>
                </a:cubicBezTo>
                <a:lnTo>
                  <a:pt x="28800" y="1973"/>
                </a:lnTo>
                <a:cubicBezTo>
                  <a:pt x="28799" y="1978"/>
                  <a:pt x="28799" y="1984"/>
                  <a:pt x="28798" y="1990"/>
                </a:cubicBezTo>
                <a:cubicBezTo>
                  <a:pt x="28789" y="2112"/>
                  <a:pt x="28787" y="2234"/>
                  <a:pt x="28781" y="2357"/>
                </a:cubicBezTo>
                <a:lnTo>
                  <a:pt x="28781" y="2357"/>
                </a:lnTo>
                <a:cubicBezTo>
                  <a:pt x="28776" y="2393"/>
                  <a:pt x="28763" y="2511"/>
                  <a:pt x="28756" y="2547"/>
                </a:cubicBezTo>
                <a:cubicBezTo>
                  <a:pt x="28739" y="2632"/>
                  <a:pt x="28722" y="2716"/>
                  <a:pt x="28703" y="2800"/>
                </a:cubicBezTo>
                <a:cubicBezTo>
                  <a:pt x="28653" y="3022"/>
                  <a:pt x="28593" y="3240"/>
                  <a:pt x="28530" y="3459"/>
                </a:cubicBezTo>
                <a:cubicBezTo>
                  <a:pt x="27964" y="5385"/>
                  <a:pt x="27089" y="7206"/>
                  <a:pt x="26428" y="9097"/>
                </a:cubicBezTo>
                <a:cubicBezTo>
                  <a:pt x="25946" y="10474"/>
                  <a:pt x="25124" y="13024"/>
                  <a:pt x="27169" y="13579"/>
                </a:cubicBezTo>
                <a:cubicBezTo>
                  <a:pt x="27322" y="13621"/>
                  <a:pt x="27473" y="13640"/>
                  <a:pt x="27623" y="13640"/>
                </a:cubicBezTo>
                <a:cubicBezTo>
                  <a:pt x="28543" y="13640"/>
                  <a:pt x="29394" y="12922"/>
                  <a:pt x="30005" y="12304"/>
                </a:cubicBezTo>
                <a:cubicBezTo>
                  <a:pt x="30834" y="11467"/>
                  <a:pt x="31529" y="10497"/>
                  <a:pt x="32224" y="9547"/>
                </a:cubicBezTo>
                <a:cubicBezTo>
                  <a:pt x="32827" y="8720"/>
                  <a:pt x="33411" y="7958"/>
                  <a:pt x="34222" y="7163"/>
                </a:cubicBezTo>
                <a:cubicBezTo>
                  <a:pt x="34647" y="6746"/>
                  <a:pt x="35097" y="6359"/>
                  <a:pt x="35632" y="6089"/>
                </a:cubicBezTo>
                <a:cubicBezTo>
                  <a:pt x="35716" y="6042"/>
                  <a:pt x="35808" y="6005"/>
                  <a:pt x="35902" y="5978"/>
                </a:cubicBezTo>
                <a:cubicBezTo>
                  <a:pt x="35964" y="5960"/>
                  <a:pt x="36205" y="5920"/>
                  <a:pt x="36170" y="5918"/>
                </a:cubicBezTo>
                <a:lnTo>
                  <a:pt x="36170" y="5918"/>
                </a:lnTo>
                <a:cubicBezTo>
                  <a:pt x="36173" y="5918"/>
                  <a:pt x="36177" y="5918"/>
                  <a:pt x="36181" y="5918"/>
                </a:cubicBezTo>
                <a:cubicBezTo>
                  <a:pt x="36248" y="5918"/>
                  <a:pt x="36356" y="5924"/>
                  <a:pt x="36393" y="5924"/>
                </a:cubicBezTo>
                <a:cubicBezTo>
                  <a:pt x="36403" y="5924"/>
                  <a:pt x="36408" y="5923"/>
                  <a:pt x="36406" y="5922"/>
                </a:cubicBezTo>
                <a:lnTo>
                  <a:pt x="36406" y="5922"/>
                </a:lnTo>
                <a:cubicBezTo>
                  <a:pt x="36471" y="5941"/>
                  <a:pt x="36533" y="5968"/>
                  <a:pt x="36589" y="6005"/>
                </a:cubicBezTo>
                <a:cubicBezTo>
                  <a:pt x="36677" y="6061"/>
                  <a:pt x="36711" y="6114"/>
                  <a:pt x="36752" y="6206"/>
                </a:cubicBezTo>
                <a:cubicBezTo>
                  <a:pt x="36813" y="6352"/>
                  <a:pt x="36832" y="6511"/>
                  <a:pt x="36838" y="6731"/>
                </a:cubicBezTo>
                <a:cubicBezTo>
                  <a:pt x="36855" y="7317"/>
                  <a:pt x="36761" y="7763"/>
                  <a:pt x="36619" y="8352"/>
                </a:cubicBezTo>
                <a:cubicBezTo>
                  <a:pt x="36348" y="9486"/>
                  <a:pt x="35926" y="10577"/>
                  <a:pt x="35789" y="11739"/>
                </a:cubicBezTo>
                <a:cubicBezTo>
                  <a:pt x="35666" y="12783"/>
                  <a:pt x="35785" y="14018"/>
                  <a:pt x="36671" y="14711"/>
                </a:cubicBezTo>
                <a:cubicBezTo>
                  <a:pt x="37089" y="15038"/>
                  <a:pt x="37593" y="15172"/>
                  <a:pt x="38111" y="15172"/>
                </a:cubicBezTo>
                <a:cubicBezTo>
                  <a:pt x="38817" y="15172"/>
                  <a:pt x="39549" y="14924"/>
                  <a:pt x="40125" y="14577"/>
                </a:cubicBezTo>
                <a:cubicBezTo>
                  <a:pt x="40950" y="14081"/>
                  <a:pt x="41638" y="13350"/>
                  <a:pt x="42256" y="12622"/>
                </a:cubicBezTo>
                <a:cubicBezTo>
                  <a:pt x="43068" y="11665"/>
                  <a:pt x="43805" y="10644"/>
                  <a:pt x="44513" y="9610"/>
                </a:cubicBezTo>
                <a:cubicBezTo>
                  <a:pt x="45787" y="7755"/>
                  <a:pt x="46926" y="5802"/>
                  <a:pt x="48247" y="3978"/>
                </a:cubicBezTo>
                <a:cubicBezTo>
                  <a:pt x="48304" y="3899"/>
                  <a:pt x="48364" y="3821"/>
                  <a:pt x="48423" y="3740"/>
                </a:cubicBezTo>
                <a:cubicBezTo>
                  <a:pt x="48427" y="3735"/>
                  <a:pt x="48431" y="3730"/>
                  <a:pt x="48434" y="3725"/>
                </a:cubicBezTo>
                <a:lnTo>
                  <a:pt x="48434" y="3725"/>
                </a:lnTo>
                <a:cubicBezTo>
                  <a:pt x="48440" y="3718"/>
                  <a:pt x="48447" y="3710"/>
                  <a:pt x="48456" y="3700"/>
                </a:cubicBezTo>
                <a:cubicBezTo>
                  <a:pt x="48638" y="3480"/>
                  <a:pt x="48825" y="3267"/>
                  <a:pt x="49036" y="3072"/>
                </a:cubicBezTo>
                <a:cubicBezTo>
                  <a:pt x="49443" y="2697"/>
                  <a:pt x="49938" y="2431"/>
                  <a:pt x="50421" y="2431"/>
                </a:cubicBezTo>
                <a:cubicBezTo>
                  <a:pt x="50443" y="2431"/>
                  <a:pt x="50466" y="2431"/>
                  <a:pt x="50489" y="2432"/>
                </a:cubicBezTo>
                <a:cubicBezTo>
                  <a:pt x="50644" y="2442"/>
                  <a:pt x="50788" y="2494"/>
                  <a:pt x="50954" y="2611"/>
                </a:cubicBezTo>
                <a:cubicBezTo>
                  <a:pt x="51015" y="2655"/>
                  <a:pt x="51182" y="2840"/>
                  <a:pt x="51276" y="3047"/>
                </a:cubicBezTo>
                <a:cubicBezTo>
                  <a:pt x="51373" y="3265"/>
                  <a:pt x="51414" y="3609"/>
                  <a:pt x="51391" y="3924"/>
                </a:cubicBezTo>
                <a:lnTo>
                  <a:pt x="51391" y="3924"/>
                </a:lnTo>
                <a:cubicBezTo>
                  <a:pt x="51382" y="3979"/>
                  <a:pt x="51375" y="4036"/>
                  <a:pt x="51366" y="4092"/>
                </a:cubicBezTo>
                <a:cubicBezTo>
                  <a:pt x="51339" y="4251"/>
                  <a:pt x="51306" y="4410"/>
                  <a:pt x="51276" y="4569"/>
                </a:cubicBezTo>
                <a:cubicBezTo>
                  <a:pt x="51199" y="4944"/>
                  <a:pt x="51117" y="5318"/>
                  <a:pt x="51038" y="5693"/>
                </a:cubicBezTo>
                <a:cubicBezTo>
                  <a:pt x="50855" y="6574"/>
                  <a:pt x="50690" y="7458"/>
                  <a:pt x="50600" y="8354"/>
                </a:cubicBezTo>
                <a:cubicBezTo>
                  <a:pt x="50441" y="9936"/>
                  <a:pt x="50590" y="11971"/>
                  <a:pt x="52277" y="12679"/>
                </a:cubicBezTo>
                <a:cubicBezTo>
                  <a:pt x="52669" y="12843"/>
                  <a:pt x="53082" y="12909"/>
                  <a:pt x="53499" y="12909"/>
                </a:cubicBezTo>
                <a:cubicBezTo>
                  <a:pt x="54079" y="12909"/>
                  <a:pt x="54667" y="12781"/>
                  <a:pt x="55214" y="12611"/>
                </a:cubicBezTo>
                <a:cubicBezTo>
                  <a:pt x="56295" y="12276"/>
                  <a:pt x="55973" y="10695"/>
                  <a:pt x="55005" y="10695"/>
                </a:cubicBezTo>
                <a:cubicBezTo>
                  <a:pt x="54909" y="10695"/>
                  <a:pt x="54808" y="10711"/>
                  <a:pt x="54701" y="10744"/>
                </a:cubicBezTo>
                <a:cubicBezTo>
                  <a:pt x="54446" y="10822"/>
                  <a:pt x="54190" y="10887"/>
                  <a:pt x="53929" y="10941"/>
                </a:cubicBezTo>
                <a:cubicBezTo>
                  <a:pt x="53917" y="10944"/>
                  <a:pt x="53862" y="10952"/>
                  <a:pt x="53825" y="10958"/>
                </a:cubicBezTo>
                <a:lnTo>
                  <a:pt x="53825" y="10958"/>
                </a:lnTo>
                <a:cubicBezTo>
                  <a:pt x="53805" y="10960"/>
                  <a:pt x="53785" y="10962"/>
                  <a:pt x="53780" y="10962"/>
                </a:cubicBezTo>
                <a:cubicBezTo>
                  <a:pt x="53658" y="10972"/>
                  <a:pt x="53537" y="10975"/>
                  <a:pt x="53414" y="10975"/>
                </a:cubicBezTo>
                <a:cubicBezTo>
                  <a:pt x="53365" y="10975"/>
                  <a:pt x="53295" y="10968"/>
                  <a:pt x="53265" y="10965"/>
                </a:cubicBezTo>
                <a:lnTo>
                  <a:pt x="53265" y="10965"/>
                </a:lnTo>
                <a:cubicBezTo>
                  <a:pt x="53205" y="10952"/>
                  <a:pt x="53145" y="10937"/>
                  <a:pt x="53085" y="10924"/>
                </a:cubicBezTo>
                <a:cubicBezTo>
                  <a:pt x="53066" y="10920"/>
                  <a:pt x="53047" y="10913"/>
                  <a:pt x="53028" y="10906"/>
                </a:cubicBezTo>
                <a:lnTo>
                  <a:pt x="53028" y="10906"/>
                </a:lnTo>
                <a:cubicBezTo>
                  <a:pt x="52965" y="10869"/>
                  <a:pt x="52903" y="10834"/>
                  <a:pt x="52840" y="10794"/>
                </a:cubicBezTo>
                <a:lnTo>
                  <a:pt x="52840" y="10794"/>
                </a:lnTo>
                <a:cubicBezTo>
                  <a:pt x="52880" y="10819"/>
                  <a:pt x="52902" y="10829"/>
                  <a:pt x="52911" y="10829"/>
                </a:cubicBezTo>
                <a:cubicBezTo>
                  <a:pt x="52949" y="10829"/>
                  <a:pt x="52811" y="10686"/>
                  <a:pt x="52783" y="10686"/>
                </a:cubicBezTo>
                <a:cubicBezTo>
                  <a:pt x="52771" y="10686"/>
                  <a:pt x="52777" y="10709"/>
                  <a:pt x="52819" y="10772"/>
                </a:cubicBezTo>
                <a:cubicBezTo>
                  <a:pt x="52777" y="10709"/>
                  <a:pt x="52739" y="10638"/>
                  <a:pt x="52696" y="10575"/>
                </a:cubicBezTo>
                <a:cubicBezTo>
                  <a:pt x="52687" y="10561"/>
                  <a:pt x="52679" y="10550"/>
                  <a:pt x="52672" y="10541"/>
                </a:cubicBezTo>
                <a:lnTo>
                  <a:pt x="52672" y="10541"/>
                </a:lnTo>
                <a:cubicBezTo>
                  <a:pt x="52671" y="10538"/>
                  <a:pt x="52671" y="10536"/>
                  <a:pt x="52670" y="10533"/>
                </a:cubicBezTo>
                <a:cubicBezTo>
                  <a:pt x="52622" y="10380"/>
                  <a:pt x="52574" y="10229"/>
                  <a:pt x="52539" y="10072"/>
                </a:cubicBezTo>
                <a:cubicBezTo>
                  <a:pt x="52529" y="10025"/>
                  <a:pt x="52521" y="9976"/>
                  <a:pt x="52516" y="9949"/>
                </a:cubicBezTo>
                <a:lnTo>
                  <a:pt x="52516" y="9949"/>
                </a:lnTo>
                <a:cubicBezTo>
                  <a:pt x="52508" y="9868"/>
                  <a:pt x="52501" y="9787"/>
                  <a:pt x="52495" y="9706"/>
                </a:cubicBezTo>
                <a:cubicBezTo>
                  <a:pt x="52474" y="9310"/>
                  <a:pt x="52484" y="8911"/>
                  <a:pt x="52522" y="8515"/>
                </a:cubicBezTo>
                <a:cubicBezTo>
                  <a:pt x="52538" y="8328"/>
                  <a:pt x="52559" y="8138"/>
                  <a:pt x="52584" y="7950"/>
                </a:cubicBezTo>
                <a:lnTo>
                  <a:pt x="52584" y="7950"/>
                </a:lnTo>
                <a:cubicBezTo>
                  <a:pt x="52576" y="8009"/>
                  <a:pt x="52573" y="8032"/>
                  <a:pt x="52573" y="8032"/>
                </a:cubicBezTo>
                <a:cubicBezTo>
                  <a:pt x="52574" y="8032"/>
                  <a:pt x="52603" y="7833"/>
                  <a:pt x="52608" y="7799"/>
                </a:cubicBezTo>
                <a:cubicBezTo>
                  <a:pt x="52626" y="7692"/>
                  <a:pt x="52643" y="7583"/>
                  <a:pt x="52662" y="7474"/>
                </a:cubicBezTo>
                <a:cubicBezTo>
                  <a:pt x="52794" y="6694"/>
                  <a:pt x="52972" y="5925"/>
                  <a:pt x="53129" y="5149"/>
                </a:cubicBezTo>
                <a:cubicBezTo>
                  <a:pt x="53275" y="4435"/>
                  <a:pt x="53399" y="3754"/>
                  <a:pt x="53271" y="3028"/>
                </a:cubicBezTo>
                <a:cubicBezTo>
                  <a:pt x="53028" y="1669"/>
                  <a:pt x="51980" y="627"/>
                  <a:pt x="50592" y="506"/>
                </a:cubicBezTo>
                <a:cubicBezTo>
                  <a:pt x="50494" y="498"/>
                  <a:pt x="50397" y="494"/>
                  <a:pt x="50302" y="494"/>
                </a:cubicBezTo>
                <a:cubicBezTo>
                  <a:pt x="48007" y="494"/>
                  <a:pt x="46581" y="2932"/>
                  <a:pt x="45469" y="4634"/>
                </a:cubicBezTo>
                <a:cubicBezTo>
                  <a:pt x="44188" y="6595"/>
                  <a:pt x="42896" y="8695"/>
                  <a:pt x="41504" y="10493"/>
                </a:cubicBezTo>
                <a:cubicBezTo>
                  <a:pt x="40895" y="11280"/>
                  <a:pt x="40242" y="12048"/>
                  <a:pt x="39474" y="12687"/>
                </a:cubicBezTo>
                <a:cubicBezTo>
                  <a:pt x="39471" y="12690"/>
                  <a:pt x="39467" y="12693"/>
                  <a:pt x="39464" y="12695"/>
                </a:cubicBezTo>
                <a:lnTo>
                  <a:pt x="39464" y="12695"/>
                </a:lnTo>
                <a:cubicBezTo>
                  <a:pt x="39440" y="12713"/>
                  <a:pt x="39416" y="12732"/>
                  <a:pt x="39390" y="12748"/>
                </a:cubicBezTo>
                <a:cubicBezTo>
                  <a:pt x="39311" y="12802"/>
                  <a:pt x="39233" y="12857"/>
                  <a:pt x="39149" y="12907"/>
                </a:cubicBezTo>
                <a:cubicBezTo>
                  <a:pt x="39082" y="12947"/>
                  <a:pt x="39011" y="12980"/>
                  <a:pt x="38944" y="13020"/>
                </a:cubicBezTo>
                <a:cubicBezTo>
                  <a:pt x="38944" y="13020"/>
                  <a:pt x="38943" y="13021"/>
                  <a:pt x="38943" y="13021"/>
                </a:cubicBezTo>
                <a:lnTo>
                  <a:pt x="38943" y="13021"/>
                </a:lnTo>
                <a:cubicBezTo>
                  <a:pt x="38885" y="13040"/>
                  <a:pt x="38696" y="13114"/>
                  <a:pt x="38697" y="13114"/>
                </a:cubicBezTo>
                <a:cubicBezTo>
                  <a:pt x="38406" y="13210"/>
                  <a:pt x="38260" y="13237"/>
                  <a:pt x="38031" y="13239"/>
                </a:cubicBezTo>
                <a:cubicBezTo>
                  <a:pt x="38012" y="13239"/>
                  <a:pt x="37997" y="13239"/>
                  <a:pt x="37984" y="13239"/>
                </a:cubicBezTo>
                <a:lnTo>
                  <a:pt x="37984" y="13239"/>
                </a:lnTo>
                <a:cubicBezTo>
                  <a:pt x="37962" y="13235"/>
                  <a:pt x="37940" y="13230"/>
                  <a:pt x="37918" y="13224"/>
                </a:cubicBezTo>
                <a:lnTo>
                  <a:pt x="37918" y="13224"/>
                </a:lnTo>
                <a:cubicBezTo>
                  <a:pt x="37939" y="13223"/>
                  <a:pt x="37847" y="13163"/>
                  <a:pt x="37832" y="13163"/>
                </a:cubicBezTo>
                <a:cubicBezTo>
                  <a:pt x="37831" y="13163"/>
                  <a:pt x="37830" y="13164"/>
                  <a:pt x="37830" y="13165"/>
                </a:cubicBezTo>
                <a:lnTo>
                  <a:pt x="37830" y="13165"/>
                </a:lnTo>
                <a:cubicBezTo>
                  <a:pt x="37826" y="13154"/>
                  <a:pt x="37819" y="13140"/>
                  <a:pt x="37810" y="13122"/>
                </a:cubicBezTo>
                <a:cubicBezTo>
                  <a:pt x="37794" y="13088"/>
                  <a:pt x="37786" y="13077"/>
                  <a:pt x="37783" y="13077"/>
                </a:cubicBezTo>
                <a:cubicBezTo>
                  <a:pt x="37782" y="13077"/>
                  <a:pt x="37782" y="13077"/>
                  <a:pt x="37781" y="13079"/>
                </a:cubicBezTo>
                <a:lnTo>
                  <a:pt x="37781" y="13079"/>
                </a:lnTo>
                <a:cubicBezTo>
                  <a:pt x="37778" y="13066"/>
                  <a:pt x="37774" y="13048"/>
                  <a:pt x="37768" y="13026"/>
                </a:cubicBezTo>
                <a:cubicBezTo>
                  <a:pt x="37743" y="12930"/>
                  <a:pt x="37717" y="12836"/>
                  <a:pt x="37697" y="12739"/>
                </a:cubicBezTo>
                <a:lnTo>
                  <a:pt x="37697" y="12739"/>
                </a:lnTo>
                <a:cubicBezTo>
                  <a:pt x="37705" y="12778"/>
                  <a:pt x="37709" y="12794"/>
                  <a:pt x="37711" y="12794"/>
                </a:cubicBezTo>
                <a:cubicBezTo>
                  <a:pt x="37717" y="12794"/>
                  <a:pt x="37686" y="12552"/>
                  <a:pt x="37686" y="12505"/>
                </a:cubicBezTo>
                <a:cubicBezTo>
                  <a:pt x="37680" y="12266"/>
                  <a:pt x="37692" y="12027"/>
                  <a:pt x="37720" y="11789"/>
                </a:cubicBezTo>
                <a:lnTo>
                  <a:pt x="37720" y="11789"/>
                </a:lnTo>
                <a:cubicBezTo>
                  <a:pt x="37716" y="11825"/>
                  <a:pt x="37715" y="11839"/>
                  <a:pt x="37716" y="11839"/>
                </a:cubicBezTo>
                <a:cubicBezTo>
                  <a:pt x="37719" y="11839"/>
                  <a:pt x="37747" y="11649"/>
                  <a:pt x="37753" y="11615"/>
                </a:cubicBezTo>
                <a:cubicBezTo>
                  <a:pt x="37780" y="11473"/>
                  <a:pt x="37810" y="11335"/>
                  <a:pt x="37845" y="11196"/>
                </a:cubicBezTo>
                <a:cubicBezTo>
                  <a:pt x="38119" y="10085"/>
                  <a:pt x="38515" y="9011"/>
                  <a:pt x="38683" y="7874"/>
                </a:cubicBezTo>
                <a:cubicBezTo>
                  <a:pt x="38865" y="6645"/>
                  <a:pt x="38827" y="5232"/>
                  <a:pt x="37717" y="4435"/>
                </a:cubicBezTo>
                <a:cubicBezTo>
                  <a:pt x="37276" y="4119"/>
                  <a:pt x="36787" y="3987"/>
                  <a:pt x="36292" y="3987"/>
                </a:cubicBezTo>
                <a:cubicBezTo>
                  <a:pt x="35544" y="3987"/>
                  <a:pt x="34782" y="4290"/>
                  <a:pt x="34153" y="4717"/>
                </a:cubicBezTo>
                <a:cubicBezTo>
                  <a:pt x="32260" y="6001"/>
                  <a:pt x="31006" y="8065"/>
                  <a:pt x="29662" y="9758"/>
                </a:cubicBezTo>
                <a:cubicBezTo>
                  <a:pt x="29306" y="10208"/>
                  <a:pt x="28934" y="10648"/>
                  <a:pt x="28523" y="11048"/>
                </a:cubicBezTo>
                <a:cubicBezTo>
                  <a:pt x="28436" y="11131"/>
                  <a:pt x="28350" y="11213"/>
                  <a:pt x="28260" y="11291"/>
                </a:cubicBezTo>
                <a:cubicBezTo>
                  <a:pt x="28221" y="11327"/>
                  <a:pt x="28181" y="11362"/>
                  <a:pt x="28141" y="11395"/>
                </a:cubicBezTo>
                <a:lnTo>
                  <a:pt x="28141" y="11395"/>
                </a:lnTo>
                <a:cubicBezTo>
                  <a:pt x="28122" y="11410"/>
                  <a:pt x="28095" y="11431"/>
                  <a:pt x="28086" y="11437"/>
                </a:cubicBezTo>
                <a:cubicBezTo>
                  <a:pt x="28004" y="11496"/>
                  <a:pt x="27921" y="11552"/>
                  <a:pt x="27833" y="11602"/>
                </a:cubicBezTo>
                <a:cubicBezTo>
                  <a:pt x="27818" y="11610"/>
                  <a:pt x="27803" y="11618"/>
                  <a:pt x="27789" y="11626"/>
                </a:cubicBezTo>
                <a:lnTo>
                  <a:pt x="27789" y="11626"/>
                </a:lnTo>
                <a:cubicBezTo>
                  <a:pt x="27790" y="11551"/>
                  <a:pt x="27790" y="11476"/>
                  <a:pt x="27793" y="11402"/>
                </a:cubicBezTo>
                <a:cubicBezTo>
                  <a:pt x="27793" y="11402"/>
                  <a:pt x="27793" y="11401"/>
                  <a:pt x="27793" y="11400"/>
                </a:cubicBezTo>
                <a:lnTo>
                  <a:pt x="27793" y="11400"/>
                </a:lnTo>
                <a:cubicBezTo>
                  <a:pt x="27794" y="11393"/>
                  <a:pt x="27796" y="11385"/>
                  <a:pt x="27797" y="11378"/>
                </a:cubicBezTo>
                <a:cubicBezTo>
                  <a:pt x="27816" y="11288"/>
                  <a:pt x="27831" y="11198"/>
                  <a:pt x="27851" y="11108"/>
                </a:cubicBezTo>
                <a:cubicBezTo>
                  <a:pt x="27895" y="10908"/>
                  <a:pt x="27946" y="10711"/>
                  <a:pt x="28004" y="10516"/>
                </a:cubicBezTo>
                <a:cubicBezTo>
                  <a:pt x="28126" y="10095"/>
                  <a:pt x="28272" y="9679"/>
                  <a:pt x="28421" y="9264"/>
                </a:cubicBezTo>
                <a:cubicBezTo>
                  <a:pt x="28775" y="8295"/>
                  <a:pt x="29168" y="7342"/>
                  <a:pt x="29545" y="6380"/>
                </a:cubicBezTo>
                <a:cubicBezTo>
                  <a:pt x="29888" y="5498"/>
                  <a:pt x="30232" y="4609"/>
                  <a:pt x="30477" y="3696"/>
                </a:cubicBezTo>
                <a:cubicBezTo>
                  <a:pt x="30673" y="2970"/>
                  <a:pt x="30860" y="2132"/>
                  <a:pt x="30654" y="1387"/>
                </a:cubicBezTo>
                <a:cubicBezTo>
                  <a:pt x="30409" y="502"/>
                  <a:pt x="29563" y="1"/>
                  <a:pt x="28684" y="1"/>
                </a:cubicBezTo>
                <a:close/>
              </a:path>
            </a:pathLst>
          </a:custGeom>
          <a:solidFill>
            <a:schemeClr val="lt2"/>
          </a:solidFill>
          <a:ln>
            <a:noFill/>
          </a:ln>
        </p:spPr>
        <p:txBody>
          <a:bodyPr spcFirstLastPara="1" wrap="square" lIns="121869" tIns="121869" rIns="121869" bIns="121869"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502" b="0" i="0" u="none" strike="noStrike" kern="1200" cap="none" spc="0" normalizeH="0" baseline="0" noProof="0">
              <a:ln>
                <a:noFill/>
              </a:ln>
              <a:solidFill>
                <a:prstClr val="black"/>
              </a:solidFill>
              <a:effectLst/>
              <a:uLnTx/>
              <a:uFillTx/>
              <a:latin typeface="Constantia" panose="02030602050306030303"/>
              <a:ea typeface="+mn-ea"/>
              <a:cs typeface="Arial"/>
              <a:sym typeface="Arial"/>
            </a:endParaRPr>
          </a:p>
        </p:txBody>
      </p:sp>
      <p:sp>
        <p:nvSpPr>
          <p:cNvPr id="493" name="Google Shape;493;p22"/>
          <p:cNvSpPr/>
          <p:nvPr/>
        </p:nvSpPr>
        <p:spPr>
          <a:xfrm>
            <a:off x="8073629" y="4737047"/>
            <a:ext cx="1373383" cy="1371081"/>
          </a:xfrm>
          <a:custGeom>
            <a:avLst/>
            <a:gdLst/>
            <a:ahLst/>
            <a:cxnLst/>
            <a:rect l="l" t="t" r="r" b="b"/>
            <a:pathLst>
              <a:path w="45563" h="34115" extrusionOk="0">
                <a:moveTo>
                  <a:pt x="40041" y="0"/>
                </a:moveTo>
                <a:cubicBezTo>
                  <a:pt x="37991" y="0"/>
                  <a:pt x="36011" y="2751"/>
                  <a:pt x="34845" y="4649"/>
                </a:cubicBezTo>
                <a:cubicBezTo>
                  <a:pt x="33646" y="6602"/>
                  <a:pt x="31557" y="13462"/>
                  <a:pt x="28390" y="13780"/>
                </a:cubicBezTo>
                <a:cubicBezTo>
                  <a:pt x="28307" y="13788"/>
                  <a:pt x="28225" y="13792"/>
                  <a:pt x="28145" y="13792"/>
                </a:cubicBezTo>
                <a:cubicBezTo>
                  <a:pt x="25427" y="13792"/>
                  <a:pt x="24573" y="9133"/>
                  <a:pt x="21467" y="9133"/>
                </a:cubicBezTo>
                <a:cubicBezTo>
                  <a:pt x="21190" y="9133"/>
                  <a:pt x="20896" y="9170"/>
                  <a:pt x="20581" y="9250"/>
                </a:cubicBezTo>
                <a:cubicBezTo>
                  <a:pt x="16623" y="10261"/>
                  <a:pt x="16803" y="18082"/>
                  <a:pt x="16623" y="19380"/>
                </a:cubicBezTo>
                <a:cubicBezTo>
                  <a:pt x="16430" y="20783"/>
                  <a:pt x="15534" y="21497"/>
                  <a:pt x="14397" y="21497"/>
                </a:cubicBezTo>
                <a:cubicBezTo>
                  <a:pt x="13059" y="21497"/>
                  <a:pt x="11388" y="20510"/>
                  <a:pt x="10133" y="18496"/>
                </a:cubicBezTo>
                <a:cubicBezTo>
                  <a:pt x="8582" y="16008"/>
                  <a:pt x="7324" y="14069"/>
                  <a:pt x="5100" y="14069"/>
                </a:cubicBezTo>
                <a:cubicBezTo>
                  <a:pt x="4583" y="14069"/>
                  <a:pt x="4014" y="14174"/>
                  <a:pt x="3378" y="14400"/>
                </a:cubicBezTo>
                <a:cubicBezTo>
                  <a:pt x="0" y="15603"/>
                  <a:pt x="213" y="21636"/>
                  <a:pt x="213" y="22591"/>
                </a:cubicBezTo>
                <a:cubicBezTo>
                  <a:pt x="213" y="27975"/>
                  <a:pt x="3537" y="32566"/>
                  <a:pt x="12244" y="33889"/>
                </a:cubicBezTo>
                <a:cubicBezTo>
                  <a:pt x="13265" y="34044"/>
                  <a:pt x="14272" y="34114"/>
                  <a:pt x="15260" y="34114"/>
                </a:cubicBezTo>
                <a:cubicBezTo>
                  <a:pt x="22699" y="34114"/>
                  <a:pt x="28983" y="30136"/>
                  <a:pt x="30661" y="28534"/>
                </a:cubicBezTo>
                <a:cubicBezTo>
                  <a:pt x="32560" y="26717"/>
                  <a:pt x="40634" y="18951"/>
                  <a:pt x="43098" y="9928"/>
                </a:cubicBezTo>
                <a:cubicBezTo>
                  <a:pt x="45562" y="904"/>
                  <a:pt x="42323" y="167"/>
                  <a:pt x="40211" y="6"/>
                </a:cubicBezTo>
                <a:cubicBezTo>
                  <a:pt x="40154" y="2"/>
                  <a:pt x="40098" y="0"/>
                  <a:pt x="40041" y="0"/>
                </a:cubicBezTo>
                <a:close/>
              </a:path>
            </a:pathLst>
          </a:custGeom>
          <a:solidFill>
            <a:schemeClr val="accent3"/>
          </a:solidFill>
          <a:ln>
            <a:noFill/>
          </a:ln>
        </p:spPr>
        <p:txBody>
          <a:bodyPr spcFirstLastPara="1" wrap="square" lIns="121869" tIns="121869" rIns="121869" bIns="121869"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502" b="0" i="0" u="none" strike="noStrike" kern="1200" cap="none" spc="0" normalizeH="0" baseline="0" noProof="0">
              <a:ln>
                <a:noFill/>
              </a:ln>
              <a:solidFill>
                <a:prstClr val="black"/>
              </a:solidFill>
              <a:effectLst/>
              <a:uLnTx/>
              <a:uFillTx/>
              <a:latin typeface="Constantia" panose="02030602050306030303"/>
              <a:ea typeface="+mn-ea"/>
              <a:cs typeface="Arial"/>
              <a:sym typeface="Arial"/>
            </a:endParaRPr>
          </a:p>
        </p:txBody>
      </p:sp>
      <p:grpSp>
        <p:nvGrpSpPr>
          <p:cNvPr id="494" name="Google Shape;494;p22"/>
          <p:cNvGrpSpPr/>
          <p:nvPr/>
        </p:nvGrpSpPr>
        <p:grpSpPr>
          <a:xfrm>
            <a:off x="8379901" y="4737003"/>
            <a:ext cx="531501" cy="731344"/>
            <a:chOff x="3348600" y="614425"/>
            <a:chExt cx="749225" cy="773200"/>
          </a:xfrm>
        </p:grpSpPr>
        <p:sp>
          <p:nvSpPr>
            <p:cNvPr id="495" name="Google Shape;495;p22"/>
            <p:cNvSpPr/>
            <p:nvPr/>
          </p:nvSpPr>
          <p:spPr>
            <a:xfrm>
              <a:off x="3348600" y="1001600"/>
              <a:ext cx="73550" cy="78150"/>
            </a:xfrm>
            <a:custGeom>
              <a:avLst/>
              <a:gdLst/>
              <a:ahLst/>
              <a:cxnLst/>
              <a:rect l="l" t="t" r="r" b="b"/>
              <a:pathLst>
                <a:path w="2942" h="3126" extrusionOk="0">
                  <a:moveTo>
                    <a:pt x="1421" y="0"/>
                  </a:moveTo>
                  <a:cubicBezTo>
                    <a:pt x="1368" y="0"/>
                    <a:pt x="1313" y="2"/>
                    <a:pt x="1257" y="6"/>
                  </a:cubicBezTo>
                  <a:cubicBezTo>
                    <a:pt x="805" y="37"/>
                    <a:pt x="418" y="363"/>
                    <a:pt x="221" y="879"/>
                  </a:cubicBezTo>
                  <a:cubicBezTo>
                    <a:pt x="1" y="1460"/>
                    <a:pt x="74" y="2145"/>
                    <a:pt x="411" y="2624"/>
                  </a:cubicBezTo>
                  <a:cubicBezTo>
                    <a:pt x="640" y="2951"/>
                    <a:pt x="1004" y="3125"/>
                    <a:pt x="1402" y="3125"/>
                  </a:cubicBezTo>
                  <a:cubicBezTo>
                    <a:pt x="1634" y="3123"/>
                    <a:pt x="1864" y="3068"/>
                    <a:pt x="2072" y="2963"/>
                  </a:cubicBezTo>
                  <a:cubicBezTo>
                    <a:pt x="2635" y="2681"/>
                    <a:pt x="2942" y="2122"/>
                    <a:pt x="2873" y="1502"/>
                  </a:cubicBezTo>
                  <a:cubicBezTo>
                    <a:pt x="2759" y="505"/>
                    <a:pt x="2274" y="0"/>
                    <a:pt x="142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502" b="0" i="0" u="none" strike="noStrike" kern="1200" cap="none" spc="0" normalizeH="0" baseline="0" noProof="0">
                <a:ln>
                  <a:noFill/>
                </a:ln>
                <a:solidFill>
                  <a:prstClr val="black"/>
                </a:solidFill>
                <a:effectLst/>
                <a:uLnTx/>
                <a:uFillTx/>
                <a:latin typeface="Constantia" panose="02030602050306030303"/>
                <a:ea typeface="+mn-ea"/>
                <a:cs typeface="Arial"/>
                <a:sym typeface="Arial"/>
              </a:endParaRPr>
            </a:p>
          </p:txBody>
        </p:sp>
        <p:sp>
          <p:nvSpPr>
            <p:cNvPr id="496" name="Google Shape;496;p22"/>
            <p:cNvSpPr/>
            <p:nvPr/>
          </p:nvSpPr>
          <p:spPr>
            <a:xfrm>
              <a:off x="3512025" y="857850"/>
              <a:ext cx="85075" cy="108125"/>
            </a:xfrm>
            <a:custGeom>
              <a:avLst/>
              <a:gdLst/>
              <a:ahLst/>
              <a:cxnLst/>
              <a:rect l="l" t="t" r="r" b="b"/>
              <a:pathLst>
                <a:path w="3403" h="4325" extrusionOk="0">
                  <a:moveTo>
                    <a:pt x="1645" y="0"/>
                  </a:moveTo>
                  <a:cubicBezTo>
                    <a:pt x="1583" y="0"/>
                    <a:pt x="1519" y="3"/>
                    <a:pt x="1454" y="9"/>
                  </a:cubicBezTo>
                  <a:cubicBezTo>
                    <a:pt x="931" y="51"/>
                    <a:pt x="483" y="503"/>
                    <a:pt x="257" y="1217"/>
                  </a:cubicBezTo>
                  <a:cubicBezTo>
                    <a:pt x="0" y="2021"/>
                    <a:pt x="87" y="2969"/>
                    <a:pt x="473" y="3629"/>
                  </a:cubicBezTo>
                  <a:cubicBezTo>
                    <a:pt x="739" y="4083"/>
                    <a:pt x="1163" y="4324"/>
                    <a:pt x="1620" y="4324"/>
                  </a:cubicBezTo>
                  <a:cubicBezTo>
                    <a:pt x="1875" y="4324"/>
                    <a:pt x="2139" y="4250"/>
                    <a:pt x="2396" y="4098"/>
                  </a:cubicBezTo>
                  <a:cubicBezTo>
                    <a:pt x="3046" y="3710"/>
                    <a:pt x="3403" y="2936"/>
                    <a:pt x="3320" y="2077"/>
                  </a:cubicBezTo>
                  <a:cubicBezTo>
                    <a:pt x="3191" y="700"/>
                    <a:pt x="2629" y="0"/>
                    <a:pt x="1645"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502" b="0" i="0" u="none" strike="noStrike" kern="1200" cap="none" spc="0" normalizeH="0" baseline="0" noProof="0">
                <a:ln>
                  <a:noFill/>
                </a:ln>
                <a:solidFill>
                  <a:prstClr val="black"/>
                </a:solidFill>
                <a:effectLst/>
                <a:uLnTx/>
                <a:uFillTx/>
                <a:latin typeface="Constantia" panose="02030602050306030303"/>
                <a:ea typeface="+mn-ea"/>
                <a:cs typeface="Arial"/>
                <a:sym typeface="Arial"/>
              </a:endParaRPr>
            </a:p>
          </p:txBody>
        </p:sp>
        <p:sp>
          <p:nvSpPr>
            <p:cNvPr id="497" name="Google Shape;497;p22"/>
            <p:cNvSpPr/>
            <p:nvPr/>
          </p:nvSpPr>
          <p:spPr>
            <a:xfrm>
              <a:off x="3559650" y="1053325"/>
              <a:ext cx="83550" cy="90375"/>
            </a:xfrm>
            <a:custGeom>
              <a:avLst/>
              <a:gdLst/>
              <a:ahLst/>
              <a:cxnLst/>
              <a:rect l="l" t="t" r="r" b="b"/>
              <a:pathLst>
                <a:path w="3342" h="3615" extrusionOk="0">
                  <a:moveTo>
                    <a:pt x="1613" y="0"/>
                  </a:moveTo>
                  <a:cubicBezTo>
                    <a:pt x="1553" y="0"/>
                    <a:pt x="1492" y="3"/>
                    <a:pt x="1429" y="7"/>
                  </a:cubicBezTo>
                  <a:cubicBezTo>
                    <a:pt x="914" y="43"/>
                    <a:pt x="473" y="421"/>
                    <a:pt x="251" y="1016"/>
                  </a:cubicBezTo>
                  <a:cubicBezTo>
                    <a:pt x="0" y="1690"/>
                    <a:pt x="85" y="2481"/>
                    <a:pt x="466" y="3034"/>
                  </a:cubicBezTo>
                  <a:cubicBezTo>
                    <a:pt x="726" y="3411"/>
                    <a:pt x="1141" y="3614"/>
                    <a:pt x="1591" y="3614"/>
                  </a:cubicBezTo>
                  <a:cubicBezTo>
                    <a:pt x="1858" y="3610"/>
                    <a:pt x="2118" y="3547"/>
                    <a:pt x="2353" y="3425"/>
                  </a:cubicBezTo>
                  <a:cubicBezTo>
                    <a:pt x="2995" y="3101"/>
                    <a:pt x="3341" y="2454"/>
                    <a:pt x="3263" y="1736"/>
                  </a:cubicBezTo>
                  <a:cubicBezTo>
                    <a:pt x="3135" y="585"/>
                    <a:pt x="2582" y="0"/>
                    <a:pt x="1613"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502" b="0" i="0" u="none" strike="noStrike" kern="1200" cap="none" spc="0" normalizeH="0" baseline="0" noProof="0">
                <a:ln>
                  <a:noFill/>
                </a:ln>
                <a:solidFill>
                  <a:prstClr val="black"/>
                </a:solidFill>
                <a:effectLst/>
                <a:uLnTx/>
                <a:uFillTx/>
                <a:latin typeface="Constantia" panose="02030602050306030303"/>
                <a:ea typeface="+mn-ea"/>
                <a:cs typeface="Arial"/>
                <a:sym typeface="Arial"/>
              </a:endParaRPr>
            </a:p>
          </p:txBody>
        </p:sp>
        <p:sp>
          <p:nvSpPr>
            <p:cNvPr id="498" name="Google Shape;498;p22"/>
            <p:cNvSpPr/>
            <p:nvPr/>
          </p:nvSpPr>
          <p:spPr>
            <a:xfrm>
              <a:off x="3667100" y="861925"/>
              <a:ext cx="73550" cy="78200"/>
            </a:xfrm>
            <a:custGeom>
              <a:avLst/>
              <a:gdLst/>
              <a:ahLst/>
              <a:cxnLst/>
              <a:rect l="l" t="t" r="r" b="b"/>
              <a:pathLst>
                <a:path w="2942" h="3128" extrusionOk="0">
                  <a:moveTo>
                    <a:pt x="1422" y="1"/>
                  </a:moveTo>
                  <a:cubicBezTo>
                    <a:pt x="1369" y="1"/>
                    <a:pt x="1314" y="3"/>
                    <a:pt x="1259" y="7"/>
                  </a:cubicBezTo>
                  <a:cubicBezTo>
                    <a:pt x="805" y="37"/>
                    <a:pt x="418" y="365"/>
                    <a:pt x="221" y="880"/>
                  </a:cubicBezTo>
                  <a:cubicBezTo>
                    <a:pt x="1" y="1462"/>
                    <a:pt x="75" y="2147"/>
                    <a:pt x="410" y="2624"/>
                  </a:cubicBezTo>
                  <a:cubicBezTo>
                    <a:pt x="640" y="2951"/>
                    <a:pt x="1006" y="3127"/>
                    <a:pt x="1402" y="3127"/>
                  </a:cubicBezTo>
                  <a:cubicBezTo>
                    <a:pt x="1636" y="3125"/>
                    <a:pt x="1864" y="3070"/>
                    <a:pt x="2072" y="2963"/>
                  </a:cubicBezTo>
                  <a:cubicBezTo>
                    <a:pt x="2635" y="2681"/>
                    <a:pt x="2942" y="2122"/>
                    <a:pt x="2873" y="1502"/>
                  </a:cubicBezTo>
                  <a:cubicBezTo>
                    <a:pt x="2761" y="507"/>
                    <a:pt x="2274" y="1"/>
                    <a:pt x="1422"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502" b="0" i="0" u="none" strike="noStrike" kern="1200" cap="none" spc="0" normalizeH="0" baseline="0" noProof="0">
                <a:ln>
                  <a:noFill/>
                </a:ln>
                <a:solidFill>
                  <a:prstClr val="black"/>
                </a:solidFill>
                <a:effectLst/>
                <a:uLnTx/>
                <a:uFillTx/>
                <a:latin typeface="Constantia" panose="02030602050306030303"/>
                <a:ea typeface="+mn-ea"/>
                <a:cs typeface="Arial"/>
                <a:sym typeface="Arial"/>
              </a:endParaRPr>
            </a:p>
          </p:txBody>
        </p:sp>
        <p:sp>
          <p:nvSpPr>
            <p:cNvPr id="499" name="Google Shape;499;p22"/>
            <p:cNvSpPr/>
            <p:nvPr/>
          </p:nvSpPr>
          <p:spPr>
            <a:xfrm>
              <a:off x="3610575" y="678125"/>
              <a:ext cx="96575" cy="104375"/>
            </a:xfrm>
            <a:custGeom>
              <a:avLst/>
              <a:gdLst/>
              <a:ahLst/>
              <a:cxnLst/>
              <a:rect l="l" t="t" r="r" b="b"/>
              <a:pathLst>
                <a:path w="3863" h="4175" extrusionOk="0">
                  <a:moveTo>
                    <a:pt x="1866" y="0"/>
                  </a:moveTo>
                  <a:cubicBezTo>
                    <a:pt x="1796" y="0"/>
                    <a:pt x="1725" y="3"/>
                    <a:pt x="1651" y="8"/>
                  </a:cubicBezTo>
                  <a:cubicBezTo>
                    <a:pt x="1055" y="51"/>
                    <a:pt x="548" y="485"/>
                    <a:pt x="290" y="1174"/>
                  </a:cubicBezTo>
                  <a:cubicBezTo>
                    <a:pt x="1" y="1952"/>
                    <a:pt x="96" y="2865"/>
                    <a:pt x="539" y="3504"/>
                  </a:cubicBezTo>
                  <a:cubicBezTo>
                    <a:pt x="839" y="3941"/>
                    <a:pt x="1318" y="4175"/>
                    <a:pt x="1839" y="4175"/>
                  </a:cubicBezTo>
                  <a:cubicBezTo>
                    <a:pt x="2145" y="4173"/>
                    <a:pt x="2447" y="4096"/>
                    <a:pt x="2719" y="3956"/>
                  </a:cubicBezTo>
                  <a:cubicBezTo>
                    <a:pt x="3458" y="3581"/>
                    <a:pt x="3862" y="2834"/>
                    <a:pt x="3770" y="2005"/>
                  </a:cubicBezTo>
                  <a:cubicBezTo>
                    <a:pt x="3623" y="677"/>
                    <a:pt x="2985" y="0"/>
                    <a:pt x="186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502" b="0" i="0" u="none" strike="noStrike" kern="1200" cap="none" spc="0" normalizeH="0" baseline="0" noProof="0">
                <a:ln>
                  <a:noFill/>
                </a:ln>
                <a:solidFill>
                  <a:prstClr val="black"/>
                </a:solidFill>
                <a:effectLst/>
                <a:uLnTx/>
                <a:uFillTx/>
                <a:latin typeface="Constantia" panose="02030602050306030303"/>
                <a:ea typeface="+mn-ea"/>
                <a:cs typeface="Arial"/>
                <a:sym typeface="Arial"/>
              </a:endParaRPr>
            </a:p>
          </p:txBody>
        </p:sp>
        <p:sp>
          <p:nvSpPr>
            <p:cNvPr id="500" name="Google Shape;500;p22"/>
            <p:cNvSpPr/>
            <p:nvPr/>
          </p:nvSpPr>
          <p:spPr>
            <a:xfrm>
              <a:off x="3804775" y="614425"/>
              <a:ext cx="85025" cy="108100"/>
            </a:xfrm>
            <a:custGeom>
              <a:avLst/>
              <a:gdLst/>
              <a:ahLst/>
              <a:cxnLst/>
              <a:rect l="l" t="t" r="r" b="b"/>
              <a:pathLst>
                <a:path w="3401" h="4324" extrusionOk="0">
                  <a:moveTo>
                    <a:pt x="1643" y="0"/>
                  </a:moveTo>
                  <a:cubicBezTo>
                    <a:pt x="1582" y="0"/>
                    <a:pt x="1519" y="3"/>
                    <a:pt x="1455" y="8"/>
                  </a:cubicBezTo>
                  <a:cubicBezTo>
                    <a:pt x="931" y="52"/>
                    <a:pt x="483" y="504"/>
                    <a:pt x="257" y="1216"/>
                  </a:cubicBezTo>
                  <a:cubicBezTo>
                    <a:pt x="0" y="2022"/>
                    <a:pt x="86" y="2968"/>
                    <a:pt x="475" y="3631"/>
                  </a:cubicBezTo>
                  <a:cubicBezTo>
                    <a:pt x="739" y="4084"/>
                    <a:pt x="1162" y="4324"/>
                    <a:pt x="1622" y="4324"/>
                  </a:cubicBezTo>
                  <a:cubicBezTo>
                    <a:pt x="1875" y="4324"/>
                    <a:pt x="2141" y="4251"/>
                    <a:pt x="2395" y="4098"/>
                  </a:cubicBezTo>
                  <a:cubicBezTo>
                    <a:pt x="3046" y="3711"/>
                    <a:pt x="3400" y="2937"/>
                    <a:pt x="3322" y="2078"/>
                  </a:cubicBezTo>
                  <a:cubicBezTo>
                    <a:pt x="3192" y="700"/>
                    <a:pt x="2628" y="0"/>
                    <a:pt x="1643"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502" b="0" i="0" u="none" strike="noStrike" kern="1200" cap="none" spc="0" normalizeH="0" baseline="0" noProof="0">
                <a:ln>
                  <a:noFill/>
                </a:ln>
                <a:solidFill>
                  <a:prstClr val="black"/>
                </a:solidFill>
                <a:effectLst/>
                <a:uLnTx/>
                <a:uFillTx/>
                <a:latin typeface="Constantia" panose="02030602050306030303"/>
                <a:ea typeface="+mn-ea"/>
                <a:cs typeface="Arial"/>
                <a:sym typeface="Arial"/>
              </a:endParaRPr>
            </a:p>
          </p:txBody>
        </p:sp>
        <p:sp>
          <p:nvSpPr>
            <p:cNvPr id="501" name="Google Shape;501;p22"/>
            <p:cNvSpPr/>
            <p:nvPr/>
          </p:nvSpPr>
          <p:spPr>
            <a:xfrm>
              <a:off x="3796775" y="948225"/>
              <a:ext cx="73600" cy="78200"/>
            </a:xfrm>
            <a:custGeom>
              <a:avLst/>
              <a:gdLst/>
              <a:ahLst/>
              <a:cxnLst/>
              <a:rect l="l" t="t" r="r" b="b"/>
              <a:pathLst>
                <a:path w="2944" h="3128" extrusionOk="0">
                  <a:moveTo>
                    <a:pt x="1422" y="1"/>
                  </a:moveTo>
                  <a:cubicBezTo>
                    <a:pt x="1369" y="1"/>
                    <a:pt x="1314" y="3"/>
                    <a:pt x="1258" y="7"/>
                  </a:cubicBezTo>
                  <a:cubicBezTo>
                    <a:pt x="805" y="37"/>
                    <a:pt x="418" y="365"/>
                    <a:pt x="222" y="880"/>
                  </a:cubicBezTo>
                  <a:cubicBezTo>
                    <a:pt x="0" y="1462"/>
                    <a:pt x="75" y="2145"/>
                    <a:pt x="410" y="2624"/>
                  </a:cubicBezTo>
                  <a:cubicBezTo>
                    <a:pt x="640" y="2951"/>
                    <a:pt x="1006" y="3127"/>
                    <a:pt x="1402" y="3127"/>
                  </a:cubicBezTo>
                  <a:cubicBezTo>
                    <a:pt x="1635" y="3126"/>
                    <a:pt x="1863" y="3068"/>
                    <a:pt x="2072" y="2963"/>
                  </a:cubicBezTo>
                  <a:cubicBezTo>
                    <a:pt x="2637" y="2681"/>
                    <a:pt x="2943" y="2122"/>
                    <a:pt x="2872" y="1502"/>
                  </a:cubicBezTo>
                  <a:cubicBezTo>
                    <a:pt x="2761" y="507"/>
                    <a:pt x="2274" y="1"/>
                    <a:pt x="1422"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502" b="0" i="0" u="none" strike="noStrike" kern="1200" cap="none" spc="0" normalizeH="0" baseline="0" noProof="0">
                <a:ln>
                  <a:noFill/>
                </a:ln>
                <a:solidFill>
                  <a:prstClr val="black"/>
                </a:solidFill>
                <a:effectLst/>
                <a:uLnTx/>
                <a:uFillTx/>
                <a:latin typeface="Constantia" panose="02030602050306030303"/>
                <a:ea typeface="+mn-ea"/>
                <a:cs typeface="Arial"/>
                <a:sym typeface="Arial"/>
              </a:endParaRPr>
            </a:p>
          </p:txBody>
        </p:sp>
        <p:sp>
          <p:nvSpPr>
            <p:cNvPr id="502" name="Google Shape;502;p22"/>
            <p:cNvSpPr/>
            <p:nvPr/>
          </p:nvSpPr>
          <p:spPr>
            <a:xfrm>
              <a:off x="3872250" y="775375"/>
              <a:ext cx="85050" cy="108125"/>
            </a:xfrm>
            <a:custGeom>
              <a:avLst/>
              <a:gdLst/>
              <a:ahLst/>
              <a:cxnLst/>
              <a:rect l="l" t="t" r="r" b="b"/>
              <a:pathLst>
                <a:path w="3402" h="4325" extrusionOk="0">
                  <a:moveTo>
                    <a:pt x="1644" y="1"/>
                  </a:moveTo>
                  <a:cubicBezTo>
                    <a:pt x="1583" y="1"/>
                    <a:pt x="1519" y="3"/>
                    <a:pt x="1454" y="9"/>
                  </a:cubicBezTo>
                  <a:cubicBezTo>
                    <a:pt x="931" y="51"/>
                    <a:pt x="483" y="503"/>
                    <a:pt x="255" y="1217"/>
                  </a:cubicBezTo>
                  <a:cubicBezTo>
                    <a:pt x="1" y="2021"/>
                    <a:pt x="85" y="2969"/>
                    <a:pt x="474" y="3629"/>
                  </a:cubicBezTo>
                  <a:cubicBezTo>
                    <a:pt x="740" y="4083"/>
                    <a:pt x="1161" y="4324"/>
                    <a:pt x="1620" y="4324"/>
                  </a:cubicBezTo>
                  <a:cubicBezTo>
                    <a:pt x="1875" y="4324"/>
                    <a:pt x="2139" y="4250"/>
                    <a:pt x="2396" y="4098"/>
                  </a:cubicBezTo>
                  <a:cubicBezTo>
                    <a:pt x="3047" y="3710"/>
                    <a:pt x="3401" y="2936"/>
                    <a:pt x="3321" y="2079"/>
                  </a:cubicBezTo>
                  <a:cubicBezTo>
                    <a:pt x="3191" y="702"/>
                    <a:pt x="2629" y="1"/>
                    <a:pt x="1644"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502" b="0" i="0" u="none" strike="noStrike" kern="1200" cap="none" spc="0" normalizeH="0" baseline="0" noProof="0">
                <a:ln>
                  <a:noFill/>
                </a:ln>
                <a:solidFill>
                  <a:prstClr val="black"/>
                </a:solidFill>
                <a:effectLst/>
                <a:uLnTx/>
                <a:uFillTx/>
                <a:latin typeface="Constantia" panose="02030602050306030303"/>
                <a:ea typeface="+mn-ea"/>
                <a:cs typeface="Arial"/>
                <a:sym typeface="Arial"/>
              </a:endParaRPr>
            </a:p>
          </p:txBody>
        </p:sp>
        <p:sp>
          <p:nvSpPr>
            <p:cNvPr id="503" name="Google Shape;503;p22"/>
            <p:cNvSpPr/>
            <p:nvPr/>
          </p:nvSpPr>
          <p:spPr>
            <a:xfrm>
              <a:off x="3739425" y="1113600"/>
              <a:ext cx="96575" cy="104375"/>
            </a:xfrm>
            <a:custGeom>
              <a:avLst/>
              <a:gdLst/>
              <a:ahLst/>
              <a:cxnLst/>
              <a:rect l="l" t="t" r="r" b="b"/>
              <a:pathLst>
                <a:path w="3863" h="4175" extrusionOk="0">
                  <a:moveTo>
                    <a:pt x="1866" y="1"/>
                  </a:moveTo>
                  <a:cubicBezTo>
                    <a:pt x="1796" y="1"/>
                    <a:pt x="1725" y="3"/>
                    <a:pt x="1651" y="8"/>
                  </a:cubicBezTo>
                  <a:cubicBezTo>
                    <a:pt x="1058" y="51"/>
                    <a:pt x="548" y="485"/>
                    <a:pt x="292" y="1174"/>
                  </a:cubicBezTo>
                  <a:cubicBezTo>
                    <a:pt x="1" y="1952"/>
                    <a:pt x="98" y="2867"/>
                    <a:pt x="539" y="3505"/>
                  </a:cubicBezTo>
                  <a:cubicBezTo>
                    <a:pt x="839" y="3941"/>
                    <a:pt x="1320" y="4175"/>
                    <a:pt x="1841" y="4175"/>
                  </a:cubicBezTo>
                  <a:cubicBezTo>
                    <a:pt x="2147" y="4173"/>
                    <a:pt x="2448" y="4098"/>
                    <a:pt x="2719" y="3956"/>
                  </a:cubicBezTo>
                  <a:cubicBezTo>
                    <a:pt x="3460" y="3583"/>
                    <a:pt x="3862" y="2834"/>
                    <a:pt x="3771" y="2007"/>
                  </a:cubicBezTo>
                  <a:cubicBezTo>
                    <a:pt x="3623" y="677"/>
                    <a:pt x="2985" y="1"/>
                    <a:pt x="186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502" b="0" i="0" u="none" strike="noStrike" kern="1200" cap="none" spc="0" normalizeH="0" baseline="0" noProof="0">
                <a:ln>
                  <a:noFill/>
                </a:ln>
                <a:solidFill>
                  <a:prstClr val="black"/>
                </a:solidFill>
                <a:effectLst/>
                <a:uLnTx/>
                <a:uFillTx/>
                <a:latin typeface="Constantia" panose="02030602050306030303"/>
                <a:ea typeface="+mn-ea"/>
                <a:cs typeface="Arial"/>
                <a:sym typeface="Arial"/>
              </a:endParaRPr>
            </a:p>
          </p:txBody>
        </p:sp>
        <p:sp>
          <p:nvSpPr>
            <p:cNvPr id="504" name="Google Shape;504;p22"/>
            <p:cNvSpPr/>
            <p:nvPr/>
          </p:nvSpPr>
          <p:spPr>
            <a:xfrm>
              <a:off x="3552225" y="1231025"/>
              <a:ext cx="73550" cy="78175"/>
            </a:xfrm>
            <a:custGeom>
              <a:avLst/>
              <a:gdLst/>
              <a:ahLst/>
              <a:cxnLst/>
              <a:rect l="l" t="t" r="r" b="b"/>
              <a:pathLst>
                <a:path w="2942" h="3127" extrusionOk="0">
                  <a:moveTo>
                    <a:pt x="1420" y="0"/>
                  </a:moveTo>
                  <a:cubicBezTo>
                    <a:pt x="1367" y="0"/>
                    <a:pt x="1313" y="2"/>
                    <a:pt x="1257" y="6"/>
                  </a:cubicBezTo>
                  <a:cubicBezTo>
                    <a:pt x="805" y="37"/>
                    <a:pt x="418" y="364"/>
                    <a:pt x="221" y="879"/>
                  </a:cubicBezTo>
                  <a:cubicBezTo>
                    <a:pt x="1" y="1461"/>
                    <a:pt x="73" y="2147"/>
                    <a:pt x="410" y="2623"/>
                  </a:cubicBezTo>
                  <a:cubicBezTo>
                    <a:pt x="640" y="2951"/>
                    <a:pt x="1004" y="3127"/>
                    <a:pt x="1402" y="3127"/>
                  </a:cubicBezTo>
                  <a:cubicBezTo>
                    <a:pt x="1634" y="3125"/>
                    <a:pt x="1864" y="3068"/>
                    <a:pt x="2072" y="2962"/>
                  </a:cubicBezTo>
                  <a:cubicBezTo>
                    <a:pt x="2635" y="2683"/>
                    <a:pt x="2941" y="2122"/>
                    <a:pt x="2873" y="1501"/>
                  </a:cubicBezTo>
                  <a:cubicBezTo>
                    <a:pt x="2759" y="506"/>
                    <a:pt x="2274" y="0"/>
                    <a:pt x="142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502" b="0" i="0" u="none" strike="noStrike" kern="1200" cap="none" spc="0" normalizeH="0" baseline="0" noProof="0">
                <a:ln>
                  <a:noFill/>
                </a:ln>
                <a:solidFill>
                  <a:prstClr val="black"/>
                </a:solidFill>
                <a:effectLst/>
                <a:uLnTx/>
                <a:uFillTx/>
                <a:latin typeface="Constantia" panose="02030602050306030303"/>
                <a:ea typeface="+mn-ea"/>
                <a:cs typeface="Arial"/>
                <a:sym typeface="Arial"/>
              </a:endParaRPr>
            </a:p>
          </p:txBody>
        </p:sp>
        <p:sp>
          <p:nvSpPr>
            <p:cNvPr id="505" name="Google Shape;505;p22"/>
            <p:cNvSpPr/>
            <p:nvPr/>
          </p:nvSpPr>
          <p:spPr>
            <a:xfrm>
              <a:off x="3791700" y="1297275"/>
              <a:ext cx="83600" cy="90350"/>
            </a:xfrm>
            <a:custGeom>
              <a:avLst/>
              <a:gdLst/>
              <a:ahLst/>
              <a:cxnLst/>
              <a:rect l="l" t="t" r="r" b="b"/>
              <a:pathLst>
                <a:path w="3344" h="3614" extrusionOk="0">
                  <a:moveTo>
                    <a:pt x="1618" y="1"/>
                  </a:moveTo>
                  <a:cubicBezTo>
                    <a:pt x="1558" y="1"/>
                    <a:pt x="1495" y="3"/>
                    <a:pt x="1431" y="8"/>
                  </a:cubicBezTo>
                  <a:cubicBezTo>
                    <a:pt x="916" y="42"/>
                    <a:pt x="475" y="419"/>
                    <a:pt x="253" y="1017"/>
                  </a:cubicBezTo>
                  <a:cubicBezTo>
                    <a:pt x="0" y="1689"/>
                    <a:pt x="85" y="2480"/>
                    <a:pt x="466" y="3033"/>
                  </a:cubicBezTo>
                  <a:cubicBezTo>
                    <a:pt x="728" y="3412"/>
                    <a:pt x="1142" y="3613"/>
                    <a:pt x="1593" y="3613"/>
                  </a:cubicBezTo>
                  <a:cubicBezTo>
                    <a:pt x="1858" y="3611"/>
                    <a:pt x="2120" y="3546"/>
                    <a:pt x="2355" y="3423"/>
                  </a:cubicBezTo>
                  <a:cubicBezTo>
                    <a:pt x="2995" y="3100"/>
                    <a:pt x="3343" y="2455"/>
                    <a:pt x="3265" y="1737"/>
                  </a:cubicBezTo>
                  <a:cubicBezTo>
                    <a:pt x="3137" y="586"/>
                    <a:pt x="2586" y="1"/>
                    <a:pt x="1618"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502" b="0" i="0" u="none" strike="noStrike" kern="1200" cap="none" spc="0" normalizeH="0" baseline="0" noProof="0">
                <a:ln>
                  <a:noFill/>
                </a:ln>
                <a:solidFill>
                  <a:prstClr val="black"/>
                </a:solidFill>
                <a:effectLst/>
                <a:uLnTx/>
                <a:uFillTx/>
                <a:latin typeface="Constantia" panose="02030602050306030303"/>
                <a:ea typeface="+mn-ea"/>
                <a:cs typeface="Arial"/>
                <a:sym typeface="Arial"/>
              </a:endParaRPr>
            </a:p>
          </p:txBody>
        </p:sp>
        <p:sp>
          <p:nvSpPr>
            <p:cNvPr id="506" name="Google Shape;506;p22"/>
            <p:cNvSpPr/>
            <p:nvPr/>
          </p:nvSpPr>
          <p:spPr>
            <a:xfrm>
              <a:off x="3930900" y="1111725"/>
              <a:ext cx="85025" cy="108125"/>
            </a:xfrm>
            <a:custGeom>
              <a:avLst/>
              <a:gdLst/>
              <a:ahLst/>
              <a:cxnLst/>
              <a:rect l="l" t="t" r="r" b="b"/>
              <a:pathLst>
                <a:path w="3401" h="4325" extrusionOk="0">
                  <a:moveTo>
                    <a:pt x="1641" y="1"/>
                  </a:moveTo>
                  <a:cubicBezTo>
                    <a:pt x="1580" y="1"/>
                    <a:pt x="1517" y="3"/>
                    <a:pt x="1453" y="9"/>
                  </a:cubicBezTo>
                  <a:cubicBezTo>
                    <a:pt x="931" y="53"/>
                    <a:pt x="483" y="503"/>
                    <a:pt x="255" y="1217"/>
                  </a:cubicBezTo>
                  <a:cubicBezTo>
                    <a:pt x="0" y="2023"/>
                    <a:pt x="84" y="2969"/>
                    <a:pt x="473" y="3631"/>
                  </a:cubicBezTo>
                  <a:cubicBezTo>
                    <a:pt x="739" y="4083"/>
                    <a:pt x="1160" y="4324"/>
                    <a:pt x="1620" y="4324"/>
                  </a:cubicBezTo>
                  <a:cubicBezTo>
                    <a:pt x="1875" y="4324"/>
                    <a:pt x="2139" y="4252"/>
                    <a:pt x="2395" y="4098"/>
                  </a:cubicBezTo>
                  <a:cubicBezTo>
                    <a:pt x="3046" y="3712"/>
                    <a:pt x="3400" y="2936"/>
                    <a:pt x="3320" y="2079"/>
                  </a:cubicBezTo>
                  <a:cubicBezTo>
                    <a:pt x="3190" y="701"/>
                    <a:pt x="2627" y="1"/>
                    <a:pt x="164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502" b="0" i="0" u="none" strike="noStrike" kern="1200" cap="none" spc="0" normalizeH="0" baseline="0" noProof="0">
                <a:ln>
                  <a:noFill/>
                </a:ln>
                <a:solidFill>
                  <a:prstClr val="black"/>
                </a:solidFill>
                <a:effectLst/>
                <a:uLnTx/>
                <a:uFillTx/>
                <a:latin typeface="Constantia" panose="02030602050306030303"/>
                <a:ea typeface="+mn-ea"/>
                <a:cs typeface="Arial"/>
                <a:sym typeface="Arial"/>
              </a:endParaRPr>
            </a:p>
          </p:txBody>
        </p:sp>
        <p:sp>
          <p:nvSpPr>
            <p:cNvPr id="507" name="Google Shape;507;p22"/>
            <p:cNvSpPr/>
            <p:nvPr/>
          </p:nvSpPr>
          <p:spPr>
            <a:xfrm>
              <a:off x="4001250" y="949425"/>
              <a:ext cx="96575" cy="104325"/>
            </a:xfrm>
            <a:custGeom>
              <a:avLst/>
              <a:gdLst/>
              <a:ahLst/>
              <a:cxnLst/>
              <a:rect l="l" t="t" r="r" b="b"/>
              <a:pathLst>
                <a:path w="3863" h="4173" extrusionOk="0">
                  <a:moveTo>
                    <a:pt x="1867" y="0"/>
                  </a:moveTo>
                  <a:cubicBezTo>
                    <a:pt x="1797" y="0"/>
                    <a:pt x="1725" y="3"/>
                    <a:pt x="1651" y="8"/>
                  </a:cubicBezTo>
                  <a:cubicBezTo>
                    <a:pt x="1057" y="49"/>
                    <a:pt x="548" y="485"/>
                    <a:pt x="290" y="1174"/>
                  </a:cubicBezTo>
                  <a:cubicBezTo>
                    <a:pt x="1" y="1950"/>
                    <a:pt x="96" y="2865"/>
                    <a:pt x="539" y="3503"/>
                  </a:cubicBezTo>
                  <a:cubicBezTo>
                    <a:pt x="839" y="3941"/>
                    <a:pt x="1318" y="4173"/>
                    <a:pt x="1839" y="4173"/>
                  </a:cubicBezTo>
                  <a:cubicBezTo>
                    <a:pt x="2145" y="4171"/>
                    <a:pt x="2447" y="4096"/>
                    <a:pt x="2719" y="3954"/>
                  </a:cubicBezTo>
                  <a:cubicBezTo>
                    <a:pt x="3458" y="3581"/>
                    <a:pt x="3862" y="2832"/>
                    <a:pt x="3770" y="2005"/>
                  </a:cubicBezTo>
                  <a:cubicBezTo>
                    <a:pt x="3623" y="676"/>
                    <a:pt x="2985" y="0"/>
                    <a:pt x="1867"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502" b="0" i="0" u="none" strike="noStrike" kern="1200" cap="none" spc="0" normalizeH="0" baseline="0" noProof="0">
                <a:ln>
                  <a:noFill/>
                </a:ln>
                <a:solidFill>
                  <a:prstClr val="black"/>
                </a:solidFill>
                <a:effectLst/>
                <a:uLnTx/>
                <a:uFillTx/>
                <a:latin typeface="Constantia" panose="02030602050306030303"/>
                <a:ea typeface="+mn-ea"/>
                <a:cs typeface="Arial"/>
                <a:sym typeface="Arial"/>
              </a:endParaRPr>
            </a:p>
          </p:txBody>
        </p:sp>
        <p:sp>
          <p:nvSpPr>
            <p:cNvPr id="508" name="Google Shape;508;p22"/>
            <p:cNvSpPr/>
            <p:nvPr/>
          </p:nvSpPr>
          <p:spPr>
            <a:xfrm>
              <a:off x="4023750" y="762750"/>
              <a:ext cx="73600" cy="78200"/>
            </a:xfrm>
            <a:custGeom>
              <a:avLst/>
              <a:gdLst/>
              <a:ahLst/>
              <a:cxnLst/>
              <a:rect l="l" t="t" r="r" b="b"/>
              <a:pathLst>
                <a:path w="2944" h="3128" extrusionOk="0">
                  <a:moveTo>
                    <a:pt x="1422" y="1"/>
                  </a:moveTo>
                  <a:cubicBezTo>
                    <a:pt x="1369" y="1"/>
                    <a:pt x="1314" y="3"/>
                    <a:pt x="1258" y="7"/>
                  </a:cubicBezTo>
                  <a:cubicBezTo>
                    <a:pt x="807" y="37"/>
                    <a:pt x="418" y="365"/>
                    <a:pt x="223" y="880"/>
                  </a:cubicBezTo>
                  <a:cubicBezTo>
                    <a:pt x="0" y="1462"/>
                    <a:pt x="75" y="2147"/>
                    <a:pt x="410" y="2624"/>
                  </a:cubicBezTo>
                  <a:cubicBezTo>
                    <a:pt x="640" y="2951"/>
                    <a:pt x="1006" y="3127"/>
                    <a:pt x="1402" y="3127"/>
                  </a:cubicBezTo>
                  <a:cubicBezTo>
                    <a:pt x="1636" y="3125"/>
                    <a:pt x="1865" y="3068"/>
                    <a:pt x="2072" y="2963"/>
                  </a:cubicBezTo>
                  <a:cubicBezTo>
                    <a:pt x="2635" y="2681"/>
                    <a:pt x="2943" y="2122"/>
                    <a:pt x="2872" y="1502"/>
                  </a:cubicBezTo>
                  <a:cubicBezTo>
                    <a:pt x="2761" y="507"/>
                    <a:pt x="2274" y="1"/>
                    <a:pt x="1422"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502" b="0" i="0" u="none" strike="noStrike" kern="1200" cap="none" spc="0" normalizeH="0" baseline="0" noProof="0">
                <a:ln>
                  <a:noFill/>
                </a:ln>
                <a:solidFill>
                  <a:prstClr val="black"/>
                </a:solidFill>
                <a:effectLst/>
                <a:uLnTx/>
                <a:uFillTx/>
                <a:latin typeface="Constantia" panose="02030602050306030303"/>
                <a:ea typeface="+mn-ea"/>
                <a:cs typeface="Arial"/>
                <a:sym typeface="Arial"/>
              </a:endParaRPr>
            </a:p>
          </p:txBody>
        </p:sp>
      </p:grpSp>
    </p:spTree>
    <p:extLst>
      <p:ext uri="{BB962C8B-B14F-4D97-AF65-F5344CB8AC3E}">
        <p14:creationId xmlns:p14="http://schemas.microsoft.com/office/powerpoint/2010/main" val="3335891213"/>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matchingName="Title and Content" userDrawn="1">
  <p:cSld name="2_Title and Content">
    <p:spTree>
      <p:nvGrpSpPr>
        <p:cNvPr id="1" name="Shape 19"/>
        <p:cNvGrpSpPr/>
        <p:nvPr/>
      </p:nvGrpSpPr>
      <p:grpSpPr>
        <a:xfrm>
          <a:off x="0" y="0"/>
          <a:ext cx="0" cy="0"/>
          <a:chOff x="0" y="0"/>
          <a:chExt cx="0" cy="0"/>
        </a:xfrm>
      </p:grpSpPr>
      <p:sp>
        <p:nvSpPr>
          <p:cNvPr id="23" name="Google Shape;23;p8"/>
          <p:cNvSpPr txBox="1">
            <a:spLocks noGrp="1"/>
          </p:cNvSpPr>
          <p:nvPr>
            <p:ph type="dt" idx="10"/>
          </p:nvPr>
        </p:nvSpPr>
        <p:spPr>
          <a:xfrm>
            <a:off x="628650" y="6356352"/>
            <a:ext cx="2057400" cy="365125"/>
          </a:xfrm>
          <a:prstGeom prst="rect">
            <a:avLst/>
          </a:prstGeom>
          <a:noFill/>
          <a:ln>
            <a:noFill/>
          </a:ln>
        </p:spPr>
        <p:txBody>
          <a:bodyPr spcFirstLastPara="1" wrap="square" lIns="68569" tIns="34275" rIns="68569" bIns="34275"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97561B3B-9BA6-4C4D-8B30-45AEED0A188D}" type="datetimeFigureOut">
              <a:rPr lang="en-US" smtClean="0">
                <a:solidFill>
                  <a:srgbClr val="04617B">
                    <a:shade val="90000"/>
                  </a:srgbClr>
                </a:solidFill>
                <a:cs typeface="Arial"/>
                <a:sym typeface="Arial"/>
              </a:rPr>
              <a:pPr/>
              <a:t>12/5/2023</a:t>
            </a:fld>
            <a:endParaRPr lang="en-US">
              <a:solidFill>
                <a:srgbClr val="04617B">
                  <a:shade val="90000"/>
                </a:srgbClr>
              </a:solidFill>
              <a:cs typeface="Arial"/>
              <a:sym typeface="Arial"/>
            </a:endParaRPr>
          </a:p>
        </p:txBody>
      </p:sp>
      <p:sp>
        <p:nvSpPr>
          <p:cNvPr id="24" name="Google Shape;24;p8"/>
          <p:cNvSpPr txBox="1">
            <a:spLocks noGrp="1"/>
          </p:cNvSpPr>
          <p:nvPr>
            <p:ph type="ftr" idx="11"/>
          </p:nvPr>
        </p:nvSpPr>
        <p:spPr>
          <a:xfrm>
            <a:off x="3028950" y="6356352"/>
            <a:ext cx="3086100" cy="365125"/>
          </a:xfrm>
          <a:prstGeom prst="rect">
            <a:avLst/>
          </a:prstGeom>
          <a:noFill/>
          <a:ln>
            <a:noFill/>
          </a:ln>
        </p:spPr>
        <p:txBody>
          <a:bodyPr spcFirstLastPara="1" wrap="square" lIns="68569" tIns="34275" rIns="68569" bIns="34275"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solidFill>
                <a:srgbClr val="04617B">
                  <a:shade val="90000"/>
                </a:srgbClr>
              </a:solidFill>
              <a:cs typeface="Arial"/>
              <a:sym typeface="Arial"/>
            </a:endParaRPr>
          </a:p>
        </p:txBody>
      </p:sp>
      <p:sp>
        <p:nvSpPr>
          <p:cNvPr id="25" name="Google Shape;25;p8"/>
          <p:cNvSpPr txBox="1">
            <a:spLocks noGrp="1"/>
          </p:cNvSpPr>
          <p:nvPr>
            <p:ph type="sldNum" idx="12"/>
          </p:nvPr>
        </p:nvSpPr>
        <p:spPr>
          <a:xfrm>
            <a:off x="6457950" y="6356352"/>
            <a:ext cx="2057400" cy="365125"/>
          </a:xfrm>
          <a:prstGeom prst="rect">
            <a:avLst/>
          </a:prstGeom>
          <a:noFill/>
          <a:ln>
            <a:noFill/>
          </a:ln>
        </p:spPr>
        <p:txBody>
          <a:bodyPr spcFirstLastPara="1" wrap="square" lIns="68569" tIns="34275" rIns="68569"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4DADA5AD-FBF5-4393-A73C-EEA18769A2C6}" type="slidenum">
              <a:rPr lang="en-US" smtClean="0">
                <a:solidFill>
                  <a:srgbClr val="04617B">
                    <a:shade val="90000"/>
                  </a:srgbClr>
                </a:solidFill>
                <a:cs typeface="Arial"/>
                <a:sym typeface="Arial"/>
              </a:rPr>
              <a:pPr/>
              <a:t>‹#›</a:t>
            </a:fld>
            <a:endParaRPr lang="en-US">
              <a:solidFill>
                <a:srgbClr val="04617B">
                  <a:shade val="90000"/>
                </a:srgbClr>
              </a:solidFill>
              <a:cs typeface="Arial"/>
              <a:sym typeface="Arial"/>
            </a:endParaRPr>
          </a:p>
        </p:txBody>
      </p:sp>
    </p:spTree>
    <p:extLst>
      <p:ext uri="{BB962C8B-B14F-4D97-AF65-F5344CB8AC3E}">
        <p14:creationId xmlns:p14="http://schemas.microsoft.com/office/powerpoint/2010/main" val="1888899128"/>
      </p:ext>
    </p:extLst>
  </p:cSld>
  <p:clrMapOvr>
    <a:masterClrMapping/>
  </p:clrMapOvr>
  <p:timing>
    <p:tnLst>
      <p:par>
        <p:cTn id="1" dur="indefinite" restart="never" nodeType="tmRoot"/>
      </p:par>
    </p:tn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bg>
      <p:bgPr>
        <a:solidFill>
          <a:schemeClr val="lt1"/>
        </a:solidFill>
        <a:effectLst/>
      </p:bgPr>
    </p:bg>
    <p:spTree>
      <p:nvGrpSpPr>
        <p:cNvPr id="1" name="Shape 38"/>
        <p:cNvGrpSpPr/>
        <p:nvPr/>
      </p:nvGrpSpPr>
      <p:grpSpPr>
        <a:xfrm>
          <a:off x="0" y="0"/>
          <a:ext cx="0" cy="0"/>
          <a:chOff x="0" y="0"/>
          <a:chExt cx="0" cy="0"/>
        </a:xfrm>
      </p:grpSpPr>
      <p:sp>
        <p:nvSpPr>
          <p:cNvPr id="39" name="Google Shape;39;p3"/>
          <p:cNvSpPr/>
          <p:nvPr/>
        </p:nvSpPr>
        <p:spPr>
          <a:xfrm rot="6299894">
            <a:off x="7201754" y="227956"/>
            <a:ext cx="2336732" cy="2473593"/>
          </a:xfrm>
          <a:custGeom>
            <a:avLst/>
            <a:gdLst/>
            <a:ahLst/>
            <a:cxnLst/>
            <a:rect l="l" t="t" r="r" b="b"/>
            <a:pathLst>
              <a:path w="25487" h="35973" extrusionOk="0">
                <a:moveTo>
                  <a:pt x="9498" y="0"/>
                </a:moveTo>
                <a:cubicBezTo>
                  <a:pt x="7922" y="0"/>
                  <a:pt x="6549" y="580"/>
                  <a:pt x="6549" y="580"/>
                </a:cubicBezTo>
                <a:cubicBezTo>
                  <a:pt x="979" y="2334"/>
                  <a:pt x="1" y="6140"/>
                  <a:pt x="736" y="10638"/>
                </a:cubicBezTo>
                <a:cubicBezTo>
                  <a:pt x="1632" y="16135"/>
                  <a:pt x="8898" y="19098"/>
                  <a:pt x="9974" y="21683"/>
                </a:cubicBezTo>
                <a:cubicBezTo>
                  <a:pt x="11050" y="24268"/>
                  <a:pt x="5969" y="30668"/>
                  <a:pt x="8360" y="34044"/>
                </a:cubicBezTo>
                <a:cubicBezTo>
                  <a:pt x="9337" y="35423"/>
                  <a:pt x="12157" y="35972"/>
                  <a:pt x="15196" y="35972"/>
                </a:cubicBezTo>
                <a:cubicBezTo>
                  <a:pt x="19597" y="35972"/>
                  <a:pt x="24456" y="34820"/>
                  <a:pt x="24839" y="33364"/>
                </a:cubicBezTo>
                <a:cubicBezTo>
                  <a:pt x="25486" y="30904"/>
                  <a:pt x="17979" y="28817"/>
                  <a:pt x="17029" y="26429"/>
                </a:cubicBezTo>
                <a:cubicBezTo>
                  <a:pt x="16080" y="24044"/>
                  <a:pt x="21065" y="21695"/>
                  <a:pt x="20317" y="17513"/>
                </a:cubicBezTo>
                <a:cubicBezTo>
                  <a:pt x="19568" y="13332"/>
                  <a:pt x="12591" y="13567"/>
                  <a:pt x="12245" y="10580"/>
                </a:cubicBezTo>
                <a:cubicBezTo>
                  <a:pt x="11896" y="7594"/>
                  <a:pt x="15207" y="5185"/>
                  <a:pt x="13196" y="1903"/>
                </a:cubicBezTo>
                <a:cubicBezTo>
                  <a:pt x="12281" y="407"/>
                  <a:pt x="10818" y="0"/>
                  <a:pt x="9498" y="0"/>
                </a:cubicBezTo>
                <a:close/>
              </a:path>
            </a:pathLst>
          </a:custGeom>
          <a:solidFill>
            <a:schemeClr val="lt2"/>
          </a:solidFill>
          <a:ln>
            <a:noFill/>
          </a:ln>
        </p:spPr>
        <p:txBody>
          <a:bodyPr spcFirstLastPara="1" wrap="square" lIns="91413" tIns="91413" rIns="91413" bIns="91413"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902" b="0" i="0" u="none" strike="noStrike" kern="1200" cap="none" spc="0" normalizeH="0" baseline="0" noProof="0">
              <a:ln>
                <a:noFill/>
              </a:ln>
              <a:solidFill>
                <a:prstClr val="black"/>
              </a:solidFill>
              <a:effectLst/>
              <a:uLnTx/>
              <a:uFillTx/>
              <a:latin typeface="Constantia" panose="02030602050306030303"/>
              <a:ea typeface="+mn-ea"/>
              <a:cs typeface="Arial"/>
              <a:sym typeface="Arial"/>
            </a:endParaRPr>
          </a:p>
        </p:txBody>
      </p:sp>
      <p:grpSp>
        <p:nvGrpSpPr>
          <p:cNvPr id="40" name="Google Shape;40;p3"/>
          <p:cNvGrpSpPr/>
          <p:nvPr/>
        </p:nvGrpSpPr>
        <p:grpSpPr>
          <a:xfrm>
            <a:off x="8100949" y="1545257"/>
            <a:ext cx="493110" cy="1141837"/>
            <a:chOff x="6373500" y="3085625"/>
            <a:chExt cx="424875" cy="737875"/>
          </a:xfrm>
        </p:grpSpPr>
        <p:sp>
          <p:nvSpPr>
            <p:cNvPr id="41" name="Google Shape;41;p3"/>
            <p:cNvSpPr/>
            <p:nvPr/>
          </p:nvSpPr>
          <p:spPr>
            <a:xfrm>
              <a:off x="6373500" y="3173450"/>
              <a:ext cx="181200" cy="135100"/>
            </a:xfrm>
            <a:custGeom>
              <a:avLst/>
              <a:gdLst/>
              <a:ahLst/>
              <a:cxnLst/>
              <a:rect l="l" t="t" r="r" b="b"/>
              <a:pathLst>
                <a:path w="7248" h="5404" extrusionOk="0">
                  <a:moveTo>
                    <a:pt x="3820" y="986"/>
                  </a:moveTo>
                  <a:cubicBezTo>
                    <a:pt x="3824" y="988"/>
                    <a:pt x="3828" y="990"/>
                    <a:pt x="3832" y="994"/>
                  </a:cubicBezTo>
                  <a:cubicBezTo>
                    <a:pt x="3849" y="1003"/>
                    <a:pt x="3853" y="1005"/>
                    <a:pt x="3859" y="1009"/>
                  </a:cubicBezTo>
                  <a:cubicBezTo>
                    <a:pt x="3859" y="1009"/>
                    <a:pt x="3861" y="1015"/>
                    <a:pt x="3876" y="1026"/>
                  </a:cubicBezTo>
                  <a:cubicBezTo>
                    <a:pt x="3918" y="1063"/>
                    <a:pt x="3958" y="1099"/>
                    <a:pt x="4000" y="1137"/>
                  </a:cubicBezTo>
                  <a:cubicBezTo>
                    <a:pt x="4205" y="1329"/>
                    <a:pt x="4397" y="1532"/>
                    <a:pt x="4578" y="1746"/>
                  </a:cubicBezTo>
                  <a:cubicBezTo>
                    <a:pt x="4988" y="2223"/>
                    <a:pt x="5356" y="2734"/>
                    <a:pt x="5676" y="3278"/>
                  </a:cubicBezTo>
                  <a:cubicBezTo>
                    <a:pt x="5810" y="3507"/>
                    <a:pt x="5953" y="3779"/>
                    <a:pt x="6016" y="3961"/>
                  </a:cubicBezTo>
                  <a:cubicBezTo>
                    <a:pt x="6045" y="4047"/>
                    <a:pt x="6068" y="4135"/>
                    <a:pt x="6087" y="4225"/>
                  </a:cubicBezTo>
                  <a:cubicBezTo>
                    <a:pt x="6087" y="4235"/>
                    <a:pt x="6089" y="4250"/>
                    <a:pt x="6091" y="4268"/>
                  </a:cubicBezTo>
                  <a:cubicBezTo>
                    <a:pt x="6089" y="4269"/>
                    <a:pt x="6085" y="4271"/>
                    <a:pt x="6081" y="4273"/>
                  </a:cubicBezTo>
                  <a:cubicBezTo>
                    <a:pt x="6068" y="4279"/>
                    <a:pt x="6051" y="4283"/>
                    <a:pt x="6030" y="4289"/>
                  </a:cubicBezTo>
                  <a:cubicBezTo>
                    <a:pt x="5938" y="4314"/>
                    <a:pt x="5846" y="4337"/>
                    <a:pt x="5752" y="4356"/>
                  </a:cubicBezTo>
                  <a:cubicBezTo>
                    <a:pt x="5710" y="4363"/>
                    <a:pt x="5668" y="4371"/>
                    <a:pt x="5626" y="4377"/>
                  </a:cubicBezTo>
                  <a:cubicBezTo>
                    <a:pt x="5626" y="4377"/>
                    <a:pt x="5625" y="4377"/>
                    <a:pt x="5625" y="4377"/>
                  </a:cubicBezTo>
                  <a:cubicBezTo>
                    <a:pt x="5613" y="4377"/>
                    <a:pt x="5496" y="4392"/>
                    <a:pt x="5476" y="4394"/>
                  </a:cubicBezTo>
                  <a:cubicBezTo>
                    <a:pt x="5179" y="4423"/>
                    <a:pt x="4878" y="4435"/>
                    <a:pt x="4578" y="4435"/>
                  </a:cubicBezTo>
                  <a:cubicBezTo>
                    <a:pt x="4283" y="4435"/>
                    <a:pt x="3989" y="4423"/>
                    <a:pt x="3696" y="4405"/>
                  </a:cubicBezTo>
                  <a:cubicBezTo>
                    <a:pt x="3012" y="4363"/>
                    <a:pt x="2388" y="4296"/>
                    <a:pt x="1726" y="4141"/>
                  </a:cubicBezTo>
                  <a:cubicBezTo>
                    <a:pt x="1594" y="4113"/>
                    <a:pt x="1463" y="4078"/>
                    <a:pt x="1335" y="4040"/>
                  </a:cubicBezTo>
                  <a:cubicBezTo>
                    <a:pt x="1276" y="4021"/>
                    <a:pt x="1215" y="4001"/>
                    <a:pt x="1157" y="3980"/>
                  </a:cubicBezTo>
                  <a:cubicBezTo>
                    <a:pt x="1132" y="3973"/>
                    <a:pt x="1109" y="3963"/>
                    <a:pt x="1084" y="3954"/>
                  </a:cubicBezTo>
                  <a:cubicBezTo>
                    <a:pt x="1067" y="3944"/>
                    <a:pt x="1050" y="3934"/>
                    <a:pt x="1033" y="3925"/>
                  </a:cubicBezTo>
                  <a:cubicBezTo>
                    <a:pt x="1077" y="3839"/>
                    <a:pt x="1125" y="3753"/>
                    <a:pt x="1178" y="3666"/>
                  </a:cubicBezTo>
                  <a:lnTo>
                    <a:pt x="1180" y="3666"/>
                  </a:lnTo>
                  <a:cubicBezTo>
                    <a:pt x="1331" y="3435"/>
                    <a:pt x="1498" y="3213"/>
                    <a:pt x="1678" y="3004"/>
                  </a:cubicBezTo>
                  <a:cubicBezTo>
                    <a:pt x="2112" y="2483"/>
                    <a:pt x="2585" y="1995"/>
                    <a:pt x="3091" y="1541"/>
                  </a:cubicBezTo>
                  <a:cubicBezTo>
                    <a:pt x="3198" y="1445"/>
                    <a:pt x="3305" y="1352"/>
                    <a:pt x="3416" y="1262"/>
                  </a:cubicBezTo>
                  <a:cubicBezTo>
                    <a:pt x="3495" y="1197"/>
                    <a:pt x="3577" y="1135"/>
                    <a:pt x="3663" y="1078"/>
                  </a:cubicBezTo>
                  <a:cubicBezTo>
                    <a:pt x="3715" y="1045"/>
                    <a:pt x="3769" y="1017"/>
                    <a:pt x="3820" y="986"/>
                  </a:cubicBezTo>
                  <a:close/>
                  <a:moveTo>
                    <a:pt x="3843" y="1"/>
                  </a:moveTo>
                  <a:cubicBezTo>
                    <a:pt x="3545" y="1"/>
                    <a:pt x="3262" y="170"/>
                    <a:pt x="2989" y="375"/>
                  </a:cubicBezTo>
                  <a:cubicBezTo>
                    <a:pt x="2308" y="886"/>
                    <a:pt x="1697" y="1503"/>
                    <a:pt x="1140" y="2146"/>
                  </a:cubicBezTo>
                  <a:cubicBezTo>
                    <a:pt x="724" y="2625"/>
                    <a:pt x="175" y="3211"/>
                    <a:pt x="37" y="3864"/>
                  </a:cubicBezTo>
                  <a:cubicBezTo>
                    <a:pt x="16" y="3917"/>
                    <a:pt x="6" y="3973"/>
                    <a:pt x="4" y="4028"/>
                  </a:cubicBezTo>
                  <a:cubicBezTo>
                    <a:pt x="1" y="4078"/>
                    <a:pt x="8" y="4126"/>
                    <a:pt x="24" y="4172"/>
                  </a:cubicBezTo>
                  <a:cubicBezTo>
                    <a:pt x="112" y="4622"/>
                    <a:pt x="642" y="4838"/>
                    <a:pt x="1036" y="4963"/>
                  </a:cubicBezTo>
                  <a:cubicBezTo>
                    <a:pt x="1682" y="5167"/>
                    <a:pt x="2371" y="5254"/>
                    <a:pt x="3043" y="5321"/>
                  </a:cubicBezTo>
                  <a:cubicBezTo>
                    <a:pt x="3540" y="5371"/>
                    <a:pt x="4041" y="5403"/>
                    <a:pt x="4540" y="5403"/>
                  </a:cubicBezTo>
                  <a:cubicBezTo>
                    <a:pt x="4759" y="5403"/>
                    <a:pt x="4977" y="5397"/>
                    <a:pt x="5195" y="5384"/>
                  </a:cubicBezTo>
                  <a:cubicBezTo>
                    <a:pt x="5706" y="5355"/>
                    <a:pt x="6378" y="5326"/>
                    <a:pt x="6784" y="4966"/>
                  </a:cubicBezTo>
                  <a:cubicBezTo>
                    <a:pt x="7247" y="4557"/>
                    <a:pt x="7039" y="3890"/>
                    <a:pt x="6828" y="3408"/>
                  </a:cubicBezTo>
                  <a:cubicBezTo>
                    <a:pt x="6529" y="2721"/>
                    <a:pt x="6089" y="2100"/>
                    <a:pt x="5632" y="1512"/>
                  </a:cubicBezTo>
                  <a:cubicBezTo>
                    <a:pt x="5254" y="1028"/>
                    <a:pt x="4839" y="502"/>
                    <a:pt x="4320" y="155"/>
                  </a:cubicBezTo>
                  <a:cubicBezTo>
                    <a:pt x="4157" y="46"/>
                    <a:pt x="3998" y="1"/>
                    <a:pt x="384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902" b="0" i="0" u="none" strike="noStrike" kern="1200" cap="none" spc="0" normalizeH="0" baseline="0" noProof="0">
                <a:ln>
                  <a:noFill/>
                </a:ln>
                <a:solidFill>
                  <a:prstClr val="black"/>
                </a:solidFill>
                <a:effectLst/>
                <a:uLnTx/>
                <a:uFillTx/>
                <a:latin typeface="Constantia" panose="02030602050306030303"/>
                <a:ea typeface="+mn-ea"/>
                <a:cs typeface="Arial"/>
                <a:sym typeface="Arial"/>
              </a:endParaRPr>
            </a:p>
          </p:txBody>
        </p:sp>
        <p:sp>
          <p:nvSpPr>
            <p:cNvPr id="42" name="Google Shape;42;p3"/>
            <p:cNvSpPr/>
            <p:nvPr/>
          </p:nvSpPr>
          <p:spPr>
            <a:xfrm>
              <a:off x="6558700" y="3085625"/>
              <a:ext cx="119300" cy="91100"/>
            </a:xfrm>
            <a:custGeom>
              <a:avLst/>
              <a:gdLst/>
              <a:ahLst/>
              <a:cxnLst/>
              <a:rect l="l" t="t" r="r" b="b"/>
              <a:pathLst>
                <a:path w="4772" h="3644" extrusionOk="0">
                  <a:moveTo>
                    <a:pt x="1222" y="2288"/>
                  </a:moveTo>
                  <a:cubicBezTo>
                    <a:pt x="1214" y="2296"/>
                    <a:pt x="1208" y="2304"/>
                    <a:pt x="1209" y="2304"/>
                  </a:cubicBezTo>
                  <a:cubicBezTo>
                    <a:pt x="1209" y="2304"/>
                    <a:pt x="1213" y="2299"/>
                    <a:pt x="1222" y="2288"/>
                  </a:cubicBezTo>
                  <a:close/>
                  <a:moveTo>
                    <a:pt x="2482" y="1024"/>
                  </a:moveTo>
                  <a:cubicBezTo>
                    <a:pt x="2600" y="1137"/>
                    <a:pt x="2713" y="1256"/>
                    <a:pt x="2820" y="1382"/>
                  </a:cubicBezTo>
                  <a:cubicBezTo>
                    <a:pt x="2880" y="1453"/>
                    <a:pt x="2939" y="1524"/>
                    <a:pt x="2997" y="1596"/>
                  </a:cubicBezTo>
                  <a:cubicBezTo>
                    <a:pt x="3008" y="1612"/>
                    <a:pt x="3012" y="1616"/>
                    <a:pt x="3016" y="1619"/>
                  </a:cubicBezTo>
                  <a:cubicBezTo>
                    <a:pt x="3020" y="1623"/>
                    <a:pt x="3018" y="1623"/>
                    <a:pt x="3025" y="1635"/>
                  </a:cubicBezTo>
                  <a:cubicBezTo>
                    <a:pt x="3062" y="1683"/>
                    <a:pt x="3096" y="1727"/>
                    <a:pt x="3131" y="1774"/>
                  </a:cubicBezTo>
                  <a:cubicBezTo>
                    <a:pt x="3246" y="1933"/>
                    <a:pt x="3355" y="2098"/>
                    <a:pt x="3452" y="2268"/>
                  </a:cubicBezTo>
                  <a:cubicBezTo>
                    <a:pt x="3496" y="2343"/>
                    <a:pt x="3538" y="2420"/>
                    <a:pt x="3579" y="2496"/>
                  </a:cubicBezTo>
                  <a:cubicBezTo>
                    <a:pt x="3592" y="2527"/>
                    <a:pt x="3605" y="2558"/>
                    <a:pt x="3621" y="2588"/>
                  </a:cubicBezTo>
                  <a:cubicBezTo>
                    <a:pt x="3627" y="2603"/>
                    <a:pt x="3632" y="2617"/>
                    <a:pt x="3638" y="2632"/>
                  </a:cubicBezTo>
                  <a:cubicBezTo>
                    <a:pt x="3630" y="2634"/>
                    <a:pt x="3623" y="2636"/>
                    <a:pt x="3613" y="2638"/>
                  </a:cubicBezTo>
                  <a:cubicBezTo>
                    <a:pt x="3605" y="2638"/>
                    <a:pt x="3594" y="2642"/>
                    <a:pt x="3583" y="2646"/>
                  </a:cubicBezTo>
                  <a:lnTo>
                    <a:pt x="3569" y="2646"/>
                  </a:lnTo>
                  <a:cubicBezTo>
                    <a:pt x="3546" y="2648"/>
                    <a:pt x="3521" y="2651"/>
                    <a:pt x="3498" y="2653"/>
                  </a:cubicBezTo>
                  <a:cubicBezTo>
                    <a:pt x="3320" y="2671"/>
                    <a:pt x="3141" y="2678"/>
                    <a:pt x="2961" y="2678"/>
                  </a:cubicBezTo>
                  <a:cubicBezTo>
                    <a:pt x="2782" y="2678"/>
                    <a:pt x="2602" y="2671"/>
                    <a:pt x="2424" y="2659"/>
                  </a:cubicBezTo>
                  <a:cubicBezTo>
                    <a:pt x="2217" y="2648"/>
                    <a:pt x="2011" y="2626"/>
                    <a:pt x="1806" y="2602"/>
                  </a:cubicBezTo>
                  <a:cubicBezTo>
                    <a:pt x="1777" y="2598"/>
                    <a:pt x="1722" y="2590"/>
                    <a:pt x="1706" y="2588"/>
                  </a:cubicBezTo>
                  <a:cubicBezTo>
                    <a:pt x="1656" y="2581"/>
                    <a:pt x="1605" y="2571"/>
                    <a:pt x="1553" y="2563"/>
                  </a:cubicBezTo>
                  <a:cubicBezTo>
                    <a:pt x="1463" y="2546"/>
                    <a:pt x="1373" y="2529"/>
                    <a:pt x="1285" y="2508"/>
                  </a:cubicBezTo>
                  <a:cubicBezTo>
                    <a:pt x="1222" y="2494"/>
                    <a:pt x="1161" y="2477"/>
                    <a:pt x="1099" y="2460"/>
                  </a:cubicBezTo>
                  <a:cubicBezTo>
                    <a:pt x="1132" y="2412"/>
                    <a:pt x="1164" y="2364"/>
                    <a:pt x="1199" y="2316"/>
                  </a:cubicBezTo>
                  <a:cubicBezTo>
                    <a:pt x="1208" y="2303"/>
                    <a:pt x="1216" y="2293"/>
                    <a:pt x="1224" y="2282"/>
                  </a:cubicBezTo>
                  <a:lnTo>
                    <a:pt x="1233" y="2272"/>
                  </a:lnTo>
                  <a:cubicBezTo>
                    <a:pt x="1270" y="2228"/>
                    <a:pt x="1304" y="2184"/>
                    <a:pt x="1341" y="2140"/>
                  </a:cubicBezTo>
                  <a:cubicBezTo>
                    <a:pt x="1603" y="1826"/>
                    <a:pt x="1888" y="1529"/>
                    <a:pt x="2194" y="1258"/>
                  </a:cubicBezTo>
                  <a:cubicBezTo>
                    <a:pt x="2260" y="1200"/>
                    <a:pt x="2325" y="1145"/>
                    <a:pt x="2392" y="1089"/>
                  </a:cubicBezTo>
                  <a:cubicBezTo>
                    <a:pt x="2399" y="1081"/>
                    <a:pt x="2409" y="1076"/>
                    <a:pt x="2417" y="1068"/>
                  </a:cubicBezTo>
                  <a:cubicBezTo>
                    <a:pt x="2438" y="1053"/>
                    <a:pt x="2459" y="1039"/>
                    <a:pt x="2482" y="1024"/>
                  </a:cubicBezTo>
                  <a:close/>
                  <a:moveTo>
                    <a:pt x="965" y="2695"/>
                  </a:moveTo>
                  <a:cubicBezTo>
                    <a:pt x="958" y="2756"/>
                    <a:pt x="955" y="2776"/>
                    <a:pt x="954" y="2776"/>
                  </a:cubicBezTo>
                  <a:cubicBezTo>
                    <a:pt x="952" y="2776"/>
                    <a:pt x="957" y="2716"/>
                    <a:pt x="963" y="2705"/>
                  </a:cubicBezTo>
                  <a:cubicBezTo>
                    <a:pt x="963" y="2701"/>
                    <a:pt x="963" y="2699"/>
                    <a:pt x="965" y="2695"/>
                  </a:cubicBezTo>
                  <a:close/>
                  <a:moveTo>
                    <a:pt x="3674" y="2760"/>
                  </a:moveTo>
                  <a:lnTo>
                    <a:pt x="3682" y="2783"/>
                  </a:lnTo>
                  <a:lnTo>
                    <a:pt x="3682" y="2793"/>
                  </a:lnTo>
                  <a:cubicBezTo>
                    <a:pt x="3681" y="2804"/>
                    <a:pt x="3681" y="2808"/>
                    <a:pt x="3682" y="2808"/>
                  </a:cubicBezTo>
                  <a:cubicBezTo>
                    <a:pt x="3683" y="2808"/>
                    <a:pt x="3684" y="2804"/>
                    <a:pt x="3686" y="2797"/>
                  </a:cubicBezTo>
                  <a:cubicBezTo>
                    <a:pt x="3688" y="2803"/>
                    <a:pt x="3690" y="2810"/>
                    <a:pt x="3690" y="2816"/>
                  </a:cubicBezTo>
                  <a:cubicBezTo>
                    <a:pt x="3689" y="2816"/>
                    <a:pt x="3689" y="2816"/>
                    <a:pt x="3688" y="2816"/>
                  </a:cubicBezTo>
                  <a:cubicBezTo>
                    <a:pt x="3667" y="2816"/>
                    <a:pt x="3671" y="2779"/>
                    <a:pt x="3674" y="2760"/>
                  </a:cubicBezTo>
                  <a:close/>
                  <a:moveTo>
                    <a:pt x="2519" y="0"/>
                  </a:moveTo>
                  <a:cubicBezTo>
                    <a:pt x="2303" y="0"/>
                    <a:pt x="2094" y="107"/>
                    <a:pt x="1901" y="252"/>
                  </a:cubicBezTo>
                  <a:cubicBezTo>
                    <a:pt x="1476" y="572"/>
                    <a:pt x="1094" y="949"/>
                    <a:pt x="745" y="1351"/>
                  </a:cubicBezTo>
                  <a:cubicBezTo>
                    <a:pt x="467" y="1671"/>
                    <a:pt x="136" y="2041"/>
                    <a:pt x="33" y="2468"/>
                  </a:cubicBezTo>
                  <a:cubicBezTo>
                    <a:pt x="16" y="2517"/>
                    <a:pt x="6" y="2571"/>
                    <a:pt x="4" y="2625"/>
                  </a:cubicBezTo>
                  <a:cubicBezTo>
                    <a:pt x="0" y="2669"/>
                    <a:pt x="6" y="2713"/>
                    <a:pt x="18" y="2755"/>
                  </a:cubicBezTo>
                  <a:cubicBezTo>
                    <a:pt x="90" y="3096"/>
                    <a:pt x="456" y="3272"/>
                    <a:pt x="768" y="3371"/>
                  </a:cubicBezTo>
                  <a:cubicBezTo>
                    <a:pt x="1174" y="3500"/>
                    <a:pt x="1609" y="3553"/>
                    <a:pt x="2030" y="3595"/>
                  </a:cubicBezTo>
                  <a:cubicBezTo>
                    <a:pt x="2325" y="3628"/>
                    <a:pt x="2621" y="3644"/>
                    <a:pt x="2917" y="3644"/>
                  </a:cubicBezTo>
                  <a:cubicBezTo>
                    <a:pt x="3055" y="3644"/>
                    <a:pt x="3192" y="3640"/>
                    <a:pt x="3330" y="3634"/>
                  </a:cubicBezTo>
                  <a:cubicBezTo>
                    <a:pt x="3690" y="3612"/>
                    <a:pt x="4143" y="3584"/>
                    <a:pt x="4425" y="3325"/>
                  </a:cubicBezTo>
                  <a:cubicBezTo>
                    <a:pt x="4771" y="3006"/>
                    <a:pt x="4645" y="2525"/>
                    <a:pt x="4480" y="2152"/>
                  </a:cubicBezTo>
                  <a:cubicBezTo>
                    <a:pt x="4293" y="1723"/>
                    <a:pt x="4015" y="1338"/>
                    <a:pt x="3728" y="970"/>
                  </a:cubicBezTo>
                  <a:cubicBezTo>
                    <a:pt x="3489" y="662"/>
                    <a:pt x="3226" y="339"/>
                    <a:pt x="2897" y="120"/>
                  </a:cubicBezTo>
                  <a:cubicBezTo>
                    <a:pt x="2770" y="36"/>
                    <a:pt x="2643" y="0"/>
                    <a:pt x="251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902" b="0" i="0" u="none" strike="noStrike" kern="1200" cap="none" spc="0" normalizeH="0" baseline="0" noProof="0">
                <a:ln>
                  <a:noFill/>
                </a:ln>
                <a:solidFill>
                  <a:prstClr val="black"/>
                </a:solidFill>
                <a:effectLst/>
                <a:uLnTx/>
                <a:uFillTx/>
                <a:latin typeface="Constantia" panose="02030602050306030303"/>
                <a:ea typeface="+mn-ea"/>
                <a:cs typeface="Arial"/>
                <a:sym typeface="Arial"/>
              </a:endParaRPr>
            </a:p>
          </p:txBody>
        </p:sp>
        <p:sp>
          <p:nvSpPr>
            <p:cNvPr id="43" name="Google Shape;43;p3"/>
            <p:cNvSpPr/>
            <p:nvPr/>
          </p:nvSpPr>
          <p:spPr>
            <a:xfrm>
              <a:off x="6558600" y="3248125"/>
              <a:ext cx="239775" cy="176675"/>
            </a:xfrm>
            <a:custGeom>
              <a:avLst/>
              <a:gdLst/>
              <a:ahLst/>
              <a:cxnLst/>
              <a:rect l="l" t="t" r="r" b="b"/>
              <a:pathLst>
                <a:path w="9591" h="7067" extrusionOk="0">
                  <a:moveTo>
                    <a:pt x="5134" y="934"/>
                  </a:moveTo>
                  <a:cubicBezTo>
                    <a:pt x="5137" y="934"/>
                    <a:pt x="5140" y="934"/>
                    <a:pt x="5141" y="936"/>
                  </a:cubicBezTo>
                  <a:cubicBezTo>
                    <a:pt x="5132" y="936"/>
                    <a:pt x="5120" y="936"/>
                    <a:pt x="5111" y="938"/>
                  </a:cubicBezTo>
                  <a:cubicBezTo>
                    <a:pt x="5120" y="936"/>
                    <a:pt x="5128" y="934"/>
                    <a:pt x="5134" y="934"/>
                  </a:cubicBezTo>
                  <a:close/>
                  <a:moveTo>
                    <a:pt x="5072" y="955"/>
                  </a:moveTo>
                  <a:cubicBezTo>
                    <a:pt x="5072" y="955"/>
                    <a:pt x="5074" y="955"/>
                    <a:pt x="5074" y="957"/>
                  </a:cubicBezTo>
                  <a:cubicBezTo>
                    <a:pt x="5071" y="958"/>
                    <a:pt x="5069" y="958"/>
                    <a:pt x="5068" y="958"/>
                  </a:cubicBezTo>
                  <a:cubicBezTo>
                    <a:pt x="5067" y="958"/>
                    <a:pt x="5069" y="957"/>
                    <a:pt x="5072" y="955"/>
                  </a:cubicBezTo>
                  <a:close/>
                  <a:moveTo>
                    <a:pt x="8393" y="5771"/>
                  </a:moveTo>
                  <a:cubicBezTo>
                    <a:pt x="8397" y="5771"/>
                    <a:pt x="8401" y="5773"/>
                    <a:pt x="8404" y="5774"/>
                  </a:cubicBezTo>
                  <a:cubicBezTo>
                    <a:pt x="8403" y="5774"/>
                    <a:pt x="8402" y="5774"/>
                    <a:pt x="8401" y="5774"/>
                  </a:cubicBezTo>
                  <a:cubicBezTo>
                    <a:pt x="8397" y="5774"/>
                    <a:pt x="8393" y="5777"/>
                    <a:pt x="8388" y="5782"/>
                  </a:cubicBezTo>
                  <a:lnTo>
                    <a:pt x="8388" y="5772"/>
                  </a:lnTo>
                  <a:cubicBezTo>
                    <a:pt x="8390" y="5772"/>
                    <a:pt x="8392" y="5771"/>
                    <a:pt x="8393" y="5771"/>
                  </a:cubicBezTo>
                  <a:close/>
                  <a:moveTo>
                    <a:pt x="8384" y="5779"/>
                  </a:moveTo>
                  <a:cubicBezTo>
                    <a:pt x="8383" y="5780"/>
                    <a:pt x="8383" y="5782"/>
                    <a:pt x="8383" y="5784"/>
                  </a:cubicBezTo>
                  <a:cubicBezTo>
                    <a:pt x="8383" y="5782"/>
                    <a:pt x="8383" y="5781"/>
                    <a:pt x="8384" y="5779"/>
                  </a:cubicBezTo>
                  <a:close/>
                  <a:moveTo>
                    <a:pt x="5076" y="959"/>
                  </a:moveTo>
                  <a:cubicBezTo>
                    <a:pt x="5112" y="980"/>
                    <a:pt x="5147" y="1001"/>
                    <a:pt x="5181" y="1024"/>
                  </a:cubicBezTo>
                  <a:cubicBezTo>
                    <a:pt x="5269" y="1083"/>
                    <a:pt x="5336" y="1147"/>
                    <a:pt x="5449" y="1250"/>
                  </a:cubicBezTo>
                  <a:cubicBezTo>
                    <a:pt x="5731" y="1514"/>
                    <a:pt x="5995" y="1794"/>
                    <a:pt x="6244" y="2089"/>
                  </a:cubicBezTo>
                  <a:cubicBezTo>
                    <a:pt x="6820" y="2755"/>
                    <a:pt x="7335" y="3473"/>
                    <a:pt x="7783" y="4231"/>
                  </a:cubicBezTo>
                  <a:cubicBezTo>
                    <a:pt x="7965" y="4547"/>
                    <a:pt x="8145" y="4870"/>
                    <a:pt x="8268" y="5215"/>
                  </a:cubicBezTo>
                  <a:cubicBezTo>
                    <a:pt x="8316" y="5351"/>
                    <a:pt x="8363" y="5493"/>
                    <a:pt x="8383" y="5634"/>
                  </a:cubicBezTo>
                  <a:cubicBezTo>
                    <a:pt x="8381" y="5622"/>
                    <a:pt x="8380" y="5617"/>
                    <a:pt x="8380" y="5617"/>
                  </a:cubicBezTo>
                  <a:lnTo>
                    <a:pt x="8380" y="5617"/>
                  </a:lnTo>
                  <a:cubicBezTo>
                    <a:pt x="8378" y="5617"/>
                    <a:pt x="8388" y="5727"/>
                    <a:pt x="8386" y="5745"/>
                  </a:cubicBezTo>
                  <a:lnTo>
                    <a:pt x="8386" y="5767"/>
                  </a:lnTo>
                  <a:cubicBezTo>
                    <a:pt x="8386" y="5772"/>
                    <a:pt x="8385" y="5775"/>
                    <a:pt x="8384" y="5779"/>
                  </a:cubicBezTo>
                  <a:lnTo>
                    <a:pt x="8384" y="5779"/>
                  </a:lnTo>
                  <a:cubicBezTo>
                    <a:pt x="8385" y="5778"/>
                    <a:pt x="8386" y="5778"/>
                    <a:pt x="8386" y="5778"/>
                  </a:cubicBezTo>
                  <a:cubicBezTo>
                    <a:pt x="8386" y="5780"/>
                    <a:pt x="8386" y="5782"/>
                    <a:pt x="8386" y="5784"/>
                  </a:cubicBezTo>
                  <a:cubicBezTo>
                    <a:pt x="8381" y="5790"/>
                    <a:pt x="8379" y="5796"/>
                    <a:pt x="8381" y="5796"/>
                  </a:cubicBezTo>
                  <a:cubicBezTo>
                    <a:pt x="8382" y="5796"/>
                    <a:pt x="8382" y="5795"/>
                    <a:pt x="8383" y="5795"/>
                  </a:cubicBezTo>
                  <a:cubicBezTo>
                    <a:pt x="8383" y="5797"/>
                    <a:pt x="8383" y="5799"/>
                    <a:pt x="8383" y="5799"/>
                  </a:cubicBezTo>
                  <a:cubicBezTo>
                    <a:pt x="8385" y="5826"/>
                    <a:pt x="8385" y="5835"/>
                    <a:pt x="8384" y="5835"/>
                  </a:cubicBezTo>
                  <a:cubicBezTo>
                    <a:pt x="8382" y="5835"/>
                    <a:pt x="8380" y="5826"/>
                    <a:pt x="8379" y="5814"/>
                  </a:cubicBezTo>
                  <a:cubicBezTo>
                    <a:pt x="8379" y="5809"/>
                    <a:pt x="8379" y="5803"/>
                    <a:pt x="8379" y="5797"/>
                  </a:cubicBezTo>
                  <a:cubicBezTo>
                    <a:pt x="8229" y="5868"/>
                    <a:pt x="8318" y="5847"/>
                    <a:pt x="8162" y="5891"/>
                  </a:cubicBezTo>
                  <a:cubicBezTo>
                    <a:pt x="7896" y="5966"/>
                    <a:pt x="7626" y="6015"/>
                    <a:pt x="7353" y="6042"/>
                  </a:cubicBezTo>
                  <a:cubicBezTo>
                    <a:pt x="6950" y="6082"/>
                    <a:pt x="6544" y="6098"/>
                    <a:pt x="6138" y="6098"/>
                  </a:cubicBezTo>
                  <a:cubicBezTo>
                    <a:pt x="5726" y="6098"/>
                    <a:pt x="5314" y="6082"/>
                    <a:pt x="4904" y="6058"/>
                  </a:cubicBezTo>
                  <a:cubicBezTo>
                    <a:pt x="3977" y="6000"/>
                    <a:pt x="3049" y="5899"/>
                    <a:pt x="2145" y="5690"/>
                  </a:cubicBezTo>
                  <a:cubicBezTo>
                    <a:pt x="1846" y="5621"/>
                    <a:pt x="1421" y="5504"/>
                    <a:pt x="1218" y="5412"/>
                  </a:cubicBezTo>
                  <a:cubicBezTo>
                    <a:pt x="1159" y="5384"/>
                    <a:pt x="1101" y="5353"/>
                    <a:pt x="1044" y="5320"/>
                  </a:cubicBezTo>
                  <a:cubicBezTo>
                    <a:pt x="1036" y="5317"/>
                    <a:pt x="1023" y="5309"/>
                    <a:pt x="1009" y="5299"/>
                  </a:cubicBezTo>
                  <a:cubicBezTo>
                    <a:pt x="1019" y="5273"/>
                    <a:pt x="1025" y="5244"/>
                    <a:pt x="1031" y="5215"/>
                  </a:cubicBezTo>
                  <a:cubicBezTo>
                    <a:pt x="1103" y="5058"/>
                    <a:pt x="1188" y="4909"/>
                    <a:pt x="1285" y="4767"/>
                  </a:cubicBezTo>
                  <a:cubicBezTo>
                    <a:pt x="1502" y="4436"/>
                    <a:pt x="1741" y="4118"/>
                    <a:pt x="1997" y="3817"/>
                  </a:cubicBezTo>
                  <a:cubicBezTo>
                    <a:pt x="2597" y="3101"/>
                    <a:pt x="3246" y="2429"/>
                    <a:pt x="3943" y="1807"/>
                  </a:cubicBezTo>
                  <a:cubicBezTo>
                    <a:pt x="4205" y="1572"/>
                    <a:pt x="4473" y="1340"/>
                    <a:pt x="4766" y="1143"/>
                  </a:cubicBezTo>
                  <a:cubicBezTo>
                    <a:pt x="4865" y="1072"/>
                    <a:pt x="4969" y="1011"/>
                    <a:pt x="5076" y="959"/>
                  </a:cubicBezTo>
                  <a:close/>
                  <a:moveTo>
                    <a:pt x="5098" y="0"/>
                  </a:moveTo>
                  <a:cubicBezTo>
                    <a:pt x="4722" y="0"/>
                    <a:pt x="4368" y="227"/>
                    <a:pt x="4023" y="488"/>
                  </a:cubicBezTo>
                  <a:cubicBezTo>
                    <a:pt x="3100" y="1185"/>
                    <a:pt x="2273" y="2023"/>
                    <a:pt x="1515" y="2895"/>
                  </a:cubicBezTo>
                  <a:cubicBezTo>
                    <a:pt x="969" y="3523"/>
                    <a:pt x="211" y="4323"/>
                    <a:pt x="41" y="5186"/>
                  </a:cubicBezTo>
                  <a:cubicBezTo>
                    <a:pt x="22" y="5242"/>
                    <a:pt x="10" y="5299"/>
                    <a:pt x="8" y="5357"/>
                  </a:cubicBezTo>
                  <a:cubicBezTo>
                    <a:pt x="0" y="5431"/>
                    <a:pt x="10" y="5506"/>
                    <a:pt x="39" y="5577"/>
                  </a:cubicBezTo>
                  <a:cubicBezTo>
                    <a:pt x="182" y="6082"/>
                    <a:pt x="843" y="6324"/>
                    <a:pt x="1293" y="6465"/>
                  </a:cubicBezTo>
                  <a:cubicBezTo>
                    <a:pt x="2168" y="6741"/>
                    <a:pt x="3098" y="6862"/>
                    <a:pt x="4006" y="6954"/>
                  </a:cubicBezTo>
                  <a:cubicBezTo>
                    <a:pt x="4689" y="7023"/>
                    <a:pt x="5377" y="7066"/>
                    <a:pt x="6064" y="7066"/>
                  </a:cubicBezTo>
                  <a:cubicBezTo>
                    <a:pt x="6365" y="7066"/>
                    <a:pt x="6666" y="7058"/>
                    <a:pt x="6966" y="7040"/>
                  </a:cubicBezTo>
                  <a:cubicBezTo>
                    <a:pt x="7615" y="7001"/>
                    <a:pt x="8505" y="6975"/>
                    <a:pt x="9022" y="6519"/>
                  </a:cubicBezTo>
                  <a:cubicBezTo>
                    <a:pt x="9591" y="6019"/>
                    <a:pt x="9309" y="5181"/>
                    <a:pt x="9055" y="4595"/>
                  </a:cubicBezTo>
                  <a:cubicBezTo>
                    <a:pt x="8653" y="3664"/>
                    <a:pt x="8057" y="2822"/>
                    <a:pt x="7437" y="2027"/>
                  </a:cubicBezTo>
                  <a:cubicBezTo>
                    <a:pt x="6928" y="1372"/>
                    <a:pt x="6367" y="656"/>
                    <a:pt x="5670" y="187"/>
                  </a:cubicBezTo>
                  <a:cubicBezTo>
                    <a:pt x="5472" y="55"/>
                    <a:pt x="5282" y="0"/>
                    <a:pt x="509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902" b="0" i="0" u="none" strike="noStrike" kern="1200" cap="none" spc="0" normalizeH="0" baseline="0" noProof="0">
                <a:ln>
                  <a:noFill/>
                </a:ln>
                <a:solidFill>
                  <a:prstClr val="black"/>
                </a:solidFill>
                <a:effectLst/>
                <a:uLnTx/>
                <a:uFillTx/>
                <a:latin typeface="Constantia" panose="02030602050306030303"/>
                <a:ea typeface="+mn-ea"/>
                <a:cs typeface="Arial"/>
                <a:sym typeface="Arial"/>
              </a:endParaRPr>
            </a:p>
          </p:txBody>
        </p:sp>
        <p:sp>
          <p:nvSpPr>
            <p:cNvPr id="44" name="Google Shape;44;p3"/>
            <p:cNvSpPr/>
            <p:nvPr/>
          </p:nvSpPr>
          <p:spPr>
            <a:xfrm>
              <a:off x="6768100" y="3392650"/>
              <a:ext cx="75" cy="425"/>
            </a:xfrm>
            <a:custGeom>
              <a:avLst/>
              <a:gdLst/>
              <a:ahLst/>
              <a:cxnLst/>
              <a:rect l="l" t="t" r="r" b="b"/>
              <a:pathLst>
                <a:path w="3" h="17" extrusionOk="0">
                  <a:moveTo>
                    <a:pt x="1" y="1"/>
                  </a:moveTo>
                  <a:cubicBezTo>
                    <a:pt x="1" y="3"/>
                    <a:pt x="1" y="6"/>
                    <a:pt x="1" y="10"/>
                  </a:cubicBezTo>
                  <a:cubicBezTo>
                    <a:pt x="1" y="12"/>
                    <a:pt x="1" y="14"/>
                    <a:pt x="1" y="16"/>
                  </a:cubicBezTo>
                  <a:lnTo>
                    <a:pt x="3" y="16"/>
                  </a:lnTo>
                  <a:lnTo>
                    <a:pt x="3" y="7"/>
                  </a:lnTo>
                  <a:cubicBezTo>
                    <a:pt x="3" y="5"/>
                    <a:pt x="3" y="3"/>
                    <a:pt x="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902" b="0" i="0" u="none" strike="noStrike" kern="1200" cap="none" spc="0" normalizeH="0" baseline="0" noProof="0">
                <a:ln>
                  <a:noFill/>
                </a:ln>
                <a:solidFill>
                  <a:prstClr val="black"/>
                </a:solidFill>
                <a:effectLst/>
                <a:uLnTx/>
                <a:uFillTx/>
                <a:latin typeface="Constantia" panose="02030602050306030303"/>
                <a:ea typeface="+mn-ea"/>
                <a:cs typeface="Arial"/>
                <a:sym typeface="Arial"/>
              </a:endParaRPr>
            </a:p>
          </p:txBody>
        </p:sp>
        <p:sp>
          <p:nvSpPr>
            <p:cNvPr id="45" name="Google Shape;45;p3"/>
            <p:cNvSpPr/>
            <p:nvPr/>
          </p:nvSpPr>
          <p:spPr>
            <a:xfrm>
              <a:off x="6389450" y="3446050"/>
              <a:ext cx="178800" cy="133400"/>
            </a:xfrm>
            <a:custGeom>
              <a:avLst/>
              <a:gdLst/>
              <a:ahLst/>
              <a:cxnLst/>
              <a:rect l="l" t="t" r="r" b="b"/>
              <a:pathLst>
                <a:path w="7152" h="5336" extrusionOk="0">
                  <a:moveTo>
                    <a:pt x="3768" y="984"/>
                  </a:moveTo>
                  <a:cubicBezTo>
                    <a:pt x="3770" y="986"/>
                    <a:pt x="3774" y="988"/>
                    <a:pt x="3776" y="989"/>
                  </a:cubicBezTo>
                  <a:lnTo>
                    <a:pt x="3801" y="1005"/>
                  </a:lnTo>
                  <a:cubicBezTo>
                    <a:pt x="3801" y="1005"/>
                    <a:pt x="3803" y="1009"/>
                    <a:pt x="3816" y="1020"/>
                  </a:cubicBezTo>
                  <a:cubicBezTo>
                    <a:pt x="3858" y="1056"/>
                    <a:pt x="3900" y="1093"/>
                    <a:pt x="3940" y="1129"/>
                  </a:cubicBezTo>
                  <a:cubicBezTo>
                    <a:pt x="4142" y="1317"/>
                    <a:pt x="4331" y="1518"/>
                    <a:pt x="4509" y="1728"/>
                  </a:cubicBezTo>
                  <a:cubicBezTo>
                    <a:pt x="4913" y="2198"/>
                    <a:pt x="5275" y="2703"/>
                    <a:pt x="5589" y="3237"/>
                  </a:cubicBezTo>
                  <a:cubicBezTo>
                    <a:pt x="5660" y="3360"/>
                    <a:pt x="5729" y="3484"/>
                    <a:pt x="5792" y="3611"/>
                  </a:cubicBezTo>
                  <a:cubicBezTo>
                    <a:pt x="5844" y="3706"/>
                    <a:pt x="5888" y="3806"/>
                    <a:pt x="5922" y="3909"/>
                  </a:cubicBezTo>
                  <a:cubicBezTo>
                    <a:pt x="5951" y="3993"/>
                    <a:pt x="5976" y="4080"/>
                    <a:pt x="5995" y="4166"/>
                  </a:cubicBezTo>
                  <a:cubicBezTo>
                    <a:pt x="5995" y="4175"/>
                    <a:pt x="5997" y="4191"/>
                    <a:pt x="5999" y="4204"/>
                  </a:cubicBezTo>
                  <a:cubicBezTo>
                    <a:pt x="5997" y="4206"/>
                    <a:pt x="5993" y="4208"/>
                    <a:pt x="5991" y="4208"/>
                  </a:cubicBezTo>
                  <a:cubicBezTo>
                    <a:pt x="5980" y="4214"/>
                    <a:pt x="5962" y="4217"/>
                    <a:pt x="5943" y="4223"/>
                  </a:cubicBezTo>
                  <a:cubicBezTo>
                    <a:pt x="5851" y="4248"/>
                    <a:pt x="5763" y="4271"/>
                    <a:pt x="5669" y="4288"/>
                  </a:cubicBezTo>
                  <a:cubicBezTo>
                    <a:pt x="5629" y="4296"/>
                    <a:pt x="5589" y="4304"/>
                    <a:pt x="5547" y="4309"/>
                  </a:cubicBezTo>
                  <a:cubicBezTo>
                    <a:pt x="5547" y="4309"/>
                    <a:pt x="5547" y="4309"/>
                    <a:pt x="5546" y="4309"/>
                  </a:cubicBezTo>
                  <a:cubicBezTo>
                    <a:pt x="5536" y="4309"/>
                    <a:pt x="5419" y="4325"/>
                    <a:pt x="5399" y="4327"/>
                  </a:cubicBezTo>
                  <a:cubicBezTo>
                    <a:pt x="5108" y="4355"/>
                    <a:pt x="4816" y="4367"/>
                    <a:pt x="4523" y="4367"/>
                  </a:cubicBezTo>
                  <a:cubicBezTo>
                    <a:pt x="4231" y="4367"/>
                    <a:pt x="3938" y="4355"/>
                    <a:pt x="3646" y="4338"/>
                  </a:cubicBezTo>
                  <a:cubicBezTo>
                    <a:pt x="2972" y="4296"/>
                    <a:pt x="2363" y="4231"/>
                    <a:pt x="1708" y="4080"/>
                  </a:cubicBezTo>
                  <a:cubicBezTo>
                    <a:pt x="1580" y="4049"/>
                    <a:pt x="1451" y="4016"/>
                    <a:pt x="1325" y="3978"/>
                  </a:cubicBezTo>
                  <a:cubicBezTo>
                    <a:pt x="1266" y="3961"/>
                    <a:pt x="1208" y="3940"/>
                    <a:pt x="1149" y="3921"/>
                  </a:cubicBezTo>
                  <a:cubicBezTo>
                    <a:pt x="1124" y="3911"/>
                    <a:pt x="1101" y="3902"/>
                    <a:pt x="1076" y="3894"/>
                  </a:cubicBezTo>
                  <a:cubicBezTo>
                    <a:pt x="1063" y="3886"/>
                    <a:pt x="1048" y="3879"/>
                    <a:pt x="1032" y="3869"/>
                  </a:cubicBezTo>
                  <a:cubicBezTo>
                    <a:pt x="1076" y="3785"/>
                    <a:pt x="1122" y="3701"/>
                    <a:pt x="1174" y="3620"/>
                  </a:cubicBezTo>
                  <a:cubicBezTo>
                    <a:pt x="1323" y="3392"/>
                    <a:pt x="1486" y="3174"/>
                    <a:pt x="1662" y="2967"/>
                  </a:cubicBezTo>
                  <a:cubicBezTo>
                    <a:pt x="2093" y="2454"/>
                    <a:pt x="2558" y="1974"/>
                    <a:pt x="3056" y="1527"/>
                  </a:cubicBezTo>
                  <a:cubicBezTo>
                    <a:pt x="3270" y="1336"/>
                    <a:pt x="3418" y="1208"/>
                    <a:pt x="3619" y="1074"/>
                  </a:cubicBezTo>
                  <a:cubicBezTo>
                    <a:pt x="3667" y="1041"/>
                    <a:pt x="3718" y="1012"/>
                    <a:pt x="3768" y="984"/>
                  </a:cubicBezTo>
                  <a:close/>
                  <a:moveTo>
                    <a:pt x="3791" y="0"/>
                  </a:moveTo>
                  <a:cubicBezTo>
                    <a:pt x="3496" y="0"/>
                    <a:pt x="3216" y="167"/>
                    <a:pt x="2947" y="369"/>
                  </a:cubicBezTo>
                  <a:cubicBezTo>
                    <a:pt x="2277" y="875"/>
                    <a:pt x="1674" y="1482"/>
                    <a:pt x="1124" y="2115"/>
                  </a:cubicBezTo>
                  <a:cubicBezTo>
                    <a:pt x="714" y="2586"/>
                    <a:pt x="174" y="3166"/>
                    <a:pt x="37" y="3810"/>
                  </a:cubicBezTo>
                  <a:cubicBezTo>
                    <a:pt x="16" y="3861"/>
                    <a:pt x="6" y="3917"/>
                    <a:pt x="4" y="3974"/>
                  </a:cubicBezTo>
                  <a:cubicBezTo>
                    <a:pt x="0" y="4022"/>
                    <a:pt x="6" y="4072"/>
                    <a:pt x="21" y="4118"/>
                  </a:cubicBezTo>
                  <a:cubicBezTo>
                    <a:pt x="111" y="4562"/>
                    <a:pt x="636" y="4777"/>
                    <a:pt x="1026" y="4899"/>
                  </a:cubicBezTo>
                  <a:cubicBezTo>
                    <a:pt x="1662" y="5102"/>
                    <a:pt x="2342" y="5186"/>
                    <a:pt x="3004" y="5255"/>
                  </a:cubicBezTo>
                  <a:cubicBezTo>
                    <a:pt x="3493" y="5304"/>
                    <a:pt x="3986" y="5335"/>
                    <a:pt x="4478" y="5335"/>
                  </a:cubicBezTo>
                  <a:cubicBezTo>
                    <a:pt x="4694" y="5335"/>
                    <a:pt x="4909" y="5329"/>
                    <a:pt x="5124" y="5316"/>
                  </a:cubicBezTo>
                  <a:cubicBezTo>
                    <a:pt x="5629" y="5286"/>
                    <a:pt x="6292" y="5259"/>
                    <a:pt x="6694" y="4903"/>
                  </a:cubicBezTo>
                  <a:cubicBezTo>
                    <a:pt x="7151" y="4497"/>
                    <a:pt x="6946" y="3836"/>
                    <a:pt x="6738" y="3358"/>
                  </a:cubicBezTo>
                  <a:cubicBezTo>
                    <a:pt x="6443" y="2682"/>
                    <a:pt x="6008" y="2069"/>
                    <a:pt x="5558" y="1491"/>
                  </a:cubicBezTo>
                  <a:cubicBezTo>
                    <a:pt x="5185" y="1012"/>
                    <a:pt x="4775" y="495"/>
                    <a:pt x="4266" y="155"/>
                  </a:cubicBezTo>
                  <a:cubicBezTo>
                    <a:pt x="4103" y="46"/>
                    <a:pt x="3945" y="0"/>
                    <a:pt x="379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902" b="0" i="0" u="none" strike="noStrike" kern="1200" cap="none" spc="0" normalizeH="0" baseline="0" noProof="0">
                <a:ln>
                  <a:noFill/>
                </a:ln>
                <a:solidFill>
                  <a:prstClr val="black"/>
                </a:solidFill>
                <a:effectLst/>
                <a:uLnTx/>
                <a:uFillTx/>
                <a:latin typeface="Constantia" panose="02030602050306030303"/>
                <a:ea typeface="+mn-ea"/>
                <a:cs typeface="Arial"/>
                <a:sym typeface="Arial"/>
              </a:endParaRPr>
            </a:p>
          </p:txBody>
        </p:sp>
        <p:sp>
          <p:nvSpPr>
            <p:cNvPr id="46" name="Google Shape;46;p3"/>
            <p:cNvSpPr/>
            <p:nvPr/>
          </p:nvSpPr>
          <p:spPr>
            <a:xfrm>
              <a:off x="6629050" y="3597325"/>
              <a:ext cx="119300" cy="91125"/>
            </a:xfrm>
            <a:custGeom>
              <a:avLst/>
              <a:gdLst/>
              <a:ahLst/>
              <a:cxnLst/>
              <a:rect l="l" t="t" r="r" b="b"/>
              <a:pathLst>
                <a:path w="4772" h="3645" extrusionOk="0">
                  <a:moveTo>
                    <a:pt x="2480" y="1023"/>
                  </a:moveTo>
                  <a:cubicBezTo>
                    <a:pt x="2601" y="1136"/>
                    <a:pt x="2714" y="1257"/>
                    <a:pt x="2821" y="1383"/>
                  </a:cubicBezTo>
                  <a:cubicBezTo>
                    <a:pt x="2880" y="1452"/>
                    <a:pt x="2940" y="1525"/>
                    <a:pt x="2995" y="1596"/>
                  </a:cubicBezTo>
                  <a:lnTo>
                    <a:pt x="3016" y="1620"/>
                  </a:lnTo>
                  <a:lnTo>
                    <a:pt x="3026" y="1634"/>
                  </a:lnTo>
                  <a:cubicBezTo>
                    <a:pt x="3060" y="1682"/>
                    <a:pt x="3095" y="1728"/>
                    <a:pt x="3129" y="1776"/>
                  </a:cubicBezTo>
                  <a:cubicBezTo>
                    <a:pt x="3244" y="1934"/>
                    <a:pt x="3353" y="2099"/>
                    <a:pt x="3453" y="2268"/>
                  </a:cubicBezTo>
                  <a:cubicBezTo>
                    <a:pt x="3497" y="2344"/>
                    <a:pt x="3539" y="2419"/>
                    <a:pt x="3577" y="2497"/>
                  </a:cubicBezTo>
                  <a:cubicBezTo>
                    <a:pt x="3593" y="2528"/>
                    <a:pt x="3606" y="2559"/>
                    <a:pt x="3621" y="2589"/>
                  </a:cubicBezTo>
                  <a:cubicBezTo>
                    <a:pt x="3627" y="2603"/>
                    <a:pt x="3633" y="2618"/>
                    <a:pt x="3637" y="2633"/>
                  </a:cubicBezTo>
                  <a:cubicBezTo>
                    <a:pt x="3629" y="2633"/>
                    <a:pt x="3621" y="2637"/>
                    <a:pt x="3614" y="2637"/>
                  </a:cubicBezTo>
                  <a:cubicBezTo>
                    <a:pt x="3604" y="2639"/>
                    <a:pt x="3594" y="2643"/>
                    <a:pt x="3581" y="2647"/>
                  </a:cubicBezTo>
                  <a:lnTo>
                    <a:pt x="3570" y="2647"/>
                  </a:lnTo>
                  <a:cubicBezTo>
                    <a:pt x="3547" y="2649"/>
                    <a:pt x="3522" y="2650"/>
                    <a:pt x="3499" y="2654"/>
                  </a:cubicBezTo>
                  <a:cubicBezTo>
                    <a:pt x="3320" y="2672"/>
                    <a:pt x="3140" y="2679"/>
                    <a:pt x="2961" y="2679"/>
                  </a:cubicBezTo>
                  <a:cubicBezTo>
                    <a:pt x="2781" y="2679"/>
                    <a:pt x="2602" y="2672"/>
                    <a:pt x="2423" y="2660"/>
                  </a:cubicBezTo>
                  <a:cubicBezTo>
                    <a:pt x="2216" y="2649"/>
                    <a:pt x="2011" y="2626"/>
                    <a:pt x="1806" y="2603"/>
                  </a:cubicBezTo>
                  <a:cubicBezTo>
                    <a:pt x="1776" y="2599"/>
                    <a:pt x="1722" y="2591"/>
                    <a:pt x="1707" y="2589"/>
                  </a:cubicBezTo>
                  <a:cubicBezTo>
                    <a:pt x="1655" y="2582"/>
                    <a:pt x="1605" y="2572"/>
                    <a:pt x="1554" y="2564"/>
                  </a:cubicBezTo>
                  <a:cubicBezTo>
                    <a:pt x="1464" y="2547"/>
                    <a:pt x="1374" y="2530"/>
                    <a:pt x="1285" y="2509"/>
                  </a:cubicBezTo>
                  <a:cubicBezTo>
                    <a:pt x="1222" y="2495"/>
                    <a:pt x="1161" y="2478"/>
                    <a:pt x="1100" y="2461"/>
                  </a:cubicBezTo>
                  <a:cubicBezTo>
                    <a:pt x="1132" y="2413"/>
                    <a:pt x="1165" y="2365"/>
                    <a:pt x="1199" y="2317"/>
                  </a:cubicBezTo>
                  <a:cubicBezTo>
                    <a:pt x="1207" y="2306"/>
                    <a:pt x="1217" y="2294"/>
                    <a:pt x="1224" y="2283"/>
                  </a:cubicBezTo>
                  <a:cubicBezTo>
                    <a:pt x="1226" y="2279"/>
                    <a:pt x="1230" y="2275"/>
                    <a:pt x="1232" y="2273"/>
                  </a:cubicBezTo>
                  <a:cubicBezTo>
                    <a:pt x="1268" y="2227"/>
                    <a:pt x="1305" y="2183"/>
                    <a:pt x="1341" y="2141"/>
                  </a:cubicBezTo>
                  <a:cubicBezTo>
                    <a:pt x="1603" y="1825"/>
                    <a:pt x="1889" y="1530"/>
                    <a:pt x="2195" y="1257"/>
                  </a:cubicBezTo>
                  <a:cubicBezTo>
                    <a:pt x="2258" y="1199"/>
                    <a:pt x="2325" y="1144"/>
                    <a:pt x="2390" y="1090"/>
                  </a:cubicBezTo>
                  <a:cubicBezTo>
                    <a:pt x="2400" y="1082"/>
                    <a:pt x="2407" y="1077"/>
                    <a:pt x="2417" y="1069"/>
                  </a:cubicBezTo>
                  <a:cubicBezTo>
                    <a:pt x="2438" y="1054"/>
                    <a:pt x="2459" y="1038"/>
                    <a:pt x="2480" y="1023"/>
                  </a:cubicBezTo>
                  <a:close/>
                  <a:moveTo>
                    <a:pt x="963" y="2703"/>
                  </a:moveTo>
                  <a:cubicBezTo>
                    <a:pt x="957" y="2759"/>
                    <a:pt x="954" y="2777"/>
                    <a:pt x="953" y="2777"/>
                  </a:cubicBezTo>
                  <a:cubicBezTo>
                    <a:pt x="951" y="2777"/>
                    <a:pt x="956" y="2717"/>
                    <a:pt x="962" y="2706"/>
                  </a:cubicBezTo>
                  <a:cubicBezTo>
                    <a:pt x="962" y="2705"/>
                    <a:pt x="963" y="2704"/>
                    <a:pt x="963" y="2703"/>
                  </a:cubicBezTo>
                  <a:close/>
                  <a:moveTo>
                    <a:pt x="3675" y="2760"/>
                  </a:moveTo>
                  <a:lnTo>
                    <a:pt x="3675" y="2762"/>
                  </a:lnTo>
                  <a:cubicBezTo>
                    <a:pt x="3677" y="2769"/>
                    <a:pt x="3681" y="2779"/>
                    <a:pt x="3683" y="2785"/>
                  </a:cubicBezTo>
                  <a:lnTo>
                    <a:pt x="3683" y="2792"/>
                  </a:lnTo>
                  <a:cubicBezTo>
                    <a:pt x="3681" y="2804"/>
                    <a:pt x="3681" y="2809"/>
                    <a:pt x="3681" y="2809"/>
                  </a:cubicBezTo>
                  <a:cubicBezTo>
                    <a:pt x="3682" y="2809"/>
                    <a:pt x="3684" y="2804"/>
                    <a:pt x="3684" y="2798"/>
                  </a:cubicBezTo>
                  <a:cubicBezTo>
                    <a:pt x="3686" y="2807"/>
                    <a:pt x="3690" y="2817"/>
                    <a:pt x="3690" y="2817"/>
                  </a:cubicBezTo>
                  <a:cubicBezTo>
                    <a:pt x="3690" y="2817"/>
                    <a:pt x="3689" y="2817"/>
                    <a:pt x="3689" y="2817"/>
                  </a:cubicBezTo>
                  <a:cubicBezTo>
                    <a:pt x="3667" y="2817"/>
                    <a:pt x="3669" y="2780"/>
                    <a:pt x="3675" y="2760"/>
                  </a:cubicBezTo>
                  <a:close/>
                  <a:moveTo>
                    <a:pt x="2519" y="0"/>
                  </a:moveTo>
                  <a:cubicBezTo>
                    <a:pt x="2303" y="0"/>
                    <a:pt x="2093" y="107"/>
                    <a:pt x="1900" y="251"/>
                  </a:cubicBezTo>
                  <a:cubicBezTo>
                    <a:pt x="1475" y="573"/>
                    <a:pt x="1094" y="950"/>
                    <a:pt x="746" y="1350"/>
                  </a:cubicBezTo>
                  <a:cubicBezTo>
                    <a:pt x="466" y="1672"/>
                    <a:pt x="135" y="2040"/>
                    <a:pt x="33" y="2467"/>
                  </a:cubicBezTo>
                  <a:cubicBezTo>
                    <a:pt x="14" y="2518"/>
                    <a:pt x="5" y="2570"/>
                    <a:pt x="5" y="2624"/>
                  </a:cubicBezTo>
                  <a:cubicBezTo>
                    <a:pt x="1" y="2668"/>
                    <a:pt x="5" y="2714"/>
                    <a:pt x="18" y="2756"/>
                  </a:cubicBezTo>
                  <a:cubicBezTo>
                    <a:pt x="91" y="3097"/>
                    <a:pt x="456" y="3273"/>
                    <a:pt x="767" y="3372"/>
                  </a:cubicBezTo>
                  <a:cubicBezTo>
                    <a:pt x="1174" y="3501"/>
                    <a:pt x="1609" y="3552"/>
                    <a:pt x="2030" y="3596"/>
                  </a:cubicBezTo>
                  <a:cubicBezTo>
                    <a:pt x="2324" y="3629"/>
                    <a:pt x="2620" y="3645"/>
                    <a:pt x="2916" y="3645"/>
                  </a:cubicBezTo>
                  <a:cubicBezTo>
                    <a:pt x="3053" y="3645"/>
                    <a:pt x="3191" y="3641"/>
                    <a:pt x="3328" y="3635"/>
                  </a:cubicBezTo>
                  <a:cubicBezTo>
                    <a:pt x="3690" y="3614"/>
                    <a:pt x="4142" y="3585"/>
                    <a:pt x="4424" y="3326"/>
                  </a:cubicBezTo>
                  <a:cubicBezTo>
                    <a:pt x="4772" y="3007"/>
                    <a:pt x="4646" y="2526"/>
                    <a:pt x="4481" y="2151"/>
                  </a:cubicBezTo>
                  <a:cubicBezTo>
                    <a:pt x="4293" y="1722"/>
                    <a:pt x="4016" y="1337"/>
                    <a:pt x="3729" y="969"/>
                  </a:cubicBezTo>
                  <a:cubicBezTo>
                    <a:pt x="3489" y="663"/>
                    <a:pt x="3225" y="338"/>
                    <a:pt x="2898" y="119"/>
                  </a:cubicBezTo>
                  <a:cubicBezTo>
                    <a:pt x="2770" y="35"/>
                    <a:pt x="2643" y="0"/>
                    <a:pt x="251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902" b="0" i="0" u="none" strike="noStrike" kern="1200" cap="none" spc="0" normalizeH="0" baseline="0" noProof="0">
                <a:ln>
                  <a:noFill/>
                </a:ln>
                <a:solidFill>
                  <a:prstClr val="black"/>
                </a:solidFill>
                <a:effectLst/>
                <a:uLnTx/>
                <a:uFillTx/>
                <a:latin typeface="Constantia" panose="02030602050306030303"/>
                <a:ea typeface="+mn-ea"/>
                <a:cs typeface="Arial"/>
                <a:sym typeface="Arial"/>
              </a:endParaRPr>
            </a:p>
          </p:txBody>
        </p:sp>
        <p:sp>
          <p:nvSpPr>
            <p:cNvPr id="47" name="Google Shape;47;p3"/>
            <p:cNvSpPr/>
            <p:nvPr/>
          </p:nvSpPr>
          <p:spPr>
            <a:xfrm>
              <a:off x="6407825" y="3688425"/>
              <a:ext cx="181200" cy="135075"/>
            </a:xfrm>
            <a:custGeom>
              <a:avLst/>
              <a:gdLst/>
              <a:ahLst/>
              <a:cxnLst/>
              <a:rect l="l" t="t" r="r" b="b"/>
              <a:pathLst>
                <a:path w="7248" h="5403" extrusionOk="0">
                  <a:moveTo>
                    <a:pt x="3820" y="986"/>
                  </a:moveTo>
                  <a:cubicBezTo>
                    <a:pt x="3824" y="988"/>
                    <a:pt x="3828" y="990"/>
                    <a:pt x="3832" y="992"/>
                  </a:cubicBezTo>
                  <a:cubicBezTo>
                    <a:pt x="3849" y="1003"/>
                    <a:pt x="3851" y="1005"/>
                    <a:pt x="3858" y="1009"/>
                  </a:cubicBezTo>
                  <a:cubicBezTo>
                    <a:pt x="3858" y="1009"/>
                    <a:pt x="3860" y="1013"/>
                    <a:pt x="3874" y="1024"/>
                  </a:cubicBezTo>
                  <a:cubicBezTo>
                    <a:pt x="3916" y="1063"/>
                    <a:pt x="3960" y="1097"/>
                    <a:pt x="4000" y="1136"/>
                  </a:cubicBezTo>
                  <a:cubicBezTo>
                    <a:pt x="4203" y="1327"/>
                    <a:pt x="4396" y="1530"/>
                    <a:pt x="4578" y="1744"/>
                  </a:cubicBezTo>
                  <a:cubicBezTo>
                    <a:pt x="4988" y="2221"/>
                    <a:pt x="5356" y="2734"/>
                    <a:pt x="5675" y="3276"/>
                  </a:cubicBezTo>
                  <a:cubicBezTo>
                    <a:pt x="5809" y="3506"/>
                    <a:pt x="5951" y="3780"/>
                    <a:pt x="6014" y="3961"/>
                  </a:cubicBezTo>
                  <a:cubicBezTo>
                    <a:pt x="6045" y="4048"/>
                    <a:pt x="6068" y="4136"/>
                    <a:pt x="6087" y="4226"/>
                  </a:cubicBezTo>
                  <a:cubicBezTo>
                    <a:pt x="6087" y="4235"/>
                    <a:pt x="6089" y="4252"/>
                    <a:pt x="6091" y="4268"/>
                  </a:cubicBezTo>
                  <a:lnTo>
                    <a:pt x="6081" y="4275"/>
                  </a:lnTo>
                  <a:cubicBezTo>
                    <a:pt x="6068" y="4279"/>
                    <a:pt x="6051" y="4283"/>
                    <a:pt x="6030" y="4289"/>
                  </a:cubicBezTo>
                  <a:cubicBezTo>
                    <a:pt x="5938" y="4314"/>
                    <a:pt x="5848" y="4337"/>
                    <a:pt x="5754" y="4356"/>
                  </a:cubicBezTo>
                  <a:cubicBezTo>
                    <a:pt x="5710" y="4364"/>
                    <a:pt x="5668" y="4371"/>
                    <a:pt x="5626" y="4377"/>
                  </a:cubicBezTo>
                  <a:cubicBezTo>
                    <a:pt x="5626" y="4377"/>
                    <a:pt x="5625" y="4377"/>
                    <a:pt x="5625" y="4377"/>
                  </a:cubicBezTo>
                  <a:cubicBezTo>
                    <a:pt x="5612" y="4377"/>
                    <a:pt x="5496" y="4392"/>
                    <a:pt x="5476" y="4394"/>
                  </a:cubicBezTo>
                  <a:cubicBezTo>
                    <a:pt x="5180" y="4424"/>
                    <a:pt x="4883" y="4436"/>
                    <a:pt x="4586" y="4436"/>
                  </a:cubicBezTo>
                  <a:cubicBezTo>
                    <a:pt x="4289" y="4436"/>
                    <a:pt x="3991" y="4424"/>
                    <a:pt x="3696" y="4406"/>
                  </a:cubicBezTo>
                  <a:cubicBezTo>
                    <a:pt x="3014" y="4364"/>
                    <a:pt x="2388" y="4297"/>
                    <a:pt x="1725" y="4141"/>
                  </a:cubicBezTo>
                  <a:cubicBezTo>
                    <a:pt x="1593" y="4113"/>
                    <a:pt x="1463" y="4078"/>
                    <a:pt x="1335" y="4040"/>
                  </a:cubicBezTo>
                  <a:cubicBezTo>
                    <a:pt x="1276" y="4021"/>
                    <a:pt x="1214" y="4002"/>
                    <a:pt x="1157" y="3981"/>
                  </a:cubicBezTo>
                  <a:cubicBezTo>
                    <a:pt x="1132" y="3973"/>
                    <a:pt x="1109" y="3963"/>
                    <a:pt x="1084" y="3954"/>
                  </a:cubicBezTo>
                  <a:cubicBezTo>
                    <a:pt x="1067" y="3944"/>
                    <a:pt x="1050" y="3935"/>
                    <a:pt x="1032" y="3927"/>
                  </a:cubicBezTo>
                  <a:cubicBezTo>
                    <a:pt x="1076" y="3839"/>
                    <a:pt x="1124" y="3751"/>
                    <a:pt x="1178" y="3667"/>
                  </a:cubicBezTo>
                  <a:lnTo>
                    <a:pt x="1180" y="3667"/>
                  </a:lnTo>
                  <a:cubicBezTo>
                    <a:pt x="1331" y="3435"/>
                    <a:pt x="1498" y="3213"/>
                    <a:pt x="1678" y="3002"/>
                  </a:cubicBezTo>
                  <a:cubicBezTo>
                    <a:pt x="2112" y="2481"/>
                    <a:pt x="2585" y="1993"/>
                    <a:pt x="3091" y="1540"/>
                  </a:cubicBezTo>
                  <a:cubicBezTo>
                    <a:pt x="3198" y="1444"/>
                    <a:pt x="3305" y="1352"/>
                    <a:pt x="3416" y="1262"/>
                  </a:cubicBezTo>
                  <a:cubicBezTo>
                    <a:pt x="3495" y="1195"/>
                    <a:pt x="3577" y="1134"/>
                    <a:pt x="3663" y="1078"/>
                  </a:cubicBezTo>
                  <a:cubicBezTo>
                    <a:pt x="3715" y="1044"/>
                    <a:pt x="3768" y="1015"/>
                    <a:pt x="3820" y="986"/>
                  </a:cubicBezTo>
                  <a:close/>
                  <a:moveTo>
                    <a:pt x="3843" y="1"/>
                  </a:moveTo>
                  <a:cubicBezTo>
                    <a:pt x="3545" y="1"/>
                    <a:pt x="3262" y="169"/>
                    <a:pt x="2991" y="374"/>
                  </a:cubicBezTo>
                  <a:cubicBezTo>
                    <a:pt x="2309" y="887"/>
                    <a:pt x="1699" y="1501"/>
                    <a:pt x="1140" y="2145"/>
                  </a:cubicBezTo>
                  <a:cubicBezTo>
                    <a:pt x="724" y="2623"/>
                    <a:pt x="175" y="3211"/>
                    <a:pt x="37" y="3862"/>
                  </a:cubicBezTo>
                  <a:cubicBezTo>
                    <a:pt x="16" y="3916"/>
                    <a:pt x="6" y="3971"/>
                    <a:pt x="4" y="4028"/>
                  </a:cubicBezTo>
                  <a:cubicBezTo>
                    <a:pt x="0" y="4076"/>
                    <a:pt x="6" y="4126"/>
                    <a:pt x="23" y="4172"/>
                  </a:cubicBezTo>
                  <a:cubicBezTo>
                    <a:pt x="113" y="4620"/>
                    <a:pt x="642" y="4838"/>
                    <a:pt x="1036" y="4963"/>
                  </a:cubicBezTo>
                  <a:cubicBezTo>
                    <a:pt x="1681" y="5166"/>
                    <a:pt x="2373" y="5254"/>
                    <a:pt x="3043" y="5321"/>
                  </a:cubicBezTo>
                  <a:cubicBezTo>
                    <a:pt x="3540" y="5372"/>
                    <a:pt x="4042" y="5403"/>
                    <a:pt x="4543" y="5403"/>
                  </a:cubicBezTo>
                  <a:cubicBezTo>
                    <a:pt x="4761" y="5403"/>
                    <a:pt x="4979" y="5397"/>
                    <a:pt x="5197" y="5384"/>
                  </a:cubicBezTo>
                  <a:cubicBezTo>
                    <a:pt x="5706" y="5353"/>
                    <a:pt x="6378" y="5325"/>
                    <a:pt x="6784" y="4967"/>
                  </a:cubicBezTo>
                  <a:cubicBezTo>
                    <a:pt x="7247" y="4557"/>
                    <a:pt x="7039" y="3889"/>
                    <a:pt x="6828" y="3406"/>
                  </a:cubicBezTo>
                  <a:cubicBezTo>
                    <a:pt x="6531" y="2721"/>
                    <a:pt x="6089" y="2100"/>
                    <a:pt x="5631" y="1513"/>
                  </a:cubicBezTo>
                  <a:cubicBezTo>
                    <a:pt x="5254" y="1026"/>
                    <a:pt x="4839" y="502"/>
                    <a:pt x="4320" y="155"/>
                  </a:cubicBezTo>
                  <a:cubicBezTo>
                    <a:pt x="4156" y="46"/>
                    <a:pt x="3998" y="1"/>
                    <a:pt x="384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902" b="0" i="0" u="none" strike="noStrike" kern="1200" cap="none" spc="0" normalizeH="0" baseline="0" noProof="0">
                <a:ln>
                  <a:noFill/>
                </a:ln>
                <a:solidFill>
                  <a:prstClr val="black"/>
                </a:solidFill>
                <a:effectLst/>
                <a:uLnTx/>
                <a:uFillTx/>
                <a:latin typeface="Constantia" panose="02030602050306030303"/>
                <a:ea typeface="+mn-ea"/>
                <a:cs typeface="Arial"/>
                <a:sym typeface="Arial"/>
              </a:endParaRPr>
            </a:p>
          </p:txBody>
        </p:sp>
      </p:grpSp>
      <p:sp>
        <p:nvSpPr>
          <p:cNvPr id="48" name="Google Shape;48;p3"/>
          <p:cNvSpPr txBox="1">
            <a:spLocks noGrp="1"/>
          </p:cNvSpPr>
          <p:nvPr>
            <p:ph type="title"/>
          </p:nvPr>
        </p:nvSpPr>
        <p:spPr>
          <a:xfrm>
            <a:off x="1668600" y="3487000"/>
            <a:ext cx="5806800" cy="1008800"/>
          </a:xfrm>
          <a:prstGeom prst="rect">
            <a:avLst/>
          </a:prstGeom>
        </p:spPr>
        <p:txBody>
          <a:bodyPr spcFirstLastPara="1" wrap="square" lIns="68578" tIns="68578" rIns="68578" bIns="68578" anchor="ctr" anchorCtr="0">
            <a:noAutofit/>
          </a:bodyPr>
          <a:lstStyle>
            <a:lvl1pPr lvl="0" algn="ctr" rtl="0">
              <a:spcBef>
                <a:spcPts val="0"/>
              </a:spcBef>
              <a:spcAft>
                <a:spcPts val="0"/>
              </a:spcAft>
              <a:buSzPts val="4200"/>
              <a:buNone/>
              <a:defRPr sz="60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49" name="Google Shape;49;p3"/>
          <p:cNvSpPr txBox="1">
            <a:spLocks noGrp="1"/>
          </p:cNvSpPr>
          <p:nvPr>
            <p:ph type="subTitle" idx="1"/>
          </p:nvPr>
        </p:nvSpPr>
        <p:spPr>
          <a:xfrm>
            <a:off x="2139900" y="4739199"/>
            <a:ext cx="4864200" cy="566400"/>
          </a:xfrm>
          <a:prstGeom prst="rect">
            <a:avLst/>
          </a:prstGeom>
        </p:spPr>
        <p:txBody>
          <a:bodyPr spcFirstLastPara="1" wrap="square" lIns="68578" tIns="68578" rIns="68578" bIns="68578" anchor="t" anchorCtr="0">
            <a:noAutofit/>
          </a:bodyPr>
          <a:lstStyle>
            <a:lvl1pPr lvl="0" algn="ctr" rtl="0">
              <a:lnSpc>
                <a:spcPct val="100000"/>
              </a:lnSpc>
              <a:spcBef>
                <a:spcPts val="0"/>
              </a:spcBef>
              <a:spcAft>
                <a:spcPts val="0"/>
              </a:spcAft>
              <a:buSzPts val="21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50" name="Google Shape;50;p3"/>
          <p:cNvSpPr txBox="1">
            <a:spLocks noGrp="1"/>
          </p:cNvSpPr>
          <p:nvPr>
            <p:ph type="title" idx="2" hasCustomPrompt="1"/>
          </p:nvPr>
        </p:nvSpPr>
        <p:spPr>
          <a:xfrm>
            <a:off x="3983250" y="1861333"/>
            <a:ext cx="1177500" cy="1100800"/>
          </a:xfrm>
          <a:prstGeom prst="rect">
            <a:avLst/>
          </a:prstGeom>
        </p:spPr>
        <p:txBody>
          <a:bodyPr spcFirstLastPara="1" wrap="square" lIns="68578" tIns="68578" rIns="68578" bIns="68578" anchor="ctr" anchorCtr="0">
            <a:noAutofit/>
          </a:bodyPr>
          <a:lstStyle>
            <a:lvl1pPr lvl="0" algn="ctr" rtl="0">
              <a:spcBef>
                <a:spcPts val="0"/>
              </a:spcBef>
              <a:spcAft>
                <a:spcPts val="0"/>
              </a:spcAft>
              <a:buSzPts val="6000"/>
              <a:buNone/>
              <a:defRPr sz="6702" b="0">
                <a:latin typeface="Montserrat Alternates Black"/>
                <a:ea typeface="Montserrat Alternates Black"/>
                <a:cs typeface="Montserrat Alternates Black"/>
                <a:sym typeface="Montserrat Alternates Black"/>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1" name="Google Shape;51;p3"/>
          <p:cNvSpPr/>
          <p:nvPr/>
        </p:nvSpPr>
        <p:spPr>
          <a:xfrm rot="425787">
            <a:off x="-1214867" y="5706930"/>
            <a:ext cx="3987838" cy="1455523"/>
          </a:xfrm>
          <a:custGeom>
            <a:avLst/>
            <a:gdLst/>
            <a:ahLst/>
            <a:cxnLst/>
            <a:rect l="l" t="t" r="r" b="b"/>
            <a:pathLst>
              <a:path w="53448" h="14631" extrusionOk="0">
                <a:moveTo>
                  <a:pt x="38709" y="0"/>
                </a:moveTo>
                <a:cubicBezTo>
                  <a:pt x="38590" y="0"/>
                  <a:pt x="38470" y="3"/>
                  <a:pt x="38347" y="9"/>
                </a:cubicBezTo>
                <a:cubicBezTo>
                  <a:pt x="32013" y="311"/>
                  <a:pt x="31274" y="7202"/>
                  <a:pt x="31274" y="7202"/>
                </a:cubicBezTo>
                <a:cubicBezTo>
                  <a:pt x="31274" y="7202"/>
                  <a:pt x="30409" y="3164"/>
                  <a:pt x="27211" y="3164"/>
                </a:cubicBezTo>
                <a:cubicBezTo>
                  <a:pt x="27058" y="3164"/>
                  <a:pt x="26900" y="3174"/>
                  <a:pt x="26737" y="3193"/>
                </a:cubicBezTo>
                <a:cubicBezTo>
                  <a:pt x="23149" y="3614"/>
                  <a:pt x="22814" y="7836"/>
                  <a:pt x="22814" y="7836"/>
                </a:cubicBezTo>
                <a:cubicBezTo>
                  <a:pt x="22814" y="7836"/>
                  <a:pt x="21426" y="9"/>
                  <a:pt x="16563" y="9"/>
                </a:cubicBezTo>
                <a:cubicBezTo>
                  <a:pt x="16439" y="9"/>
                  <a:pt x="16312" y="14"/>
                  <a:pt x="16183" y="24"/>
                </a:cubicBezTo>
                <a:cubicBezTo>
                  <a:pt x="11010" y="447"/>
                  <a:pt x="10483" y="7836"/>
                  <a:pt x="10483" y="7836"/>
                </a:cubicBezTo>
                <a:cubicBezTo>
                  <a:pt x="10483" y="7836"/>
                  <a:pt x="8756" y="2540"/>
                  <a:pt x="5458" y="2540"/>
                </a:cubicBezTo>
                <a:cubicBezTo>
                  <a:pt x="5175" y="2540"/>
                  <a:pt x="4880" y="2579"/>
                  <a:pt x="4573" y="2665"/>
                </a:cubicBezTo>
                <a:cubicBezTo>
                  <a:pt x="1" y="3930"/>
                  <a:pt x="3623" y="12058"/>
                  <a:pt x="3623" y="12058"/>
                </a:cubicBezTo>
                <a:cubicBezTo>
                  <a:pt x="4258" y="13941"/>
                  <a:pt x="9099" y="14631"/>
                  <a:pt x="15479" y="14631"/>
                </a:cubicBezTo>
                <a:cubicBezTo>
                  <a:pt x="29237" y="14631"/>
                  <a:pt x="50154" y="11422"/>
                  <a:pt x="51491" y="10051"/>
                </a:cubicBezTo>
                <a:cubicBezTo>
                  <a:pt x="53447" y="8046"/>
                  <a:pt x="53229" y="3507"/>
                  <a:pt x="49639" y="3086"/>
                </a:cubicBezTo>
                <a:cubicBezTo>
                  <a:pt x="49483" y="3067"/>
                  <a:pt x="49333" y="3059"/>
                  <a:pt x="49187" y="3059"/>
                </a:cubicBezTo>
                <a:cubicBezTo>
                  <a:pt x="45971" y="3059"/>
                  <a:pt x="45102" y="7307"/>
                  <a:pt x="45102" y="7307"/>
                </a:cubicBezTo>
                <a:cubicBezTo>
                  <a:pt x="45102" y="7307"/>
                  <a:pt x="44695" y="0"/>
                  <a:pt x="38709" y="0"/>
                </a:cubicBezTo>
                <a:close/>
              </a:path>
            </a:pathLst>
          </a:custGeom>
          <a:solidFill>
            <a:schemeClr val="accent3"/>
          </a:solidFill>
          <a:ln>
            <a:noFill/>
          </a:ln>
        </p:spPr>
        <p:txBody>
          <a:bodyPr spcFirstLastPara="1" wrap="square" lIns="91413" tIns="91413" rIns="91413" bIns="91413"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902" b="0" i="0" u="none" strike="noStrike" kern="1200" cap="none" spc="0" normalizeH="0" baseline="0" noProof="0">
              <a:ln>
                <a:noFill/>
              </a:ln>
              <a:solidFill>
                <a:prstClr val="black"/>
              </a:solidFill>
              <a:effectLst/>
              <a:uLnTx/>
              <a:uFillTx/>
              <a:latin typeface="Constantia" panose="02030602050306030303"/>
              <a:ea typeface="+mn-ea"/>
              <a:cs typeface="Arial"/>
              <a:sym typeface="Arial"/>
            </a:endParaRPr>
          </a:p>
        </p:txBody>
      </p:sp>
      <p:grpSp>
        <p:nvGrpSpPr>
          <p:cNvPr id="52" name="Google Shape;52;p3"/>
          <p:cNvGrpSpPr/>
          <p:nvPr/>
        </p:nvGrpSpPr>
        <p:grpSpPr>
          <a:xfrm>
            <a:off x="338616" y="5214969"/>
            <a:ext cx="749226" cy="1030933"/>
            <a:chOff x="3348600" y="614425"/>
            <a:chExt cx="749225" cy="773200"/>
          </a:xfrm>
        </p:grpSpPr>
        <p:sp>
          <p:nvSpPr>
            <p:cNvPr id="53" name="Google Shape;53;p3"/>
            <p:cNvSpPr/>
            <p:nvPr/>
          </p:nvSpPr>
          <p:spPr>
            <a:xfrm>
              <a:off x="3348600" y="1001600"/>
              <a:ext cx="73550" cy="78150"/>
            </a:xfrm>
            <a:custGeom>
              <a:avLst/>
              <a:gdLst/>
              <a:ahLst/>
              <a:cxnLst/>
              <a:rect l="l" t="t" r="r" b="b"/>
              <a:pathLst>
                <a:path w="2942" h="3126" extrusionOk="0">
                  <a:moveTo>
                    <a:pt x="1421" y="0"/>
                  </a:moveTo>
                  <a:cubicBezTo>
                    <a:pt x="1368" y="0"/>
                    <a:pt x="1313" y="2"/>
                    <a:pt x="1257" y="6"/>
                  </a:cubicBezTo>
                  <a:cubicBezTo>
                    <a:pt x="805" y="37"/>
                    <a:pt x="418" y="363"/>
                    <a:pt x="221" y="879"/>
                  </a:cubicBezTo>
                  <a:cubicBezTo>
                    <a:pt x="1" y="1460"/>
                    <a:pt x="74" y="2145"/>
                    <a:pt x="411" y="2624"/>
                  </a:cubicBezTo>
                  <a:cubicBezTo>
                    <a:pt x="640" y="2951"/>
                    <a:pt x="1004" y="3125"/>
                    <a:pt x="1402" y="3125"/>
                  </a:cubicBezTo>
                  <a:cubicBezTo>
                    <a:pt x="1634" y="3123"/>
                    <a:pt x="1864" y="3068"/>
                    <a:pt x="2072" y="2963"/>
                  </a:cubicBezTo>
                  <a:cubicBezTo>
                    <a:pt x="2635" y="2681"/>
                    <a:pt x="2942" y="2122"/>
                    <a:pt x="2873" y="1502"/>
                  </a:cubicBezTo>
                  <a:cubicBezTo>
                    <a:pt x="2759" y="505"/>
                    <a:pt x="2274" y="0"/>
                    <a:pt x="142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902" b="0" i="0" u="none" strike="noStrike" kern="1200" cap="none" spc="0" normalizeH="0" baseline="0" noProof="0">
                <a:ln>
                  <a:noFill/>
                </a:ln>
                <a:solidFill>
                  <a:prstClr val="black"/>
                </a:solidFill>
                <a:effectLst/>
                <a:uLnTx/>
                <a:uFillTx/>
                <a:latin typeface="Constantia" panose="02030602050306030303"/>
                <a:ea typeface="+mn-ea"/>
                <a:cs typeface="Arial"/>
                <a:sym typeface="Arial"/>
              </a:endParaRPr>
            </a:p>
          </p:txBody>
        </p:sp>
        <p:sp>
          <p:nvSpPr>
            <p:cNvPr id="54" name="Google Shape;54;p3"/>
            <p:cNvSpPr/>
            <p:nvPr/>
          </p:nvSpPr>
          <p:spPr>
            <a:xfrm>
              <a:off x="3512025" y="857850"/>
              <a:ext cx="85075" cy="108125"/>
            </a:xfrm>
            <a:custGeom>
              <a:avLst/>
              <a:gdLst/>
              <a:ahLst/>
              <a:cxnLst/>
              <a:rect l="l" t="t" r="r" b="b"/>
              <a:pathLst>
                <a:path w="3403" h="4325" extrusionOk="0">
                  <a:moveTo>
                    <a:pt x="1645" y="0"/>
                  </a:moveTo>
                  <a:cubicBezTo>
                    <a:pt x="1583" y="0"/>
                    <a:pt x="1519" y="3"/>
                    <a:pt x="1454" y="9"/>
                  </a:cubicBezTo>
                  <a:cubicBezTo>
                    <a:pt x="931" y="51"/>
                    <a:pt x="483" y="503"/>
                    <a:pt x="257" y="1217"/>
                  </a:cubicBezTo>
                  <a:cubicBezTo>
                    <a:pt x="0" y="2021"/>
                    <a:pt x="87" y="2969"/>
                    <a:pt x="473" y="3629"/>
                  </a:cubicBezTo>
                  <a:cubicBezTo>
                    <a:pt x="739" y="4083"/>
                    <a:pt x="1163" y="4324"/>
                    <a:pt x="1620" y="4324"/>
                  </a:cubicBezTo>
                  <a:cubicBezTo>
                    <a:pt x="1875" y="4324"/>
                    <a:pt x="2139" y="4250"/>
                    <a:pt x="2396" y="4098"/>
                  </a:cubicBezTo>
                  <a:cubicBezTo>
                    <a:pt x="3046" y="3710"/>
                    <a:pt x="3403" y="2936"/>
                    <a:pt x="3320" y="2077"/>
                  </a:cubicBezTo>
                  <a:cubicBezTo>
                    <a:pt x="3191" y="700"/>
                    <a:pt x="2629" y="0"/>
                    <a:pt x="1645"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902" b="0" i="0" u="none" strike="noStrike" kern="1200" cap="none" spc="0" normalizeH="0" baseline="0" noProof="0">
                <a:ln>
                  <a:noFill/>
                </a:ln>
                <a:solidFill>
                  <a:prstClr val="black"/>
                </a:solidFill>
                <a:effectLst/>
                <a:uLnTx/>
                <a:uFillTx/>
                <a:latin typeface="Constantia" panose="02030602050306030303"/>
                <a:ea typeface="+mn-ea"/>
                <a:cs typeface="Arial"/>
                <a:sym typeface="Arial"/>
              </a:endParaRPr>
            </a:p>
          </p:txBody>
        </p:sp>
        <p:sp>
          <p:nvSpPr>
            <p:cNvPr id="55" name="Google Shape;55;p3"/>
            <p:cNvSpPr/>
            <p:nvPr/>
          </p:nvSpPr>
          <p:spPr>
            <a:xfrm>
              <a:off x="3559650" y="1053325"/>
              <a:ext cx="83550" cy="90375"/>
            </a:xfrm>
            <a:custGeom>
              <a:avLst/>
              <a:gdLst/>
              <a:ahLst/>
              <a:cxnLst/>
              <a:rect l="l" t="t" r="r" b="b"/>
              <a:pathLst>
                <a:path w="3342" h="3615" extrusionOk="0">
                  <a:moveTo>
                    <a:pt x="1613" y="0"/>
                  </a:moveTo>
                  <a:cubicBezTo>
                    <a:pt x="1553" y="0"/>
                    <a:pt x="1492" y="3"/>
                    <a:pt x="1429" y="7"/>
                  </a:cubicBezTo>
                  <a:cubicBezTo>
                    <a:pt x="914" y="43"/>
                    <a:pt x="473" y="421"/>
                    <a:pt x="251" y="1016"/>
                  </a:cubicBezTo>
                  <a:cubicBezTo>
                    <a:pt x="0" y="1690"/>
                    <a:pt x="85" y="2481"/>
                    <a:pt x="466" y="3034"/>
                  </a:cubicBezTo>
                  <a:cubicBezTo>
                    <a:pt x="726" y="3411"/>
                    <a:pt x="1141" y="3614"/>
                    <a:pt x="1591" y="3614"/>
                  </a:cubicBezTo>
                  <a:cubicBezTo>
                    <a:pt x="1858" y="3610"/>
                    <a:pt x="2118" y="3547"/>
                    <a:pt x="2353" y="3425"/>
                  </a:cubicBezTo>
                  <a:cubicBezTo>
                    <a:pt x="2995" y="3101"/>
                    <a:pt x="3341" y="2454"/>
                    <a:pt x="3263" y="1736"/>
                  </a:cubicBezTo>
                  <a:cubicBezTo>
                    <a:pt x="3135" y="585"/>
                    <a:pt x="2582" y="0"/>
                    <a:pt x="1613"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902" b="0" i="0" u="none" strike="noStrike" kern="1200" cap="none" spc="0" normalizeH="0" baseline="0" noProof="0">
                <a:ln>
                  <a:noFill/>
                </a:ln>
                <a:solidFill>
                  <a:prstClr val="black"/>
                </a:solidFill>
                <a:effectLst/>
                <a:uLnTx/>
                <a:uFillTx/>
                <a:latin typeface="Constantia" panose="02030602050306030303"/>
                <a:ea typeface="+mn-ea"/>
                <a:cs typeface="Arial"/>
                <a:sym typeface="Arial"/>
              </a:endParaRPr>
            </a:p>
          </p:txBody>
        </p:sp>
        <p:sp>
          <p:nvSpPr>
            <p:cNvPr id="56" name="Google Shape;56;p3"/>
            <p:cNvSpPr/>
            <p:nvPr/>
          </p:nvSpPr>
          <p:spPr>
            <a:xfrm>
              <a:off x="3667100" y="861925"/>
              <a:ext cx="73550" cy="78200"/>
            </a:xfrm>
            <a:custGeom>
              <a:avLst/>
              <a:gdLst/>
              <a:ahLst/>
              <a:cxnLst/>
              <a:rect l="l" t="t" r="r" b="b"/>
              <a:pathLst>
                <a:path w="2942" h="3128" extrusionOk="0">
                  <a:moveTo>
                    <a:pt x="1422" y="1"/>
                  </a:moveTo>
                  <a:cubicBezTo>
                    <a:pt x="1369" y="1"/>
                    <a:pt x="1314" y="3"/>
                    <a:pt x="1259" y="7"/>
                  </a:cubicBezTo>
                  <a:cubicBezTo>
                    <a:pt x="805" y="37"/>
                    <a:pt x="418" y="365"/>
                    <a:pt x="221" y="880"/>
                  </a:cubicBezTo>
                  <a:cubicBezTo>
                    <a:pt x="1" y="1462"/>
                    <a:pt x="75" y="2147"/>
                    <a:pt x="410" y="2624"/>
                  </a:cubicBezTo>
                  <a:cubicBezTo>
                    <a:pt x="640" y="2951"/>
                    <a:pt x="1006" y="3127"/>
                    <a:pt x="1402" y="3127"/>
                  </a:cubicBezTo>
                  <a:cubicBezTo>
                    <a:pt x="1636" y="3125"/>
                    <a:pt x="1864" y="3070"/>
                    <a:pt x="2072" y="2963"/>
                  </a:cubicBezTo>
                  <a:cubicBezTo>
                    <a:pt x="2635" y="2681"/>
                    <a:pt x="2942" y="2122"/>
                    <a:pt x="2873" y="1502"/>
                  </a:cubicBezTo>
                  <a:cubicBezTo>
                    <a:pt x="2761" y="507"/>
                    <a:pt x="2274" y="1"/>
                    <a:pt x="1422"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902" b="0" i="0" u="none" strike="noStrike" kern="1200" cap="none" spc="0" normalizeH="0" baseline="0" noProof="0">
                <a:ln>
                  <a:noFill/>
                </a:ln>
                <a:solidFill>
                  <a:prstClr val="black"/>
                </a:solidFill>
                <a:effectLst/>
                <a:uLnTx/>
                <a:uFillTx/>
                <a:latin typeface="Constantia" panose="02030602050306030303"/>
                <a:ea typeface="+mn-ea"/>
                <a:cs typeface="Arial"/>
                <a:sym typeface="Arial"/>
              </a:endParaRPr>
            </a:p>
          </p:txBody>
        </p:sp>
        <p:sp>
          <p:nvSpPr>
            <p:cNvPr id="57" name="Google Shape;57;p3"/>
            <p:cNvSpPr/>
            <p:nvPr/>
          </p:nvSpPr>
          <p:spPr>
            <a:xfrm>
              <a:off x="3610575" y="678125"/>
              <a:ext cx="96575" cy="104375"/>
            </a:xfrm>
            <a:custGeom>
              <a:avLst/>
              <a:gdLst/>
              <a:ahLst/>
              <a:cxnLst/>
              <a:rect l="l" t="t" r="r" b="b"/>
              <a:pathLst>
                <a:path w="3863" h="4175" extrusionOk="0">
                  <a:moveTo>
                    <a:pt x="1866" y="0"/>
                  </a:moveTo>
                  <a:cubicBezTo>
                    <a:pt x="1796" y="0"/>
                    <a:pt x="1725" y="3"/>
                    <a:pt x="1651" y="8"/>
                  </a:cubicBezTo>
                  <a:cubicBezTo>
                    <a:pt x="1055" y="51"/>
                    <a:pt x="548" y="485"/>
                    <a:pt x="290" y="1174"/>
                  </a:cubicBezTo>
                  <a:cubicBezTo>
                    <a:pt x="1" y="1952"/>
                    <a:pt x="96" y="2865"/>
                    <a:pt x="539" y="3504"/>
                  </a:cubicBezTo>
                  <a:cubicBezTo>
                    <a:pt x="839" y="3941"/>
                    <a:pt x="1318" y="4175"/>
                    <a:pt x="1839" y="4175"/>
                  </a:cubicBezTo>
                  <a:cubicBezTo>
                    <a:pt x="2145" y="4173"/>
                    <a:pt x="2447" y="4096"/>
                    <a:pt x="2719" y="3956"/>
                  </a:cubicBezTo>
                  <a:cubicBezTo>
                    <a:pt x="3458" y="3581"/>
                    <a:pt x="3862" y="2834"/>
                    <a:pt x="3770" y="2005"/>
                  </a:cubicBezTo>
                  <a:cubicBezTo>
                    <a:pt x="3623" y="677"/>
                    <a:pt x="2985" y="0"/>
                    <a:pt x="186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902" b="0" i="0" u="none" strike="noStrike" kern="1200" cap="none" spc="0" normalizeH="0" baseline="0" noProof="0">
                <a:ln>
                  <a:noFill/>
                </a:ln>
                <a:solidFill>
                  <a:prstClr val="black"/>
                </a:solidFill>
                <a:effectLst/>
                <a:uLnTx/>
                <a:uFillTx/>
                <a:latin typeface="Constantia" panose="02030602050306030303"/>
                <a:ea typeface="+mn-ea"/>
                <a:cs typeface="Arial"/>
                <a:sym typeface="Arial"/>
              </a:endParaRPr>
            </a:p>
          </p:txBody>
        </p:sp>
        <p:sp>
          <p:nvSpPr>
            <p:cNvPr id="58" name="Google Shape;58;p3"/>
            <p:cNvSpPr/>
            <p:nvPr/>
          </p:nvSpPr>
          <p:spPr>
            <a:xfrm>
              <a:off x="3804775" y="614425"/>
              <a:ext cx="85025" cy="108100"/>
            </a:xfrm>
            <a:custGeom>
              <a:avLst/>
              <a:gdLst/>
              <a:ahLst/>
              <a:cxnLst/>
              <a:rect l="l" t="t" r="r" b="b"/>
              <a:pathLst>
                <a:path w="3401" h="4324" extrusionOk="0">
                  <a:moveTo>
                    <a:pt x="1643" y="0"/>
                  </a:moveTo>
                  <a:cubicBezTo>
                    <a:pt x="1582" y="0"/>
                    <a:pt x="1519" y="3"/>
                    <a:pt x="1455" y="8"/>
                  </a:cubicBezTo>
                  <a:cubicBezTo>
                    <a:pt x="931" y="52"/>
                    <a:pt x="483" y="504"/>
                    <a:pt x="257" y="1216"/>
                  </a:cubicBezTo>
                  <a:cubicBezTo>
                    <a:pt x="0" y="2022"/>
                    <a:pt x="86" y="2968"/>
                    <a:pt x="475" y="3631"/>
                  </a:cubicBezTo>
                  <a:cubicBezTo>
                    <a:pt x="739" y="4084"/>
                    <a:pt x="1162" y="4324"/>
                    <a:pt x="1622" y="4324"/>
                  </a:cubicBezTo>
                  <a:cubicBezTo>
                    <a:pt x="1875" y="4324"/>
                    <a:pt x="2141" y="4251"/>
                    <a:pt x="2395" y="4098"/>
                  </a:cubicBezTo>
                  <a:cubicBezTo>
                    <a:pt x="3046" y="3711"/>
                    <a:pt x="3400" y="2937"/>
                    <a:pt x="3322" y="2078"/>
                  </a:cubicBezTo>
                  <a:cubicBezTo>
                    <a:pt x="3192" y="700"/>
                    <a:pt x="2628" y="0"/>
                    <a:pt x="1643"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902" b="0" i="0" u="none" strike="noStrike" kern="1200" cap="none" spc="0" normalizeH="0" baseline="0" noProof="0">
                <a:ln>
                  <a:noFill/>
                </a:ln>
                <a:solidFill>
                  <a:prstClr val="black"/>
                </a:solidFill>
                <a:effectLst/>
                <a:uLnTx/>
                <a:uFillTx/>
                <a:latin typeface="Constantia" panose="02030602050306030303"/>
                <a:ea typeface="+mn-ea"/>
                <a:cs typeface="Arial"/>
                <a:sym typeface="Arial"/>
              </a:endParaRPr>
            </a:p>
          </p:txBody>
        </p:sp>
        <p:sp>
          <p:nvSpPr>
            <p:cNvPr id="59" name="Google Shape;59;p3"/>
            <p:cNvSpPr/>
            <p:nvPr/>
          </p:nvSpPr>
          <p:spPr>
            <a:xfrm>
              <a:off x="3796775" y="948225"/>
              <a:ext cx="73600" cy="78200"/>
            </a:xfrm>
            <a:custGeom>
              <a:avLst/>
              <a:gdLst/>
              <a:ahLst/>
              <a:cxnLst/>
              <a:rect l="l" t="t" r="r" b="b"/>
              <a:pathLst>
                <a:path w="2944" h="3128" extrusionOk="0">
                  <a:moveTo>
                    <a:pt x="1422" y="1"/>
                  </a:moveTo>
                  <a:cubicBezTo>
                    <a:pt x="1369" y="1"/>
                    <a:pt x="1314" y="3"/>
                    <a:pt x="1258" y="7"/>
                  </a:cubicBezTo>
                  <a:cubicBezTo>
                    <a:pt x="805" y="37"/>
                    <a:pt x="418" y="365"/>
                    <a:pt x="222" y="880"/>
                  </a:cubicBezTo>
                  <a:cubicBezTo>
                    <a:pt x="0" y="1462"/>
                    <a:pt x="75" y="2145"/>
                    <a:pt x="410" y="2624"/>
                  </a:cubicBezTo>
                  <a:cubicBezTo>
                    <a:pt x="640" y="2951"/>
                    <a:pt x="1006" y="3127"/>
                    <a:pt x="1402" y="3127"/>
                  </a:cubicBezTo>
                  <a:cubicBezTo>
                    <a:pt x="1635" y="3126"/>
                    <a:pt x="1863" y="3068"/>
                    <a:pt x="2072" y="2963"/>
                  </a:cubicBezTo>
                  <a:cubicBezTo>
                    <a:pt x="2637" y="2681"/>
                    <a:pt x="2943" y="2122"/>
                    <a:pt x="2872" y="1502"/>
                  </a:cubicBezTo>
                  <a:cubicBezTo>
                    <a:pt x="2761" y="507"/>
                    <a:pt x="2274" y="1"/>
                    <a:pt x="1422"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902" b="0" i="0" u="none" strike="noStrike" kern="1200" cap="none" spc="0" normalizeH="0" baseline="0" noProof="0">
                <a:ln>
                  <a:noFill/>
                </a:ln>
                <a:solidFill>
                  <a:prstClr val="black"/>
                </a:solidFill>
                <a:effectLst/>
                <a:uLnTx/>
                <a:uFillTx/>
                <a:latin typeface="Constantia" panose="02030602050306030303"/>
                <a:ea typeface="+mn-ea"/>
                <a:cs typeface="Arial"/>
                <a:sym typeface="Arial"/>
              </a:endParaRPr>
            </a:p>
          </p:txBody>
        </p:sp>
        <p:sp>
          <p:nvSpPr>
            <p:cNvPr id="60" name="Google Shape;60;p3"/>
            <p:cNvSpPr/>
            <p:nvPr/>
          </p:nvSpPr>
          <p:spPr>
            <a:xfrm>
              <a:off x="3872250" y="775375"/>
              <a:ext cx="85050" cy="108125"/>
            </a:xfrm>
            <a:custGeom>
              <a:avLst/>
              <a:gdLst/>
              <a:ahLst/>
              <a:cxnLst/>
              <a:rect l="l" t="t" r="r" b="b"/>
              <a:pathLst>
                <a:path w="3402" h="4325" extrusionOk="0">
                  <a:moveTo>
                    <a:pt x="1644" y="1"/>
                  </a:moveTo>
                  <a:cubicBezTo>
                    <a:pt x="1583" y="1"/>
                    <a:pt x="1519" y="3"/>
                    <a:pt x="1454" y="9"/>
                  </a:cubicBezTo>
                  <a:cubicBezTo>
                    <a:pt x="931" y="51"/>
                    <a:pt x="483" y="503"/>
                    <a:pt x="255" y="1217"/>
                  </a:cubicBezTo>
                  <a:cubicBezTo>
                    <a:pt x="1" y="2021"/>
                    <a:pt x="85" y="2969"/>
                    <a:pt x="474" y="3629"/>
                  </a:cubicBezTo>
                  <a:cubicBezTo>
                    <a:pt x="740" y="4083"/>
                    <a:pt x="1161" y="4324"/>
                    <a:pt x="1620" y="4324"/>
                  </a:cubicBezTo>
                  <a:cubicBezTo>
                    <a:pt x="1875" y="4324"/>
                    <a:pt x="2139" y="4250"/>
                    <a:pt x="2396" y="4098"/>
                  </a:cubicBezTo>
                  <a:cubicBezTo>
                    <a:pt x="3047" y="3710"/>
                    <a:pt x="3401" y="2936"/>
                    <a:pt x="3321" y="2079"/>
                  </a:cubicBezTo>
                  <a:cubicBezTo>
                    <a:pt x="3191" y="702"/>
                    <a:pt x="2629" y="1"/>
                    <a:pt x="1644"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902" b="0" i="0" u="none" strike="noStrike" kern="1200" cap="none" spc="0" normalizeH="0" baseline="0" noProof="0">
                <a:ln>
                  <a:noFill/>
                </a:ln>
                <a:solidFill>
                  <a:prstClr val="black"/>
                </a:solidFill>
                <a:effectLst/>
                <a:uLnTx/>
                <a:uFillTx/>
                <a:latin typeface="Constantia" panose="02030602050306030303"/>
                <a:ea typeface="+mn-ea"/>
                <a:cs typeface="Arial"/>
                <a:sym typeface="Arial"/>
              </a:endParaRPr>
            </a:p>
          </p:txBody>
        </p:sp>
        <p:sp>
          <p:nvSpPr>
            <p:cNvPr id="61" name="Google Shape;61;p3"/>
            <p:cNvSpPr/>
            <p:nvPr/>
          </p:nvSpPr>
          <p:spPr>
            <a:xfrm>
              <a:off x="3739425" y="1113600"/>
              <a:ext cx="96575" cy="104375"/>
            </a:xfrm>
            <a:custGeom>
              <a:avLst/>
              <a:gdLst/>
              <a:ahLst/>
              <a:cxnLst/>
              <a:rect l="l" t="t" r="r" b="b"/>
              <a:pathLst>
                <a:path w="3863" h="4175" extrusionOk="0">
                  <a:moveTo>
                    <a:pt x="1866" y="1"/>
                  </a:moveTo>
                  <a:cubicBezTo>
                    <a:pt x="1796" y="1"/>
                    <a:pt x="1725" y="3"/>
                    <a:pt x="1651" y="8"/>
                  </a:cubicBezTo>
                  <a:cubicBezTo>
                    <a:pt x="1058" y="51"/>
                    <a:pt x="548" y="485"/>
                    <a:pt x="292" y="1174"/>
                  </a:cubicBezTo>
                  <a:cubicBezTo>
                    <a:pt x="1" y="1952"/>
                    <a:pt x="98" y="2867"/>
                    <a:pt x="539" y="3505"/>
                  </a:cubicBezTo>
                  <a:cubicBezTo>
                    <a:pt x="839" y="3941"/>
                    <a:pt x="1320" y="4175"/>
                    <a:pt x="1841" y="4175"/>
                  </a:cubicBezTo>
                  <a:cubicBezTo>
                    <a:pt x="2147" y="4173"/>
                    <a:pt x="2448" y="4098"/>
                    <a:pt x="2719" y="3956"/>
                  </a:cubicBezTo>
                  <a:cubicBezTo>
                    <a:pt x="3460" y="3583"/>
                    <a:pt x="3862" y="2834"/>
                    <a:pt x="3771" y="2007"/>
                  </a:cubicBezTo>
                  <a:cubicBezTo>
                    <a:pt x="3623" y="677"/>
                    <a:pt x="2985" y="1"/>
                    <a:pt x="186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902" b="0" i="0" u="none" strike="noStrike" kern="1200" cap="none" spc="0" normalizeH="0" baseline="0" noProof="0">
                <a:ln>
                  <a:noFill/>
                </a:ln>
                <a:solidFill>
                  <a:prstClr val="black"/>
                </a:solidFill>
                <a:effectLst/>
                <a:uLnTx/>
                <a:uFillTx/>
                <a:latin typeface="Constantia" panose="02030602050306030303"/>
                <a:ea typeface="+mn-ea"/>
                <a:cs typeface="Arial"/>
                <a:sym typeface="Arial"/>
              </a:endParaRPr>
            </a:p>
          </p:txBody>
        </p:sp>
        <p:sp>
          <p:nvSpPr>
            <p:cNvPr id="62" name="Google Shape;62;p3"/>
            <p:cNvSpPr/>
            <p:nvPr/>
          </p:nvSpPr>
          <p:spPr>
            <a:xfrm>
              <a:off x="3552225" y="1231025"/>
              <a:ext cx="73550" cy="78175"/>
            </a:xfrm>
            <a:custGeom>
              <a:avLst/>
              <a:gdLst/>
              <a:ahLst/>
              <a:cxnLst/>
              <a:rect l="l" t="t" r="r" b="b"/>
              <a:pathLst>
                <a:path w="2942" h="3127" extrusionOk="0">
                  <a:moveTo>
                    <a:pt x="1420" y="0"/>
                  </a:moveTo>
                  <a:cubicBezTo>
                    <a:pt x="1367" y="0"/>
                    <a:pt x="1313" y="2"/>
                    <a:pt x="1257" y="6"/>
                  </a:cubicBezTo>
                  <a:cubicBezTo>
                    <a:pt x="805" y="37"/>
                    <a:pt x="418" y="364"/>
                    <a:pt x="221" y="879"/>
                  </a:cubicBezTo>
                  <a:cubicBezTo>
                    <a:pt x="1" y="1461"/>
                    <a:pt x="73" y="2147"/>
                    <a:pt x="410" y="2623"/>
                  </a:cubicBezTo>
                  <a:cubicBezTo>
                    <a:pt x="640" y="2951"/>
                    <a:pt x="1004" y="3127"/>
                    <a:pt x="1402" y="3127"/>
                  </a:cubicBezTo>
                  <a:cubicBezTo>
                    <a:pt x="1634" y="3125"/>
                    <a:pt x="1864" y="3068"/>
                    <a:pt x="2072" y="2962"/>
                  </a:cubicBezTo>
                  <a:cubicBezTo>
                    <a:pt x="2635" y="2683"/>
                    <a:pt x="2941" y="2122"/>
                    <a:pt x="2873" y="1501"/>
                  </a:cubicBezTo>
                  <a:cubicBezTo>
                    <a:pt x="2759" y="506"/>
                    <a:pt x="2274" y="0"/>
                    <a:pt x="142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902" b="0" i="0" u="none" strike="noStrike" kern="1200" cap="none" spc="0" normalizeH="0" baseline="0" noProof="0">
                <a:ln>
                  <a:noFill/>
                </a:ln>
                <a:solidFill>
                  <a:prstClr val="black"/>
                </a:solidFill>
                <a:effectLst/>
                <a:uLnTx/>
                <a:uFillTx/>
                <a:latin typeface="Constantia" panose="02030602050306030303"/>
                <a:ea typeface="+mn-ea"/>
                <a:cs typeface="Arial"/>
                <a:sym typeface="Arial"/>
              </a:endParaRPr>
            </a:p>
          </p:txBody>
        </p:sp>
        <p:sp>
          <p:nvSpPr>
            <p:cNvPr id="63" name="Google Shape;63;p3"/>
            <p:cNvSpPr/>
            <p:nvPr/>
          </p:nvSpPr>
          <p:spPr>
            <a:xfrm>
              <a:off x="3791700" y="1297275"/>
              <a:ext cx="83600" cy="90350"/>
            </a:xfrm>
            <a:custGeom>
              <a:avLst/>
              <a:gdLst/>
              <a:ahLst/>
              <a:cxnLst/>
              <a:rect l="l" t="t" r="r" b="b"/>
              <a:pathLst>
                <a:path w="3344" h="3614" extrusionOk="0">
                  <a:moveTo>
                    <a:pt x="1618" y="1"/>
                  </a:moveTo>
                  <a:cubicBezTo>
                    <a:pt x="1558" y="1"/>
                    <a:pt x="1495" y="3"/>
                    <a:pt x="1431" y="8"/>
                  </a:cubicBezTo>
                  <a:cubicBezTo>
                    <a:pt x="916" y="42"/>
                    <a:pt x="475" y="419"/>
                    <a:pt x="253" y="1017"/>
                  </a:cubicBezTo>
                  <a:cubicBezTo>
                    <a:pt x="0" y="1689"/>
                    <a:pt x="85" y="2480"/>
                    <a:pt x="466" y="3033"/>
                  </a:cubicBezTo>
                  <a:cubicBezTo>
                    <a:pt x="728" y="3412"/>
                    <a:pt x="1142" y="3613"/>
                    <a:pt x="1593" y="3613"/>
                  </a:cubicBezTo>
                  <a:cubicBezTo>
                    <a:pt x="1858" y="3611"/>
                    <a:pt x="2120" y="3546"/>
                    <a:pt x="2355" y="3423"/>
                  </a:cubicBezTo>
                  <a:cubicBezTo>
                    <a:pt x="2995" y="3100"/>
                    <a:pt x="3343" y="2455"/>
                    <a:pt x="3265" y="1737"/>
                  </a:cubicBezTo>
                  <a:cubicBezTo>
                    <a:pt x="3137" y="586"/>
                    <a:pt x="2586" y="1"/>
                    <a:pt x="1618"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902" b="0" i="0" u="none" strike="noStrike" kern="1200" cap="none" spc="0" normalizeH="0" baseline="0" noProof="0">
                <a:ln>
                  <a:noFill/>
                </a:ln>
                <a:solidFill>
                  <a:prstClr val="black"/>
                </a:solidFill>
                <a:effectLst/>
                <a:uLnTx/>
                <a:uFillTx/>
                <a:latin typeface="Constantia" panose="02030602050306030303"/>
                <a:ea typeface="+mn-ea"/>
                <a:cs typeface="Arial"/>
                <a:sym typeface="Arial"/>
              </a:endParaRPr>
            </a:p>
          </p:txBody>
        </p:sp>
        <p:sp>
          <p:nvSpPr>
            <p:cNvPr id="64" name="Google Shape;64;p3"/>
            <p:cNvSpPr/>
            <p:nvPr/>
          </p:nvSpPr>
          <p:spPr>
            <a:xfrm>
              <a:off x="3930900" y="1111725"/>
              <a:ext cx="85025" cy="108125"/>
            </a:xfrm>
            <a:custGeom>
              <a:avLst/>
              <a:gdLst/>
              <a:ahLst/>
              <a:cxnLst/>
              <a:rect l="l" t="t" r="r" b="b"/>
              <a:pathLst>
                <a:path w="3401" h="4325" extrusionOk="0">
                  <a:moveTo>
                    <a:pt x="1641" y="1"/>
                  </a:moveTo>
                  <a:cubicBezTo>
                    <a:pt x="1580" y="1"/>
                    <a:pt x="1517" y="3"/>
                    <a:pt x="1453" y="9"/>
                  </a:cubicBezTo>
                  <a:cubicBezTo>
                    <a:pt x="931" y="53"/>
                    <a:pt x="483" y="503"/>
                    <a:pt x="255" y="1217"/>
                  </a:cubicBezTo>
                  <a:cubicBezTo>
                    <a:pt x="0" y="2023"/>
                    <a:pt x="84" y="2969"/>
                    <a:pt x="473" y="3631"/>
                  </a:cubicBezTo>
                  <a:cubicBezTo>
                    <a:pt x="739" y="4083"/>
                    <a:pt x="1160" y="4324"/>
                    <a:pt x="1620" y="4324"/>
                  </a:cubicBezTo>
                  <a:cubicBezTo>
                    <a:pt x="1875" y="4324"/>
                    <a:pt x="2139" y="4252"/>
                    <a:pt x="2395" y="4098"/>
                  </a:cubicBezTo>
                  <a:cubicBezTo>
                    <a:pt x="3046" y="3712"/>
                    <a:pt x="3400" y="2936"/>
                    <a:pt x="3320" y="2079"/>
                  </a:cubicBezTo>
                  <a:cubicBezTo>
                    <a:pt x="3190" y="701"/>
                    <a:pt x="2627" y="1"/>
                    <a:pt x="164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902" b="0" i="0" u="none" strike="noStrike" kern="1200" cap="none" spc="0" normalizeH="0" baseline="0" noProof="0">
                <a:ln>
                  <a:noFill/>
                </a:ln>
                <a:solidFill>
                  <a:prstClr val="black"/>
                </a:solidFill>
                <a:effectLst/>
                <a:uLnTx/>
                <a:uFillTx/>
                <a:latin typeface="Constantia" panose="02030602050306030303"/>
                <a:ea typeface="+mn-ea"/>
                <a:cs typeface="Arial"/>
                <a:sym typeface="Arial"/>
              </a:endParaRPr>
            </a:p>
          </p:txBody>
        </p:sp>
        <p:sp>
          <p:nvSpPr>
            <p:cNvPr id="65" name="Google Shape;65;p3"/>
            <p:cNvSpPr/>
            <p:nvPr/>
          </p:nvSpPr>
          <p:spPr>
            <a:xfrm>
              <a:off x="4001250" y="949425"/>
              <a:ext cx="96575" cy="104325"/>
            </a:xfrm>
            <a:custGeom>
              <a:avLst/>
              <a:gdLst/>
              <a:ahLst/>
              <a:cxnLst/>
              <a:rect l="l" t="t" r="r" b="b"/>
              <a:pathLst>
                <a:path w="3863" h="4173" extrusionOk="0">
                  <a:moveTo>
                    <a:pt x="1867" y="0"/>
                  </a:moveTo>
                  <a:cubicBezTo>
                    <a:pt x="1797" y="0"/>
                    <a:pt x="1725" y="3"/>
                    <a:pt x="1651" y="8"/>
                  </a:cubicBezTo>
                  <a:cubicBezTo>
                    <a:pt x="1057" y="49"/>
                    <a:pt x="548" y="485"/>
                    <a:pt x="290" y="1174"/>
                  </a:cubicBezTo>
                  <a:cubicBezTo>
                    <a:pt x="1" y="1950"/>
                    <a:pt x="96" y="2865"/>
                    <a:pt x="539" y="3503"/>
                  </a:cubicBezTo>
                  <a:cubicBezTo>
                    <a:pt x="839" y="3941"/>
                    <a:pt x="1318" y="4173"/>
                    <a:pt x="1839" y="4173"/>
                  </a:cubicBezTo>
                  <a:cubicBezTo>
                    <a:pt x="2145" y="4171"/>
                    <a:pt x="2447" y="4096"/>
                    <a:pt x="2719" y="3954"/>
                  </a:cubicBezTo>
                  <a:cubicBezTo>
                    <a:pt x="3458" y="3581"/>
                    <a:pt x="3862" y="2832"/>
                    <a:pt x="3770" y="2005"/>
                  </a:cubicBezTo>
                  <a:cubicBezTo>
                    <a:pt x="3623" y="676"/>
                    <a:pt x="2985" y="0"/>
                    <a:pt x="1867"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902" b="0" i="0" u="none" strike="noStrike" kern="1200" cap="none" spc="0" normalizeH="0" baseline="0" noProof="0">
                <a:ln>
                  <a:noFill/>
                </a:ln>
                <a:solidFill>
                  <a:prstClr val="black"/>
                </a:solidFill>
                <a:effectLst/>
                <a:uLnTx/>
                <a:uFillTx/>
                <a:latin typeface="Constantia" panose="02030602050306030303"/>
                <a:ea typeface="+mn-ea"/>
                <a:cs typeface="Arial"/>
                <a:sym typeface="Arial"/>
              </a:endParaRPr>
            </a:p>
          </p:txBody>
        </p:sp>
        <p:sp>
          <p:nvSpPr>
            <p:cNvPr id="66" name="Google Shape;66;p3"/>
            <p:cNvSpPr/>
            <p:nvPr/>
          </p:nvSpPr>
          <p:spPr>
            <a:xfrm>
              <a:off x="4023750" y="762750"/>
              <a:ext cx="73600" cy="78200"/>
            </a:xfrm>
            <a:custGeom>
              <a:avLst/>
              <a:gdLst/>
              <a:ahLst/>
              <a:cxnLst/>
              <a:rect l="l" t="t" r="r" b="b"/>
              <a:pathLst>
                <a:path w="2944" h="3128" extrusionOk="0">
                  <a:moveTo>
                    <a:pt x="1422" y="1"/>
                  </a:moveTo>
                  <a:cubicBezTo>
                    <a:pt x="1369" y="1"/>
                    <a:pt x="1314" y="3"/>
                    <a:pt x="1258" y="7"/>
                  </a:cubicBezTo>
                  <a:cubicBezTo>
                    <a:pt x="807" y="37"/>
                    <a:pt x="418" y="365"/>
                    <a:pt x="223" y="880"/>
                  </a:cubicBezTo>
                  <a:cubicBezTo>
                    <a:pt x="0" y="1462"/>
                    <a:pt x="75" y="2147"/>
                    <a:pt x="410" y="2624"/>
                  </a:cubicBezTo>
                  <a:cubicBezTo>
                    <a:pt x="640" y="2951"/>
                    <a:pt x="1006" y="3127"/>
                    <a:pt x="1402" y="3127"/>
                  </a:cubicBezTo>
                  <a:cubicBezTo>
                    <a:pt x="1636" y="3125"/>
                    <a:pt x="1865" y="3068"/>
                    <a:pt x="2072" y="2963"/>
                  </a:cubicBezTo>
                  <a:cubicBezTo>
                    <a:pt x="2635" y="2681"/>
                    <a:pt x="2943" y="2122"/>
                    <a:pt x="2872" y="1502"/>
                  </a:cubicBezTo>
                  <a:cubicBezTo>
                    <a:pt x="2761" y="507"/>
                    <a:pt x="2274" y="1"/>
                    <a:pt x="1422"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902" b="0" i="0" u="none" strike="noStrike" kern="1200" cap="none" spc="0" normalizeH="0" baseline="0" noProof="0">
                <a:ln>
                  <a:noFill/>
                </a:ln>
                <a:solidFill>
                  <a:prstClr val="black"/>
                </a:solidFill>
                <a:effectLst/>
                <a:uLnTx/>
                <a:uFillTx/>
                <a:latin typeface="Constantia" panose="02030602050306030303"/>
                <a:ea typeface="+mn-ea"/>
                <a:cs typeface="Arial"/>
                <a:sym typeface="Arial"/>
              </a:endParaRPr>
            </a:p>
          </p:txBody>
        </p:sp>
      </p:grpSp>
    </p:spTree>
    <p:extLst>
      <p:ext uri="{BB962C8B-B14F-4D97-AF65-F5344CB8AC3E}">
        <p14:creationId xmlns:p14="http://schemas.microsoft.com/office/powerpoint/2010/main" val="1478751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1325563"/>
          </a:xfrm>
          <a:prstGeom prst="rect">
            <a:avLst/>
          </a:prstGeom>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defTabSz="685800" fontAlgn="base">
              <a:spcBef>
                <a:spcPct val="0"/>
              </a:spcBef>
              <a:spcAft>
                <a:spcPct val="0"/>
              </a:spcAft>
            </a:pPr>
            <a:fld id="{8FAA3211-5074-4906-B57D-7AEF938777B7}" type="slidenum">
              <a:rPr lang="en-US" altLang="zh-CN" smtClean="0">
                <a:solidFill>
                  <a:srgbClr val="000000"/>
                </a:solidFill>
              </a:rPr>
              <a:pPr defTabSz="685800" fontAlgn="base">
                <a:spcBef>
                  <a:spcPct val="0"/>
                </a:spcBef>
                <a:spcAft>
                  <a:spcPct val="0"/>
                </a:spcAft>
              </a:pPr>
              <a:t>‹#›</a:t>
            </a:fld>
            <a:endParaRPr lang="en-US" altLang="zh-CN" smtClean="0">
              <a:solidFill>
                <a:srgbClr val="000000"/>
              </a:solidFill>
            </a:endParaRPr>
          </a:p>
        </p:txBody>
      </p:sp>
    </p:spTree>
    <p:extLst>
      <p:ext uri="{BB962C8B-B14F-4D97-AF65-F5344CB8AC3E}">
        <p14:creationId xmlns:p14="http://schemas.microsoft.com/office/powerpoint/2010/main" val="25068161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defTabSz="685800" fontAlgn="base">
              <a:spcBef>
                <a:spcPct val="0"/>
              </a:spcBef>
              <a:spcAft>
                <a:spcPct val="0"/>
              </a:spcAft>
            </a:pPr>
            <a:fld id="{0DB7F60F-7C90-4DDF-AD2E-F2016ECA02D2}" type="slidenum">
              <a:rPr lang="en-US" altLang="zh-CN" smtClean="0">
                <a:solidFill>
                  <a:srgbClr val="000000"/>
                </a:solidFill>
              </a:rPr>
              <a:pPr defTabSz="685800" fontAlgn="base">
                <a:spcBef>
                  <a:spcPct val="0"/>
                </a:spcBef>
                <a:spcAft>
                  <a:spcPct val="0"/>
                </a:spcAft>
              </a:pPr>
              <a:t>‹#›</a:t>
            </a:fld>
            <a:endParaRPr lang="en-US" altLang="zh-CN" smtClean="0">
              <a:solidFill>
                <a:srgbClr val="000000"/>
              </a:solidFill>
            </a:endParaRPr>
          </a:p>
        </p:txBody>
      </p:sp>
    </p:spTree>
    <p:extLst>
      <p:ext uri="{BB962C8B-B14F-4D97-AF65-F5344CB8AC3E}">
        <p14:creationId xmlns:p14="http://schemas.microsoft.com/office/powerpoint/2010/main" val="603880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5141D74-F5C4-4760-AA68-2D0581051B44}" type="datetimeFigureOut">
              <a:rPr lang="en-US" smtClean="0"/>
              <a:t>12/5/2023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6D13F4-7CC5-4472-BED8-D334B143A5A6}" type="slidenum">
              <a:rPr lang="en-US" smtClean="0"/>
              <a:t>‹#›</a:t>
            </a:fld>
            <a:endParaRPr lang="en-US"/>
          </a:p>
        </p:txBody>
      </p:sp>
    </p:spTree>
    <p:extLst>
      <p:ext uri="{BB962C8B-B14F-4D97-AF65-F5344CB8AC3E}">
        <p14:creationId xmlns:p14="http://schemas.microsoft.com/office/powerpoint/2010/main" val="40915699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9" y="457200"/>
            <a:ext cx="2949575" cy="1600200"/>
          </a:xfrm>
          <a:prstGeom prst="rect">
            <a:avLst/>
          </a:prstGeo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788" y="987427"/>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30239" y="2057400"/>
            <a:ext cx="2949575"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defTabSz="685800" fontAlgn="base">
              <a:spcBef>
                <a:spcPct val="0"/>
              </a:spcBef>
              <a:spcAft>
                <a:spcPct val="0"/>
              </a:spcAft>
            </a:pPr>
            <a:fld id="{34B4EEC5-B931-4205-B484-AB0583680F97}" type="slidenum">
              <a:rPr lang="en-US" altLang="zh-CN" smtClean="0">
                <a:solidFill>
                  <a:srgbClr val="000000"/>
                </a:solidFill>
              </a:rPr>
              <a:pPr defTabSz="685800" fontAlgn="base">
                <a:spcBef>
                  <a:spcPct val="0"/>
                </a:spcBef>
                <a:spcAft>
                  <a:spcPct val="0"/>
                </a:spcAft>
              </a:pPr>
              <a:t>‹#›</a:t>
            </a:fld>
            <a:endParaRPr lang="en-US" altLang="zh-CN" smtClean="0">
              <a:solidFill>
                <a:srgbClr val="000000"/>
              </a:solidFill>
            </a:endParaRPr>
          </a:p>
        </p:txBody>
      </p:sp>
    </p:spTree>
    <p:extLst>
      <p:ext uri="{BB962C8B-B14F-4D97-AF65-F5344CB8AC3E}">
        <p14:creationId xmlns:p14="http://schemas.microsoft.com/office/powerpoint/2010/main" val="34344984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9" y="457200"/>
            <a:ext cx="2949575" cy="1600200"/>
          </a:xfrm>
          <a:prstGeom prst="rect">
            <a:avLst/>
          </a:prstGeo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788" y="987427"/>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zh-CN" altLang="en-US" noProof="0" smtClean="0"/>
              <a:t>单击图标添加图片</a:t>
            </a:r>
            <a:endParaRPr lang="zh-CN" altLang="en-US" noProof="0"/>
          </a:p>
        </p:txBody>
      </p:sp>
      <p:sp>
        <p:nvSpPr>
          <p:cNvPr id="4" name="文本占位符 3"/>
          <p:cNvSpPr>
            <a:spLocks noGrp="1"/>
          </p:cNvSpPr>
          <p:nvPr>
            <p:ph type="body" sz="half" idx="2"/>
          </p:nvPr>
        </p:nvSpPr>
        <p:spPr>
          <a:xfrm>
            <a:off x="630239" y="2057400"/>
            <a:ext cx="2949575"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defTabSz="685800" fontAlgn="base">
              <a:spcBef>
                <a:spcPct val="0"/>
              </a:spcBef>
              <a:spcAft>
                <a:spcPct val="0"/>
              </a:spcAft>
            </a:pPr>
            <a:fld id="{D03AFB5C-DF89-43B2-BDFF-C6BDDB74D43F}" type="slidenum">
              <a:rPr lang="en-US" altLang="zh-CN" smtClean="0">
                <a:solidFill>
                  <a:srgbClr val="000000"/>
                </a:solidFill>
              </a:rPr>
              <a:pPr defTabSz="685800" fontAlgn="base">
                <a:spcBef>
                  <a:spcPct val="0"/>
                </a:spcBef>
                <a:spcAft>
                  <a:spcPct val="0"/>
                </a:spcAft>
              </a:pPr>
              <a:t>‹#›</a:t>
            </a:fld>
            <a:endParaRPr lang="en-US" altLang="zh-CN" smtClean="0">
              <a:solidFill>
                <a:srgbClr val="000000"/>
              </a:solidFill>
            </a:endParaRPr>
          </a:p>
        </p:txBody>
      </p:sp>
    </p:spTree>
    <p:extLst>
      <p:ext uri="{BB962C8B-B14F-4D97-AF65-F5344CB8AC3E}">
        <p14:creationId xmlns:p14="http://schemas.microsoft.com/office/powerpoint/2010/main" val="821208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1325563"/>
          </a:xfrm>
          <a:prstGeom prst="rect">
            <a:avLst/>
          </a:prstGeo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685800" fontAlgn="base">
              <a:spcBef>
                <a:spcPct val="0"/>
              </a:spcBef>
              <a:spcAft>
                <a:spcPct val="0"/>
              </a:spcAft>
            </a:pPr>
            <a:fld id="{16671B77-97DC-4EF9-9A33-A94842F8157F}" type="slidenum">
              <a:rPr lang="en-US" altLang="zh-CN" smtClean="0">
                <a:solidFill>
                  <a:srgbClr val="000000"/>
                </a:solidFill>
              </a:rPr>
              <a:pPr defTabSz="685800" fontAlgn="base">
                <a:spcBef>
                  <a:spcPct val="0"/>
                </a:spcBef>
                <a:spcAft>
                  <a:spcPct val="0"/>
                </a:spcAft>
              </a:pPr>
              <a:t>‹#›</a:t>
            </a:fld>
            <a:endParaRPr lang="en-US" altLang="zh-CN" smtClean="0">
              <a:solidFill>
                <a:srgbClr val="000000"/>
              </a:solidFill>
            </a:endParaRPr>
          </a:p>
        </p:txBody>
      </p:sp>
    </p:spTree>
    <p:extLst>
      <p:ext uri="{BB962C8B-B14F-4D97-AF65-F5344CB8AC3E}">
        <p14:creationId xmlns:p14="http://schemas.microsoft.com/office/powerpoint/2010/main" val="3550679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365125"/>
            <a:ext cx="2057400" cy="5761038"/>
          </a:xfrm>
          <a:prstGeom prst="rect">
            <a:avLst/>
          </a:prstGeo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365125"/>
            <a:ext cx="6019800" cy="57610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685800" fontAlgn="base">
              <a:spcBef>
                <a:spcPct val="0"/>
              </a:spcBef>
              <a:spcAft>
                <a:spcPct val="0"/>
              </a:spcAft>
            </a:pPr>
            <a:fld id="{8FDD7859-A37B-46FE-B6E8-CA056C5F6796}" type="slidenum">
              <a:rPr lang="en-US" altLang="zh-CN" smtClean="0">
                <a:solidFill>
                  <a:srgbClr val="000000"/>
                </a:solidFill>
              </a:rPr>
              <a:pPr defTabSz="685800" fontAlgn="base">
                <a:spcBef>
                  <a:spcPct val="0"/>
                </a:spcBef>
                <a:spcAft>
                  <a:spcPct val="0"/>
                </a:spcAft>
              </a:pPr>
              <a:t>‹#›</a:t>
            </a:fld>
            <a:endParaRPr lang="en-US" altLang="zh-CN" smtClean="0">
              <a:solidFill>
                <a:srgbClr val="000000"/>
              </a:solidFill>
            </a:endParaRPr>
          </a:p>
        </p:txBody>
      </p:sp>
    </p:spTree>
    <p:extLst>
      <p:ext uri="{BB962C8B-B14F-4D97-AF65-F5344CB8AC3E}">
        <p14:creationId xmlns:p14="http://schemas.microsoft.com/office/powerpoint/2010/main" val="19363400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a:t>单击此处编辑母版标题样式</a:t>
            </a:r>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ltLang="zh-CN" smtClean="0"/>
              <a:t>Click to edit Master subtitle style</a:t>
            </a:r>
            <a:endParaRPr lang="zh-CN" altLang="en-US"/>
          </a:p>
        </p:txBody>
      </p:sp>
      <p:sp>
        <p:nvSpPr>
          <p:cNvPr id="4" name="日期占位符 3"/>
          <p:cNvSpPr>
            <a:spLocks noGrp="1"/>
          </p:cNvSpPr>
          <p:nvPr>
            <p:ph type="dt" sz="half" idx="10"/>
          </p:nvPr>
        </p:nvSpPr>
        <p:spPr/>
        <p:txBody>
          <a:bodyPr/>
          <a:lstStyle>
            <a:lvl1pPr>
              <a:defRPr/>
            </a:lvl1pPr>
          </a:lstStyle>
          <a:p>
            <a:pPr defTabSz="685800" fontAlgn="base">
              <a:spcBef>
                <a:spcPct val="0"/>
              </a:spcBef>
              <a:spcAft>
                <a:spcPct val="0"/>
              </a:spcAft>
            </a:pPr>
            <a:fld id="{C5BB6A05-D084-4EE6-A9EE-578BB106994C}" type="datetimeFigureOut">
              <a:rPr lang="zh-CN" altLang="en-US" smtClean="0">
                <a:solidFill>
                  <a:srgbClr val="000000"/>
                </a:solidFill>
              </a:rPr>
              <a:pPr defTabSz="685800" fontAlgn="base">
                <a:spcBef>
                  <a:spcPct val="0"/>
                </a:spcBef>
                <a:spcAft>
                  <a:spcPct val="0"/>
                </a:spcAft>
              </a:pPr>
              <a:t>2023/12/5</a:t>
            </a:fld>
            <a:endParaRPr lang="zh-CN" altLang="en-US" smtClean="0">
              <a:solidFill>
                <a:srgbClr val="000000"/>
              </a:solidFill>
            </a:endParaRPr>
          </a:p>
        </p:txBody>
      </p:sp>
      <p:sp>
        <p:nvSpPr>
          <p:cNvPr id="5" name="页脚占位符 4"/>
          <p:cNvSpPr>
            <a:spLocks noGrp="1"/>
          </p:cNvSpPr>
          <p:nvPr>
            <p:ph type="ftr" sz="quarter" idx="11"/>
          </p:nvPr>
        </p:nvSpPr>
        <p:spPr/>
        <p:txBody>
          <a:bodyPr/>
          <a:lstStyle>
            <a:lvl1pPr>
              <a:defRPr/>
            </a:lvl1pPr>
          </a:lstStyle>
          <a:p>
            <a:pPr defTabSz="685800" fontAlgn="base">
              <a:spcBef>
                <a:spcPct val="0"/>
              </a:spcBef>
              <a:spcAft>
                <a:spcPct val="0"/>
              </a:spcAft>
            </a:pPr>
            <a:endParaRPr lang="zh-CN" altLang="en-US" smtClean="0">
              <a:solidFill>
                <a:srgbClr val="000000"/>
              </a:solidFill>
            </a:endParaRPr>
          </a:p>
        </p:txBody>
      </p:sp>
      <p:sp>
        <p:nvSpPr>
          <p:cNvPr id="6" name="灯片编号占位符 5"/>
          <p:cNvSpPr>
            <a:spLocks noGrp="1"/>
          </p:cNvSpPr>
          <p:nvPr>
            <p:ph type="sldNum" sz="quarter" idx="12"/>
          </p:nvPr>
        </p:nvSpPr>
        <p:spPr/>
        <p:txBody>
          <a:bodyPr/>
          <a:lstStyle>
            <a:lvl1pPr>
              <a:defRPr/>
            </a:lvl1pPr>
          </a:lstStyle>
          <a:p>
            <a:pPr defTabSz="685800" fontAlgn="base">
              <a:spcBef>
                <a:spcPct val="0"/>
              </a:spcBef>
              <a:spcAft>
                <a:spcPct val="0"/>
              </a:spcAft>
            </a:pPr>
            <a:fld id="{63512934-508C-485F-8C23-63330053783C}" type="slidenum">
              <a:rPr lang="zh-CN" altLang="en-US" smtClean="0">
                <a:solidFill>
                  <a:srgbClr val="000000"/>
                </a:solidFill>
              </a:rPr>
              <a:pPr defTabSz="685800" fontAlgn="base">
                <a:spcBef>
                  <a:spcPct val="0"/>
                </a:spcBef>
                <a:spcAft>
                  <a:spcPct val="0"/>
                </a:spcAft>
              </a:pPr>
              <a:t>‹#›</a:t>
            </a:fld>
            <a:endParaRPr lang="zh-CN" altLang="en-US" smtClean="0">
              <a:solidFill>
                <a:srgbClr val="000000"/>
              </a:solidFill>
            </a:endParaRPr>
          </a:p>
        </p:txBody>
      </p:sp>
    </p:spTree>
    <p:extLst>
      <p:ext uri="{BB962C8B-B14F-4D97-AF65-F5344CB8AC3E}">
        <p14:creationId xmlns:p14="http://schemas.microsoft.com/office/powerpoint/2010/main" val="1410641449"/>
      </p:ext>
    </p:extLst>
  </p:cSld>
  <p:clrMapOvr>
    <a:masterClrMapping/>
  </p:clrMapOvr>
  <p:transition spd="slow" advTm="1000">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97"/>
        <p:cNvGrpSpPr/>
        <p:nvPr/>
      </p:nvGrpSpPr>
      <p:grpSpPr>
        <a:xfrm>
          <a:off x="0" y="0"/>
          <a:ext cx="0" cy="0"/>
          <a:chOff x="0" y="0"/>
          <a:chExt cx="0" cy="0"/>
        </a:xfrm>
      </p:grpSpPr>
      <p:sp>
        <p:nvSpPr>
          <p:cNvPr id="98" name="Google Shape;98;p23"/>
          <p:cNvSpPr txBox="1">
            <a:spLocks noGrp="1"/>
          </p:cNvSpPr>
          <p:nvPr>
            <p:ph type="title"/>
          </p:nvPr>
        </p:nvSpPr>
        <p:spPr>
          <a:xfrm>
            <a:off x="713225" y="593367"/>
            <a:ext cx="77175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9" name="Google Shape;99;p23"/>
          <p:cNvSpPr txBox="1">
            <a:spLocks noGrp="1"/>
          </p:cNvSpPr>
          <p:nvPr>
            <p:ph type="subTitle" idx="1"/>
          </p:nvPr>
        </p:nvSpPr>
        <p:spPr>
          <a:xfrm>
            <a:off x="699100" y="2015617"/>
            <a:ext cx="2533500" cy="612000"/>
          </a:xfrm>
          <a:prstGeom prst="rect">
            <a:avLst/>
          </a:prstGeom>
        </p:spPr>
        <p:txBody>
          <a:bodyPr spcFirstLastPara="1" lIns="91425" tIns="91425" rIns="91425" bIns="91425">
            <a:noAutofit/>
          </a:bodyPr>
          <a:lstStyle>
            <a:lvl1pPr lvl="0" algn="ctr" rtl="0">
              <a:spcBef>
                <a:spcPts val="0"/>
              </a:spcBef>
              <a:spcAft>
                <a:spcPts val="0"/>
              </a:spcAft>
              <a:buSzPts val="1800"/>
              <a:buFont typeface="Berkshire Swash"/>
              <a:buNone/>
              <a:defRPr b="1">
                <a:latin typeface="Merriweather"/>
                <a:ea typeface="Merriweather"/>
                <a:cs typeface="Merriweather"/>
                <a:sym typeface="Merriweather"/>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00" name="Google Shape;100;p23"/>
          <p:cNvSpPr txBox="1">
            <a:spLocks noGrp="1"/>
          </p:cNvSpPr>
          <p:nvPr>
            <p:ph type="subTitle" idx="2"/>
          </p:nvPr>
        </p:nvSpPr>
        <p:spPr>
          <a:xfrm>
            <a:off x="699100" y="2535563"/>
            <a:ext cx="2533500" cy="1163200"/>
          </a:xfrm>
          <a:prstGeom prst="rect">
            <a:avLst/>
          </a:prstGeom>
        </p:spPr>
        <p:txBody>
          <a:bodyPr spcFirstLastPara="1" lIns="91425" tIns="91425" rIns="91425" bIns="91425">
            <a:noAutofit/>
          </a:bodyPr>
          <a:lstStyle>
            <a:lvl1pPr lvl="0" algn="ctr" rtl="0">
              <a:spcBef>
                <a:spcPts val="0"/>
              </a:spcBef>
              <a:spcAft>
                <a:spcPts val="0"/>
              </a:spcAft>
              <a:buSzPts val="1400"/>
              <a:buNone/>
              <a:defRPr sz="1400"/>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01" name="Google Shape;101;p23"/>
          <p:cNvSpPr txBox="1">
            <a:spLocks noGrp="1"/>
          </p:cNvSpPr>
          <p:nvPr>
            <p:ph type="subTitle" idx="3"/>
          </p:nvPr>
        </p:nvSpPr>
        <p:spPr>
          <a:xfrm>
            <a:off x="3305250" y="2015617"/>
            <a:ext cx="2533500" cy="612000"/>
          </a:xfrm>
          <a:prstGeom prst="rect">
            <a:avLst/>
          </a:prstGeom>
        </p:spPr>
        <p:txBody>
          <a:bodyPr spcFirstLastPara="1" lIns="91425" tIns="91425" rIns="91425" bIns="91425">
            <a:noAutofit/>
          </a:bodyPr>
          <a:lstStyle>
            <a:lvl1pPr lvl="0" algn="ctr" rtl="0">
              <a:spcBef>
                <a:spcPts val="0"/>
              </a:spcBef>
              <a:spcAft>
                <a:spcPts val="0"/>
              </a:spcAft>
              <a:buSzPts val="1800"/>
              <a:buFont typeface="Berkshire Swash"/>
              <a:buNone/>
              <a:defRPr b="1">
                <a:latin typeface="Merriweather"/>
                <a:ea typeface="Merriweather"/>
                <a:cs typeface="Merriweather"/>
                <a:sym typeface="Merriweather"/>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02" name="Google Shape;102;p23"/>
          <p:cNvSpPr txBox="1">
            <a:spLocks noGrp="1"/>
          </p:cNvSpPr>
          <p:nvPr>
            <p:ph type="subTitle" idx="4"/>
          </p:nvPr>
        </p:nvSpPr>
        <p:spPr>
          <a:xfrm>
            <a:off x="3305250" y="2535563"/>
            <a:ext cx="2533500" cy="1163200"/>
          </a:xfrm>
          <a:prstGeom prst="rect">
            <a:avLst/>
          </a:prstGeom>
        </p:spPr>
        <p:txBody>
          <a:bodyPr spcFirstLastPara="1" lIns="91425" tIns="91425" rIns="91425" bIns="91425">
            <a:noAutofit/>
          </a:bodyPr>
          <a:lstStyle>
            <a:lvl1pPr lvl="0" algn="ctr" rtl="0">
              <a:spcBef>
                <a:spcPts val="0"/>
              </a:spcBef>
              <a:spcAft>
                <a:spcPts val="0"/>
              </a:spcAft>
              <a:buSzPts val="1400"/>
              <a:buNone/>
              <a:defRPr sz="1400"/>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03" name="Google Shape;103;p23"/>
          <p:cNvSpPr txBox="1">
            <a:spLocks noGrp="1"/>
          </p:cNvSpPr>
          <p:nvPr>
            <p:ph type="subTitle" idx="5"/>
          </p:nvPr>
        </p:nvSpPr>
        <p:spPr>
          <a:xfrm>
            <a:off x="5911400" y="2015617"/>
            <a:ext cx="2533500" cy="612000"/>
          </a:xfrm>
          <a:prstGeom prst="rect">
            <a:avLst/>
          </a:prstGeom>
        </p:spPr>
        <p:txBody>
          <a:bodyPr spcFirstLastPara="1" lIns="91425" tIns="91425" rIns="91425" bIns="91425">
            <a:noAutofit/>
          </a:bodyPr>
          <a:lstStyle>
            <a:lvl1pPr lvl="0" algn="ctr" rtl="0">
              <a:spcBef>
                <a:spcPts val="0"/>
              </a:spcBef>
              <a:spcAft>
                <a:spcPts val="0"/>
              </a:spcAft>
              <a:buSzPts val="1800"/>
              <a:buFont typeface="Berkshire Swash"/>
              <a:buNone/>
              <a:defRPr b="1">
                <a:latin typeface="Merriweather"/>
                <a:ea typeface="Merriweather"/>
                <a:cs typeface="Merriweather"/>
                <a:sym typeface="Merriweather"/>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04" name="Google Shape;104;p23"/>
          <p:cNvSpPr txBox="1">
            <a:spLocks noGrp="1"/>
          </p:cNvSpPr>
          <p:nvPr>
            <p:ph type="subTitle" idx="6"/>
          </p:nvPr>
        </p:nvSpPr>
        <p:spPr>
          <a:xfrm>
            <a:off x="5911400" y="2535563"/>
            <a:ext cx="2533500" cy="1163200"/>
          </a:xfrm>
          <a:prstGeom prst="rect">
            <a:avLst/>
          </a:prstGeom>
        </p:spPr>
        <p:txBody>
          <a:bodyPr spcFirstLastPara="1" lIns="91425" tIns="91425" rIns="91425" bIns="91425">
            <a:noAutofit/>
          </a:bodyPr>
          <a:lstStyle>
            <a:lvl1pPr lvl="0" algn="ctr" rtl="0">
              <a:spcBef>
                <a:spcPts val="0"/>
              </a:spcBef>
              <a:spcAft>
                <a:spcPts val="0"/>
              </a:spcAft>
              <a:buSzPts val="1400"/>
              <a:buNone/>
              <a:defRPr sz="1400"/>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05" name="Google Shape;105;p23"/>
          <p:cNvSpPr txBox="1">
            <a:spLocks noGrp="1"/>
          </p:cNvSpPr>
          <p:nvPr>
            <p:ph type="subTitle" idx="7"/>
          </p:nvPr>
        </p:nvSpPr>
        <p:spPr>
          <a:xfrm>
            <a:off x="699075" y="3935284"/>
            <a:ext cx="2533500" cy="612000"/>
          </a:xfrm>
          <a:prstGeom prst="rect">
            <a:avLst/>
          </a:prstGeom>
        </p:spPr>
        <p:txBody>
          <a:bodyPr spcFirstLastPara="1" lIns="91425" tIns="91425" rIns="91425" bIns="91425">
            <a:noAutofit/>
          </a:bodyPr>
          <a:lstStyle>
            <a:lvl1pPr lvl="0" algn="ctr" rtl="0">
              <a:spcBef>
                <a:spcPts val="0"/>
              </a:spcBef>
              <a:spcAft>
                <a:spcPts val="0"/>
              </a:spcAft>
              <a:buSzPts val="1800"/>
              <a:buFont typeface="Berkshire Swash"/>
              <a:buNone/>
              <a:defRPr b="1">
                <a:latin typeface="Merriweather"/>
                <a:ea typeface="Merriweather"/>
                <a:cs typeface="Merriweather"/>
                <a:sym typeface="Merriweather"/>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06" name="Google Shape;106;p23"/>
          <p:cNvSpPr txBox="1">
            <a:spLocks noGrp="1"/>
          </p:cNvSpPr>
          <p:nvPr>
            <p:ph type="subTitle" idx="8"/>
          </p:nvPr>
        </p:nvSpPr>
        <p:spPr>
          <a:xfrm>
            <a:off x="699075" y="4455229"/>
            <a:ext cx="2533500" cy="1163200"/>
          </a:xfrm>
          <a:prstGeom prst="rect">
            <a:avLst/>
          </a:prstGeom>
        </p:spPr>
        <p:txBody>
          <a:bodyPr spcFirstLastPara="1" lIns="91425" tIns="91425" rIns="91425" bIns="91425">
            <a:noAutofit/>
          </a:bodyPr>
          <a:lstStyle>
            <a:lvl1pPr lvl="0" algn="ctr" rtl="0">
              <a:spcBef>
                <a:spcPts val="0"/>
              </a:spcBef>
              <a:spcAft>
                <a:spcPts val="0"/>
              </a:spcAft>
              <a:buSzPts val="1400"/>
              <a:buNone/>
              <a:defRPr sz="1400">
                <a:solidFill>
                  <a:schemeClr val="dk1"/>
                </a:solidFill>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07" name="Google Shape;107;p23"/>
          <p:cNvSpPr txBox="1">
            <a:spLocks noGrp="1"/>
          </p:cNvSpPr>
          <p:nvPr>
            <p:ph type="subTitle" idx="9"/>
          </p:nvPr>
        </p:nvSpPr>
        <p:spPr>
          <a:xfrm>
            <a:off x="3305225" y="3935284"/>
            <a:ext cx="2533500" cy="612000"/>
          </a:xfrm>
          <a:prstGeom prst="rect">
            <a:avLst/>
          </a:prstGeom>
        </p:spPr>
        <p:txBody>
          <a:bodyPr spcFirstLastPara="1" lIns="91425" tIns="91425" rIns="91425" bIns="91425">
            <a:noAutofit/>
          </a:bodyPr>
          <a:lstStyle>
            <a:lvl1pPr lvl="0" algn="ctr" rtl="0">
              <a:spcBef>
                <a:spcPts val="0"/>
              </a:spcBef>
              <a:spcAft>
                <a:spcPts val="0"/>
              </a:spcAft>
              <a:buSzPts val="1800"/>
              <a:buFont typeface="Berkshire Swash"/>
              <a:buNone/>
              <a:defRPr b="1">
                <a:latin typeface="Merriweather"/>
                <a:ea typeface="Merriweather"/>
                <a:cs typeface="Merriweather"/>
                <a:sym typeface="Merriweather"/>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08" name="Google Shape;108;p23"/>
          <p:cNvSpPr txBox="1">
            <a:spLocks noGrp="1"/>
          </p:cNvSpPr>
          <p:nvPr>
            <p:ph type="subTitle" idx="13"/>
          </p:nvPr>
        </p:nvSpPr>
        <p:spPr>
          <a:xfrm>
            <a:off x="3305225" y="4455229"/>
            <a:ext cx="2533500" cy="1163200"/>
          </a:xfrm>
          <a:prstGeom prst="rect">
            <a:avLst/>
          </a:prstGeom>
        </p:spPr>
        <p:txBody>
          <a:bodyPr spcFirstLastPara="1" lIns="91425" tIns="91425" rIns="91425" bIns="91425">
            <a:noAutofit/>
          </a:bodyPr>
          <a:lstStyle>
            <a:lvl1pPr lvl="0" algn="ctr" rtl="0">
              <a:spcBef>
                <a:spcPts val="0"/>
              </a:spcBef>
              <a:spcAft>
                <a:spcPts val="0"/>
              </a:spcAft>
              <a:buSzPts val="1400"/>
              <a:buNone/>
              <a:defRPr sz="1400"/>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09" name="Google Shape;109;p23"/>
          <p:cNvSpPr txBox="1">
            <a:spLocks noGrp="1"/>
          </p:cNvSpPr>
          <p:nvPr>
            <p:ph type="subTitle" idx="14"/>
          </p:nvPr>
        </p:nvSpPr>
        <p:spPr>
          <a:xfrm>
            <a:off x="5911375" y="3935284"/>
            <a:ext cx="2533500" cy="612000"/>
          </a:xfrm>
          <a:prstGeom prst="rect">
            <a:avLst/>
          </a:prstGeom>
        </p:spPr>
        <p:txBody>
          <a:bodyPr spcFirstLastPara="1" lIns="91425" tIns="91425" rIns="91425" bIns="91425">
            <a:noAutofit/>
          </a:bodyPr>
          <a:lstStyle>
            <a:lvl1pPr lvl="0" algn="ctr" rtl="0">
              <a:spcBef>
                <a:spcPts val="0"/>
              </a:spcBef>
              <a:spcAft>
                <a:spcPts val="0"/>
              </a:spcAft>
              <a:buSzPts val="1800"/>
              <a:buFont typeface="Berkshire Swash"/>
              <a:buNone/>
              <a:defRPr b="1">
                <a:latin typeface="Merriweather"/>
                <a:ea typeface="Merriweather"/>
                <a:cs typeface="Merriweather"/>
                <a:sym typeface="Merriweather"/>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10" name="Google Shape;110;p23"/>
          <p:cNvSpPr txBox="1">
            <a:spLocks noGrp="1"/>
          </p:cNvSpPr>
          <p:nvPr>
            <p:ph type="subTitle" idx="15"/>
          </p:nvPr>
        </p:nvSpPr>
        <p:spPr>
          <a:xfrm>
            <a:off x="5911375" y="4455229"/>
            <a:ext cx="2533500" cy="1163200"/>
          </a:xfrm>
          <a:prstGeom prst="rect">
            <a:avLst/>
          </a:prstGeom>
        </p:spPr>
        <p:txBody>
          <a:bodyPr spcFirstLastPara="1" lIns="91425" tIns="91425" rIns="91425" bIns="91425">
            <a:noAutofit/>
          </a:bodyPr>
          <a:lstStyle>
            <a:lvl1pPr lvl="0" algn="ctr" rtl="0">
              <a:spcBef>
                <a:spcPts val="0"/>
              </a:spcBef>
              <a:spcAft>
                <a:spcPts val="0"/>
              </a:spcAft>
              <a:buSzPts val="1400"/>
              <a:buNone/>
              <a:defRPr sz="1400"/>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Tree>
    <p:extLst>
      <p:ext uri="{BB962C8B-B14F-4D97-AF65-F5344CB8AC3E}">
        <p14:creationId xmlns:p14="http://schemas.microsoft.com/office/powerpoint/2010/main" val="31601314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chemeClr val="bg1"/>
        </a:solidFill>
        <a:effectLst/>
      </p:bgPr>
    </p:bg>
    <p:spTree>
      <p:nvGrpSpPr>
        <p:cNvPr id="1" name=""/>
        <p:cNvGrpSpPr/>
        <p:nvPr/>
      </p:nvGrpSpPr>
      <p:grpSpPr>
        <a:xfrm>
          <a:off x="0" y="0"/>
          <a:ext cx="0" cy="0"/>
          <a:chOff x="0" y="0"/>
          <a:chExt cx="0" cy="0"/>
        </a:xfrm>
      </p:grpSpPr>
      <p:pic>
        <p:nvPicPr>
          <p:cNvPr id="2" name="图片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5400"/>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5400"/>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082803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1325563"/>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685800" fontAlgn="base">
              <a:spcBef>
                <a:spcPct val="0"/>
              </a:spcBef>
              <a:spcAft>
                <a:spcPct val="0"/>
              </a:spcAft>
            </a:pPr>
            <a:fld id="{4B2E8351-85DD-4875-88A2-301EA79932A1}" type="slidenum">
              <a:rPr lang="en-US" altLang="zh-CN" smtClean="0">
                <a:solidFill>
                  <a:srgbClr val="000000"/>
                </a:solidFill>
              </a:rPr>
              <a:pPr defTabSz="685800" fontAlgn="base">
                <a:spcBef>
                  <a:spcPct val="0"/>
                </a:spcBef>
                <a:spcAft>
                  <a:spcPct val="0"/>
                </a:spcAft>
              </a:pPr>
              <a:t>‹#›</a:t>
            </a:fld>
            <a:endParaRPr lang="en-US" altLang="zh-CN" smtClean="0">
              <a:solidFill>
                <a:srgbClr val="000000"/>
              </a:solidFill>
            </a:endParaRPr>
          </a:p>
        </p:txBody>
      </p:sp>
    </p:spTree>
    <p:extLst>
      <p:ext uri="{BB962C8B-B14F-4D97-AF65-F5344CB8AC3E}">
        <p14:creationId xmlns:p14="http://schemas.microsoft.com/office/powerpoint/2010/main" val="42852244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40"/>
            <a:ext cx="7886700" cy="2852737"/>
          </a:xfrm>
          <a:prstGeom prst="rect">
            <a:avLst/>
          </a:prstGeo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5"/>
            <a:ext cx="7886700" cy="1500187"/>
          </a:xfrm>
        </p:spPr>
        <p:txBody>
          <a:bodyPr/>
          <a:lstStyle>
            <a:lvl1pPr marL="0" indent="0">
              <a:buNone/>
              <a:defRPr sz="1800"/>
            </a:lvl1pPr>
            <a:lvl2pPr marL="342900" indent="0">
              <a:buNone/>
              <a:defRPr sz="1500"/>
            </a:lvl2pPr>
            <a:lvl3pPr marL="685800" indent="0">
              <a:buNone/>
              <a:defRPr sz="135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zh-CN" altLang="en-US" smtClean="0"/>
              <a:t>单击此处编辑母版文本样式</a:t>
            </a:r>
          </a:p>
        </p:txBody>
      </p:sp>
      <p:sp>
        <p:nvSpPr>
          <p:cNvPr id="4" name="Rectangle 4"/>
          <p:cNvSpPr>
            <a:spLocks noGrp="1" noChangeArrowheads="1"/>
          </p:cNvSpPr>
          <p:nvPr>
            <p:ph type="dt" sz="half" idx="10"/>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685800" fontAlgn="base">
              <a:spcBef>
                <a:spcPct val="0"/>
              </a:spcBef>
              <a:spcAft>
                <a:spcPct val="0"/>
              </a:spcAft>
            </a:pPr>
            <a:fld id="{88C7DCD7-D0C5-4F98-9F9F-579BB0579F6C}" type="slidenum">
              <a:rPr lang="en-US" altLang="zh-CN" smtClean="0">
                <a:solidFill>
                  <a:srgbClr val="000000"/>
                </a:solidFill>
              </a:rPr>
              <a:pPr defTabSz="685800" fontAlgn="base">
                <a:spcBef>
                  <a:spcPct val="0"/>
                </a:spcBef>
                <a:spcAft>
                  <a:spcPct val="0"/>
                </a:spcAft>
              </a:pPr>
              <a:t>‹#›</a:t>
            </a:fld>
            <a:endParaRPr lang="en-US" altLang="zh-CN" smtClean="0">
              <a:solidFill>
                <a:srgbClr val="000000"/>
              </a:solidFill>
            </a:endParaRPr>
          </a:p>
        </p:txBody>
      </p:sp>
    </p:spTree>
    <p:extLst>
      <p:ext uri="{BB962C8B-B14F-4D97-AF65-F5344CB8AC3E}">
        <p14:creationId xmlns:p14="http://schemas.microsoft.com/office/powerpoint/2010/main" val="35000389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1325563"/>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125538"/>
            <a:ext cx="4038600" cy="5000625"/>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125538"/>
            <a:ext cx="4038600" cy="5000625"/>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4"/>
          <p:cNvSpPr>
            <a:spLocks noGrp="1" noChangeArrowheads="1"/>
          </p:cNvSpPr>
          <p:nvPr>
            <p:ph type="dt" sz="half" idx="10"/>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defTabSz="685800" fontAlgn="base">
              <a:spcBef>
                <a:spcPct val="0"/>
              </a:spcBef>
              <a:spcAft>
                <a:spcPct val="0"/>
              </a:spcAft>
            </a:pPr>
            <a:fld id="{E40F9909-EF7B-485A-993D-D2AFE5C1BB85}" type="slidenum">
              <a:rPr lang="en-US" altLang="zh-CN" smtClean="0">
                <a:solidFill>
                  <a:srgbClr val="000000"/>
                </a:solidFill>
              </a:rPr>
              <a:pPr defTabSz="685800" fontAlgn="base">
                <a:spcBef>
                  <a:spcPct val="0"/>
                </a:spcBef>
                <a:spcAft>
                  <a:spcPct val="0"/>
                </a:spcAft>
              </a:pPr>
              <a:t>‹#›</a:t>
            </a:fld>
            <a:endParaRPr lang="en-US" altLang="zh-CN" smtClean="0">
              <a:solidFill>
                <a:srgbClr val="000000"/>
              </a:solidFill>
            </a:endParaRPr>
          </a:p>
        </p:txBody>
      </p:sp>
    </p:spTree>
    <p:extLst>
      <p:ext uri="{BB962C8B-B14F-4D97-AF65-F5344CB8AC3E}">
        <p14:creationId xmlns:p14="http://schemas.microsoft.com/office/powerpoint/2010/main" val="1059073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141D74-F5C4-4760-AA68-2D0581051B44}" type="datetimeFigureOut">
              <a:rPr lang="en-US" smtClean="0"/>
              <a:t>12/5/2023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6D13F4-7CC5-4472-BED8-D334B143A5A6}" type="slidenum">
              <a:rPr lang="en-US" smtClean="0"/>
              <a:t>‹#›</a:t>
            </a:fld>
            <a:endParaRPr lang="en-US"/>
          </a:p>
        </p:txBody>
      </p:sp>
    </p:spTree>
    <p:extLst>
      <p:ext uri="{BB962C8B-B14F-4D97-AF65-F5344CB8AC3E}">
        <p14:creationId xmlns:p14="http://schemas.microsoft.com/office/powerpoint/2010/main" val="17382284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7"/>
            <a:ext cx="7886700" cy="1325563"/>
          </a:xfrm>
          <a:prstGeom prst="rect">
            <a:avLst/>
          </a:prstGeo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30239" y="1681163"/>
            <a:ext cx="386873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30239" y="2505075"/>
            <a:ext cx="386873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7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7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4"/>
          <p:cNvSpPr>
            <a:spLocks noGrp="1" noChangeArrowheads="1"/>
          </p:cNvSpPr>
          <p:nvPr>
            <p:ph type="dt" sz="half" idx="10"/>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defTabSz="685800" fontAlgn="base">
              <a:spcBef>
                <a:spcPct val="0"/>
              </a:spcBef>
              <a:spcAft>
                <a:spcPct val="0"/>
              </a:spcAft>
            </a:pPr>
            <a:fld id="{D035292D-A4AB-4CDB-B45A-17F75BAD8880}" type="slidenum">
              <a:rPr lang="en-US" altLang="zh-CN" smtClean="0">
                <a:solidFill>
                  <a:srgbClr val="000000"/>
                </a:solidFill>
              </a:rPr>
              <a:pPr defTabSz="685800" fontAlgn="base">
                <a:spcBef>
                  <a:spcPct val="0"/>
                </a:spcBef>
                <a:spcAft>
                  <a:spcPct val="0"/>
                </a:spcAft>
              </a:pPr>
              <a:t>‹#›</a:t>
            </a:fld>
            <a:endParaRPr lang="en-US" altLang="zh-CN" smtClean="0">
              <a:solidFill>
                <a:srgbClr val="000000"/>
              </a:solidFill>
            </a:endParaRPr>
          </a:p>
        </p:txBody>
      </p:sp>
    </p:spTree>
    <p:extLst>
      <p:ext uri="{BB962C8B-B14F-4D97-AF65-F5344CB8AC3E}">
        <p14:creationId xmlns:p14="http://schemas.microsoft.com/office/powerpoint/2010/main" val="371293981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1325563"/>
          </a:xfrm>
          <a:prstGeom prst="rect">
            <a:avLst/>
          </a:prstGeom>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defTabSz="685800" fontAlgn="base">
              <a:spcBef>
                <a:spcPct val="0"/>
              </a:spcBef>
              <a:spcAft>
                <a:spcPct val="0"/>
              </a:spcAft>
            </a:pPr>
            <a:fld id="{8FAA3211-5074-4906-B57D-7AEF938777B7}" type="slidenum">
              <a:rPr lang="en-US" altLang="zh-CN" smtClean="0">
                <a:solidFill>
                  <a:srgbClr val="000000"/>
                </a:solidFill>
              </a:rPr>
              <a:pPr defTabSz="685800" fontAlgn="base">
                <a:spcBef>
                  <a:spcPct val="0"/>
                </a:spcBef>
                <a:spcAft>
                  <a:spcPct val="0"/>
                </a:spcAft>
              </a:pPr>
              <a:t>‹#›</a:t>
            </a:fld>
            <a:endParaRPr lang="en-US" altLang="zh-CN" smtClean="0">
              <a:solidFill>
                <a:srgbClr val="000000"/>
              </a:solidFill>
            </a:endParaRPr>
          </a:p>
        </p:txBody>
      </p:sp>
    </p:spTree>
    <p:extLst>
      <p:ext uri="{BB962C8B-B14F-4D97-AF65-F5344CB8AC3E}">
        <p14:creationId xmlns:p14="http://schemas.microsoft.com/office/powerpoint/2010/main" val="413132551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defTabSz="685800" fontAlgn="base">
              <a:spcBef>
                <a:spcPct val="0"/>
              </a:spcBef>
              <a:spcAft>
                <a:spcPct val="0"/>
              </a:spcAft>
            </a:pPr>
            <a:fld id="{0DB7F60F-7C90-4DDF-AD2E-F2016ECA02D2}" type="slidenum">
              <a:rPr lang="en-US" altLang="zh-CN" smtClean="0">
                <a:solidFill>
                  <a:srgbClr val="000000"/>
                </a:solidFill>
              </a:rPr>
              <a:pPr defTabSz="685800" fontAlgn="base">
                <a:spcBef>
                  <a:spcPct val="0"/>
                </a:spcBef>
                <a:spcAft>
                  <a:spcPct val="0"/>
                </a:spcAft>
              </a:pPr>
              <a:t>‹#›</a:t>
            </a:fld>
            <a:endParaRPr lang="en-US" altLang="zh-CN" smtClean="0">
              <a:solidFill>
                <a:srgbClr val="000000"/>
              </a:solidFill>
            </a:endParaRPr>
          </a:p>
        </p:txBody>
      </p:sp>
    </p:spTree>
    <p:extLst>
      <p:ext uri="{BB962C8B-B14F-4D97-AF65-F5344CB8AC3E}">
        <p14:creationId xmlns:p14="http://schemas.microsoft.com/office/powerpoint/2010/main" val="18191775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9" y="457200"/>
            <a:ext cx="2949575" cy="1600200"/>
          </a:xfrm>
          <a:prstGeom prst="rect">
            <a:avLst/>
          </a:prstGeo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788" y="987427"/>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30239" y="2057400"/>
            <a:ext cx="2949575"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defTabSz="685800" fontAlgn="base">
              <a:spcBef>
                <a:spcPct val="0"/>
              </a:spcBef>
              <a:spcAft>
                <a:spcPct val="0"/>
              </a:spcAft>
            </a:pPr>
            <a:fld id="{34B4EEC5-B931-4205-B484-AB0583680F97}" type="slidenum">
              <a:rPr lang="en-US" altLang="zh-CN" smtClean="0">
                <a:solidFill>
                  <a:srgbClr val="000000"/>
                </a:solidFill>
              </a:rPr>
              <a:pPr defTabSz="685800" fontAlgn="base">
                <a:spcBef>
                  <a:spcPct val="0"/>
                </a:spcBef>
                <a:spcAft>
                  <a:spcPct val="0"/>
                </a:spcAft>
              </a:pPr>
              <a:t>‹#›</a:t>
            </a:fld>
            <a:endParaRPr lang="en-US" altLang="zh-CN" smtClean="0">
              <a:solidFill>
                <a:srgbClr val="000000"/>
              </a:solidFill>
            </a:endParaRPr>
          </a:p>
        </p:txBody>
      </p:sp>
    </p:spTree>
    <p:extLst>
      <p:ext uri="{BB962C8B-B14F-4D97-AF65-F5344CB8AC3E}">
        <p14:creationId xmlns:p14="http://schemas.microsoft.com/office/powerpoint/2010/main" val="142591696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9" y="457200"/>
            <a:ext cx="2949575" cy="1600200"/>
          </a:xfrm>
          <a:prstGeom prst="rect">
            <a:avLst/>
          </a:prstGeo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788" y="987427"/>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zh-CN" altLang="en-US" noProof="0" smtClean="0"/>
              <a:t>单击图标添加图片</a:t>
            </a:r>
            <a:endParaRPr lang="zh-CN" altLang="en-US" noProof="0"/>
          </a:p>
        </p:txBody>
      </p:sp>
      <p:sp>
        <p:nvSpPr>
          <p:cNvPr id="4" name="文本占位符 3"/>
          <p:cNvSpPr>
            <a:spLocks noGrp="1"/>
          </p:cNvSpPr>
          <p:nvPr>
            <p:ph type="body" sz="half" idx="2"/>
          </p:nvPr>
        </p:nvSpPr>
        <p:spPr>
          <a:xfrm>
            <a:off x="630239" y="2057400"/>
            <a:ext cx="2949575"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defTabSz="685800" fontAlgn="base">
              <a:spcBef>
                <a:spcPct val="0"/>
              </a:spcBef>
              <a:spcAft>
                <a:spcPct val="0"/>
              </a:spcAft>
            </a:pPr>
            <a:fld id="{D03AFB5C-DF89-43B2-BDFF-C6BDDB74D43F}" type="slidenum">
              <a:rPr lang="en-US" altLang="zh-CN" smtClean="0">
                <a:solidFill>
                  <a:srgbClr val="000000"/>
                </a:solidFill>
              </a:rPr>
              <a:pPr defTabSz="685800" fontAlgn="base">
                <a:spcBef>
                  <a:spcPct val="0"/>
                </a:spcBef>
                <a:spcAft>
                  <a:spcPct val="0"/>
                </a:spcAft>
              </a:pPr>
              <a:t>‹#›</a:t>
            </a:fld>
            <a:endParaRPr lang="en-US" altLang="zh-CN" smtClean="0">
              <a:solidFill>
                <a:srgbClr val="000000"/>
              </a:solidFill>
            </a:endParaRPr>
          </a:p>
        </p:txBody>
      </p:sp>
    </p:spTree>
    <p:extLst>
      <p:ext uri="{BB962C8B-B14F-4D97-AF65-F5344CB8AC3E}">
        <p14:creationId xmlns:p14="http://schemas.microsoft.com/office/powerpoint/2010/main" val="335761976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1325563"/>
          </a:xfrm>
          <a:prstGeom prst="rect">
            <a:avLst/>
          </a:prstGeo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685800" fontAlgn="base">
              <a:spcBef>
                <a:spcPct val="0"/>
              </a:spcBef>
              <a:spcAft>
                <a:spcPct val="0"/>
              </a:spcAft>
            </a:pPr>
            <a:fld id="{16671B77-97DC-4EF9-9A33-A94842F8157F}" type="slidenum">
              <a:rPr lang="en-US" altLang="zh-CN" smtClean="0">
                <a:solidFill>
                  <a:srgbClr val="000000"/>
                </a:solidFill>
              </a:rPr>
              <a:pPr defTabSz="685800" fontAlgn="base">
                <a:spcBef>
                  <a:spcPct val="0"/>
                </a:spcBef>
                <a:spcAft>
                  <a:spcPct val="0"/>
                </a:spcAft>
              </a:pPr>
              <a:t>‹#›</a:t>
            </a:fld>
            <a:endParaRPr lang="en-US" altLang="zh-CN" smtClean="0">
              <a:solidFill>
                <a:srgbClr val="000000"/>
              </a:solidFill>
            </a:endParaRPr>
          </a:p>
        </p:txBody>
      </p:sp>
    </p:spTree>
    <p:extLst>
      <p:ext uri="{BB962C8B-B14F-4D97-AF65-F5344CB8AC3E}">
        <p14:creationId xmlns:p14="http://schemas.microsoft.com/office/powerpoint/2010/main" val="170539459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365125"/>
            <a:ext cx="2057400" cy="5761038"/>
          </a:xfrm>
          <a:prstGeom prst="rect">
            <a:avLst/>
          </a:prstGeo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365125"/>
            <a:ext cx="6019800" cy="57610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685800" fontAlgn="base">
              <a:spcBef>
                <a:spcPct val="0"/>
              </a:spcBef>
              <a:spcAft>
                <a:spcPct val="0"/>
              </a:spcAft>
            </a:pPr>
            <a:fld id="{8FDD7859-A37B-46FE-B6E8-CA056C5F6796}" type="slidenum">
              <a:rPr lang="en-US" altLang="zh-CN" smtClean="0">
                <a:solidFill>
                  <a:srgbClr val="000000"/>
                </a:solidFill>
              </a:rPr>
              <a:pPr defTabSz="685800" fontAlgn="base">
                <a:spcBef>
                  <a:spcPct val="0"/>
                </a:spcBef>
                <a:spcAft>
                  <a:spcPct val="0"/>
                </a:spcAft>
              </a:pPr>
              <a:t>‹#›</a:t>
            </a:fld>
            <a:endParaRPr lang="en-US" altLang="zh-CN" smtClean="0">
              <a:solidFill>
                <a:srgbClr val="000000"/>
              </a:solidFill>
            </a:endParaRPr>
          </a:p>
        </p:txBody>
      </p:sp>
    </p:spTree>
    <p:extLst>
      <p:ext uri="{BB962C8B-B14F-4D97-AF65-F5344CB8AC3E}">
        <p14:creationId xmlns:p14="http://schemas.microsoft.com/office/powerpoint/2010/main" val="231493120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a:t>单击此处编辑母版标题样式</a:t>
            </a:r>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ltLang="zh-CN" smtClean="0"/>
              <a:t>Click to edit Master subtitle style</a:t>
            </a:r>
            <a:endParaRPr lang="zh-CN" altLang="en-US"/>
          </a:p>
        </p:txBody>
      </p:sp>
      <p:sp>
        <p:nvSpPr>
          <p:cNvPr id="4" name="日期占位符 3"/>
          <p:cNvSpPr>
            <a:spLocks noGrp="1"/>
          </p:cNvSpPr>
          <p:nvPr>
            <p:ph type="dt" sz="half" idx="10"/>
          </p:nvPr>
        </p:nvSpPr>
        <p:spPr/>
        <p:txBody>
          <a:bodyPr/>
          <a:lstStyle>
            <a:lvl1pPr>
              <a:defRPr/>
            </a:lvl1pPr>
          </a:lstStyle>
          <a:p>
            <a:pPr defTabSz="685800" fontAlgn="base">
              <a:spcBef>
                <a:spcPct val="0"/>
              </a:spcBef>
              <a:spcAft>
                <a:spcPct val="0"/>
              </a:spcAft>
            </a:pPr>
            <a:fld id="{C5BB6A05-D084-4EE6-A9EE-578BB106994C}" type="datetimeFigureOut">
              <a:rPr lang="zh-CN" altLang="en-US" smtClean="0">
                <a:solidFill>
                  <a:srgbClr val="000000"/>
                </a:solidFill>
              </a:rPr>
              <a:pPr defTabSz="685800" fontAlgn="base">
                <a:spcBef>
                  <a:spcPct val="0"/>
                </a:spcBef>
                <a:spcAft>
                  <a:spcPct val="0"/>
                </a:spcAft>
              </a:pPr>
              <a:t>2023/12/5</a:t>
            </a:fld>
            <a:endParaRPr lang="zh-CN" altLang="en-US" smtClean="0">
              <a:solidFill>
                <a:srgbClr val="000000"/>
              </a:solidFill>
            </a:endParaRPr>
          </a:p>
        </p:txBody>
      </p:sp>
      <p:sp>
        <p:nvSpPr>
          <p:cNvPr id="5" name="页脚占位符 4"/>
          <p:cNvSpPr>
            <a:spLocks noGrp="1"/>
          </p:cNvSpPr>
          <p:nvPr>
            <p:ph type="ftr" sz="quarter" idx="11"/>
          </p:nvPr>
        </p:nvSpPr>
        <p:spPr/>
        <p:txBody>
          <a:bodyPr/>
          <a:lstStyle>
            <a:lvl1pPr>
              <a:defRPr/>
            </a:lvl1pPr>
          </a:lstStyle>
          <a:p>
            <a:pPr defTabSz="685800" fontAlgn="base">
              <a:spcBef>
                <a:spcPct val="0"/>
              </a:spcBef>
              <a:spcAft>
                <a:spcPct val="0"/>
              </a:spcAft>
            </a:pPr>
            <a:endParaRPr lang="zh-CN" altLang="en-US" smtClean="0">
              <a:solidFill>
                <a:srgbClr val="000000"/>
              </a:solidFill>
            </a:endParaRPr>
          </a:p>
        </p:txBody>
      </p:sp>
      <p:sp>
        <p:nvSpPr>
          <p:cNvPr id="6" name="灯片编号占位符 5"/>
          <p:cNvSpPr>
            <a:spLocks noGrp="1"/>
          </p:cNvSpPr>
          <p:nvPr>
            <p:ph type="sldNum" sz="quarter" idx="12"/>
          </p:nvPr>
        </p:nvSpPr>
        <p:spPr/>
        <p:txBody>
          <a:bodyPr/>
          <a:lstStyle>
            <a:lvl1pPr>
              <a:defRPr/>
            </a:lvl1pPr>
          </a:lstStyle>
          <a:p>
            <a:pPr defTabSz="685800" fontAlgn="base">
              <a:spcBef>
                <a:spcPct val="0"/>
              </a:spcBef>
              <a:spcAft>
                <a:spcPct val="0"/>
              </a:spcAft>
            </a:pPr>
            <a:fld id="{63512934-508C-485F-8C23-63330053783C}" type="slidenum">
              <a:rPr lang="zh-CN" altLang="en-US" smtClean="0">
                <a:solidFill>
                  <a:srgbClr val="000000"/>
                </a:solidFill>
              </a:rPr>
              <a:pPr defTabSz="685800" fontAlgn="base">
                <a:spcBef>
                  <a:spcPct val="0"/>
                </a:spcBef>
                <a:spcAft>
                  <a:spcPct val="0"/>
                </a:spcAft>
              </a:pPr>
              <a:t>‹#›</a:t>
            </a:fld>
            <a:endParaRPr lang="zh-CN" altLang="en-US" smtClean="0">
              <a:solidFill>
                <a:srgbClr val="000000"/>
              </a:solidFill>
            </a:endParaRPr>
          </a:p>
        </p:txBody>
      </p:sp>
    </p:spTree>
    <p:extLst>
      <p:ext uri="{BB962C8B-B14F-4D97-AF65-F5344CB8AC3E}">
        <p14:creationId xmlns:p14="http://schemas.microsoft.com/office/powerpoint/2010/main" val="2675509854"/>
      </p:ext>
    </p:extLst>
  </p:cSld>
  <p:clrMapOvr>
    <a:masterClrMapping/>
  </p:clrMapOvr>
  <p:transition spd="slow" advTm="1000">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97"/>
        <p:cNvGrpSpPr/>
        <p:nvPr/>
      </p:nvGrpSpPr>
      <p:grpSpPr>
        <a:xfrm>
          <a:off x="0" y="0"/>
          <a:ext cx="0" cy="0"/>
          <a:chOff x="0" y="0"/>
          <a:chExt cx="0" cy="0"/>
        </a:xfrm>
      </p:grpSpPr>
      <p:sp>
        <p:nvSpPr>
          <p:cNvPr id="98" name="Google Shape;98;p23"/>
          <p:cNvSpPr txBox="1">
            <a:spLocks noGrp="1"/>
          </p:cNvSpPr>
          <p:nvPr>
            <p:ph type="title"/>
          </p:nvPr>
        </p:nvSpPr>
        <p:spPr>
          <a:xfrm>
            <a:off x="713225" y="593367"/>
            <a:ext cx="77175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9" name="Google Shape;99;p23"/>
          <p:cNvSpPr txBox="1">
            <a:spLocks noGrp="1"/>
          </p:cNvSpPr>
          <p:nvPr>
            <p:ph type="subTitle" idx="1"/>
          </p:nvPr>
        </p:nvSpPr>
        <p:spPr>
          <a:xfrm>
            <a:off x="699100" y="2015617"/>
            <a:ext cx="2533500" cy="612000"/>
          </a:xfrm>
          <a:prstGeom prst="rect">
            <a:avLst/>
          </a:prstGeom>
        </p:spPr>
        <p:txBody>
          <a:bodyPr spcFirstLastPara="1" lIns="91425" tIns="91425" rIns="91425" bIns="91425">
            <a:noAutofit/>
          </a:bodyPr>
          <a:lstStyle>
            <a:lvl1pPr lvl="0" algn="ctr" rtl="0">
              <a:spcBef>
                <a:spcPts val="0"/>
              </a:spcBef>
              <a:spcAft>
                <a:spcPts val="0"/>
              </a:spcAft>
              <a:buSzPts val="1800"/>
              <a:buFont typeface="Berkshire Swash"/>
              <a:buNone/>
              <a:defRPr b="1">
                <a:latin typeface="Merriweather"/>
                <a:ea typeface="Merriweather"/>
                <a:cs typeface="Merriweather"/>
                <a:sym typeface="Merriweather"/>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00" name="Google Shape;100;p23"/>
          <p:cNvSpPr txBox="1">
            <a:spLocks noGrp="1"/>
          </p:cNvSpPr>
          <p:nvPr>
            <p:ph type="subTitle" idx="2"/>
          </p:nvPr>
        </p:nvSpPr>
        <p:spPr>
          <a:xfrm>
            <a:off x="699100" y="2535563"/>
            <a:ext cx="2533500" cy="1163200"/>
          </a:xfrm>
          <a:prstGeom prst="rect">
            <a:avLst/>
          </a:prstGeom>
        </p:spPr>
        <p:txBody>
          <a:bodyPr spcFirstLastPara="1" lIns="91425" tIns="91425" rIns="91425" bIns="91425">
            <a:noAutofit/>
          </a:bodyPr>
          <a:lstStyle>
            <a:lvl1pPr lvl="0" algn="ctr" rtl="0">
              <a:spcBef>
                <a:spcPts val="0"/>
              </a:spcBef>
              <a:spcAft>
                <a:spcPts val="0"/>
              </a:spcAft>
              <a:buSzPts val="1400"/>
              <a:buNone/>
              <a:defRPr sz="1400"/>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01" name="Google Shape;101;p23"/>
          <p:cNvSpPr txBox="1">
            <a:spLocks noGrp="1"/>
          </p:cNvSpPr>
          <p:nvPr>
            <p:ph type="subTitle" idx="3"/>
          </p:nvPr>
        </p:nvSpPr>
        <p:spPr>
          <a:xfrm>
            <a:off x="3305250" y="2015617"/>
            <a:ext cx="2533500" cy="612000"/>
          </a:xfrm>
          <a:prstGeom prst="rect">
            <a:avLst/>
          </a:prstGeom>
        </p:spPr>
        <p:txBody>
          <a:bodyPr spcFirstLastPara="1" lIns="91425" tIns="91425" rIns="91425" bIns="91425">
            <a:noAutofit/>
          </a:bodyPr>
          <a:lstStyle>
            <a:lvl1pPr lvl="0" algn="ctr" rtl="0">
              <a:spcBef>
                <a:spcPts val="0"/>
              </a:spcBef>
              <a:spcAft>
                <a:spcPts val="0"/>
              </a:spcAft>
              <a:buSzPts val="1800"/>
              <a:buFont typeface="Berkshire Swash"/>
              <a:buNone/>
              <a:defRPr b="1">
                <a:latin typeface="Merriweather"/>
                <a:ea typeface="Merriweather"/>
                <a:cs typeface="Merriweather"/>
                <a:sym typeface="Merriweather"/>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02" name="Google Shape;102;p23"/>
          <p:cNvSpPr txBox="1">
            <a:spLocks noGrp="1"/>
          </p:cNvSpPr>
          <p:nvPr>
            <p:ph type="subTitle" idx="4"/>
          </p:nvPr>
        </p:nvSpPr>
        <p:spPr>
          <a:xfrm>
            <a:off x="3305250" y="2535563"/>
            <a:ext cx="2533500" cy="1163200"/>
          </a:xfrm>
          <a:prstGeom prst="rect">
            <a:avLst/>
          </a:prstGeom>
        </p:spPr>
        <p:txBody>
          <a:bodyPr spcFirstLastPara="1" lIns="91425" tIns="91425" rIns="91425" bIns="91425">
            <a:noAutofit/>
          </a:bodyPr>
          <a:lstStyle>
            <a:lvl1pPr lvl="0" algn="ctr" rtl="0">
              <a:spcBef>
                <a:spcPts val="0"/>
              </a:spcBef>
              <a:spcAft>
                <a:spcPts val="0"/>
              </a:spcAft>
              <a:buSzPts val="1400"/>
              <a:buNone/>
              <a:defRPr sz="1400"/>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03" name="Google Shape;103;p23"/>
          <p:cNvSpPr txBox="1">
            <a:spLocks noGrp="1"/>
          </p:cNvSpPr>
          <p:nvPr>
            <p:ph type="subTitle" idx="5"/>
          </p:nvPr>
        </p:nvSpPr>
        <p:spPr>
          <a:xfrm>
            <a:off x="5911400" y="2015617"/>
            <a:ext cx="2533500" cy="612000"/>
          </a:xfrm>
          <a:prstGeom prst="rect">
            <a:avLst/>
          </a:prstGeom>
        </p:spPr>
        <p:txBody>
          <a:bodyPr spcFirstLastPara="1" lIns="91425" tIns="91425" rIns="91425" bIns="91425">
            <a:noAutofit/>
          </a:bodyPr>
          <a:lstStyle>
            <a:lvl1pPr lvl="0" algn="ctr" rtl="0">
              <a:spcBef>
                <a:spcPts val="0"/>
              </a:spcBef>
              <a:spcAft>
                <a:spcPts val="0"/>
              </a:spcAft>
              <a:buSzPts val="1800"/>
              <a:buFont typeface="Berkshire Swash"/>
              <a:buNone/>
              <a:defRPr b="1">
                <a:latin typeface="Merriweather"/>
                <a:ea typeface="Merriweather"/>
                <a:cs typeface="Merriweather"/>
                <a:sym typeface="Merriweather"/>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04" name="Google Shape;104;p23"/>
          <p:cNvSpPr txBox="1">
            <a:spLocks noGrp="1"/>
          </p:cNvSpPr>
          <p:nvPr>
            <p:ph type="subTitle" idx="6"/>
          </p:nvPr>
        </p:nvSpPr>
        <p:spPr>
          <a:xfrm>
            <a:off x="5911400" y="2535563"/>
            <a:ext cx="2533500" cy="1163200"/>
          </a:xfrm>
          <a:prstGeom prst="rect">
            <a:avLst/>
          </a:prstGeom>
        </p:spPr>
        <p:txBody>
          <a:bodyPr spcFirstLastPara="1" lIns="91425" tIns="91425" rIns="91425" bIns="91425">
            <a:noAutofit/>
          </a:bodyPr>
          <a:lstStyle>
            <a:lvl1pPr lvl="0" algn="ctr" rtl="0">
              <a:spcBef>
                <a:spcPts val="0"/>
              </a:spcBef>
              <a:spcAft>
                <a:spcPts val="0"/>
              </a:spcAft>
              <a:buSzPts val="1400"/>
              <a:buNone/>
              <a:defRPr sz="1400"/>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05" name="Google Shape;105;p23"/>
          <p:cNvSpPr txBox="1">
            <a:spLocks noGrp="1"/>
          </p:cNvSpPr>
          <p:nvPr>
            <p:ph type="subTitle" idx="7"/>
          </p:nvPr>
        </p:nvSpPr>
        <p:spPr>
          <a:xfrm>
            <a:off x="699075" y="3935284"/>
            <a:ext cx="2533500" cy="612000"/>
          </a:xfrm>
          <a:prstGeom prst="rect">
            <a:avLst/>
          </a:prstGeom>
        </p:spPr>
        <p:txBody>
          <a:bodyPr spcFirstLastPara="1" lIns="91425" tIns="91425" rIns="91425" bIns="91425">
            <a:noAutofit/>
          </a:bodyPr>
          <a:lstStyle>
            <a:lvl1pPr lvl="0" algn="ctr" rtl="0">
              <a:spcBef>
                <a:spcPts val="0"/>
              </a:spcBef>
              <a:spcAft>
                <a:spcPts val="0"/>
              </a:spcAft>
              <a:buSzPts val="1800"/>
              <a:buFont typeface="Berkshire Swash"/>
              <a:buNone/>
              <a:defRPr b="1">
                <a:latin typeface="Merriweather"/>
                <a:ea typeface="Merriweather"/>
                <a:cs typeface="Merriweather"/>
                <a:sym typeface="Merriweather"/>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06" name="Google Shape;106;p23"/>
          <p:cNvSpPr txBox="1">
            <a:spLocks noGrp="1"/>
          </p:cNvSpPr>
          <p:nvPr>
            <p:ph type="subTitle" idx="8"/>
          </p:nvPr>
        </p:nvSpPr>
        <p:spPr>
          <a:xfrm>
            <a:off x="699075" y="4455229"/>
            <a:ext cx="2533500" cy="1163200"/>
          </a:xfrm>
          <a:prstGeom prst="rect">
            <a:avLst/>
          </a:prstGeom>
        </p:spPr>
        <p:txBody>
          <a:bodyPr spcFirstLastPara="1" lIns="91425" tIns="91425" rIns="91425" bIns="91425">
            <a:noAutofit/>
          </a:bodyPr>
          <a:lstStyle>
            <a:lvl1pPr lvl="0" algn="ctr" rtl="0">
              <a:spcBef>
                <a:spcPts val="0"/>
              </a:spcBef>
              <a:spcAft>
                <a:spcPts val="0"/>
              </a:spcAft>
              <a:buSzPts val="1400"/>
              <a:buNone/>
              <a:defRPr sz="1400">
                <a:solidFill>
                  <a:schemeClr val="dk1"/>
                </a:solidFill>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07" name="Google Shape;107;p23"/>
          <p:cNvSpPr txBox="1">
            <a:spLocks noGrp="1"/>
          </p:cNvSpPr>
          <p:nvPr>
            <p:ph type="subTitle" idx="9"/>
          </p:nvPr>
        </p:nvSpPr>
        <p:spPr>
          <a:xfrm>
            <a:off x="3305225" y="3935284"/>
            <a:ext cx="2533500" cy="612000"/>
          </a:xfrm>
          <a:prstGeom prst="rect">
            <a:avLst/>
          </a:prstGeom>
        </p:spPr>
        <p:txBody>
          <a:bodyPr spcFirstLastPara="1" lIns="91425" tIns="91425" rIns="91425" bIns="91425">
            <a:noAutofit/>
          </a:bodyPr>
          <a:lstStyle>
            <a:lvl1pPr lvl="0" algn="ctr" rtl="0">
              <a:spcBef>
                <a:spcPts val="0"/>
              </a:spcBef>
              <a:spcAft>
                <a:spcPts val="0"/>
              </a:spcAft>
              <a:buSzPts val="1800"/>
              <a:buFont typeface="Berkshire Swash"/>
              <a:buNone/>
              <a:defRPr b="1">
                <a:latin typeface="Merriweather"/>
                <a:ea typeface="Merriweather"/>
                <a:cs typeface="Merriweather"/>
                <a:sym typeface="Merriweather"/>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08" name="Google Shape;108;p23"/>
          <p:cNvSpPr txBox="1">
            <a:spLocks noGrp="1"/>
          </p:cNvSpPr>
          <p:nvPr>
            <p:ph type="subTitle" idx="13"/>
          </p:nvPr>
        </p:nvSpPr>
        <p:spPr>
          <a:xfrm>
            <a:off x="3305225" y="4455229"/>
            <a:ext cx="2533500" cy="1163200"/>
          </a:xfrm>
          <a:prstGeom prst="rect">
            <a:avLst/>
          </a:prstGeom>
        </p:spPr>
        <p:txBody>
          <a:bodyPr spcFirstLastPara="1" lIns="91425" tIns="91425" rIns="91425" bIns="91425">
            <a:noAutofit/>
          </a:bodyPr>
          <a:lstStyle>
            <a:lvl1pPr lvl="0" algn="ctr" rtl="0">
              <a:spcBef>
                <a:spcPts val="0"/>
              </a:spcBef>
              <a:spcAft>
                <a:spcPts val="0"/>
              </a:spcAft>
              <a:buSzPts val="1400"/>
              <a:buNone/>
              <a:defRPr sz="1400"/>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09" name="Google Shape;109;p23"/>
          <p:cNvSpPr txBox="1">
            <a:spLocks noGrp="1"/>
          </p:cNvSpPr>
          <p:nvPr>
            <p:ph type="subTitle" idx="14"/>
          </p:nvPr>
        </p:nvSpPr>
        <p:spPr>
          <a:xfrm>
            <a:off x="5911375" y="3935284"/>
            <a:ext cx="2533500" cy="612000"/>
          </a:xfrm>
          <a:prstGeom prst="rect">
            <a:avLst/>
          </a:prstGeom>
        </p:spPr>
        <p:txBody>
          <a:bodyPr spcFirstLastPara="1" lIns="91425" tIns="91425" rIns="91425" bIns="91425">
            <a:noAutofit/>
          </a:bodyPr>
          <a:lstStyle>
            <a:lvl1pPr lvl="0" algn="ctr" rtl="0">
              <a:spcBef>
                <a:spcPts val="0"/>
              </a:spcBef>
              <a:spcAft>
                <a:spcPts val="0"/>
              </a:spcAft>
              <a:buSzPts val="1800"/>
              <a:buFont typeface="Berkshire Swash"/>
              <a:buNone/>
              <a:defRPr b="1">
                <a:latin typeface="Merriweather"/>
                <a:ea typeface="Merriweather"/>
                <a:cs typeface="Merriweather"/>
                <a:sym typeface="Merriweather"/>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10" name="Google Shape;110;p23"/>
          <p:cNvSpPr txBox="1">
            <a:spLocks noGrp="1"/>
          </p:cNvSpPr>
          <p:nvPr>
            <p:ph type="subTitle" idx="15"/>
          </p:nvPr>
        </p:nvSpPr>
        <p:spPr>
          <a:xfrm>
            <a:off x="5911375" y="4455229"/>
            <a:ext cx="2533500" cy="1163200"/>
          </a:xfrm>
          <a:prstGeom prst="rect">
            <a:avLst/>
          </a:prstGeom>
        </p:spPr>
        <p:txBody>
          <a:bodyPr spcFirstLastPara="1" lIns="91425" tIns="91425" rIns="91425" bIns="91425">
            <a:noAutofit/>
          </a:bodyPr>
          <a:lstStyle>
            <a:lvl1pPr lvl="0" algn="ctr" rtl="0">
              <a:spcBef>
                <a:spcPts val="0"/>
              </a:spcBef>
              <a:spcAft>
                <a:spcPts val="0"/>
              </a:spcAft>
              <a:buSzPts val="1400"/>
              <a:buNone/>
              <a:defRPr sz="1400"/>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Tree>
    <p:extLst>
      <p:ext uri="{BB962C8B-B14F-4D97-AF65-F5344CB8AC3E}">
        <p14:creationId xmlns:p14="http://schemas.microsoft.com/office/powerpoint/2010/main" val="188522609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chemeClr val="bg1"/>
        </a:solidFill>
        <a:effectLst/>
      </p:bgPr>
    </p:bg>
    <p:spTree>
      <p:nvGrpSpPr>
        <p:cNvPr id="1" name=""/>
        <p:cNvGrpSpPr/>
        <p:nvPr/>
      </p:nvGrpSpPr>
      <p:grpSpPr>
        <a:xfrm>
          <a:off x="0" y="0"/>
          <a:ext cx="0" cy="0"/>
          <a:chOff x="0" y="0"/>
          <a:chExt cx="0" cy="0"/>
        </a:xfrm>
      </p:grpSpPr>
      <p:pic>
        <p:nvPicPr>
          <p:cNvPr id="2" name="图片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5400"/>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5400"/>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55611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5141D74-F5C4-4760-AA68-2D0581051B44}" type="datetimeFigureOut">
              <a:rPr lang="en-US" smtClean="0"/>
              <a:t>12/5/2023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6D13F4-7CC5-4472-BED8-D334B143A5A6}" type="slidenum">
              <a:rPr lang="en-US" smtClean="0"/>
              <a:t>‹#›</a:t>
            </a:fld>
            <a:endParaRPr lang="en-US"/>
          </a:p>
        </p:txBody>
      </p:sp>
    </p:spTree>
    <p:extLst>
      <p:ext uri="{BB962C8B-B14F-4D97-AF65-F5344CB8AC3E}">
        <p14:creationId xmlns:p14="http://schemas.microsoft.com/office/powerpoint/2010/main" val="282362804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1325563"/>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685800" fontAlgn="base">
              <a:spcBef>
                <a:spcPct val="0"/>
              </a:spcBef>
              <a:spcAft>
                <a:spcPct val="0"/>
              </a:spcAft>
            </a:pPr>
            <a:fld id="{4B2E8351-85DD-4875-88A2-301EA79932A1}" type="slidenum">
              <a:rPr lang="en-US" altLang="zh-CN" smtClean="0">
                <a:solidFill>
                  <a:srgbClr val="000000"/>
                </a:solidFill>
              </a:rPr>
              <a:pPr defTabSz="685800" fontAlgn="base">
                <a:spcBef>
                  <a:spcPct val="0"/>
                </a:spcBef>
                <a:spcAft>
                  <a:spcPct val="0"/>
                </a:spcAft>
              </a:pPr>
              <a:t>‹#›</a:t>
            </a:fld>
            <a:endParaRPr lang="en-US" altLang="zh-CN" smtClean="0">
              <a:solidFill>
                <a:srgbClr val="000000"/>
              </a:solidFill>
            </a:endParaRPr>
          </a:p>
        </p:txBody>
      </p:sp>
    </p:spTree>
    <p:extLst>
      <p:ext uri="{BB962C8B-B14F-4D97-AF65-F5344CB8AC3E}">
        <p14:creationId xmlns:p14="http://schemas.microsoft.com/office/powerpoint/2010/main" val="360702612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40"/>
            <a:ext cx="7886700" cy="2852737"/>
          </a:xfrm>
          <a:prstGeom prst="rect">
            <a:avLst/>
          </a:prstGeo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5"/>
            <a:ext cx="7886700" cy="1500187"/>
          </a:xfrm>
        </p:spPr>
        <p:txBody>
          <a:bodyPr/>
          <a:lstStyle>
            <a:lvl1pPr marL="0" indent="0">
              <a:buNone/>
              <a:defRPr sz="1800"/>
            </a:lvl1pPr>
            <a:lvl2pPr marL="342900" indent="0">
              <a:buNone/>
              <a:defRPr sz="1500"/>
            </a:lvl2pPr>
            <a:lvl3pPr marL="685800" indent="0">
              <a:buNone/>
              <a:defRPr sz="135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zh-CN" altLang="en-US" smtClean="0"/>
              <a:t>单击此处编辑母版文本样式</a:t>
            </a:r>
          </a:p>
        </p:txBody>
      </p:sp>
      <p:sp>
        <p:nvSpPr>
          <p:cNvPr id="4" name="Rectangle 4"/>
          <p:cNvSpPr>
            <a:spLocks noGrp="1" noChangeArrowheads="1"/>
          </p:cNvSpPr>
          <p:nvPr>
            <p:ph type="dt" sz="half" idx="10"/>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685800" fontAlgn="base">
              <a:spcBef>
                <a:spcPct val="0"/>
              </a:spcBef>
              <a:spcAft>
                <a:spcPct val="0"/>
              </a:spcAft>
            </a:pPr>
            <a:fld id="{88C7DCD7-D0C5-4F98-9F9F-579BB0579F6C}" type="slidenum">
              <a:rPr lang="en-US" altLang="zh-CN" smtClean="0">
                <a:solidFill>
                  <a:srgbClr val="000000"/>
                </a:solidFill>
              </a:rPr>
              <a:pPr defTabSz="685800" fontAlgn="base">
                <a:spcBef>
                  <a:spcPct val="0"/>
                </a:spcBef>
                <a:spcAft>
                  <a:spcPct val="0"/>
                </a:spcAft>
              </a:pPr>
              <a:t>‹#›</a:t>
            </a:fld>
            <a:endParaRPr lang="en-US" altLang="zh-CN" smtClean="0">
              <a:solidFill>
                <a:srgbClr val="000000"/>
              </a:solidFill>
            </a:endParaRPr>
          </a:p>
        </p:txBody>
      </p:sp>
    </p:spTree>
    <p:extLst>
      <p:ext uri="{BB962C8B-B14F-4D97-AF65-F5344CB8AC3E}">
        <p14:creationId xmlns:p14="http://schemas.microsoft.com/office/powerpoint/2010/main" val="267036129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1325563"/>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125538"/>
            <a:ext cx="4038600" cy="5000625"/>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125538"/>
            <a:ext cx="4038600" cy="5000625"/>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4"/>
          <p:cNvSpPr>
            <a:spLocks noGrp="1" noChangeArrowheads="1"/>
          </p:cNvSpPr>
          <p:nvPr>
            <p:ph type="dt" sz="half" idx="10"/>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defTabSz="685800" fontAlgn="base">
              <a:spcBef>
                <a:spcPct val="0"/>
              </a:spcBef>
              <a:spcAft>
                <a:spcPct val="0"/>
              </a:spcAft>
            </a:pPr>
            <a:fld id="{E40F9909-EF7B-485A-993D-D2AFE5C1BB85}" type="slidenum">
              <a:rPr lang="en-US" altLang="zh-CN" smtClean="0">
                <a:solidFill>
                  <a:srgbClr val="000000"/>
                </a:solidFill>
              </a:rPr>
              <a:pPr defTabSz="685800" fontAlgn="base">
                <a:spcBef>
                  <a:spcPct val="0"/>
                </a:spcBef>
                <a:spcAft>
                  <a:spcPct val="0"/>
                </a:spcAft>
              </a:pPr>
              <a:t>‹#›</a:t>
            </a:fld>
            <a:endParaRPr lang="en-US" altLang="zh-CN" smtClean="0">
              <a:solidFill>
                <a:srgbClr val="000000"/>
              </a:solidFill>
            </a:endParaRPr>
          </a:p>
        </p:txBody>
      </p:sp>
    </p:spTree>
    <p:extLst>
      <p:ext uri="{BB962C8B-B14F-4D97-AF65-F5344CB8AC3E}">
        <p14:creationId xmlns:p14="http://schemas.microsoft.com/office/powerpoint/2010/main" val="123521843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7"/>
            <a:ext cx="7886700" cy="1325563"/>
          </a:xfrm>
          <a:prstGeom prst="rect">
            <a:avLst/>
          </a:prstGeo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30239" y="1681163"/>
            <a:ext cx="386873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30239" y="2505075"/>
            <a:ext cx="386873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7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7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4"/>
          <p:cNvSpPr>
            <a:spLocks noGrp="1" noChangeArrowheads="1"/>
          </p:cNvSpPr>
          <p:nvPr>
            <p:ph type="dt" sz="half" idx="10"/>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defTabSz="685800" fontAlgn="base">
              <a:spcBef>
                <a:spcPct val="0"/>
              </a:spcBef>
              <a:spcAft>
                <a:spcPct val="0"/>
              </a:spcAft>
            </a:pPr>
            <a:fld id="{D035292D-A4AB-4CDB-B45A-17F75BAD8880}" type="slidenum">
              <a:rPr lang="en-US" altLang="zh-CN" smtClean="0">
                <a:solidFill>
                  <a:srgbClr val="000000"/>
                </a:solidFill>
              </a:rPr>
              <a:pPr defTabSz="685800" fontAlgn="base">
                <a:spcBef>
                  <a:spcPct val="0"/>
                </a:spcBef>
                <a:spcAft>
                  <a:spcPct val="0"/>
                </a:spcAft>
              </a:pPr>
              <a:t>‹#›</a:t>
            </a:fld>
            <a:endParaRPr lang="en-US" altLang="zh-CN" smtClean="0">
              <a:solidFill>
                <a:srgbClr val="000000"/>
              </a:solidFill>
            </a:endParaRPr>
          </a:p>
        </p:txBody>
      </p:sp>
    </p:spTree>
    <p:extLst>
      <p:ext uri="{BB962C8B-B14F-4D97-AF65-F5344CB8AC3E}">
        <p14:creationId xmlns:p14="http://schemas.microsoft.com/office/powerpoint/2010/main" val="36858666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1325563"/>
          </a:xfrm>
          <a:prstGeom prst="rect">
            <a:avLst/>
          </a:prstGeom>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defTabSz="685800" fontAlgn="base">
              <a:spcBef>
                <a:spcPct val="0"/>
              </a:spcBef>
              <a:spcAft>
                <a:spcPct val="0"/>
              </a:spcAft>
            </a:pPr>
            <a:fld id="{8FAA3211-5074-4906-B57D-7AEF938777B7}" type="slidenum">
              <a:rPr lang="en-US" altLang="zh-CN" smtClean="0">
                <a:solidFill>
                  <a:srgbClr val="000000"/>
                </a:solidFill>
              </a:rPr>
              <a:pPr defTabSz="685800" fontAlgn="base">
                <a:spcBef>
                  <a:spcPct val="0"/>
                </a:spcBef>
                <a:spcAft>
                  <a:spcPct val="0"/>
                </a:spcAft>
              </a:pPr>
              <a:t>‹#›</a:t>
            </a:fld>
            <a:endParaRPr lang="en-US" altLang="zh-CN" smtClean="0">
              <a:solidFill>
                <a:srgbClr val="000000"/>
              </a:solidFill>
            </a:endParaRPr>
          </a:p>
        </p:txBody>
      </p:sp>
    </p:spTree>
    <p:extLst>
      <p:ext uri="{BB962C8B-B14F-4D97-AF65-F5344CB8AC3E}">
        <p14:creationId xmlns:p14="http://schemas.microsoft.com/office/powerpoint/2010/main" val="314962993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defTabSz="685800" fontAlgn="base">
              <a:spcBef>
                <a:spcPct val="0"/>
              </a:spcBef>
              <a:spcAft>
                <a:spcPct val="0"/>
              </a:spcAft>
            </a:pPr>
            <a:fld id="{0DB7F60F-7C90-4DDF-AD2E-F2016ECA02D2}" type="slidenum">
              <a:rPr lang="en-US" altLang="zh-CN" smtClean="0">
                <a:solidFill>
                  <a:srgbClr val="000000"/>
                </a:solidFill>
              </a:rPr>
              <a:pPr defTabSz="685800" fontAlgn="base">
                <a:spcBef>
                  <a:spcPct val="0"/>
                </a:spcBef>
                <a:spcAft>
                  <a:spcPct val="0"/>
                </a:spcAft>
              </a:pPr>
              <a:t>‹#›</a:t>
            </a:fld>
            <a:endParaRPr lang="en-US" altLang="zh-CN" smtClean="0">
              <a:solidFill>
                <a:srgbClr val="000000"/>
              </a:solidFill>
            </a:endParaRPr>
          </a:p>
        </p:txBody>
      </p:sp>
    </p:spTree>
    <p:extLst>
      <p:ext uri="{BB962C8B-B14F-4D97-AF65-F5344CB8AC3E}">
        <p14:creationId xmlns:p14="http://schemas.microsoft.com/office/powerpoint/2010/main" val="153066949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9" y="457200"/>
            <a:ext cx="2949575" cy="1600200"/>
          </a:xfrm>
          <a:prstGeom prst="rect">
            <a:avLst/>
          </a:prstGeo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788" y="987427"/>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30239" y="2057400"/>
            <a:ext cx="2949575"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defTabSz="685800" fontAlgn="base">
              <a:spcBef>
                <a:spcPct val="0"/>
              </a:spcBef>
              <a:spcAft>
                <a:spcPct val="0"/>
              </a:spcAft>
            </a:pPr>
            <a:fld id="{34B4EEC5-B931-4205-B484-AB0583680F97}" type="slidenum">
              <a:rPr lang="en-US" altLang="zh-CN" smtClean="0">
                <a:solidFill>
                  <a:srgbClr val="000000"/>
                </a:solidFill>
              </a:rPr>
              <a:pPr defTabSz="685800" fontAlgn="base">
                <a:spcBef>
                  <a:spcPct val="0"/>
                </a:spcBef>
                <a:spcAft>
                  <a:spcPct val="0"/>
                </a:spcAft>
              </a:pPr>
              <a:t>‹#›</a:t>
            </a:fld>
            <a:endParaRPr lang="en-US" altLang="zh-CN" smtClean="0">
              <a:solidFill>
                <a:srgbClr val="000000"/>
              </a:solidFill>
            </a:endParaRPr>
          </a:p>
        </p:txBody>
      </p:sp>
    </p:spTree>
    <p:extLst>
      <p:ext uri="{BB962C8B-B14F-4D97-AF65-F5344CB8AC3E}">
        <p14:creationId xmlns:p14="http://schemas.microsoft.com/office/powerpoint/2010/main" val="407164979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9" y="457200"/>
            <a:ext cx="2949575" cy="1600200"/>
          </a:xfrm>
          <a:prstGeom prst="rect">
            <a:avLst/>
          </a:prstGeo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788" y="987427"/>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zh-CN" altLang="en-US" noProof="0" smtClean="0"/>
              <a:t>单击图标添加图片</a:t>
            </a:r>
            <a:endParaRPr lang="zh-CN" altLang="en-US" noProof="0"/>
          </a:p>
        </p:txBody>
      </p:sp>
      <p:sp>
        <p:nvSpPr>
          <p:cNvPr id="4" name="文本占位符 3"/>
          <p:cNvSpPr>
            <a:spLocks noGrp="1"/>
          </p:cNvSpPr>
          <p:nvPr>
            <p:ph type="body" sz="half" idx="2"/>
          </p:nvPr>
        </p:nvSpPr>
        <p:spPr>
          <a:xfrm>
            <a:off x="630239" y="2057400"/>
            <a:ext cx="2949575"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defTabSz="685800" fontAlgn="base">
              <a:spcBef>
                <a:spcPct val="0"/>
              </a:spcBef>
              <a:spcAft>
                <a:spcPct val="0"/>
              </a:spcAft>
            </a:pPr>
            <a:fld id="{D03AFB5C-DF89-43B2-BDFF-C6BDDB74D43F}" type="slidenum">
              <a:rPr lang="en-US" altLang="zh-CN" smtClean="0">
                <a:solidFill>
                  <a:srgbClr val="000000"/>
                </a:solidFill>
              </a:rPr>
              <a:pPr defTabSz="685800" fontAlgn="base">
                <a:spcBef>
                  <a:spcPct val="0"/>
                </a:spcBef>
                <a:spcAft>
                  <a:spcPct val="0"/>
                </a:spcAft>
              </a:pPr>
              <a:t>‹#›</a:t>
            </a:fld>
            <a:endParaRPr lang="en-US" altLang="zh-CN" smtClean="0">
              <a:solidFill>
                <a:srgbClr val="000000"/>
              </a:solidFill>
            </a:endParaRPr>
          </a:p>
        </p:txBody>
      </p:sp>
    </p:spTree>
    <p:extLst>
      <p:ext uri="{BB962C8B-B14F-4D97-AF65-F5344CB8AC3E}">
        <p14:creationId xmlns:p14="http://schemas.microsoft.com/office/powerpoint/2010/main" val="69517497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1325563"/>
          </a:xfrm>
          <a:prstGeom prst="rect">
            <a:avLst/>
          </a:prstGeo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685800" fontAlgn="base">
              <a:spcBef>
                <a:spcPct val="0"/>
              </a:spcBef>
              <a:spcAft>
                <a:spcPct val="0"/>
              </a:spcAft>
            </a:pPr>
            <a:fld id="{16671B77-97DC-4EF9-9A33-A94842F8157F}" type="slidenum">
              <a:rPr lang="en-US" altLang="zh-CN" smtClean="0">
                <a:solidFill>
                  <a:srgbClr val="000000"/>
                </a:solidFill>
              </a:rPr>
              <a:pPr defTabSz="685800" fontAlgn="base">
                <a:spcBef>
                  <a:spcPct val="0"/>
                </a:spcBef>
                <a:spcAft>
                  <a:spcPct val="0"/>
                </a:spcAft>
              </a:pPr>
              <a:t>‹#›</a:t>
            </a:fld>
            <a:endParaRPr lang="en-US" altLang="zh-CN" smtClean="0">
              <a:solidFill>
                <a:srgbClr val="000000"/>
              </a:solidFill>
            </a:endParaRPr>
          </a:p>
        </p:txBody>
      </p:sp>
    </p:spTree>
    <p:extLst>
      <p:ext uri="{BB962C8B-B14F-4D97-AF65-F5344CB8AC3E}">
        <p14:creationId xmlns:p14="http://schemas.microsoft.com/office/powerpoint/2010/main" val="116609637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365125"/>
            <a:ext cx="2057400" cy="5761038"/>
          </a:xfrm>
          <a:prstGeom prst="rect">
            <a:avLst/>
          </a:prstGeo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365125"/>
            <a:ext cx="6019800" cy="57610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685800" fontAlgn="base">
              <a:spcBef>
                <a:spcPct val="0"/>
              </a:spcBef>
              <a:spcAft>
                <a:spcPct val="0"/>
              </a:spcAft>
            </a:pPr>
            <a:fld id="{8FDD7859-A37B-46FE-B6E8-CA056C5F6796}" type="slidenum">
              <a:rPr lang="en-US" altLang="zh-CN" smtClean="0">
                <a:solidFill>
                  <a:srgbClr val="000000"/>
                </a:solidFill>
              </a:rPr>
              <a:pPr defTabSz="685800" fontAlgn="base">
                <a:spcBef>
                  <a:spcPct val="0"/>
                </a:spcBef>
                <a:spcAft>
                  <a:spcPct val="0"/>
                </a:spcAft>
              </a:pPr>
              <a:t>‹#›</a:t>
            </a:fld>
            <a:endParaRPr lang="en-US" altLang="zh-CN" smtClean="0">
              <a:solidFill>
                <a:srgbClr val="000000"/>
              </a:solidFill>
            </a:endParaRPr>
          </a:p>
        </p:txBody>
      </p:sp>
    </p:spTree>
    <p:extLst>
      <p:ext uri="{BB962C8B-B14F-4D97-AF65-F5344CB8AC3E}">
        <p14:creationId xmlns:p14="http://schemas.microsoft.com/office/powerpoint/2010/main" val="40970821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5141D74-F5C4-4760-AA68-2D0581051B44}" type="datetimeFigureOut">
              <a:rPr lang="en-US" smtClean="0"/>
              <a:t>12/5/2023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B6D13F4-7CC5-4472-BED8-D334B143A5A6}" type="slidenum">
              <a:rPr lang="en-US" smtClean="0"/>
              <a:t>‹#›</a:t>
            </a:fld>
            <a:endParaRPr lang="en-US"/>
          </a:p>
        </p:txBody>
      </p:sp>
    </p:spTree>
    <p:extLst>
      <p:ext uri="{BB962C8B-B14F-4D97-AF65-F5344CB8AC3E}">
        <p14:creationId xmlns:p14="http://schemas.microsoft.com/office/powerpoint/2010/main" val="414144118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a:t>单击此处编辑母版标题样式</a:t>
            </a:r>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ltLang="zh-CN" smtClean="0"/>
              <a:t>Click to edit Master subtitle style</a:t>
            </a:r>
            <a:endParaRPr lang="zh-CN" altLang="en-US"/>
          </a:p>
        </p:txBody>
      </p:sp>
      <p:sp>
        <p:nvSpPr>
          <p:cNvPr id="4" name="日期占位符 3"/>
          <p:cNvSpPr>
            <a:spLocks noGrp="1"/>
          </p:cNvSpPr>
          <p:nvPr>
            <p:ph type="dt" sz="half" idx="10"/>
          </p:nvPr>
        </p:nvSpPr>
        <p:spPr/>
        <p:txBody>
          <a:bodyPr/>
          <a:lstStyle>
            <a:lvl1pPr>
              <a:defRPr/>
            </a:lvl1pPr>
          </a:lstStyle>
          <a:p>
            <a:pPr defTabSz="685800" fontAlgn="base">
              <a:spcBef>
                <a:spcPct val="0"/>
              </a:spcBef>
              <a:spcAft>
                <a:spcPct val="0"/>
              </a:spcAft>
            </a:pPr>
            <a:fld id="{C5BB6A05-D084-4EE6-A9EE-578BB106994C}" type="datetimeFigureOut">
              <a:rPr lang="zh-CN" altLang="en-US" smtClean="0">
                <a:solidFill>
                  <a:srgbClr val="000000"/>
                </a:solidFill>
              </a:rPr>
              <a:pPr defTabSz="685800" fontAlgn="base">
                <a:spcBef>
                  <a:spcPct val="0"/>
                </a:spcBef>
                <a:spcAft>
                  <a:spcPct val="0"/>
                </a:spcAft>
              </a:pPr>
              <a:t>2023/12/5</a:t>
            </a:fld>
            <a:endParaRPr lang="zh-CN" altLang="en-US" smtClean="0">
              <a:solidFill>
                <a:srgbClr val="000000"/>
              </a:solidFill>
            </a:endParaRPr>
          </a:p>
        </p:txBody>
      </p:sp>
      <p:sp>
        <p:nvSpPr>
          <p:cNvPr id="5" name="页脚占位符 4"/>
          <p:cNvSpPr>
            <a:spLocks noGrp="1"/>
          </p:cNvSpPr>
          <p:nvPr>
            <p:ph type="ftr" sz="quarter" idx="11"/>
          </p:nvPr>
        </p:nvSpPr>
        <p:spPr/>
        <p:txBody>
          <a:bodyPr/>
          <a:lstStyle>
            <a:lvl1pPr>
              <a:defRPr/>
            </a:lvl1pPr>
          </a:lstStyle>
          <a:p>
            <a:pPr defTabSz="685800" fontAlgn="base">
              <a:spcBef>
                <a:spcPct val="0"/>
              </a:spcBef>
              <a:spcAft>
                <a:spcPct val="0"/>
              </a:spcAft>
            </a:pPr>
            <a:endParaRPr lang="zh-CN" altLang="en-US" smtClean="0">
              <a:solidFill>
                <a:srgbClr val="000000"/>
              </a:solidFill>
            </a:endParaRPr>
          </a:p>
        </p:txBody>
      </p:sp>
      <p:sp>
        <p:nvSpPr>
          <p:cNvPr id="6" name="灯片编号占位符 5"/>
          <p:cNvSpPr>
            <a:spLocks noGrp="1"/>
          </p:cNvSpPr>
          <p:nvPr>
            <p:ph type="sldNum" sz="quarter" idx="12"/>
          </p:nvPr>
        </p:nvSpPr>
        <p:spPr/>
        <p:txBody>
          <a:bodyPr/>
          <a:lstStyle>
            <a:lvl1pPr>
              <a:defRPr/>
            </a:lvl1pPr>
          </a:lstStyle>
          <a:p>
            <a:pPr defTabSz="685800" fontAlgn="base">
              <a:spcBef>
                <a:spcPct val="0"/>
              </a:spcBef>
              <a:spcAft>
                <a:spcPct val="0"/>
              </a:spcAft>
            </a:pPr>
            <a:fld id="{63512934-508C-485F-8C23-63330053783C}" type="slidenum">
              <a:rPr lang="zh-CN" altLang="en-US" smtClean="0">
                <a:solidFill>
                  <a:srgbClr val="000000"/>
                </a:solidFill>
              </a:rPr>
              <a:pPr defTabSz="685800" fontAlgn="base">
                <a:spcBef>
                  <a:spcPct val="0"/>
                </a:spcBef>
                <a:spcAft>
                  <a:spcPct val="0"/>
                </a:spcAft>
              </a:pPr>
              <a:t>‹#›</a:t>
            </a:fld>
            <a:endParaRPr lang="zh-CN" altLang="en-US" smtClean="0">
              <a:solidFill>
                <a:srgbClr val="000000"/>
              </a:solidFill>
            </a:endParaRPr>
          </a:p>
        </p:txBody>
      </p:sp>
    </p:spTree>
    <p:extLst>
      <p:ext uri="{BB962C8B-B14F-4D97-AF65-F5344CB8AC3E}">
        <p14:creationId xmlns:p14="http://schemas.microsoft.com/office/powerpoint/2010/main" val="43751471"/>
      </p:ext>
    </p:extLst>
  </p:cSld>
  <p:clrMapOvr>
    <a:masterClrMapping/>
  </p:clrMapOvr>
  <p:transition spd="slow" advTm="1000">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97"/>
        <p:cNvGrpSpPr/>
        <p:nvPr/>
      </p:nvGrpSpPr>
      <p:grpSpPr>
        <a:xfrm>
          <a:off x="0" y="0"/>
          <a:ext cx="0" cy="0"/>
          <a:chOff x="0" y="0"/>
          <a:chExt cx="0" cy="0"/>
        </a:xfrm>
      </p:grpSpPr>
      <p:sp>
        <p:nvSpPr>
          <p:cNvPr id="98" name="Google Shape;98;p23"/>
          <p:cNvSpPr txBox="1">
            <a:spLocks noGrp="1"/>
          </p:cNvSpPr>
          <p:nvPr>
            <p:ph type="title"/>
          </p:nvPr>
        </p:nvSpPr>
        <p:spPr>
          <a:xfrm>
            <a:off x="713225" y="593367"/>
            <a:ext cx="77175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9" name="Google Shape;99;p23"/>
          <p:cNvSpPr txBox="1">
            <a:spLocks noGrp="1"/>
          </p:cNvSpPr>
          <p:nvPr>
            <p:ph type="subTitle" idx="1"/>
          </p:nvPr>
        </p:nvSpPr>
        <p:spPr>
          <a:xfrm>
            <a:off x="699100" y="2015617"/>
            <a:ext cx="2533500" cy="612000"/>
          </a:xfrm>
          <a:prstGeom prst="rect">
            <a:avLst/>
          </a:prstGeom>
        </p:spPr>
        <p:txBody>
          <a:bodyPr spcFirstLastPara="1" lIns="91425" tIns="91425" rIns="91425" bIns="91425">
            <a:noAutofit/>
          </a:bodyPr>
          <a:lstStyle>
            <a:lvl1pPr lvl="0" algn="ctr" rtl="0">
              <a:spcBef>
                <a:spcPts val="0"/>
              </a:spcBef>
              <a:spcAft>
                <a:spcPts val="0"/>
              </a:spcAft>
              <a:buSzPts val="1800"/>
              <a:buFont typeface="Berkshire Swash"/>
              <a:buNone/>
              <a:defRPr b="1">
                <a:latin typeface="Merriweather"/>
                <a:ea typeface="Merriweather"/>
                <a:cs typeface="Merriweather"/>
                <a:sym typeface="Merriweather"/>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00" name="Google Shape;100;p23"/>
          <p:cNvSpPr txBox="1">
            <a:spLocks noGrp="1"/>
          </p:cNvSpPr>
          <p:nvPr>
            <p:ph type="subTitle" idx="2"/>
          </p:nvPr>
        </p:nvSpPr>
        <p:spPr>
          <a:xfrm>
            <a:off x="699100" y="2535563"/>
            <a:ext cx="2533500" cy="1163200"/>
          </a:xfrm>
          <a:prstGeom prst="rect">
            <a:avLst/>
          </a:prstGeom>
        </p:spPr>
        <p:txBody>
          <a:bodyPr spcFirstLastPara="1" lIns="91425" tIns="91425" rIns="91425" bIns="91425">
            <a:noAutofit/>
          </a:bodyPr>
          <a:lstStyle>
            <a:lvl1pPr lvl="0" algn="ctr" rtl="0">
              <a:spcBef>
                <a:spcPts val="0"/>
              </a:spcBef>
              <a:spcAft>
                <a:spcPts val="0"/>
              </a:spcAft>
              <a:buSzPts val="1400"/>
              <a:buNone/>
              <a:defRPr sz="1400"/>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01" name="Google Shape;101;p23"/>
          <p:cNvSpPr txBox="1">
            <a:spLocks noGrp="1"/>
          </p:cNvSpPr>
          <p:nvPr>
            <p:ph type="subTitle" idx="3"/>
          </p:nvPr>
        </p:nvSpPr>
        <p:spPr>
          <a:xfrm>
            <a:off x="3305250" y="2015617"/>
            <a:ext cx="2533500" cy="612000"/>
          </a:xfrm>
          <a:prstGeom prst="rect">
            <a:avLst/>
          </a:prstGeom>
        </p:spPr>
        <p:txBody>
          <a:bodyPr spcFirstLastPara="1" lIns="91425" tIns="91425" rIns="91425" bIns="91425">
            <a:noAutofit/>
          </a:bodyPr>
          <a:lstStyle>
            <a:lvl1pPr lvl="0" algn="ctr" rtl="0">
              <a:spcBef>
                <a:spcPts val="0"/>
              </a:spcBef>
              <a:spcAft>
                <a:spcPts val="0"/>
              </a:spcAft>
              <a:buSzPts val="1800"/>
              <a:buFont typeface="Berkshire Swash"/>
              <a:buNone/>
              <a:defRPr b="1">
                <a:latin typeface="Merriweather"/>
                <a:ea typeface="Merriweather"/>
                <a:cs typeface="Merriweather"/>
                <a:sym typeface="Merriweather"/>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02" name="Google Shape;102;p23"/>
          <p:cNvSpPr txBox="1">
            <a:spLocks noGrp="1"/>
          </p:cNvSpPr>
          <p:nvPr>
            <p:ph type="subTitle" idx="4"/>
          </p:nvPr>
        </p:nvSpPr>
        <p:spPr>
          <a:xfrm>
            <a:off x="3305250" y="2535563"/>
            <a:ext cx="2533500" cy="1163200"/>
          </a:xfrm>
          <a:prstGeom prst="rect">
            <a:avLst/>
          </a:prstGeom>
        </p:spPr>
        <p:txBody>
          <a:bodyPr spcFirstLastPara="1" lIns="91425" tIns="91425" rIns="91425" bIns="91425">
            <a:noAutofit/>
          </a:bodyPr>
          <a:lstStyle>
            <a:lvl1pPr lvl="0" algn="ctr" rtl="0">
              <a:spcBef>
                <a:spcPts val="0"/>
              </a:spcBef>
              <a:spcAft>
                <a:spcPts val="0"/>
              </a:spcAft>
              <a:buSzPts val="1400"/>
              <a:buNone/>
              <a:defRPr sz="1400"/>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03" name="Google Shape;103;p23"/>
          <p:cNvSpPr txBox="1">
            <a:spLocks noGrp="1"/>
          </p:cNvSpPr>
          <p:nvPr>
            <p:ph type="subTitle" idx="5"/>
          </p:nvPr>
        </p:nvSpPr>
        <p:spPr>
          <a:xfrm>
            <a:off x="5911400" y="2015617"/>
            <a:ext cx="2533500" cy="612000"/>
          </a:xfrm>
          <a:prstGeom prst="rect">
            <a:avLst/>
          </a:prstGeom>
        </p:spPr>
        <p:txBody>
          <a:bodyPr spcFirstLastPara="1" lIns="91425" tIns="91425" rIns="91425" bIns="91425">
            <a:noAutofit/>
          </a:bodyPr>
          <a:lstStyle>
            <a:lvl1pPr lvl="0" algn="ctr" rtl="0">
              <a:spcBef>
                <a:spcPts val="0"/>
              </a:spcBef>
              <a:spcAft>
                <a:spcPts val="0"/>
              </a:spcAft>
              <a:buSzPts val="1800"/>
              <a:buFont typeface="Berkshire Swash"/>
              <a:buNone/>
              <a:defRPr b="1">
                <a:latin typeface="Merriweather"/>
                <a:ea typeface="Merriweather"/>
                <a:cs typeface="Merriweather"/>
                <a:sym typeface="Merriweather"/>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04" name="Google Shape;104;p23"/>
          <p:cNvSpPr txBox="1">
            <a:spLocks noGrp="1"/>
          </p:cNvSpPr>
          <p:nvPr>
            <p:ph type="subTitle" idx="6"/>
          </p:nvPr>
        </p:nvSpPr>
        <p:spPr>
          <a:xfrm>
            <a:off x="5911400" y="2535563"/>
            <a:ext cx="2533500" cy="1163200"/>
          </a:xfrm>
          <a:prstGeom prst="rect">
            <a:avLst/>
          </a:prstGeom>
        </p:spPr>
        <p:txBody>
          <a:bodyPr spcFirstLastPara="1" lIns="91425" tIns="91425" rIns="91425" bIns="91425">
            <a:noAutofit/>
          </a:bodyPr>
          <a:lstStyle>
            <a:lvl1pPr lvl="0" algn="ctr" rtl="0">
              <a:spcBef>
                <a:spcPts val="0"/>
              </a:spcBef>
              <a:spcAft>
                <a:spcPts val="0"/>
              </a:spcAft>
              <a:buSzPts val="1400"/>
              <a:buNone/>
              <a:defRPr sz="1400"/>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05" name="Google Shape;105;p23"/>
          <p:cNvSpPr txBox="1">
            <a:spLocks noGrp="1"/>
          </p:cNvSpPr>
          <p:nvPr>
            <p:ph type="subTitle" idx="7"/>
          </p:nvPr>
        </p:nvSpPr>
        <p:spPr>
          <a:xfrm>
            <a:off x="699075" y="3935284"/>
            <a:ext cx="2533500" cy="612000"/>
          </a:xfrm>
          <a:prstGeom prst="rect">
            <a:avLst/>
          </a:prstGeom>
        </p:spPr>
        <p:txBody>
          <a:bodyPr spcFirstLastPara="1" lIns="91425" tIns="91425" rIns="91425" bIns="91425">
            <a:noAutofit/>
          </a:bodyPr>
          <a:lstStyle>
            <a:lvl1pPr lvl="0" algn="ctr" rtl="0">
              <a:spcBef>
                <a:spcPts val="0"/>
              </a:spcBef>
              <a:spcAft>
                <a:spcPts val="0"/>
              </a:spcAft>
              <a:buSzPts val="1800"/>
              <a:buFont typeface="Berkshire Swash"/>
              <a:buNone/>
              <a:defRPr b="1">
                <a:latin typeface="Merriweather"/>
                <a:ea typeface="Merriweather"/>
                <a:cs typeface="Merriweather"/>
                <a:sym typeface="Merriweather"/>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06" name="Google Shape;106;p23"/>
          <p:cNvSpPr txBox="1">
            <a:spLocks noGrp="1"/>
          </p:cNvSpPr>
          <p:nvPr>
            <p:ph type="subTitle" idx="8"/>
          </p:nvPr>
        </p:nvSpPr>
        <p:spPr>
          <a:xfrm>
            <a:off x="699075" y="4455229"/>
            <a:ext cx="2533500" cy="1163200"/>
          </a:xfrm>
          <a:prstGeom prst="rect">
            <a:avLst/>
          </a:prstGeom>
        </p:spPr>
        <p:txBody>
          <a:bodyPr spcFirstLastPara="1" lIns="91425" tIns="91425" rIns="91425" bIns="91425">
            <a:noAutofit/>
          </a:bodyPr>
          <a:lstStyle>
            <a:lvl1pPr lvl="0" algn="ctr" rtl="0">
              <a:spcBef>
                <a:spcPts val="0"/>
              </a:spcBef>
              <a:spcAft>
                <a:spcPts val="0"/>
              </a:spcAft>
              <a:buSzPts val="1400"/>
              <a:buNone/>
              <a:defRPr sz="1400">
                <a:solidFill>
                  <a:schemeClr val="dk1"/>
                </a:solidFill>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07" name="Google Shape;107;p23"/>
          <p:cNvSpPr txBox="1">
            <a:spLocks noGrp="1"/>
          </p:cNvSpPr>
          <p:nvPr>
            <p:ph type="subTitle" idx="9"/>
          </p:nvPr>
        </p:nvSpPr>
        <p:spPr>
          <a:xfrm>
            <a:off x="3305225" y="3935284"/>
            <a:ext cx="2533500" cy="612000"/>
          </a:xfrm>
          <a:prstGeom prst="rect">
            <a:avLst/>
          </a:prstGeom>
        </p:spPr>
        <p:txBody>
          <a:bodyPr spcFirstLastPara="1" lIns="91425" tIns="91425" rIns="91425" bIns="91425">
            <a:noAutofit/>
          </a:bodyPr>
          <a:lstStyle>
            <a:lvl1pPr lvl="0" algn="ctr" rtl="0">
              <a:spcBef>
                <a:spcPts val="0"/>
              </a:spcBef>
              <a:spcAft>
                <a:spcPts val="0"/>
              </a:spcAft>
              <a:buSzPts val="1800"/>
              <a:buFont typeface="Berkshire Swash"/>
              <a:buNone/>
              <a:defRPr b="1">
                <a:latin typeface="Merriweather"/>
                <a:ea typeface="Merriweather"/>
                <a:cs typeface="Merriweather"/>
                <a:sym typeface="Merriweather"/>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08" name="Google Shape;108;p23"/>
          <p:cNvSpPr txBox="1">
            <a:spLocks noGrp="1"/>
          </p:cNvSpPr>
          <p:nvPr>
            <p:ph type="subTitle" idx="13"/>
          </p:nvPr>
        </p:nvSpPr>
        <p:spPr>
          <a:xfrm>
            <a:off x="3305225" y="4455229"/>
            <a:ext cx="2533500" cy="1163200"/>
          </a:xfrm>
          <a:prstGeom prst="rect">
            <a:avLst/>
          </a:prstGeom>
        </p:spPr>
        <p:txBody>
          <a:bodyPr spcFirstLastPara="1" lIns="91425" tIns="91425" rIns="91425" bIns="91425">
            <a:noAutofit/>
          </a:bodyPr>
          <a:lstStyle>
            <a:lvl1pPr lvl="0" algn="ctr" rtl="0">
              <a:spcBef>
                <a:spcPts val="0"/>
              </a:spcBef>
              <a:spcAft>
                <a:spcPts val="0"/>
              </a:spcAft>
              <a:buSzPts val="1400"/>
              <a:buNone/>
              <a:defRPr sz="1400"/>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09" name="Google Shape;109;p23"/>
          <p:cNvSpPr txBox="1">
            <a:spLocks noGrp="1"/>
          </p:cNvSpPr>
          <p:nvPr>
            <p:ph type="subTitle" idx="14"/>
          </p:nvPr>
        </p:nvSpPr>
        <p:spPr>
          <a:xfrm>
            <a:off x="5911375" y="3935284"/>
            <a:ext cx="2533500" cy="612000"/>
          </a:xfrm>
          <a:prstGeom prst="rect">
            <a:avLst/>
          </a:prstGeom>
        </p:spPr>
        <p:txBody>
          <a:bodyPr spcFirstLastPara="1" lIns="91425" tIns="91425" rIns="91425" bIns="91425">
            <a:noAutofit/>
          </a:bodyPr>
          <a:lstStyle>
            <a:lvl1pPr lvl="0" algn="ctr" rtl="0">
              <a:spcBef>
                <a:spcPts val="0"/>
              </a:spcBef>
              <a:spcAft>
                <a:spcPts val="0"/>
              </a:spcAft>
              <a:buSzPts val="1800"/>
              <a:buFont typeface="Berkshire Swash"/>
              <a:buNone/>
              <a:defRPr b="1">
                <a:latin typeface="Merriweather"/>
                <a:ea typeface="Merriweather"/>
                <a:cs typeface="Merriweather"/>
                <a:sym typeface="Merriweather"/>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10" name="Google Shape;110;p23"/>
          <p:cNvSpPr txBox="1">
            <a:spLocks noGrp="1"/>
          </p:cNvSpPr>
          <p:nvPr>
            <p:ph type="subTitle" idx="15"/>
          </p:nvPr>
        </p:nvSpPr>
        <p:spPr>
          <a:xfrm>
            <a:off x="5911375" y="4455229"/>
            <a:ext cx="2533500" cy="1163200"/>
          </a:xfrm>
          <a:prstGeom prst="rect">
            <a:avLst/>
          </a:prstGeom>
        </p:spPr>
        <p:txBody>
          <a:bodyPr spcFirstLastPara="1" lIns="91425" tIns="91425" rIns="91425" bIns="91425">
            <a:noAutofit/>
          </a:bodyPr>
          <a:lstStyle>
            <a:lvl1pPr lvl="0" algn="ctr" rtl="0">
              <a:spcBef>
                <a:spcPts val="0"/>
              </a:spcBef>
              <a:spcAft>
                <a:spcPts val="0"/>
              </a:spcAft>
              <a:buSzPts val="1400"/>
              <a:buNone/>
              <a:defRPr sz="1400"/>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Tree>
    <p:extLst>
      <p:ext uri="{BB962C8B-B14F-4D97-AF65-F5344CB8AC3E}">
        <p14:creationId xmlns:p14="http://schemas.microsoft.com/office/powerpoint/2010/main" val="289332450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chemeClr val="bg1"/>
        </a:solidFill>
        <a:effectLst/>
      </p:bgPr>
    </p:bg>
    <p:spTree>
      <p:nvGrpSpPr>
        <p:cNvPr id="1" name=""/>
        <p:cNvGrpSpPr/>
        <p:nvPr/>
      </p:nvGrpSpPr>
      <p:grpSpPr>
        <a:xfrm>
          <a:off x="0" y="0"/>
          <a:ext cx="0" cy="0"/>
          <a:chOff x="0" y="0"/>
          <a:chExt cx="0" cy="0"/>
        </a:xfrm>
      </p:grpSpPr>
      <p:pic>
        <p:nvPicPr>
          <p:cNvPr id="2" name="图片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5400"/>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5400"/>
            <a:ext cx="9144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0083356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1325563"/>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685800" fontAlgn="base">
              <a:spcBef>
                <a:spcPct val="0"/>
              </a:spcBef>
              <a:spcAft>
                <a:spcPct val="0"/>
              </a:spcAft>
            </a:pPr>
            <a:fld id="{4B2E8351-85DD-4875-88A2-301EA79932A1}" type="slidenum">
              <a:rPr lang="en-US" altLang="zh-CN" smtClean="0">
                <a:solidFill>
                  <a:srgbClr val="000000"/>
                </a:solidFill>
              </a:rPr>
              <a:pPr defTabSz="685800" fontAlgn="base">
                <a:spcBef>
                  <a:spcPct val="0"/>
                </a:spcBef>
                <a:spcAft>
                  <a:spcPct val="0"/>
                </a:spcAft>
              </a:pPr>
              <a:t>‹#›</a:t>
            </a:fld>
            <a:endParaRPr lang="en-US" altLang="zh-CN" smtClean="0">
              <a:solidFill>
                <a:srgbClr val="000000"/>
              </a:solidFill>
            </a:endParaRPr>
          </a:p>
        </p:txBody>
      </p:sp>
    </p:spTree>
    <p:extLst>
      <p:ext uri="{BB962C8B-B14F-4D97-AF65-F5344CB8AC3E}">
        <p14:creationId xmlns:p14="http://schemas.microsoft.com/office/powerpoint/2010/main" val="104940387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40"/>
            <a:ext cx="7886700" cy="2852737"/>
          </a:xfrm>
          <a:prstGeom prst="rect">
            <a:avLst/>
          </a:prstGeo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5"/>
            <a:ext cx="7886700" cy="1500187"/>
          </a:xfrm>
        </p:spPr>
        <p:txBody>
          <a:bodyPr/>
          <a:lstStyle>
            <a:lvl1pPr marL="0" indent="0">
              <a:buNone/>
              <a:defRPr sz="1800"/>
            </a:lvl1pPr>
            <a:lvl2pPr marL="342900" indent="0">
              <a:buNone/>
              <a:defRPr sz="1500"/>
            </a:lvl2pPr>
            <a:lvl3pPr marL="685800" indent="0">
              <a:buNone/>
              <a:defRPr sz="135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zh-CN" altLang="en-US" smtClean="0"/>
              <a:t>单击此处编辑母版文本样式</a:t>
            </a:r>
          </a:p>
        </p:txBody>
      </p:sp>
      <p:sp>
        <p:nvSpPr>
          <p:cNvPr id="4" name="Rectangle 4"/>
          <p:cNvSpPr>
            <a:spLocks noGrp="1" noChangeArrowheads="1"/>
          </p:cNvSpPr>
          <p:nvPr>
            <p:ph type="dt" sz="half" idx="10"/>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685800" fontAlgn="base">
              <a:spcBef>
                <a:spcPct val="0"/>
              </a:spcBef>
              <a:spcAft>
                <a:spcPct val="0"/>
              </a:spcAft>
            </a:pPr>
            <a:fld id="{88C7DCD7-D0C5-4F98-9F9F-579BB0579F6C}" type="slidenum">
              <a:rPr lang="en-US" altLang="zh-CN" smtClean="0">
                <a:solidFill>
                  <a:srgbClr val="000000"/>
                </a:solidFill>
              </a:rPr>
              <a:pPr defTabSz="685800" fontAlgn="base">
                <a:spcBef>
                  <a:spcPct val="0"/>
                </a:spcBef>
                <a:spcAft>
                  <a:spcPct val="0"/>
                </a:spcAft>
              </a:pPr>
              <a:t>‹#›</a:t>
            </a:fld>
            <a:endParaRPr lang="en-US" altLang="zh-CN" smtClean="0">
              <a:solidFill>
                <a:srgbClr val="000000"/>
              </a:solidFill>
            </a:endParaRPr>
          </a:p>
        </p:txBody>
      </p:sp>
    </p:spTree>
    <p:extLst>
      <p:ext uri="{BB962C8B-B14F-4D97-AF65-F5344CB8AC3E}">
        <p14:creationId xmlns:p14="http://schemas.microsoft.com/office/powerpoint/2010/main" val="225834449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1325563"/>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125538"/>
            <a:ext cx="4038600" cy="5000625"/>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125538"/>
            <a:ext cx="4038600" cy="5000625"/>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4"/>
          <p:cNvSpPr>
            <a:spLocks noGrp="1" noChangeArrowheads="1"/>
          </p:cNvSpPr>
          <p:nvPr>
            <p:ph type="dt" sz="half" idx="10"/>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defTabSz="685800" fontAlgn="base">
              <a:spcBef>
                <a:spcPct val="0"/>
              </a:spcBef>
              <a:spcAft>
                <a:spcPct val="0"/>
              </a:spcAft>
            </a:pPr>
            <a:fld id="{E40F9909-EF7B-485A-993D-D2AFE5C1BB85}" type="slidenum">
              <a:rPr lang="en-US" altLang="zh-CN" smtClean="0">
                <a:solidFill>
                  <a:srgbClr val="000000"/>
                </a:solidFill>
              </a:rPr>
              <a:pPr defTabSz="685800" fontAlgn="base">
                <a:spcBef>
                  <a:spcPct val="0"/>
                </a:spcBef>
                <a:spcAft>
                  <a:spcPct val="0"/>
                </a:spcAft>
              </a:pPr>
              <a:t>‹#›</a:t>
            </a:fld>
            <a:endParaRPr lang="en-US" altLang="zh-CN" smtClean="0">
              <a:solidFill>
                <a:srgbClr val="000000"/>
              </a:solidFill>
            </a:endParaRPr>
          </a:p>
        </p:txBody>
      </p:sp>
    </p:spTree>
    <p:extLst>
      <p:ext uri="{BB962C8B-B14F-4D97-AF65-F5344CB8AC3E}">
        <p14:creationId xmlns:p14="http://schemas.microsoft.com/office/powerpoint/2010/main" val="272284926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7"/>
            <a:ext cx="7886700" cy="1325563"/>
          </a:xfrm>
          <a:prstGeom prst="rect">
            <a:avLst/>
          </a:prstGeo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30239" y="1681163"/>
            <a:ext cx="386873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30239" y="2505075"/>
            <a:ext cx="386873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7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7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4"/>
          <p:cNvSpPr>
            <a:spLocks noGrp="1" noChangeArrowheads="1"/>
          </p:cNvSpPr>
          <p:nvPr>
            <p:ph type="dt" sz="half" idx="10"/>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defTabSz="685800" fontAlgn="base">
              <a:spcBef>
                <a:spcPct val="0"/>
              </a:spcBef>
              <a:spcAft>
                <a:spcPct val="0"/>
              </a:spcAft>
            </a:pPr>
            <a:fld id="{D035292D-A4AB-4CDB-B45A-17F75BAD8880}" type="slidenum">
              <a:rPr lang="en-US" altLang="zh-CN" smtClean="0">
                <a:solidFill>
                  <a:srgbClr val="000000"/>
                </a:solidFill>
              </a:rPr>
              <a:pPr defTabSz="685800" fontAlgn="base">
                <a:spcBef>
                  <a:spcPct val="0"/>
                </a:spcBef>
                <a:spcAft>
                  <a:spcPct val="0"/>
                </a:spcAft>
              </a:pPr>
              <a:t>‹#›</a:t>
            </a:fld>
            <a:endParaRPr lang="en-US" altLang="zh-CN" smtClean="0">
              <a:solidFill>
                <a:srgbClr val="000000"/>
              </a:solidFill>
            </a:endParaRPr>
          </a:p>
        </p:txBody>
      </p:sp>
    </p:spTree>
    <p:extLst>
      <p:ext uri="{BB962C8B-B14F-4D97-AF65-F5344CB8AC3E}">
        <p14:creationId xmlns:p14="http://schemas.microsoft.com/office/powerpoint/2010/main" val="353499162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1325563"/>
          </a:xfrm>
          <a:prstGeom prst="rect">
            <a:avLst/>
          </a:prstGeom>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defTabSz="685800" fontAlgn="base">
              <a:spcBef>
                <a:spcPct val="0"/>
              </a:spcBef>
              <a:spcAft>
                <a:spcPct val="0"/>
              </a:spcAft>
            </a:pPr>
            <a:fld id="{8FAA3211-5074-4906-B57D-7AEF938777B7}" type="slidenum">
              <a:rPr lang="en-US" altLang="zh-CN" smtClean="0">
                <a:solidFill>
                  <a:srgbClr val="000000"/>
                </a:solidFill>
              </a:rPr>
              <a:pPr defTabSz="685800" fontAlgn="base">
                <a:spcBef>
                  <a:spcPct val="0"/>
                </a:spcBef>
                <a:spcAft>
                  <a:spcPct val="0"/>
                </a:spcAft>
              </a:pPr>
              <a:t>‹#›</a:t>
            </a:fld>
            <a:endParaRPr lang="en-US" altLang="zh-CN" smtClean="0">
              <a:solidFill>
                <a:srgbClr val="000000"/>
              </a:solidFill>
            </a:endParaRPr>
          </a:p>
        </p:txBody>
      </p:sp>
    </p:spTree>
    <p:extLst>
      <p:ext uri="{BB962C8B-B14F-4D97-AF65-F5344CB8AC3E}">
        <p14:creationId xmlns:p14="http://schemas.microsoft.com/office/powerpoint/2010/main" val="284014864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defTabSz="685800" fontAlgn="base">
              <a:spcBef>
                <a:spcPct val="0"/>
              </a:spcBef>
              <a:spcAft>
                <a:spcPct val="0"/>
              </a:spcAft>
            </a:pPr>
            <a:fld id="{0DB7F60F-7C90-4DDF-AD2E-F2016ECA02D2}" type="slidenum">
              <a:rPr lang="en-US" altLang="zh-CN" smtClean="0">
                <a:solidFill>
                  <a:srgbClr val="000000"/>
                </a:solidFill>
              </a:rPr>
              <a:pPr defTabSz="685800" fontAlgn="base">
                <a:spcBef>
                  <a:spcPct val="0"/>
                </a:spcBef>
                <a:spcAft>
                  <a:spcPct val="0"/>
                </a:spcAft>
              </a:pPr>
              <a:t>‹#›</a:t>
            </a:fld>
            <a:endParaRPr lang="en-US" altLang="zh-CN" smtClean="0">
              <a:solidFill>
                <a:srgbClr val="000000"/>
              </a:solidFill>
            </a:endParaRPr>
          </a:p>
        </p:txBody>
      </p:sp>
    </p:spTree>
    <p:extLst>
      <p:ext uri="{BB962C8B-B14F-4D97-AF65-F5344CB8AC3E}">
        <p14:creationId xmlns:p14="http://schemas.microsoft.com/office/powerpoint/2010/main" val="7921687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9" y="457200"/>
            <a:ext cx="2949575" cy="1600200"/>
          </a:xfrm>
          <a:prstGeom prst="rect">
            <a:avLst/>
          </a:prstGeo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788" y="987427"/>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30239" y="2057400"/>
            <a:ext cx="2949575"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defTabSz="685800" fontAlgn="base">
              <a:spcBef>
                <a:spcPct val="0"/>
              </a:spcBef>
              <a:spcAft>
                <a:spcPct val="0"/>
              </a:spcAft>
            </a:pPr>
            <a:fld id="{34B4EEC5-B931-4205-B484-AB0583680F97}" type="slidenum">
              <a:rPr lang="en-US" altLang="zh-CN" smtClean="0">
                <a:solidFill>
                  <a:srgbClr val="000000"/>
                </a:solidFill>
              </a:rPr>
              <a:pPr defTabSz="685800" fontAlgn="base">
                <a:spcBef>
                  <a:spcPct val="0"/>
                </a:spcBef>
                <a:spcAft>
                  <a:spcPct val="0"/>
                </a:spcAft>
              </a:pPr>
              <a:t>‹#›</a:t>
            </a:fld>
            <a:endParaRPr lang="en-US" altLang="zh-CN" smtClean="0">
              <a:solidFill>
                <a:srgbClr val="000000"/>
              </a:solidFill>
            </a:endParaRPr>
          </a:p>
        </p:txBody>
      </p:sp>
    </p:spTree>
    <p:extLst>
      <p:ext uri="{BB962C8B-B14F-4D97-AF65-F5344CB8AC3E}">
        <p14:creationId xmlns:p14="http://schemas.microsoft.com/office/powerpoint/2010/main" val="825551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5141D74-F5C4-4760-AA68-2D0581051B44}" type="datetimeFigureOut">
              <a:rPr lang="en-US" smtClean="0"/>
              <a:t>12/5/2023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B6D13F4-7CC5-4472-BED8-D334B143A5A6}" type="slidenum">
              <a:rPr lang="en-US" smtClean="0"/>
              <a:t>‹#›</a:t>
            </a:fld>
            <a:endParaRPr lang="en-US"/>
          </a:p>
        </p:txBody>
      </p:sp>
    </p:spTree>
    <p:extLst>
      <p:ext uri="{BB962C8B-B14F-4D97-AF65-F5344CB8AC3E}">
        <p14:creationId xmlns:p14="http://schemas.microsoft.com/office/powerpoint/2010/main" val="229627425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9" y="457200"/>
            <a:ext cx="2949575" cy="1600200"/>
          </a:xfrm>
          <a:prstGeom prst="rect">
            <a:avLst/>
          </a:prstGeo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788" y="987427"/>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zh-CN" altLang="en-US" noProof="0" smtClean="0"/>
              <a:t>单击图标添加图片</a:t>
            </a:r>
            <a:endParaRPr lang="zh-CN" altLang="en-US" noProof="0"/>
          </a:p>
        </p:txBody>
      </p:sp>
      <p:sp>
        <p:nvSpPr>
          <p:cNvPr id="4" name="文本占位符 3"/>
          <p:cNvSpPr>
            <a:spLocks noGrp="1"/>
          </p:cNvSpPr>
          <p:nvPr>
            <p:ph type="body" sz="half" idx="2"/>
          </p:nvPr>
        </p:nvSpPr>
        <p:spPr>
          <a:xfrm>
            <a:off x="630239" y="2057400"/>
            <a:ext cx="2949575"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defTabSz="685800" fontAlgn="base">
              <a:spcBef>
                <a:spcPct val="0"/>
              </a:spcBef>
              <a:spcAft>
                <a:spcPct val="0"/>
              </a:spcAft>
            </a:pPr>
            <a:fld id="{D03AFB5C-DF89-43B2-BDFF-C6BDDB74D43F}" type="slidenum">
              <a:rPr lang="en-US" altLang="zh-CN" smtClean="0">
                <a:solidFill>
                  <a:srgbClr val="000000"/>
                </a:solidFill>
              </a:rPr>
              <a:pPr defTabSz="685800" fontAlgn="base">
                <a:spcBef>
                  <a:spcPct val="0"/>
                </a:spcBef>
                <a:spcAft>
                  <a:spcPct val="0"/>
                </a:spcAft>
              </a:pPr>
              <a:t>‹#›</a:t>
            </a:fld>
            <a:endParaRPr lang="en-US" altLang="zh-CN" smtClean="0">
              <a:solidFill>
                <a:srgbClr val="000000"/>
              </a:solidFill>
            </a:endParaRPr>
          </a:p>
        </p:txBody>
      </p:sp>
    </p:spTree>
    <p:extLst>
      <p:ext uri="{BB962C8B-B14F-4D97-AF65-F5344CB8AC3E}">
        <p14:creationId xmlns:p14="http://schemas.microsoft.com/office/powerpoint/2010/main" val="419069912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7"/>
            <a:ext cx="7886700" cy="1325563"/>
          </a:xfrm>
          <a:prstGeom prst="rect">
            <a:avLst/>
          </a:prstGeo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685800" fontAlgn="base">
              <a:spcBef>
                <a:spcPct val="0"/>
              </a:spcBef>
              <a:spcAft>
                <a:spcPct val="0"/>
              </a:spcAft>
            </a:pPr>
            <a:fld id="{16671B77-97DC-4EF9-9A33-A94842F8157F}" type="slidenum">
              <a:rPr lang="en-US" altLang="zh-CN" smtClean="0">
                <a:solidFill>
                  <a:srgbClr val="000000"/>
                </a:solidFill>
              </a:rPr>
              <a:pPr defTabSz="685800" fontAlgn="base">
                <a:spcBef>
                  <a:spcPct val="0"/>
                </a:spcBef>
                <a:spcAft>
                  <a:spcPct val="0"/>
                </a:spcAft>
              </a:pPr>
              <a:t>‹#›</a:t>
            </a:fld>
            <a:endParaRPr lang="en-US" altLang="zh-CN" smtClean="0">
              <a:solidFill>
                <a:srgbClr val="000000"/>
              </a:solidFill>
            </a:endParaRPr>
          </a:p>
        </p:txBody>
      </p:sp>
    </p:spTree>
    <p:extLst>
      <p:ext uri="{BB962C8B-B14F-4D97-AF65-F5344CB8AC3E}">
        <p14:creationId xmlns:p14="http://schemas.microsoft.com/office/powerpoint/2010/main" val="337184057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365125"/>
            <a:ext cx="2057400" cy="5761038"/>
          </a:xfrm>
          <a:prstGeom prst="rect">
            <a:avLst/>
          </a:prstGeo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365125"/>
            <a:ext cx="6019800" cy="57610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685800" fontAlgn="base">
              <a:spcBef>
                <a:spcPct val="0"/>
              </a:spcBef>
              <a:spcAft>
                <a:spcPct val="0"/>
              </a:spcAft>
            </a:pPr>
            <a:endParaRPr lang="en-US" altLang="zh-CN" smtClean="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685800" fontAlgn="base">
              <a:spcBef>
                <a:spcPct val="0"/>
              </a:spcBef>
              <a:spcAft>
                <a:spcPct val="0"/>
              </a:spcAft>
            </a:pPr>
            <a:fld id="{8FDD7859-A37B-46FE-B6E8-CA056C5F6796}" type="slidenum">
              <a:rPr lang="en-US" altLang="zh-CN" smtClean="0">
                <a:solidFill>
                  <a:srgbClr val="000000"/>
                </a:solidFill>
              </a:rPr>
              <a:pPr defTabSz="685800" fontAlgn="base">
                <a:spcBef>
                  <a:spcPct val="0"/>
                </a:spcBef>
                <a:spcAft>
                  <a:spcPct val="0"/>
                </a:spcAft>
              </a:pPr>
              <a:t>‹#›</a:t>
            </a:fld>
            <a:endParaRPr lang="en-US" altLang="zh-CN" smtClean="0">
              <a:solidFill>
                <a:srgbClr val="000000"/>
              </a:solidFill>
            </a:endParaRPr>
          </a:p>
        </p:txBody>
      </p:sp>
    </p:spTree>
    <p:extLst>
      <p:ext uri="{BB962C8B-B14F-4D97-AF65-F5344CB8AC3E}">
        <p14:creationId xmlns:p14="http://schemas.microsoft.com/office/powerpoint/2010/main" val="371790071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a:t>单击此处编辑母版标题样式</a:t>
            </a:r>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ltLang="zh-CN" smtClean="0"/>
              <a:t>Click to edit Master subtitle style</a:t>
            </a:r>
            <a:endParaRPr lang="zh-CN" altLang="en-US"/>
          </a:p>
        </p:txBody>
      </p:sp>
      <p:sp>
        <p:nvSpPr>
          <p:cNvPr id="4" name="日期占位符 3"/>
          <p:cNvSpPr>
            <a:spLocks noGrp="1"/>
          </p:cNvSpPr>
          <p:nvPr>
            <p:ph type="dt" sz="half" idx="10"/>
          </p:nvPr>
        </p:nvSpPr>
        <p:spPr/>
        <p:txBody>
          <a:bodyPr/>
          <a:lstStyle>
            <a:lvl1pPr>
              <a:defRPr/>
            </a:lvl1pPr>
          </a:lstStyle>
          <a:p>
            <a:pPr defTabSz="685800" fontAlgn="base">
              <a:spcBef>
                <a:spcPct val="0"/>
              </a:spcBef>
              <a:spcAft>
                <a:spcPct val="0"/>
              </a:spcAft>
            </a:pPr>
            <a:fld id="{C5BB6A05-D084-4EE6-A9EE-578BB106994C}" type="datetimeFigureOut">
              <a:rPr lang="zh-CN" altLang="en-US" smtClean="0">
                <a:solidFill>
                  <a:srgbClr val="000000"/>
                </a:solidFill>
              </a:rPr>
              <a:pPr defTabSz="685800" fontAlgn="base">
                <a:spcBef>
                  <a:spcPct val="0"/>
                </a:spcBef>
                <a:spcAft>
                  <a:spcPct val="0"/>
                </a:spcAft>
              </a:pPr>
              <a:t>2023/12/5</a:t>
            </a:fld>
            <a:endParaRPr lang="zh-CN" altLang="en-US" smtClean="0">
              <a:solidFill>
                <a:srgbClr val="000000"/>
              </a:solidFill>
            </a:endParaRPr>
          </a:p>
        </p:txBody>
      </p:sp>
      <p:sp>
        <p:nvSpPr>
          <p:cNvPr id="5" name="页脚占位符 4"/>
          <p:cNvSpPr>
            <a:spLocks noGrp="1"/>
          </p:cNvSpPr>
          <p:nvPr>
            <p:ph type="ftr" sz="quarter" idx="11"/>
          </p:nvPr>
        </p:nvSpPr>
        <p:spPr/>
        <p:txBody>
          <a:bodyPr/>
          <a:lstStyle>
            <a:lvl1pPr>
              <a:defRPr/>
            </a:lvl1pPr>
          </a:lstStyle>
          <a:p>
            <a:pPr defTabSz="685800" fontAlgn="base">
              <a:spcBef>
                <a:spcPct val="0"/>
              </a:spcBef>
              <a:spcAft>
                <a:spcPct val="0"/>
              </a:spcAft>
            </a:pPr>
            <a:endParaRPr lang="zh-CN" altLang="en-US" smtClean="0">
              <a:solidFill>
                <a:srgbClr val="000000"/>
              </a:solidFill>
            </a:endParaRPr>
          </a:p>
        </p:txBody>
      </p:sp>
      <p:sp>
        <p:nvSpPr>
          <p:cNvPr id="6" name="灯片编号占位符 5"/>
          <p:cNvSpPr>
            <a:spLocks noGrp="1"/>
          </p:cNvSpPr>
          <p:nvPr>
            <p:ph type="sldNum" sz="quarter" idx="12"/>
          </p:nvPr>
        </p:nvSpPr>
        <p:spPr/>
        <p:txBody>
          <a:bodyPr/>
          <a:lstStyle>
            <a:lvl1pPr>
              <a:defRPr/>
            </a:lvl1pPr>
          </a:lstStyle>
          <a:p>
            <a:pPr defTabSz="685800" fontAlgn="base">
              <a:spcBef>
                <a:spcPct val="0"/>
              </a:spcBef>
              <a:spcAft>
                <a:spcPct val="0"/>
              </a:spcAft>
            </a:pPr>
            <a:fld id="{63512934-508C-485F-8C23-63330053783C}" type="slidenum">
              <a:rPr lang="zh-CN" altLang="en-US" smtClean="0">
                <a:solidFill>
                  <a:srgbClr val="000000"/>
                </a:solidFill>
              </a:rPr>
              <a:pPr defTabSz="685800" fontAlgn="base">
                <a:spcBef>
                  <a:spcPct val="0"/>
                </a:spcBef>
                <a:spcAft>
                  <a:spcPct val="0"/>
                </a:spcAft>
              </a:pPr>
              <a:t>‹#›</a:t>
            </a:fld>
            <a:endParaRPr lang="zh-CN" altLang="en-US" smtClean="0">
              <a:solidFill>
                <a:srgbClr val="000000"/>
              </a:solidFill>
            </a:endParaRPr>
          </a:p>
        </p:txBody>
      </p:sp>
    </p:spTree>
    <p:extLst>
      <p:ext uri="{BB962C8B-B14F-4D97-AF65-F5344CB8AC3E}">
        <p14:creationId xmlns:p14="http://schemas.microsoft.com/office/powerpoint/2010/main" val="3516591966"/>
      </p:ext>
    </p:extLst>
  </p:cSld>
  <p:clrMapOvr>
    <a:masterClrMapping/>
  </p:clrMapOvr>
  <p:transition spd="slow" advTm="1000">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97"/>
        <p:cNvGrpSpPr/>
        <p:nvPr/>
      </p:nvGrpSpPr>
      <p:grpSpPr>
        <a:xfrm>
          <a:off x="0" y="0"/>
          <a:ext cx="0" cy="0"/>
          <a:chOff x="0" y="0"/>
          <a:chExt cx="0" cy="0"/>
        </a:xfrm>
      </p:grpSpPr>
      <p:sp>
        <p:nvSpPr>
          <p:cNvPr id="98" name="Google Shape;98;p23"/>
          <p:cNvSpPr txBox="1">
            <a:spLocks noGrp="1"/>
          </p:cNvSpPr>
          <p:nvPr>
            <p:ph type="title"/>
          </p:nvPr>
        </p:nvSpPr>
        <p:spPr>
          <a:xfrm>
            <a:off x="713225" y="593367"/>
            <a:ext cx="77175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9" name="Google Shape;99;p23"/>
          <p:cNvSpPr txBox="1">
            <a:spLocks noGrp="1"/>
          </p:cNvSpPr>
          <p:nvPr>
            <p:ph type="subTitle" idx="1"/>
          </p:nvPr>
        </p:nvSpPr>
        <p:spPr>
          <a:xfrm>
            <a:off x="699100" y="2015617"/>
            <a:ext cx="2533500" cy="612000"/>
          </a:xfrm>
          <a:prstGeom prst="rect">
            <a:avLst/>
          </a:prstGeom>
        </p:spPr>
        <p:txBody>
          <a:bodyPr spcFirstLastPara="1" lIns="91425" tIns="91425" rIns="91425" bIns="91425">
            <a:noAutofit/>
          </a:bodyPr>
          <a:lstStyle>
            <a:lvl1pPr lvl="0" algn="ctr" rtl="0">
              <a:spcBef>
                <a:spcPts val="0"/>
              </a:spcBef>
              <a:spcAft>
                <a:spcPts val="0"/>
              </a:spcAft>
              <a:buSzPts val="1800"/>
              <a:buFont typeface="Berkshire Swash"/>
              <a:buNone/>
              <a:defRPr b="1">
                <a:latin typeface="Merriweather"/>
                <a:ea typeface="Merriweather"/>
                <a:cs typeface="Merriweather"/>
                <a:sym typeface="Merriweather"/>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00" name="Google Shape;100;p23"/>
          <p:cNvSpPr txBox="1">
            <a:spLocks noGrp="1"/>
          </p:cNvSpPr>
          <p:nvPr>
            <p:ph type="subTitle" idx="2"/>
          </p:nvPr>
        </p:nvSpPr>
        <p:spPr>
          <a:xfrm>
            <a:off x="699100" y="2535563"/>
            <a:ext cx="2533500" cy="1163200"/>
          </a:xfrm>
          <a:prstGeom prst="rect">
            <a:avLst/>
          </a:prstGeom>
        </p:spPr>
        <p:txBody>
          <a:bodyPr spcFirstLastPara="1" lIns="91425" tIns="91425" rIns="91425" bIns="91425">
            <a:noAutofit/>
          </a:bodyPr>
          <a:lstStyle>
            <a:lvl1pPr lvl="0" algn="ctr" rtl="0">
              <a:spcBef>
                <a:spcPts val="0"/>
              </a:spcBef>
              <a:spcAft>
                <a:spcPts val="0"/>
              </a:spcAft>
              <a:buSzPts val="1400"/>
              <a:buNone/>
              <a:defRPr sz="1400"/>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01" name="Google Shape;101;p23"/>
          <p:cNvSpPr txBox="1">
            <a:spLocks noGrp="1"/>
          </p:cNvSpPr>
          <p:nvPr>
            <p:ph type="subTitle" idx="3"/>
          </p:nvPr>
        </p:nvSpPr>
        <p:spPr>
          <a:xfrm>
            <a:off x="3305250" y="2015617"/>
            <a:ext cx="2533500" cy="612000"/>
          </a:xfrm>
          <a:prstGeom prst="rect">
            <a:avLst/>
          </a:prstGeom>
        </p:spPr>
        <p:txBody>
          <a:bodyPr spcFirstLastPara="1" lIns="91425" tIns="91425" rIns="91425" bIns="91425">
            <a:noAutofit/>
          </a:bodyPr>
          <a:lstStyle>
            <a:lvl1pPr lvl="0" algn="ctr" rtl="0">
              <a:spcBef>
                <a:spcPts val="0"/>
              </a:spcBef>
              <a:spcAft>
                <a:spcPts val="0"/>
              </a:spcAft>
              <a:buSzPts val="1800"/>
              <a:buFont typeface="Berkshire Swash"/>
              <a:buNone/>
              <a:defRPr b="1">
                <a:latin typeface="Merriweather"/>
                <a:ea typeface="Merriweather"/>
                <a:cs typeface="Merriweather"/>
                <a:sym typeface="Merriweather"/>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02" name="Google Shape;102;p23"/>
          <p:cNvSpPr txBox="1">
            <a:spLocks noGrp="1"/>
          </p:cNvSpPr>
          <p:nvPr>
            <p:ph type="subTitle" idx="4"/>
          </p:nvPr>
        </p:nvSpPr>
        <p:spPr>
          <a:xfrm>
            <a:off x="3305250" y="2535563"/>
            <a:ext cx="2533500" cy="1163200"/>
          </a:xfrm>
          <a:prstGeom prst="rect">
            <a:avLst/>
          </a:prstGeom>
        </p:spPr>
        <p:txBody>
          <a:bodyPr spcFirstLastPara="1" lIns="91425" tIns="91425" rIns="91425" bIns="91425">
            <a:noAutofit/>
          </a:bodyPr>
          <a:lstStyle>
            <a:lvl1pPr lvl="0" algn="ctr" rtl="0">
              <a:spcBef>
                <a:spcPts val="0"/>
              </a:spcBef>
              <a:spcAft>
                <a:spcPts val="0"/>
              </a:spcAft>
              <a:buSzPts val="1400"/>
              <a:buNone/>
              <a:defRPr sz="1400"/>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03" name="Google Shape;103;p23"/>
          <p:cNvSpPr txBox="1">
            <a:spLocks noGrp="1"/>
          </p:cNvSpPr>
          <p:nvPr>
            <p:ph type="subTitle" idx="5"/>
          </p:nvPr>
        </p:nvSpPr>
        <p:spPr>
          <a:xfrm>
            <a:off x="5911400" y="2015617"/>
            <a:ext cx="2533500" cy="612000"/>
          </a:xfrm>
          <a:prstGeom prst="rect">
            <a:avLst/>
          </a:prstGeom>
        </p:spPr>
        <p:txBody>
          <a:bodyPr spcFirstLastPara="1" lIns="91425" tIns="91425" rIns="91425" bIns="91425">
            <a:noAutofit/>
          </a:bodyPr>
          <a:lstStyle>
            <a:lvl1pPr lvl="0" algn="ctr" rtl="0">
              <a:spcBef>
                <a:spcPts val="0"/>
              </a:spcBef>
              <a:spcAft>
                <a:spcPts val="0"/>
              </a:spcAft>
              <a:buSzPts val="1800"/>
              <a:buFont typeface="Berkshire Swash"/>
              <a:buNone/>
              <a:defRPr b="1">
                <a:latin typeface="Merriweather"/>
                <a:ea typeface="Merriweather"/>
                <a:cs typeface="Merriweather"/>
                <a:sym typeface="Merriweather"/>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04" name="Google Shape;104;p23"/>
          <p:cNvSpPr txBox="1">
            <a:spLocks noGrp="1"/>
          </p:cNvSpPr>
          <p:nvPr>
            <p:ph type="subTitle" idx="6"/>
          </p:nvPr>
        </p:nvSpPr>
        <p:spPr>
          <a:xfrm>
            <a:off x="5911400" y="2535563"/>
            <a:ext cx="2533500" cy="1163200"/>
          </a:xfrm>
          <a:prstGeom prst="rect">
            <a:avLst/>
          </a:prstGeom>
        </p:spPr>
        <p:txBody>
          <a:bodyPr spcFirstLastPara="1" lIns="91425" tIns="91425" rIns="91425" bIns="91425">
            <a:noAutofit/>
          </a:bodyPr>
          <a:lstStyle>
            <a:lvl1pPr lvl="0" algn="ctr" rtl="0">
              <a:spcBef>
                <a:spcPts val="0"/>
              </a:spcBef>
              <a:spcAft>
                <a:spcPts val="0"/>
              </a:spcAft>
              <a:buSzPts val="1400"/>
              <a:buNone/>
              <a:defRPr sz="1400"/>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05" name="Google Shape;105;p23"/>
          <p:cNvSpPr txBox="1">
            <a:spLocks noGrp="1"/>
          </p:cNvSpPr>
          <p:nvPr>
            <p:ph type="subTitle" idx="7"/>
          </p:nvPr>
        </p:nvSpPr>
        <p:spPr>
          <a:xfrm>
            <a:off x="699075" y="3935284"/>
            <a:ext cx="2533500" cy="612000"/>
          </a:xfrm>
          <a:prstGeom prst="rect">
            <a:avLst/>
          </a:prstGeom>
        </p:spPr>
        <p:txBody>
          <a:bodyPr spcFirstLastPara="1" lIns="91425" tIns="91425" rIns="91425" bIns="91425">
            <a:noAutofit/>
          </a:bodyPr>
          <a:lstStyle>
            <a:lvl1pPr lvl="0" algn="ctr" rtl="0">
              <a:spcBef>
                <a:spcPts val="0"/>
              </a:spcBef>
              <a:spcAft>
                <a:spcPts val="0"/>
              </a:spcAft>
              <a:buSzPts val="1800"/>
              <a:buFont typeface="Berkshire Swash"/>
              <a:buNone/>
              <a:defRPr b="1">
                <a:latin typeface="Merriweather"/>
                <a:ea typeface="Merriweather"/>
                <a:cs typeface="Merriweather"/>
                <a:sym typeface="Merriweather"/>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06" name="Google Shape;106;p23"/>
          <p:cNvSpPr txBox="1">
            <a:spLocks noGrp="1"/>
          </p:cNvSpPr>
          <p:nvPr>
            <p:ph type="subTitle" idx="8"/>
          </p:nvPr>
        </p:nvSpPr>
        <p:spPr>
          <a:xfrm>
            <a:off x="699075" y="4455229"/>
            <a:ext cx="2533500" cy="1163200"/>
          </a:xfrm>
          <a:prstGeom prst="rect">
            <a:avLst/>
          </a:prstGeom>
        </p:spPr>
        <p:txBody>
          <a:bodyPr spcFirstLastPara="1" lIns="91425" tIns="91425" rIns="91425" bIns="91425">
            <a:noAutofit/>
          </a:bodyPr>
          <a:lstStyle>
            <a:lvl1pPr lvl="0" algn="ctr" rtl="0">
              <a:spcBef>
                <a:spcPts val="0"/>
              </a:spcBef>
              <a:spcAft>
                <a:spcPts val="0"/>
              </a:spcAft>
              <a:buSzPts val="1400"/>
              <a:buNone/>
              <a:defRPr sz="1400">
                <a:solidFill>
                  <a:schemeClr val="dk1"/>
                </a:solidFill>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07" name="Google Shape;107;p23"/>
          <p:cNvSpPr txBox="1">
            <a:spLocks noGrp="1"/>
          </p:cNvSpPr>
          <p:nvPr>
            <p:ph type="subTitle" idx="9"/>
          </p:nvPr>
        </p:nvSpPr>
        <p:spPr>
          <a:xfrm>
            <a:off x="3305225" y="3935284"/>
            <a:ext cx="2533500" cy="612000"/>
          </a:xfrm>
          <a:prstGeom prst="rect">
            <a:avLst/>
          </a:prstGeom>
        </p:spPr>
        <p:txBody>
          <a:bodyPr spcFirstLastPara="1" lIns="91425" tIns="91425" rIns="91425" bIns="91425">
            <a:noAutofit/>
          </a:bodyPr>
          <a:lstStyle>
            <a:lvl1pPr lvl="0" algn="ctr" rtl="0">
              <a:spcBef>
                <a:spcPts val="0"/>
              </a:spcBef>
              <a:spcAft>
                <a:spcPts val="0"/>
              </a:spcAft>
              <a:buSzPts val="1800"/>
              <a:buFont typeface="Berkshire Swash"/>
              <a:buNone/>
              <a:defRPr b="1">
                <a:latin typeface="Merriweather"/>
                <a:ea typeface="Merriweather"/>
                <a:cs typeface="Merriweather"/>
                <a:sym typeface="Merriweather"/>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08" name="Google Shape;108;p23"/>
          <p:cNvSpPr txBox="1">
            <a:spLocks noGrp="1"/>
          </p:cNvSpPr>
          <p:nvPr>
            <p:ph type="subTitle" idx="13"/>
          </p:nvPr>
        </p:nvSpPr>
        <p:spPr>
          <a:xfrm>
            <a:off x="3305225" y="4455229"/>
            <a:ext cx="2533500" cy="1163200"/>
          </a:xfrm>
          <a:prstGeom prst="rect">
            <a:avLst/>
          </a:prstGeom>
        </p:spPr>
        <p:txBody>
          <a:bodyPr spcFirstLastPara="1" lIns="91425" tIns="91425" rIns="91425" bIns="91425">
            <a:noAutofit/>
          </a:bodyPr>
          <a:lstStyle>
            <a:lvl1pPr lvl="0" algn="ctr" rtl="0">
              <a:spcBef>
                <a:spcPts val="0"/>
              </a:spcBef>
              <a:spcAft>
                <a:spcPts val="0"/>
              </a:spcAft>
              <a:buSzPts val="1400"/>
              <a:buNone/>
              <a:defRPr sz="1400"/>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09" name="Google Shape;109;p23"/>
          <p:cNvSpPr txBox="1">
            <a:spLocks noGrp="1"/>
          </p:cNvSpPr>
          <p:nvPr>
            <p:ph type="subTitle" idx="14"/>
          </p:nvPr>
        </p:nvSpPr>
        <p:spPr>
          <a:xfrm>
            <a:off x="5911375" y="3935284"/>
            <a:ext cx="2533500" cy="612000"/>
          </a:xfrm>
          <a:prstGeom prst="rect">
            <a:avLst/>
          </a:prstGeom>
        </p:spPr>
        <p:txBody>
          <a:bodyPr spcFirstLastPara="1" lIns="91425" tIns="91425" rIns="91425" bIns="91425">
            <a:noAutofit/>
          </a:bodyPr>
          <a:lstStyle>
            <a:lvl1pPr lvl="0" algn="ctr" rtl="0">
              <a:spcBef>
                <a:spcPts val="0"/>
              </a:spcBef>
              <a:spcAft>
                <a:spcPts val="0"/>
              </a:spcAft>
              <a:buSzPts val="1800"/>
              <a:buFont typeface="Berkshire Swash"/>
              <a:buNone/>
              <a:defRPr b="1">
                <a:latin typeface="Merriweather"/>
                <a:ea typeface="Merriweather"/>
                <a:cs typeface="Merriweather"/>
                <a:sym typeface="Merriweather"/>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10" name="Google Shape;110;p23"/>
          <p:cNvSpPr txBox="1">
            <a:spLocks noGrp="1"/>
          </p:cNvSpPr>
          <p:nvPr>
            <p:ph type="subTitle" idx="15"/>
          </p:nvPr>
        </p:nvSpPr>
        <p:spPr>
          <a:xfrm>
            <a:off x="5911375" y="4455229"/>
            <a:ext cx="2533500" cy="1163200"/>
          </a:xfrm>
          <a:prstGeom prst="rect">
            <a:avLst/>
          </a:prstGeom>
        </p:spPr>
        <p:txBody>
          <a:bodyPr spcFirstLastPara="1" lIns="91425" tIns="91425" rIns="91425" bIns="91425">
            <a:noAutofit/>
          </a:bodyPr>
          <a:lstStyle>
            <a:lvl1pPr lvl="0" algn="ctr" rtl="0">
              <a:spcBef>
                <a:spcPts val="0"/>
              </a:spcBef>
              <a:spcAft>
                <a:spcPts val="0"/>
              </a:spcAft>
              <a:buSzPts val="1400"/>
              <a:buNone/>
              <a:defRPr sz="1400"/>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Tree>
    <p:extLst>
      <p:ext uri="{BB962C8B-B14F-4D97-AF65-F5344CB8AC3E}">
        <p14:creationId xmlns:p14="http://schemas.microsoft.com/office/powerpoint/2010/main" val="147646180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smtClean="0"/>
              <a:t>Click to edit Master title style</a:t>
            </a:r>
            <a:endParaRPr lang="en-US"/>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0" indent="0" algn="ctr">
              <a:buNone/>
              <a:defRPr>
                <a:solidFill>
                  <a:schemeClr val="tx1">
                    <a:tint val="75000"/>
                  </a:schemeClr>
                </a:solidFill>
              </a:defRPr>
            </a:lvl2pPr>
            <a:lvl3pPr marL="457200" indent="0" algn="ctr">
              <a:buNone/>
              <a:defRPr>
                <a:solidFill>
                  <a:schemeClr val="tx1">
                    <a:tint val="75000"/>
                  </a:schemeClr>
                </a:solidFill>
              </a:defRPr>
            </a:lvl3pPr>
            <a:lvl4pPr marL="685800" indent="0" algn="ctr">
              <a:buNone/>
              <a:defRPr>
                <a:solidFill>
                  <a:schemeClr val="tx1">
                    <a:tint val="75000"/>
                  </a:schemeClr>
                </a:solidFill>
              </a:defRPr>
            </a:lvl4pPr>
            <a:lvl5pPr marL="914400" indent="0" algn="ctr">
              <a:buNone/>
              <a:defRPr>
                <a:solidFill>
                  <a:schemeClr val="tx1">
                    <a:tint val="75000"/>
                  </a:schemeClr>
                </a:solidFill>
              </a:defRPr>
            </a:lvl5pPr>
            <a:lvl6pPr marL="1143000" indent="0" algn="ctr">
              <a:buNone/>
              <a:defRPr>
                <a:solidFill>
                  <a:schemeClr val="tx1">
                    <a:tint val="75000"/>
                  </a:schemeClr>
                </a:solidFill>
              </a:defRPr>
            </a:lvl6pPr>
            <a:lvl7pPr marL="1371600" indent="0" algn="ctr">
              <a:buNone/>
              <a:defRPr>
                <a:solidFill>
                  <a:schemeClr val="tx1">
                    <a:tint val="75000"/>
                  </a:schemeClr>
                </a:solidFill>
              </a:defRPr>
            </a:lvl7pPr>
            <a:lvl8pPr marL="1600200" indent="0" algn="ctr">
              <a:buNone/>
              <a:defRPr>
                <a:solidFill>
                  <a:schemeClr val="tx1">
                    <a:tint val="75000"/>
                  </a:schemeClr>
                </a:solidFill>
              </a:defRPr>
            </a:lvl8pPr>
            <a:lvl9pPr marL="18288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4572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416150514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4572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413300914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4"/>
            <a:ext cx="3886200" cy="908050"/>
          </a:xfrm>
        </p:spPr>
        <p:txBody>
          <a:bodyPr anchor="t"/>
          <a:lstStyle>
            <a:lvl1pPr algn="l">
              <a:defRPr sz="2000" b="1" cap="all"/>
            </a:lvl1pPr>
          </a:lstStyle>
          <a:p>
            <a:r>
              <a:rPr lang="en-US" smtClean="0"/>
              <a:t>Click to edit Master title style</a:t>
            </a:r>
            <a:endParaRPr lang="en-US"/>
          </a:p>
        </p:txBody>
      </p:sp>
      <p:sp>
        <p:nvSpPr>
          <p:cNvPr id="3" name="Text Placeholder 2"/>
          <p:cNvSpPr>
            <a:spLocks noGrp="1"/>
          </p:cNvSpPr>
          <p:nvPr>
            <p:ph type="body" idx="1"/>
          </p:nvPr>
        </p:nvSpPr>
        <p:spPr>
          <a:xfrm>
            <a:off x="361157" y="1937809"/>
            <a:ext cx="3886200" cy="1000125"/>
          </a:xfrm>
        </p:spPr>
        <p:txBody>
          <a:bodyPr anchor="b"/>
          <a:lstStyle>
            <a:lvl1pPr marL="0" indent="0">
              <a:buNone/>
              <a:defRPr sz="1000">
                <a:solidFill>
                  <a:schemeClr val="tx1">
                    <a:tint val="75000"/>
                  </a:schemeClr>
                </a:solidFill>
              </a:defRPr>
            </a:lvl1pPr>
            <a:lvl2pPr marL="228600" indent="0">
              <a:buNone/>
              <a:defRPr sz="900">
                <a:solidFill>
                  <a:schemeClr val="tx1">
                    <a:tint val="75000"/>
                  </a:schemeClr>
                </a:solidFill>
              </a:defRPr>
            </a:lvl2pPr>
            <a:lvl3pPr marL="457200" indent="0">
              <a:buNone/>
              <a:defRPr sz="800">
                <a:solidFill>
                  <a:schemeClr val="tx1">
                    <a:tint val="75000"/>
                  </a:schemeClr>
                </a:solidFill>
              </a:defRPr>
            </a:lvl3pPr>
            <a:lvl4pPr marL="685800" indent="0">
              <a:buNone/>
              <a:defRPr sz="700">
                <a:solidFill>
                  <a:schemeClr val="tx1">
                    <a:tint val="75000"/>
                  </a:schemeClr>
                </a:solidFill>
              </a:defRPr>
            </a:lvl4pPr>
            <a:lvl5pPr marL="914400" indent="0">
              <a:buNone/>
              <a:defRPr sz="700">
                <a:solidFill>
                  <a:schemeClr val="tx1">
                    <a:tint val="75000"/>
                  </a:schemeClr>
                </a:solidFill>
              </a:defRPr>
            </a:lvl5pPr>
            <a:lvl6pPr marL="1143000" indent="0">
              <a:buNone/>
              <a:defRPr sz="700">
                <a:solidFill>
                  <a:schemeClr val="tx1">
                    <a:tint val="75000"/>
                  </a:schemeClr>
                </a:solidFill>
              </a:defRPr>
            </a:lvl6pPr>
            <a:lvl7pPr marL="1371600" indent="0">
              <a:buNone/>
              <a:defRPr sz="700">
                <a:solidFill>
                  <a:schemeClr val="tx1">
                    <a:tint val="75000"/>
                  </a:schemeClr>
                </a:solidFill>
              </a:defRPr>
            </a:lvl7pPr>
            <a:lvl8pPr marL="1600200" indent="0">
              <a:buNone/>
              <a:defRPr sz="700">
                <a:solidFill>
                  <a:schemeClr val="tx1">
                    <a:tint val="75000"/>
                  </a:schemeClr>
                </a:solidFill>
              </a:defRPr>
            </a:lvl8pPr>
            <a:lvl9pPr marL="1828800" indent="0">
              <a:buNone/>
              <a:defRPr sz="7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4572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240560960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28600" y="1066800"/>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324100" y="1066800"/>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4572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2346630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28600" y="1023409"/>
            <a:ext cx="2020094" cy="426508"/>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smtClean="0"/>
              <a:t>Click to edit Master text styles</a:t>
            </a:r>
          </a:p>
        </p:txBody>
      </p:sp>
      <p:sp>
        <p:nvSpPr>
          <p:cNvPr id="4" name="Content Placeholder 3"/>
          <p:cNvSpPr>
            <a:spLocks noGrp="1"/>
          </p:cNvSpPr>
          <p:nvPr>
            <p:ph sz="half" idx="2"/>
          </p:nvPr>
        </p:nvSpPr>
        <p:spPr>
          <a:xfrm>
            <a:off x="228600"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2322513" y="1023409"/>
            <a:ext cx="2020888" cy="426508"/>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smtClean="0"/>
              <a:t>Click to edit Master text styles</a:t>
            </a:r>
          </a:p>
        </p:txBody>
      </p:sp>
      <p:sp>
        <p:nvSpPr>
          <p:cNvPr id="6" name="Content Placeholder 5"/>
          <p:cNvSpPr>
            <a:spLocks noGrp="1"/>
          </p:cNvSpPr>
          <p:nvPr>
            <p:ph sz="quarter" idx="4"/>
          </p:nvPr>
        </p:nvSpPr>
        <p:spPr>
          <a:xfrm>
            <a:off x="2322513" y="1449917"/>
            <a:ext cx="2020888"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457200"/>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25152557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141D74-F5C4-4760-AA68-2D0581051B44}" type="datetimeFigureOut">
              <a:rPr lang="en-US" smtClean="0"/>
              <a:t>12/5/2023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B6D13F4-7CC5-4472-BED8-D334B143A5A6}" type="slidenum">
              <a:rPr lang="en-US" smtClean="0"/>
              <a:t>‹#›</a:t>
            </a:fld>
            <a:endParaRPr lang="en-US"/>
          </a:p>
        </p:txBody>
      </p:sp>
    </p:spTree>
    <p:extLst>
      <p:ext uri="{BB962C8B-B14F-4D97-AF65-F5344CB8AC3E}">
        <p14:creationId xmlns:p14="http://schemas.microsoft.com/office/powerpoint/2010/main" val="335917199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457200"/>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348791413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457200"/>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372447493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0" y="182033"/>
            <a:ext cx="1504157" cy="774700"/>
          </a:xfrm>
        </p:spPr>
        <p:txBody>
          <a:bodyPr anchor="b"/>
          <a:lstStyle>
            <a:lvl1pPr algn="l">
              <a:defRPr sz="1000" b="1"/>
            </a:lvl1pPr>
          </a:lstStyle>
          <a:p>
            <a:r>
              <a:rPr lang="en-US" smtClean="0"/>
              <a:t>Click to edit Master title style</a:t>
            </a:r>
            <a:endParaRPr lang="en-US"/>
          </a:p>
        </p:txBody>
      </p:sp>
      <p:sp>
        <p:nvSpPr>
          <p:cNvPr id="3" name="Content Placeholder 2"/>
          <p:cNvSpPr>
            <a:spLocks noGrp="1"/>
          </p:cNvSpPr>
          <p:nvPr>
            <p:ph idx="1"/>
          </p:nvPr>
        </p:nvSpPr>
        <p:spPr>
          <a:xfrm>
            <a:off x="1787525" y="182034"/>
            <a:ext cx="2555875"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28600" y="956734"/>
            <a:ext cx="1504157" cy="3127375"/>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4572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246364666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0"/>
            <a:ext cx="2743200" cy="377825"/>
          </a:xfrm>
        </p:spPr>
        <p:txBody>
          <a:bodyPr anchor="b"/>
          <a:lstStyle>
            <a:lvl1pPr algn="l">
              <a:defRPr sz="1000" b="1"/>
            </a:lvl1pPr>
          </a:lstStyle>
          <a:p>
            <a:r>
              <a:rPr lang="en-US" smtClean="0"/>
              <a:t>Click to edit Master title style</a:t>
            </a:r>
            <a:endParaRPr lang="en-US"/>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0" indent="0">
              <a:buNone/>
              <a:defRPr sz="1400"/>
            </a:lvl2pPr>
            <a:lvl3pPr marL="457200" indent="0">
              <a:buNone/>
              <a:defRPr sz="1200"/>
            </a:lvl3pPr>
            <a:lvl4pPr marL="685800" indent="0">
              <a:buNone/>
              <a:defRPr sz="1000"/>
            </a:lvl4pPr>
            <a:lvl5pPr marL="914400" indent="0">
              <a:buNone/>
              <a:defRPr sz="1000"/>
            </a:lvl5pPr>
            <a:lvl6pPr marL="1143000" indent="0">
              <a:buNone/>
              <a:defRPr sz="1000"/>
            </a:lvl6pPr>
            <a:lvl7pPr marL="1371600" indent="0">
              <a:buNone/>
              <a:defRPr sz="1000"/>
            </a:lvl7pPr>
            <a:lvl8pPr marL="1600200" indent="0">
              <a:buNone/>
              <a:defRPr sz="1000"/>
            </a:lvl8pPr>
            <a:lvl9pPr marL="1828800" indent="0">
              <a:buNone/>
              <a:defRPr sz="1000"/>
            </a:lvl9pPr>
          </a:lstStyle>
          <a:p>
            <a:endParaRPr lang="en-US"/>
          </a:p>
        </p:txBody>
      </p:sp>
      <p:sp>
        <p:nvSpPr>
          <p:cNvPr id="4" name="Text Placeholder 3"/>
          <p:cNvSpPr>
            <a:spLocks noGrp="1"/>
          </p:cNvSpPr>
          <p:nvPr>
            <p:ph type="body" sz="half" idx="2"/>
          </p:nvPr>
        </p:nvSpPr>
        <p:spPr>
          <a:xfrm>
            <a:off x="896144" y="3578225"/>
            <a:ext cx="2743200" cy="536575"/>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4572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96494388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4572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263448275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2"/>
            <a:ext cx="1028700" cy="390101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183092"/>
            <a:ext cx="3009900" cy="39010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4572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284512100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C81C43-8C97-4787-9E67-6FEE1D84B477}"/>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A8585F07-951E-439A-A7DB-15EAAACEFB8B}"/>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9EF62ED7-EB9D-47A9-BF9F-E8FBF1E305B5}"/>
              </a:ext>
            </a:extLst>
          </p:cNvPr>
          <p:cNvSpPr>
            <a:spLocks noGrp="1"/>
          </p:cNvSpPr>
          <p:nvPr>
            <p:ph type="dt" sz="half" idx="10"/>
          </p:nvPr>
        </p:nvSpPr>
        <p:spPr/>
        <p:txBody>
          <a:bodyPr/>
          <a:lstStyle/>
          <a:p>
            <a:pPr defTabSz="685800"/>
            <a:fld id="{2BFA6248-9075-44F6-BABA-ACCDFFA54742}" type="datetimeFigureOut">
              <a:rPr lang="en-US" smtClean="0">
                <a:solidFill>
                  <a:prstClr val="black">
                    <a:tint val="75000"/>
                  </a:prstClr>
                </a:solidFill>
                <a:cs typeface="Arial"/>
                <a:sym typeface="Arial"/>
              </a:rPr>
              <a:pPr defTabSz="685800"/>
              <a:t>12/5/2023</a:t>
            </a:fld>
            <a:endParaRPr lang="en-US">
              <a:solidFill>
                <a:prstClr val="black">
                  <a:tint val="75000"/>
                </a:prstClr>
              </a:solidFill>
              <a:cs typeface="Arial"/>
              <a:sym typeface="Arial"/>
            </a:endParaRPr>
          </a:p>
        </p:txBody>
      </p:sp>
      <p:sp>
        <p:nvSpPr>
          <p:cNvPr id="5" name="Footer Placeholder 4">
            <a:extLst>
              <a:ext uri="{FF2B5EF4-FFF2-40B4-BE49-F238E27FC236}">
                <a16:creationId xmlns:a16="http://schemas.microsoft.com/office/drawing/2014/main" id="{E934A0AA-8FD5-4C86-8F31-3D31ABD0CDE3}"/>
              </a:ext>
            </a:extLst>
          </p:cNvPr>
          <p:cNvSpPr>
            <a:spLocks noGrp="1"/>
          </p:cNvSpPr>
          <p:nvPr>
            <p:ph type="ftr" sz="quarter" idx="11"/>
          </p:nvPr>
        </p:nvSpPr>
        <p:spPr/>
        <p:txBody>
          <a:bodyPr/>
          <a:lstStyle/>
          <a:p>
            <a:pPr defTabSz="685800"/>
            <a:endParaRPr lang="en-US">
              <a:solidFill>
                <a:prstClr val="black">
                  <a:tint val="75000"/>
                </a:prstClr>
              </a:solidFill>
              <a:cs typeface="Arial"/>
              <a:sym typeface="Arial"/>
            </a:endParaRPr>
          </a:p>
        </p:txBody>
      </p:sp>
      <p:sp>
        <p:nvSpPr>
          <p:cNvPr id="6" name="Slide Number Placeholder 5">
            <a:extLst>
              <a:ext uri="{FF2B5EF4-FFF2-40B4-BE49-F238E27FC236}">
                <a16:creationId xmlns:a16="http://schemas.microsoft.com/office/drawing/2014/main" id="{CA3F7E8D-06E8-4965-9227-B2B540DF3CFC}"/>
              </a:ext>
            </a:extLst>
          </p:cNvPr>
          <p:cNvSpPr>
            <a:spLocks noGrp="1"/>
          </p:cNvSpPr>
          <p:nvPr>
            <p:ph type="sldNum" sz="quarter" idx="12"/>
          </p:nvPr>
        </p:nvSpPr>
        <p:spPr/>
        <p:txBody>
          <a:bodyPr/>
          <a:lstStyle/>
          <a:p>
            <a:pPr defTabSz="685800"/>
            <a:fld id="{AFD0A7C2-3364-4B6C-B187-A7ABF31AEE8C}" type="slidenum">
              <a:rPr lang="en-US" smtClean="0">
                <a:solidFill>
                  <a:prstClr val="black">
                    <a:tint val="75000"/>
                  </a:prstClr>
                </a:solidFill>
                <a:cs typeface="Arial"/>
                <a:sym typeface="Arial"/>
              </a:rPr>
              <a:pPr defTabSz="685800"/>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395808113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3CF411-3DEF-46D1-B675-C48FED3905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3C91509-E546-43FB-98D6-6B6565906F2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B402C0-5D64-4FA8-B7A1-2DC509FE273B}"/>
              </a:ext>
            </a:extLst>
          </p:cNvPr>
          <p:cNvSpPr>
            <a:spLocks noGrp="1"/>
          </p:cNvSpPr>
          <p:nvPr>
            <p:ph type="dt" sz="half" idx="10"/>
          </p:nvPr>
        </p:nvSpPr>
        <p:spPr/>
        <p:txBody>
          <a:bodyPr/>
          <a:lstStyle/>
          <a:p>
            <a:pPr defTabSz="685800"/>
            <a:fld id="{2BFA6248-9075-44F6-BABA-ACCDFFA54742}" type="datetimeFigureOut">
              <a:rPr lang="en-US" smtClean="0">
                <a:solidFill>
                  <a:prstClr val="black">
                    <a:tint val="75000"/>
                  </a:prstClr>
                </a:solidFill>
                <a:cs typeface="Arial"/>
                <a:sym typeface="Arial"/>
              </a:rPr>
              <a:pPr defTabSz="685800"/>
              <a:t>12/5/2023</a:t>
            </a:fld>
            <a:endParaRPr lang="en-US">
              <a:solidFill>
                <a:prstClr val="black">
                  <a:tint val="75000"/>
                </a:prstClr>
              </a:solidFill>
              <a:cs typeface="Arial"/>
              <a:sym typeface="Arial"/>
            </a:endParaRPr>
          </a:p>
        </p:txBody>
      </p:sp>
      <p:sp>
        <p:nvSpPr>
          <p:cNvPr id="5" name="Footer Placeholder 4">
            <a:extLst>
              <a:ext uri="{FF2B5EF4-FFF2-40B4-BE49-F238E27FC236}">
                <a16:creationId xmlns:a16="http://schemas.microsoft.com/office/drawing/2014/main" id="{5A69DC95-C7B6-475F-8785-3B9FAAAC70E2}"/>
              </a:ext>
            </a:extLst>
          </p:cNvPr>
          <p:cNvSpPr>
            <a:spLocks noGrp="1"/>
          </p:cNvSpPr>
          <p:nvPr>
            <p:ph type="ftr" sz="quarter" idx="11"/>
          </p:nvPr>
        </p:nvSpPr>
        <p:spPr/>
        <p:txBody>
          <a:bodyPr/>
          <a:lstStyle/>
          <a:p>
            <a:pPr defTabSz="685800"/>
            <a:endParaRPr lang="en-US">
              <a:solidFill>
                <a:prstClr val="black">
                  <a:tint val="75000"/>
                </a:prstClr>
              </a:solidFill>
              <a:cs typeface="Arial"/>
              <a:sym typeface="Arial"/>
            </a:endParaRPr>
          </a:p>
        </p:txBody>
      </p:sp>
      <p:sp>
        <p:nvSpPr>
          <p:cNvPr id="6" name="Slide Number Placeholder 5">
            <a:extLst>
              <a:ext uri="{FF2B5EF4-FFF2-40B4-BE49-F238E27FC236}">
                <a16:creationId xmlns:a16="http://schemas.microsoft.com/office/drawing/2014/main" id="{78BDFA22-6D49-4339-B627-2EBBCC0B6E3C}"/>
              </a:ext>
            </a:extLst>
          </p:cNvPr>
          <p:cNvSpPr>
            <a:spLocks noGrp="1"/>
          </p:cNvSpPr>
          <p:nvPr>
            <p:ph type="sldNum" sz="quarter" idx="12"/>
          </p:nvPr>
        </p:nvSpPr>
        <p:spPr/>
        <p:txBody>
          <a:bodyPr/>
          <a:lstStyle/>
          <a:p>
            <a:pPr defTabSz="685800"/>
            <a:fld id="{AFD0A7C2-3364-4B6C-B187-A7ABF31AEE8C}" type="slidenum">
              <a:rPr lang="en-US" smtClean="0">
                <a:solidFill>
                  <a:prstClr val="black">
                    <a:tint val="75000"/>
                  </a:prstClr>
                </a:solidFill>
                <a:cs typeface="Arial"/>
                <a:sym typeface="Arial"/>
              </a:rPr>
              <a:pPr defTabSz="685800"/>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111439259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47905-26D5-4AAD-B9AA-0768E6AC4592}"/>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02004625-889A-4B5E-91DF-886F4BF9A1B3}"/>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02DD92D-CB11-4825-A48A-651A8410EE3A}"/>
              </a:ext>
            </a:extLst>
          </p:cNvPr>
          <p:cNvSpPr>
            <a:spLocks noGrp="1"/>
          </p:cNvSpPr>
          <p:nvPr>
            <p:ph type="dt" sz="half" idx="10"/>
          </p:nvPr>
        </p:nvSpPr>
        <p:spPr/>
        <p:txBody>
          <a:bodyPr/>
          <a:lstStyle/>
          <a:p>
            <a:pPr defTabSz="685800"/>
            <a:fld id="{2BFA6248-9075-44F6-BABA-ACCDFFA54742}" type="datetimeFigureOut">
              <a:rPr lang="en-US" smtClean="0">
                <a:solidFill>
                  <a:prstClr val="black">
                    <a:tint val="75000"/>
                  </a:prstClr>
                </a:solidFill>
                <a:cs typeface="Arial"/>
                <a:sym typeface="Arial"/>
              </a:rPr>
              <a:pPr defTabSz="685800"/>
              <a:t>12/5/2023</a:t>
            </a:fld>
            <a:endParaRPr lang="en-US">
              <a:solidFill>
                <a:prstClr val="black">
                  <a:tint val="75000"/>
                </a:prstClr>
              </a:solidFill>
              <a:cs typeface="Arial"/>
              <a:sym typeface="Arial"/>
            </a:endParaRPr>
          </a:p>
        </p:txBody>
      </p:sp>
      <p:sp>
        <p:nvSpPr>
          <p:cNvPr id="5" name="Footer Placeholder 4">
            <a:extLst>
              <a:ext uri="{FF2B5EF4-FFF2-40B4-BE49-F238E27FC236}">
                <a16:creationId xmlns:a16="http://schemas.microsoft.com/office/drawing/2014/main" id="{C2B2DDC4-A3D2-4682-8945-C0DA250DAFE4}"/>
              </a:ext>
            </a:extLst>
          </p:cNvPr>
          <p:cNvSpPr>
            <a:spLocks noGrp="1"/>
          </p:cNvSpPr>
          <p:nvPr>
            <p:ph type="ftr" sz="quarter" idx="11"/>
          </p:nvPr>
        </p:nvSpPr>
        <p:spPr/>
        <p:txBody>
          <a:bodyPr/>
          <a:lstStyle/>
          <a:p>
            <a:pPr defTabSz="685800"/>
            <a:endParaRPr lang="en-US">
              <a:solidFill>
                <a:prstClr val="black">
                  <a:tint val="75000"/>
                </a:prstClr>
              </a:solidFill>
              <a:cs typeface="Arial"/>
              <a:sym typeface="Arial"/>
            </a:endParaRPr>
          </a:p>
        </p:txBody>
      </p:sp>
      <p:sp>
        <p:nvSpPr>
          <p:cNvPr id="6" name="Slide Number Placeholder 5">
            <a:extLst>
              <a:ext uri="{FF2B5EF4-FFF2-40B4-BE49-F238E27FC236}">
                <a16:creationId xmlns:a16="http://schemas.microsoft.com/office/drawing/2014/main" id="{2978F52F-B27B-49CB-A3E9-CD723026A9E5}"/>
              </a:ext>
            </a:extLst>
          </p:cNvPr>
          <p:cNvSpPr>
            <a:spLocks noGrp="1"/>
          </p:cNvSpPr>
          <p:nvPr>
            <p:ph type="sldNum" sz="quarter" idx="12"/>
          </p:nvPr>
        </p:nvSpPr>
        <p:spPr/>
        <p:txBody>
          <a:bodyPr/>
          <a:lstStyle/>
          <a:p>
            <a:pPr defTabSz="685800"/>
            <a:fld id="{AFD0A7C2-3364-4B6C-B187-A7ABF31AEE8C}" type="slidenum">
              <a:rPr lang="en-US" smtClean="0">
                <a:solidFill>
                  <a:prstClr val="black">
                    <a:tint val="75000"/>
                  </a:prstClr>
                </a:solidFill>
                <a:cs typeface="Arial"/>
                <a:sym typeface="Arial"/>
              </a:rPr>
              <a:pPr defTabSz="685800"/>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5204945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D51D3-81D0-47D0-AFBB-001ADDD333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CBC757-CD1E-4576-A47C-CB261696FB33}"/>
              </a:ext>
            </a:extLst>
          </p:cNvPr>
          <p:cNvSpPr>
            <a:spLocks noGrp="1"/>
          </p:cNvSpPr>
          <p:nvPr>
            <p:ph sz="half" idx="1"/>
          </p:nvPr>
        </p:nvSpPr>
        <p:spPr>
          <a:xfrm>
            <a:off x="628650" y="1825626"/>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88A03A0-58CF-4752-9C67-37DF396D5749}"/>
              </a:ext>
            </a:extLst>
          </p:cNvPr>
          <p:cNvSpPr>
            <a:spLocks noGrp="1"/>
          </p:cNvSpPr>
          <p:nvPr>
            <p:ph sz="half" idx="2"/>
          </p:nvPr>
        </p:nvSpPr>
        <p:spPr>
          <a:xfrm>
            <a:off x="4629150" y="1825626"/>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238A83D-B1BD-46AF-9B04-690C8CE8E267}"/>
              </a:ext>
            </a:extLst>
          </p:cNvPr>
          <p:cNvSpPr>
            <a:spLocks noGrp="1"/>
          </p:cNvSpPr>
          <p:nvPr>
            <p:ph type="dt" sz="half" idx="10"/>
          </p:nvPr>
        </p:nvSpPr>
        <p:spPr/>
        <p:txBody>
          <a:bodyPr/>
          <a:lstStyle/>
          <a:p>
            <a:pPr defTabSz="685800"/>
            <a:fld id="{2BFA6248-9075-44F6-BABA-ACCDFFA54742}" type="datetimeFigureOut">
              <a:rPr lang="en-US" smtClean="0">
                <a:solidFill>
                  <a:prstClr val="black">
                    <a:tint val="75000"/>
                  </a:prstClr>
                </a:solidFill>
                <a:cs typeface="Arial"/>
                <a:sym typeface="Arial"/>
              </a:rPr>
              <a:pPr defTabSz="685800"/>
              <a:t>12/5/2023</a:t>
            </a:fld>
            <a:endParaRPr lang="en-US">
              <a:solidFill>
                <a:prstClr val="black">
                  <a:tint val="75000"/>
                </a:prstClr>
              </a:solidFill>
              <a:cs typeface="Arial"/>
              <a:sym typeface="Arial"/>
            </a:endParaRPr>
          </a:p>
        </p:txBody>
      </p:sp>
      <p:sp>
        <p:nvSpPr>
          <p:cNvPr id="6" name="Footer Placeholder 5">
            <a:extLst>
              <a:ext uri="{FF2B5EF4-FFF2-40B4-BE49-F238E27FC236}">
                <a16:creationId xmlns:a16="http://schemas.microsoft.com/office/drawing/2014/main" id="{68369FEE-1515-4398-953A-3B8604E0B604}"/>
              </a:ext>
            </a:extLst>
          </p:cNvPr>
          <p:cNvSpPr>
            <a:spLocks noGrp="1"/>
          </p:cNvSpPr>
          <p:nvPr>
            <p:ph type="ftr" sz="quarter" idx="11"/>
          </p:nvPr>
        </p:nvSpPr>
        <p:spPr/>
        <p:txBody>
          <a:bodyPr/>
          <a:lstStyle/>
          <a:p>
            <a:pPr defTabSz="685800"/>
            <a:endParaRPr lang="en-US">
              <a:solidFill>
                <a:prstClr val="black">
                  <a:tint val="75000"/>
                </a:prstClr>
              </a:solidFill>
              <a:cs typeface="Arial"/>
              <a:sym typeface="Arial"/>
            </a:endParaRPr>
          </a:p>
        </p:txBody>
      </p:sp>
      <p:sp>
        <p:nvSpPr>
          <p:cNvPr id="7" name="Slide Number Placeholder 6">
            <a:extLst>
              <a:ext uri="{FF2B5EF4-FFF2-40B4-BE49-F238E27FC236}">
                <a16:creationId xmlns:a16="http://schemas.microsoft.com/office/drawing/2014/main" id="{7B5AF395-FE11-4E4D-8D74-BFCA29B70917}"/>
              </a:ext>
            </a:extLst>
          </p:cNvPr>
          <p:cNvSpPr>
            <a:spLocks noGrp="1"/>
          </p:cNvSpPr>
          <p:nvPr>
            <p:ph type="sldNum" sz="quarter" idx="12"/>
          </p:nvPr>
        </p:nvSpPr>
        <p:spPr/>
        <p:txBody>
          <a:bodyPr/>
          <a:lstStyle/>
          <a:p>
            <a:pPr defTabSz="685800"/>
            <a:fld id="{AFD0A7C2-3364-4B6C-B187-A7ABF31AEE8C}" type="slidenum">
              <a:rPr lang="en-US" smtClean="0">
                <a:solidFill>
                  <a:prstClr val="black">
                    <a:tint val="75000"/>
                  </a:prstClr>
                </a:solidFill>
                <a:cs typeface="Arial"/>
                <a:sym typeface="Arial"/>
              </a:rPr>
              <a:pPr defTabSz="685800"/>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17701496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141D74-F5C4-4760-AA68-2D0581051B44}" type="datetimeFigureOut">
              <a:rPr lang="en-US" smtClean="0"/>
              <a:t>12/5/2023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6D13F4-7CC5-4472-BED8-D334B143A5A6}" type="slidenum">
              <a:rPr lang="en-US" smtClean="0"/>
              <a:t>‹#›</a:t>
            </a:fld>
            <a:endParaRPr lang="en-US"/>
          </a:p>
        </p:txBody>
      </p:sp>
    </p:spTree>
    <p:extLst>
      <p:ext uri="{BB962C8B-B14F-4D97-AF65-F5344CB8AC3E}">
        <p14:creationId xmlns:p14="http://schemas.microsoft.com/office/powerpoint/2010/main" val="209268004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58389-E235-40B6-936E-696FC894403F}"/>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14DAA47-EFF5-4C2F-9FDC-F931255CB527}"/>
              </a:ext>
            </a:extLst>
          </p:cNvPr>
          <p:cNvSpPr>
            <a:spLocks noGrp="1"/>
          </p:cNvSpPr>
          <p:nvPr>
            <p:ph type="body" idx="1"/>
          </p:nvPr>
        </p:nvSpPr>
        <p:spPr>
          <a:xfrm>
            <a:off x="629842" y="1681163"/>
            <a:ext cx="386834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F2C21C54-9AE0-411F-9D51-FEFD85BFDA19}"/>
              </a:ext>
            </a:extLst>
          </p:cNvPr>
          <p:cNvSpPr>
            <a:spLocks noGrp="1"/>
          </p:cNvSpPr>
          <p:nvPr>
            <p:ph sz="half" idx="2"/>
          </p:nvPr>
        </p:nvSpPr>
        <p:spPr>
          <a:xfrm>
            <a:off x="629842" y="2505075"/>
            <a:ext cx="386834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0FFB7A6-68BD-4C89-BA50-7D80DB075728}"/>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0EDE108A-A856-441A-966E-3E2BB718821D}"/>
              </a:ext>
            </a:extLst>
          </p:cNvPr>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E5D45AB-AD0C-43BD-9C71-577057BE2CC5}"/>
              </a:ext>
            </a:extLst>
          </p:cNvPr>
          <p:cNvSpPr>
            <a:spLocks noGrp="1"/>
          </p:cNvSpPr>
          <p:nvPr>
            <p:ph type="dt" sz="half" idx="10"/>
          </p:nvPr>
        </p:nvSpPr>
        <p:spPr/>
        <p:txBody>
          <a:bodyPr/>
          <a:lstStyle/>
          <a:p>
            <a:pPr defTabSz="685800"/>
            <a:fld id="{2BFA6248-9075-44F6-BABA-ACCDFFA54742}" type="datetimeFigureOut">
              <a:rPr lang="en-US" smtClean="0">
                <a:solidFill>
                  <a:prstClr val="black">
                    <a:tint val="75000"/>
                  </a:prstClr>
                </a:solidFill>
                <a:cs typeface="Arial"/>
                <a:sym typeface="Arial"/>
              </a:rPr>
              <a:pPr defTabSz="685800"/>
              <a:t>12/5/2023</a:t>
            </a:fld>
            <a:endParaRPr lang="en-US">
              <a:solidFill>
                <a:prstClr val="black">
                  <a:tint val="75000"/>
                </a:prstClr>
              </a:solidFill>
              <a:cs typeface="Arial"/>
              <a:sym typeface="Arial"/>
            </a:endParaRPr>
          </a:p>
        </p:txBody>
      </p:sp>
      <p:sp>
        <p:nvSpPr>
          <p:cNvPr id="8" name="Footer Placeholder 7">
            <a:extLst>
              <a:ext uri="{FF2B5EF4-FFF2-40B4-BE49-F238E27FC236}">
                <a16:creationId xmlns:a16="http://schemas.microsoft.com/office/drawing/2014/main" id="{D1C994C8-55A9-4DE7-A292-E46EFB6164C8}"/>
              </a:ext>
            </a:extLst>
          </p:cNvPr>
          <p:cNvSpPr>
            <a:spLocks noGrp="1"/>
          </p:cNvSpPr>
          <p:nvPr>
            <p:ph type="ftr" sz="quarter" idx="11"/>
          </p:nvPr>
        </p:nvSpPr>
        <p:spPr/>
        <p:txBody>
          <a:bodyPr/>
          <a:lstStyle/>
          <a:p>
            <a:pPr defTabSz="685800"/>
            <a:endParaRPr lang="en-US">
              <a:solidFill>
                <a:prstClr val="black">
                  <a:tint val="75000"/>
                </a:prstClr>
              </a:solidFill>
              <a:cs typeface="Arial"/>
              <a:sym typeface="Arial"/>
            </a:endParaRPr>
          </a:p>
        </p:txBody>
      </p:sp>
      <p:sp>
        <p:nvSpPr>
          <p:cNvPr id="9" name="Slide Number Placeholder 8">
            <a:extLst>
              <a:ext uri="{FF2B5EF4-FFF2-40B4-BE49-F238E27FC236}">
                <a16:creationId xmlns:a16="http://schemas.microsoft.com/office/drawing/2014/main" id="{7A0AFCDF-7718-40FD-9C0C-F867AE621CFA}"/>
              </a:ext>
            </a:extLst>
          </p:cNvPr>
          <p:cNvSpPr>
            <a:spLocks noGrp="1"/>
          </p:cNvSpPr>
          <p:nvPr>
            <p:ph type="sldNum" sz="quarter" idx="12"/>
          </p:nvPr>
        </p:nvSpPr>
        <p:spPr/>
        <p:txBody>
          <a:bodyPr/>
          <a:lstStyle/>
          <a:p>
            <a:pPr defTabSz="685800"/>
            <a:fld id="{AFD0A7C2-3364-4B6C-B187-A7ABF31AEE8C}" type="slidenum">
              <a:rPr lang="en-US" smtClean="0">
                <a:solidFill>
                  <a:prstClr val="black">
                    <a:tint val="75000"/>
                  </a:prstClr>
                </a:solidFill>
                <a:cs typeface="Arial"/>
                <a:sym typeface="Arial"/>
              </a:rPr>
              <a:pPr defTabSz="685800"/>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293244880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A30F2-0C34-4AAF-BD4B-54C04629B31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E8AC8DE-6E65-40FA-970C-7DD78403A350}"/>
              </a:ext>
            </a:extLst>
          </p:cNvPr>
          <p:cNvSpPr>
            <a:spLocks noGrp="1"/>
          </p:cNvSpPr>
          <p:nvPr>
            <p:ph type="dt" sz="half" idx="10"/>
          </p:nvPr>
        </p:nvSpPr>
        <p:spPr/>
        <p:txBody>
          <a:bodyPr/>
          <a:lstStyle/>
          <a:p>
            <a:pPr defTabSz="685800"/>
            <a:fld id="{2BFA6248-9075-44F6-BABA-ACCDFFA54742}" type="datetimeFigureOut">
              <a:rPr lang="en-US" smtClean="0">
                <a:solidFill>
                  <a:prstClr val="black">
                    <a:tint val="75000"/>
                  </a:prstClr>
                </a:solidFill>
                <a:cs typeface="Arial"/>
                <a:sym typeface="Arial"/>
              </a:rPr>
              <a:pPr defTabSz="685800"/>
              <a:t>12/5/2023</a:t>
            </a:fld>
            <a:endParaRPr lang="en-US">
              <a:solidFill>
                <a:prstClr val="black">
                  <a:tint val="75000"/>
                </a:prstClr>
              </a:solidFill>
              <a:cs typeface="Arial"/>
              <a:sym typeface="Arial"/>
            </a:endParaRPr>
          </a:p>
        </p:txBody>
      </p:sp>
      <p:sp>
        <p:nvSpPr>
          <p:cNvPr id="4" name="Footer Placeholder 3">
            <a:extLst>
              <a:ext uri="{FF2B5EF4-FFF2-40B4-BE49-F238E27FC236}">
                <a16:creationId xmlns:a16="http://schemas.microsoft.com/office/drawing/2014/main" id="{F96379B1-A738-45D1-9C4D-7A96F3D6F180}"/>
              </a:ext>
            </a:extLst>
          </p:cNvPr>
          <p:cNvSpPr>
            <a:spLocks noGrp="1"/>
          </p:cNvSpPr>
          <p:nvPr>
            <p:ph type="ftr" sz="quarter" idx="11"/>
          </p:nvPr>
        </p:nvSpPr>
        <p:spPr/>
        <p:txBody>
          <a:bodyPr/>
          <a:lstStyle/>
          <a:p>
            <a:pPr defTabSz="685800"/>
            <a:endParaRPr lang="en-US">
              <a:solidFill>
                <a:prstClr val="black">
                  <a:tint val="75000"/>
                </a:prstClr>
              </a:solidFill>
              <a:cs typeface="Arial"/>
              <a:sym typeface="Arial"/>
            </a:endParaRPr>
          </a:p>
        </p:txBody>
      </p:sp>
      <p:sp>
        <p:nvSpPr>
          <p:cNvPr id="5" name="Slide Number Placeholder 4">
            <a:extLst>
              <a:ext uri="{FF2B5EF4-FFF2-40B4-BE49-F238E27FC236}">
                <a16:creationId xmlns:a16="http://schemas.microsoft.com/office/drawing/2014/main" id="{7E3EE0E8-8B6F-4941-AE51-E8A78DF2CDB1}"/>
              </a:ext>
            </a:extLst>
          </p:cNvPr>
          <p:cNvSpPr>
            <a:spLocks noGrp="1"/>
          </p:cNvSpPr>
          <p:nvPr>
            <p:ph type="sldNum" sz="quarter" idx="12"/>
          </p:nvPr>
        </p:nvSpPr>
        <p:spPr/>
        <p:txBody>
          <a:bodyPr/>
          <a:lstStyle/>
          <a:p>
            <a:pPr defTabSz="685800"/>
            <a:fld id="{AFD0A7C2-3364-4B6C-B187-A7ABF31AEE8C}" type="slidenum">
              <a:rPr lang="en-US" smtClean="0">
                <a:solidFill>
                  <a:prstClr val="black">
                    <a:tint val="75000"/>
                  </a:prstClr>
                </a:solidFill>
                <a:cs typeface="Arial"/>
                <a:sym typeface="Arial"/>
              </a:rPr>
              <a:pPr defTabSz="685800"/>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180908269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7FD9B6-FCA8-493A-8121-06350FF8D4C4}"/>
              </a:ext>
            </a:extLst>
          </p:cNvPr>
          <p:cNvSpPr>
            <a:spLocks noGrp="1"/>
          </p:cNvSpPr>
          <p:nvPr>
            <p:ph type="dt" sz="half" idx="10"/>
          </p:nvPr>
        </p:nvSpPr>
        <p:spPr/>
        <p:txBody>
          <a:bodyPr/>
          <a:lstStyle/>
          <a:p>
            <a:pPr defTabSz="685800"/>
            <a:fld id="{2BFA6248-9075-44F6-BABA-ACCDFFA54742}" type="datetimeFigureOut">
              <a:rPr lang="en-US" smtClean="0">
                <a:solidFill>
                  <a:prstClr val="black">
                    <a:tint val="75000"/>
                  </a:prstClr>
                </a:solidFill>
                <a:cs typeface="Arial"/>
                <a:sym typeface="Arial"/>
              </a:rPr>
              <a:pPr defTabSz="685800"/>
              <a:t>12/5/2023</a:t>
            </a:fld>
            <a:endParaRPr lang="en-US">
              <a:solidFill>
                <a:prstClr val="black">
                  <a:tint val="75000"/>
                </a:prstClr>
              </a:solidFill>
              <a:cs typeface="Arial"/>
              <a:sym typeface="Arial"/>
            </a:endParaRPr>
          </a:p>
        </p:txBody>
      </p:sp>
      <p:sp>
        <p:nvSpPr>
          <p:cNvPr id="3" name="Footer Placeholder 2">
            <a:extLst>
              <a:ext uri="{FF2B5EF4-FFF2-40B4-BE49-F238E27FC236}">
                <a16:creationId xmlns:a16="http://schemas.microsoft.com/office/drawing/2014/main" id="{06BAF242-37ED-4A7C-8CB1-E0E053739C21}"/>
              </a:ext>
            </a:extLst>
          </p:cNvPr>
          <p:cNvSpPr>
            <a:spLocks noGrp="1"/>
          </p:cNvSpPr>
          <p:nvPr>
            <p:ph type="ftr" sz="quarter" idx="11"/>
          </p:nvPr>
        </p:nvSpPr>
        <p:spPr/>
        <p:txBody>
          <a:bodyPr/>
          <a:lstStyle/>
          <a:p>
            <a:pPr defTabSz="685800"/>
            <a:endParaRPr lang="en-US">
              <a:solidFill>
                <a:prstClr val="black">
                  <a:tint val="75000"/>
                </a:prstClr>
              </a:solidFill>
              <a:cs typeface="Arial"/>
              <a:sym typeface="Arial"/>
            </a:endParaRPr>
          </a:p>
        </p:txBody>
      </p:sp>
      <p:sp>
        <p:nvSpPr>
          <p:cNvPr id="4" name="Slide Number Placeholder 3">
            <a:extLst>
              <a:ext uri="{FF2B5EF4-FFF2-40B4-BE49-F238E27FC236}">
                <a16:creationId xmlns:a16="http://schemas.microsoft.com/office/drawing/2014/main" id="{7E786D51-30FA-4C5E-AA2C-4F456027D5FC}"/>
              </a:ext>
            </a:extLst>
          </p:cNvPr>
          <p:cNvSpPr>
            <a:spLocks noGrp="1"/>
          </p:cNvSpPr>
          <p:nvPr>
            <p:ph type="sldNum" sz="quarter" idx="12"/>
          </p:nvPr>
        </p:nvSpPr>
        <p:spPr/>
        <p:txBody>
          <a:bodyPr/>
          <a:lstStyle/>
          <a:p>
            <a:pPr defTabSz="685800"/>
            <a:fld id="{AFD0A7C2-3364-4B6C-B187-A7ABF31AEE8C}" type="slidenum">
              <a:rPr lang="en-US" smtClean="0">
                <a:solidFill>
                  <a:prstClr val="black">
                    <a:tint val="75000"/>
                  </a:prstClr>
                </a:solidFill>
                <a:cs typeface="Arial"/>
                <a:sym typeface="Arial"/>
              </a:rPr>
              <a:pPr defTabSz="685800"/>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22233106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7A13A2-0F07-409B-831B-72D749F7D2A5}"/>
              </a:ext>
            </a:extLst>
          </p:cNvPr>
          <p:cNvSpPr>
            <a:spLocks noGrp="1"/>
          </p:cNvSpPr>
          <p:nvPr>
            <p:ph type="title"/>
          </p:nvPr>
        </p:nvSpPr>
        <p:spPr>
          <a:xfrm>
            <a:off x="629842"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975E48B1-9887-47FC-8B33-EFB791754619}"/>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A22928A-5C9B-4E0E-ACA5-DAC8E8FE6796}"/>
              </a:ext>
            </a:extLst>
          </p:cNvPr>
          <p:cNvSpPr>
            <a:spLocks noGrp="1"/>
          </p:cNvSpPr>
          <p:nvPr>
            <p:ph type="body" sz="half" idx="2"/>
          </p:nvPr>
        </p:nvSpPr>
        <p:spPr>
          <a:xfrm>
            <a:off x="629842"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100497BF-46D2-4ED7-92A6-A0DF26DB8C02}"/>
              </a:ext>
            </a:extLst>
          </p:cNvPr>
          <p:cNvSpPr>
            <a:spLocks noGrp="1"/>
          </p:cNvSpPr>
          <p:nvPr>
            <p:ph type="dt" sz="half" idx="10"/>
          </p:nvPr>
        </p:nvSpPr>
        <p:spPr/>
        <p:txBody>
          <a:bodyPr/>
          <a:lstStyle/>
          <a:p>
            <a:pPr defTabSz="685800"/>
            <a:fld id="{2BFA6248-9075-44F6-BABA-ACCDFFA54742}" type="datetimeFigureOut">
              <a:rPr lang="en-US" smtClean="0">
                <a:solidFill>
                  <a:prstClr val="black">
                    <a:tint val="75000"/>
                  </a:prstClr>
                </a:solidFill>
                <a:cs typeface="Arial"/>
                <a:sym typeface="Arial"/>
              </a:rPr>
              <a:pPr defTabSz="685800"/>
              <a:t>12/5/2023</a:t>
            </a:fld>
            <a:endParaRPr lang="en-US">
              <a:solidFill>
                <a:prstClr val="black">
                  <a:tint val="75000"/>
                </a:prstClr>
              </a:solidFill>
              <a:cs typeface="Arial"/>
              <a:sym typeface="Arial"/>
            </a:endParaRPr>
          </a:p>
        </p:txBody>
      </p:sp>
      <p:sp>
        <p:nvSpPr>
          <p:cNvPr id="6" name="Footer Placeholder 5">
            <a:extLst>
              <a:ext uri="{FF2B5EF4-FFF2-40B4-BE49-F238E27FC236}">
                <a16:creationId xmlns:a16="http://schemas.microsoft.com/office/drawing/2014/main" id="{9FC497B6-F20A-41CF-BF5E-E84D9A71A763}"/>
              </a:ext>
            </a:extLst>
          </p:cNvPr>
          <p:cNvSpPr>
            <a:spLocks noGrp="1"/>
          </p:cNvSpPr>
          <p:nvPr>
            <p:ph type="ftr" sz="quarter" idx="11"/>
          </p:nvPr>
        </p:nvSpPr>
        <p:spPr/>
        <p:txBody>
          <a:bodyPr/>
          <a:lstStyle/>
          <a:p>
            <a:pPr defTabSz="685800"/>
            <a:endParaRPr lang="en-US">
              <a:solidFill>
                <a:prstClr val="black">
                  <a:tint val="75000"/>
                </a:prstClr>
              </a:solidFill>
              <a:cs typeface="Arial"/>
              <a:sym typeface="Arial"/>
            </a:endParaRPr>
          </a:p>
        </p:txBody>
      </p:sp>
      <p:sp>
        <p:nvSpPr>
          <p:cNvPr id="7" name="Slide Number Placeholder 6">
            <a:extLst>
              <a:ext uri="{FF2B5EF4-FFF2-40B4-BE49-F238E27FC236}">
                <a16:creationId xmlns:a16="http://schemas.microsoft.com/office/drawing/2014/main" id="{C30B5738-71BB-4769-8CEA-5E666A5EBF21}"/>
              </a:ext>
            </a:extLst>
          </p:cNvPr>
          <p:cNvSpPr>
            <a:spLocks noGrp="1"/>
          </p:cNvSpPr>
          <p:nvPr>
            <p:ph type="sldNum" sz="quarter" idx="12"/>
          </p:nvPr>
        </p:nvSpPr>
        <p:spPr/>
        <p:txBody>
          <a:bodyPr/>
          <a:lstStyle/>
          <a:p>
            <a:pPr defTabSz="685800"/>
            <a:fld id="{AFD0A7C2-3364-4B6C-B187-A7ABF31AEE8C}" type="slidenum">
              <a:rPr lang="en-US" smtClean="0">
                <a:solidFill>
                  <a:prstClr val="black">
                    <a:tint val="75000"/>
                  </a:prstClr>
                </a:solidFill>
                <a:cs typeface="Arial"/>
                <a:sym typeface="Arial"/>
              </a:rPr>
              <a:pPr defTabSz="685800"/>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16686070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FE272-8DF8-4794-AC33-8E0DC53546E7}"/>
              </a:ext>
            </a:extLst>
          </p:cNvPr>
          <p:cNvSpPr>
            <a:spLocks noGrp="1"/>
          </p:cNvSpPr>
          <p:nvPr>
            <p:ph type="title"/>
          </p:nvPr>
        </p:nvSpPr>
        <p:spPr>
          <a:xfrm>
            <a:off x="629842"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CB5D5AD1-1ACC-41B3-9D01-029208B9BCDB}"/>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91274EE8-8D24-4E30-85CE-3EAE8BCBF09F}"/>
              </a:ext>
            </a:extLst>
          </p:cNvPr>
          <p:cNvSpPr>
            <a:spLocks noGrp="1"/>
          </p:cNvSpPr>
          <p:nvPr>
            <p:ph type="body" sz="half" idx="2"/>
          </p:nvPr>
        </p:nvSpPr>
        <p:spPr>
          <a:xfrm>
            <a:off x="629842"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286C8062-9A78-4204-B41B-1281F0529629}"/>
              </a:ext>
            </a:extLst>
          </p:cNvPr>
          <p:cNvSpPr>
            <a:spLocks noGrp="1"/>
          </p:cNvSpPr>
          <p:nvPr>
            <p:ph type="dt" sz="half" idx="10"/>
          </p:nvPr>
        </p:nvSpPr>
        <p:spPr/>
        <p:txBody>
          <a:bodyPr/>
          <a:lstStyle/>
          <a:p>
            <a:pPr defTabSz="685800"/>
            <a:fld id="{2BFA6248-9075-44F6-BABA-ACCDFFA54742}" type="datetimeFigureOut">
              <a:rPr lang="en-US" smtClean="0">
                <a:solidFill>
                  <a:prstClr val="black">
                    <a:tint val="75000"/>
                  </a:prstClr>
                </a:solidFill>
                <a:cs typeface="Arial"/>
                <a:sym typeface="Arial"/>
              </a:rPr>
              <a:pPr defTabSz="685800"/>
              <a:t>12/5/2023</a:t>
            </a:fld>
            <a:endParaRPr lang="en-US">
              <a:solidFill>
                <a:prstClr val="black">
                  <a:tint val="75000"/>
                </a:prstClr>
              </a:solidFill>
              <a:cs typeface="Arial"/>
              <a:sym typeface="Arial"/>
            </a:endParaRPr>
          </a:p>
        </p:txBody>
      </p:sp>
      <p:sp>
        <p:nvSpPr>
          <p:cNvPr id="6" name="Footer Placeholder 5">
            <a:extLst>
              <a:ext uri="{FF2B5EF4-FFF2-40B4-BE49-F238E27FC236}">
                <a16:creationId xmlns:a16="http://schemas.microsoft.com/office/drawing/2014/main" id="{AB8CE470-79B5-4EC6-A8D6-3CDD3BC8D05F}"/>
              </a:ext>
            </a:extLst>
          </p:cNvPr>
          <p:cNvSpPr>
            <a:spLocks noGrp="1"/>
          </p:cNvSpPr>
          <p:nvPr>
            <p:ph type="ftr" sz="quarter" idx="11"/>
          </p:nvPr>
        </p:nvSpPr>
        <p:spPr/>
        <p:txBody>
          <a:bodyPr/>
          <a:lstStyle/>
          <a:p>
            <a:pPr defTabSz="685800"/>
            <a:endParaRPr lang="en-US">
              <a:solidFill>
                <a:prstClr val="black">
                  <a:tint val="75000"/>
                </a:prstClr>
              </a:solidFill>
              <a:cs typeface="Arial"/>
              <a:sym typeface="Arial"/>
            </a:endParaRPr>
          </a:p>
        </p:txBody>
      </p:sp>
      <p:sp>
        <p:nvSpPr>
          <p:cNvPr id="7" name="Slide Number Placeholder 6">
            <a:extLst>
              <a:ext uri="{FF2B5EF4-FFF2-40B4-BE49-F238E27FC236}">
                <a16:creationId xmlns:a16="http://schemas.microsoft.com/office/drawing/2014/main" id="{3023C154-4DC8-4458-89AB-A8E9B3F9139C}"/>
              </a:ext>
            </a:extLst>
          </p:cNvPr>
          <p:cNvSpPr>
            <a:spLocks noGrp="1"/>
          </p:cNvSpPr>
          <p:nvPr>
            <p:ph type="sldNum" sz="quarter" idx="12"/>
          </p:nvPr>
        </p:nvSpPr>
        <p:spPr/>
        <p:txBody>
          <a:bodyPr/>
          <a:lstStyle/>
          <a:p>
            <a:pPr defTabSz="685800"/>
            <a:fld id="{AFD0A7C2-3364-4B6C-B187-A7ABF31AEE8C}" type="slidenum">
              <a:rPr lang="en-US" smtClean="0">
                <a:solidFill>
                  <a:prstClr val="black">
                    <a:tint val="75000"/>
                  </a:prstClr>
                </a:solidFill>
                <a:cs typeface="Arial"/>
                <a:sym typeface="Arial"/>
              </a:rPr>
              <a:pPr defTabSz="685800"/>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306367789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62CCB-63AE-4BC5-882D-1818C3CE316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1D9169F-AF3E-40B1-BC18-85A4C7B106B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11AE00-ACD7-4A15-B185-BC11A1F04849}"/>
              </a:ext>
            </a:extLst>
          </p:cNvPr>
          <p:cNvSpPr>
            <a:spLocks noGrp="1"/>
          </p:cNvSpPr>
          <p:nvPr>
            <p:ph type="dt" sz="half" idx="10"/>
          </p:nvPr>
        </p:nvSpPr>
        <p:spPr/>
        <p:txBody>
          <a:bodyPr/>
          <a:lstStyle/>
          <a:p>
            <a:pPr defTabSz="685800"/>
            <a:fld id="{2BFA6248-9075-44F6-BABA-ACCDFFA54742}" type="datetimeFigureOut">
              <a:rPr lang="en-US" smtClean="0">
                <a:solidFill>
                  <a:prstClr val="black">
                    <a:tint val="75000"/>
                  </a:prstClr>
                </a:solidFill>
                <a:cs typeface="Arial"/>
                <a:sym typeface="Arial"/>
              </a:rPr>
              <a:pPr defTabSz="685800"/>
              <a:t>12/5/2023</a:t>
            </a:fld>
            <a:endParaRPr lang="en-US">
              <a:solidFill>
                <a:prstClr val="black">
                  <a:tint val="75000"/>
                </a:prstClr>
              </a:solidFill>
              <a:cs typeface="Arial"/>
              <a:sym typeface="Arial"/>
            </a:endParaRPr>
          </a:p>
        </p:txBody>
      </p:sp>
      <p:sp>
        <p:nvSpPr>
          <p:cNvPr id="5" name="Footer Placeholder 4">
            <a:extLst>
              <a:ext uri="{FF2B5EF4-FFF2-40B4-BE49-F238E27FC236}">
                <a16:creationId xmlns:a16="http://schemas.microsoft.com/office/drawing/2014/main" id="{CA037F78-7CCD-411A-9584-8030271C4126}"/>
              </a:ext>
            </a:extLst>
          </p:cNvPr>
          <p:cNvSpPr>
            <a:spLocks noGrp="1"/>
          </p:cNvSpPr>
          <p:nvPr>
            <p:ph type="ftr" sz="quarter" idx="11"/>
          </p:nvPr>
        </p:nvSpPr>
        <p:spPr/>
        <p:txBody>
          <a:bodyPr/>
          <a:lstStyle/>
          <a:p>
            <a:pPr defTabSz="685800"/>
            <a:endParaRPr lang="en-US">
              <a:solidFill>
                <a:prstClr val="black">
                  <a:tint val="75000"/>
                </a:prstClr>
              </a:solidFill>
              <a:cs typeface="Arial"/>
              <a:sym typeface="Arial"/>
            </a:endParaRPr>
          </a:p>
        </p:txBody>
      </p:sp>
      <p:sp>
        <p:nvSpPr>
          <p:cNvPr id="6" name="Slide Number Placeholder 5">
            <a:extLst>
              <a:ext uri="{FF2B5EF4-FFF2-40B4-BE49-F238E27FC236}">
                <a16:creationId xmlns:a16="http://schemas.microsoft.com/office/drawing/2014/main" id="{D9E8F386-8401-4BD2-A118-F02C56B887F6}"/>
              </a:ext>
            </a:extLst>
          </p:cNvPr>
          <p:cNvSpPr>
            <a:spLocks noGrp="1"/>
          </p:cNvSpPr>
          <p:nvPr>
            <p:ph type="sldNum" sz="quarter" idx="12"/>
          </p:nvPr>
        </p:nvSpPr>
        <p:spPr/>
        <p:txBody>
          <a:bodyPr/>
          <a:lstStyle/>
          <a:p>
            <a:pPr defTabSz="685800"/>
            <a:fld id="{AFD0A7C2-3364-4B6C-B187-A7ABF31AEE8C}" type="slidenum">
              <a:rPr lang="en-US" smtClean="0">
                <a:solidFill>
                  <a:prstClr val="black">
                    <a:tint val="75000"/>
                  </a:prstClr>
                </a:solidFill>
                <a:cs typeface="Arial"/>
                <a:sym typeface="Arial"/>
              </a:rPr>
              <a:pPr defTabSz="685800"/>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143258183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14702B4-D98D-4F11-BE96-F1FF275EA9F9}"/>
              </a:ext>
            </a:extLst>
          </p:cNvPr>
          <p:cNvSpPr>
            <a:spLocks noGrp="1"/>
          </p:cNvSpPr>
          <p:nvPr>
            <p:ph type="title" orient="vert"/>
          </p:nvPr>
        </p:nvSpPr>
        <p:spPr>
          <a:xfrm>
            <a:off x="6543675" y="365126"/>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D53901C-0C8D-4F10-9997-6AE651BBC890}"/>
              </a:ext>
            </a:extLst>
          </p:cNvPr>
          <p:cNvSpPr>
            <a:spLocks noGrp="1"/>
          </p:cNvSpPr>
          <p:nvPr>
            <p:ph type="body" orient="vert" idx="1"/>
          </p:nvPr>
        </p:nvSpPr>
        <p:spPr>
          <a:xfrm>
            <a:off x="628650" y="365126"/>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6520DE-DAA5-40CC-A3CE-E592942F43FB}"/>
              </a:ext>
            </a:extLst>
          </p:cNvPr>
          <p:cNvSpPr>
            <a:spLocks noGrp="1"/>
          </p:cNvSpPr>
          <p:nvPr>
            <p:ph type="dt" sz="half" idx="10"/>
          </p:nvPr>
        </p:nvSpPr>
        <p:spPr/>
        <p:txBody>
          <a:bodyPr/>
          <a:lstStyle/>
          <a:p>
            <a:pPr defTabSz="685800"/>
            <a:fld id="{2BFA6248-9075-44F6-BABA-ACCDFFA54742}" type="datetimeFigureOut">
              <a:rPr lang="en-US" smtClean="0">
                <a:solidFill>
                  <a:prstClr val="black">
                    <a:tint val="75000"/>
                  </a:prstClr>
                </a:solidFill>
                <a:cs typeface="Arial"/>
                <a:sym typeface="Arial"/>
              </a:rPr>
              <a:pPr defTabSz="685800"/>
              <a:t>12/5/2023</a:t>
            </a:fld>
            <a:endParaRPr lang="en-US">
              <a:solidFill>
                <a:prstClr val="black">
                  <a:tint val="75000"/>
                </a:prstClr>
              </a:solidFill>
              <a:cs typeface="Arial"/>
              <a:sym typeface="Arial"/>
            </a:endParaRPr>
          </a:p>
        </p:txBody>
      </p:sp>
      <p:sp>
        <p:nvSpPr>
          <p:cNvPr id="5" name="Footer Placeholder 4">
            <a:extLst>
              <a:ext uri="{FF2B5EF4-FFF2-40B4-BE49-F238E27FC236}">
                <a16:creationId xmlns:a16="http://schemas.microsoft.com/office/drawing/2014/main" id="{8667F7B6-A811-4FA8-B655-68D93BFD5430}"/>
              </a:ext>
            </a:extLst>
          </p:cNvPr>
          <p:cNvSpPr>
            <a:spLocks noGrp="1"/>
          </p:cNvSpPr>
          <p:nvPr>
            <p:ph type="ftr" sz="quarter" idx="11"/>
          </p:nvPr>
        </p:nvSpPr>
        <p:spPr/>
        <p:txBody>
          <a:bodyPr/>
          <a:lstStyle/>
          <a:p>
            <a:pPr defTabSz="685800"/>
            <a:endParaRPr lang="en-US">
              <a:solidFill>
                <a:prstClr val="black">
                  <a:tint val="75000"/>
                </a:prstClr>
              </a:solidFill>
              <a:cs typeface="Arial"/>
              <a:sym typeface="Arial"/>
            </a:endParaRPr>
          </a:p>
        </p:txBody>
      </p:sp>
      <p:sp>
        <p:nvSpPr>
          <p:cNvPr id="6" name="Slide Number Placeholder 5">
            <a:extLst>
              <a:ext uri="{FF2B5EF4-FFF2-40B4-BE49-F238E27FC236}">
                <a16:creationId xmlns:a16="http://schemas.microsoft.com/office/drawing/2014/main" id="{EABD84E9-52C2-4612-8A21-06EFD27EAC46}"/>
              </a:ext>
            </a:extLst>
          </p:cNvPr>
          <p:cNvSpPr>
            <a:spLocks noGrp="1"/>
          </p:cNvSpPr>
          <p:nvPr>
            <p:ph type="sldNum" sz="quarter" idx="12"/>
          </p:nvPr>
        </p:nvSpPr>
        <p:spPr/>
        <p:txBody>
          <a:bodyPr/>
          <a:lstStyle/>
          <a:p>
            <a:pPr defTabSz="685800"/>
            <a:fld id="{AFD0A7C2-3364-4B6C-B187-A7ABF31AEE8C}" type="slidenum">
              <a:rPr lang="en-US" smtClean="0">
                <a:solidFill>
                  <a:prstClr val="black">
                    <a:tint val="75000"/>
                  </a:prstClr>
                </a:solidFill>
                <a:cs typeface="Arial"/>
                <a:sym typeface="Arial"/>
              </a:rPr>
              <a:pPr defTabSz="685800"/>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357378085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C81C43-8C97-4787-9E67-6FEE1D84B477}"/>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A8585F07-951E-439A-A7DB-15EAAACEFB8B}"/>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9EF62ED7-EB9D-47A9-BF9F-E8FBF1E305B5}"/>
              </a:ext>
            </a:extLst>
          </p:cNvPr>
          <p:cNvSpPr>
            <a:spLocks noGrp="1"/>
          </p:cNvSpPr>
          <p:nvPr>
            <p:ph type="dt" sz="half" idx="10"/>
          </p:nvPr>
        </p:nvSpPr>
        <p:spPr/>
        <p:txBody>
          <a:bodyPr/>
          <a:lstStyle/>
          <a:p>
            <a:pPr defTabSz="685800"/>
            <a:fld id="{2BFA6248-9075-44F6-BABA-ACCDFFA54742}" type="datetimeFigureOut">
              <a:rPr lang="en-US" smtClean="0">
                <a:solidFill>
                  <a:prstClr val="black">
                    <a:tint val="75000"/>
                  </a:prstClr>
                </a:solidFill>
                <a:cs typeface="Arial"/>
                <a:sym typeface="Arial"/>
              </a:rPr>
              <a:pPr defTabSz="685800"/>
              <a:t>12/5/2023</a:t>
            </a:fld>
            <a:endParaRPr lang="en-US">
              <a:solidFill>
                <a:prstClr val="black">
                  <a:tint val="75000"/>
                </a:prstClr>
              </a:solidFill>
              <a:cs typeface="Arial"/>
              <a:sym typeface="Arial"/>
            </a:endParaRPr>
          </a:p>
        </p:txBody>
      </p:sp>
      <p:sp>
        <p:nvSpPr>
          <p:cNvPr id="5" name="Footer Placeholder 4">
            <a:extLst>
              <a:ext uri="{FF2B5EF4-FFF2-40B4-BE49-F238E27FC236}">
                <a16:creationId xmlns:a16="http://schemas.microsoft.com/office/drawing/2014/main" id="{E934A0AA-8FD5-4C86-8F31-3D31ABD0CDE3}"/>
              </a:ext>
            </a:extLst>
          </p:cNvPr>
          <p:cNvSpPr>
            <a:spLocks noGrp="1"/>
          </p:cNvSpPr>
          <p:nvPr>
            <p:ph type="ftr" sz="quarter" idx="11"/>
          </p:nvPr>
        </p:nvSpPr>
        <p:spPr/>
        <p:txBody>
          <a:bodyPr/>
          <a:lstStyle/>
          <a:p>
            <a:pPr defTabSz="685800"/>
            <a:endParaRPr lang="en-US">
              <a:solidFill>
                <a:prstClr val="black">
                  <a:tint val="75000"/>
                </a:prstClr>
              </a:solidFill>
              <a:cs typeface="Arial"/>
              <a:sym typeface="Arial"/>
            </a:endParaRPr>
          </a:p>
        </p:txBody>
      </p:sp>
      <p:sp>
        <p:nvSpPr>
          <p:cNvPr id="6" name="Slide Number Placeholder 5">
            <a:extLst>
              <a:ext uri="{FF2B5EF4-FFF2-40B4-BE49-F238E27FC236}">
                <a16:creationId xmlns:a16="http://schemas.microsoft.com/office/drawing/2014/main" id="{CA3F7E8D-06E8-4965-9227-B2B540DF3CFC}"/>
              </a:ext>
            </a:extLst>
          </p:cNvPr>
          <p:cNvSpPr>
            <a:spLocks noGrp="1"/>
          </p:cNvSpPr>
          <p:nvPr>
            <p:ph type="sldNum" sz="quarter" idx="12"/>
          </p:nvPr>
        </p:nvSpPr>
        <p:spPr/>
        <p:txBody>
          <a:bodyPr/>
          <a:lstStyle/>
          <a:p>
            <a:pPr defTabSz="685800"/>
            <a:fld id="{AFD0A7C2-3364-4B6C-B187-A7ABF31AEE8C}" type="slidenum">
              <a:rPr lang="en-US" smtClean="0">
                <a:solidFill>
                  <a:prstClr val="black">
                    <a:tint val="75000"/>
                  </a:prstClr>
                </a:solidFill>
                <a:cs typeface="Arial"/>
                <a:sym typeface="Arial"/>
              </a:rPr>
              <a:pPr defTabSz="685800"/>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287461266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3CF411-3DEF-46D1-B675-C48FED3905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3C91509-E546-43FB-98D6-6B6565906F2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B402C0-5D64-4FA8-B7A1-2DC509FE273B}"/>
              </a:ext>
            </a:extLst>
          </p:cNvPr>
          <p:cNvSpPr>
            <a:spLocks noGrp="1"/>
          </p:cNvSpPr>
          <p:nvPr>
            <p:ph type="dt" sz="half" idx="10"/>
          </p:nvPr>
        </p:nvSpPr>
        <p:spPr/>
        <p:txBody>
          <a:bodyPr/>
          <a:lstStyle/>
          <a:p>
            <a:pPr defTabSz="685800"/>
            <a:fld id="{2BFA6248-9075-44F6-BABA-ACCDFFA54742}" type="datetimeFigureOut">
              <a:rPr lang="en-US" smtClean="0">
                <a:solidFill>
                  <a:prstClr val="black">
                    <a:tint val="75000"/>
                  </a:prstClr>
                </a:solidFill>
                <a:cs typeface="Arial"/>
                <a:sym typeface="Arial"/>
              </a:rPr>
              <a:pPr defTabSz="685800"/>
              <a:t>12/5/2023</a:t>
            </a:fld>
            <a:endParaRPr lang="en-US">
              <a:solidFill>
                <a:prstClr val="black">
                  <a:tint val="75000"/>
                </a:prstClr>
              </a:solidFill>
              <a:cs typeface="Arial"/>
              <a:sym typeface="Arial"/>
            </a:endParaRPr>
          </a:p>
        </p:txBody>
      </p:sp>
      <p:sp>
        <p:nvSpPr>
          <p:cNvPr id="5" name="Footer Placeholder 4">
            <a:extLst>
              <a:ext uri="{FF2B5EF4-FFF2-40B4-BE49-F238E27FC236}">
                <a16:creationId xmlns:a16="http://schemas.microsoft.com/office/drawing/2014/main" id="{5A69DC95-C7B6-475F-8785-3B9FAAAC70E2}"/>
              </a:ext>
            </a:extLst>
          </p:cNvPr>
          <p:cNvSpPr>
            <a:spLocks noGrp="1"/>
          </p:cNvSpPr>
          <p:nvPr>
            <p:ph type="ftr" sz="quarter" idx="11"/>
          </p:nvPr>
        </p:nvSpPr>
        <p:spPr/>
        <p:txBody>
          <a:bodyPr/>
          <a:lstStyle/>
          <a:p>
            <a:pPr defTabSz="685800"/>
            <a:endParaRPr lang="en-US">
              <a:solidFill>
                <a:prstClr val="black">
                  <a:tint val="75000"/>
                </a:prstClr>
              </a:solidFill>
              <a:cs typeface="Arial"/>
              <a:sym typeface="Arial"/>
            </a:endParaRPr>
          </a:p>
        </p:txBody>
      </p:sp>
      <p:sp>
        <p:nvSpPr>
          <p:cNvPr id="6" name="Slide Number Placeholder 5">
            <a:extLst>
              <a:ext uri="{FF2B5EF4-FFF2-40B4-BE49-F238E27FC236}">
                <a16:creationId xmlns:a16="http://schemas.microsoft.com/office/drawing/2014/main" id="{78BDFA22-6D49-4339-B627-2EBBCC0B6E3C}"/>
              </a:ext>
            </a:extLst>
          </p:cNvPr>
          <p:cNvSpPr>
            <a:spLocks noGrp="1"/>
          </p:cNvSpPr>
          <p:nvPr>
            <p:ph type="sldNum" sz="quarter" idx="12"/>
          </p:nvPr>
        </p:nvSpPr>
        <p:spPr/>
        <p:txBody>
          <a:bodyPr/>
          <a:lstStyle/>
          <a:p>
            <a:pPr defTabSz="685800"/>
            <a:fld id="{AFD0A7C2-3364-4B6C-B187-A7ABF31AEE8C}" type="slidenum">
              <a:rPr lang="en-US" smtClean="0">
                <a:solidFill>
                  <a:prstClr val="black">
                    <a:tint val="75000"/>
                  </a:prstClr>
                </a:solidFill>
                <a:cs typeface="Arial"/>
                <a:sym typeface="Arial"/>
              </a:rPr>
              <a:pPr defTabSz="685800"/>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20356197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47905-26D5-4AAD-B9AA-0768E6AC4592}"/>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02004625-889A-4B5E-91DF-886F4BF9A1B3}"/>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02DD92D-CB11-4825-A48A-651A8410EE3A}"/>
              </a:ext>
            </a:extLst>
          </p:cNvPr>
          <p:cNvSpPr>
            <a:spLocks noGrp="1"/>
          </p:cNvSpPr>
          <p:nvPr>
            <p:ph type="dt" sz="half" idx="10"/>
          </p:nvPr>
        </p:nvSpPr>
        <p:spPr/>
        <p:txBody>
          <a:bodyPr/>
          <a:lstStyle/>
          <a:p>
            <a:pPr defTabSz="685800"/>
            <a:fld id="{2BFA6248-9075-44F6-BABA-ACCDFFA54742}" type="datetimeFigureOut">
              <a:rPr lang="en-US" smtClean="0">
                <a:solidFill>
                  <a:prstClr val="black">
                    <a:tint val="75000"/>
                  </a:prstClr>
                </a:solidFill>
                <a:cs typeface="Arial"/>
                <a:sym typeface="Arial"/>
              </a:rPr>
              <a:pPr defTabSz="685800"/>
              <a:t>12/5/2023</a:t>
            </a:fld>
            <a:endParaRPr lang="en-US">
              <a:solidFill>
                <a:prstClr val="black">
                  <a:tint val="75000"/>
                </a:prstClr>
              </a:solidFill>
              <a:cs typeface="Arial"/>
              <a:sym typeface="Arial"/>
            </a:endParaRPr>
          </a:p>
        </p:txBody>
      </p:sp>
      <p:sp>
        <p:nvSpPr>
          <p:cNvPr id="5" name="Footer Placeholder 4">
            <a:extLst>
              <a:ext uri="{FF2B5EF4-FFF2-40B4-BE49-F238E27FC236}">
                <a16:creationId xmlns:a16="http://schemas.microsoft.com/office/drawing/2014/main" id="{C2B2DDC4-A3D2-4682-8945-C0DA250DAFE4}"/>
              </a:ext>
            </a:extLst>
          </p:cNvPr>
          <p:cNvSpPr>
            <a:spLocks noGrp="1"/>
          </p:cNvSpPr>
          <p:nvPr>
            <p:ph type="ftr" sz="quarter" idx="11"/>
          </p:nvPr>
        </p:nvSpPr>
        <p:spPr/>
        <p:txBody>
          <a:bodyPr/>
          <a:lstStyle/>
          <a:p>
            <a:pPr defTabSz="685800"/>
            <a:endParaRPr lang="en-US">
              <a:solidFill>
                <a:prstClr val="black">
                  <a:tint val="75000"/>
                </a:prstClr>
              </a:solidFill>
              <a:cs typeface="Arial"/>
              <a:sym typeface="Arial"/>
            </a:endParaRPr>
          </a:p>
        </p:txBody>
      </p:sp>
      <p:sp>
        <p:nvSpPr>
          <p:cNvPr id="6" name="Slide Number Placeholder 5">
            <a:extLst>
              <a:ext uri="{FF2B5EF4-FFF2-40B4-BE49-F238E27FC236}">
                <a16:creationId xmlns:a16="http://schemas.microsoft.com/office/drawing/2014/main" id="{2978F52F-B27B-49CB-A3E9-CD723026A9E5}"/>
              </a:ext>
            </a:extLst>
          </p:cNvPr>
          <p:cNvSpPr>
            <a:spLocks noGrp="1"/>
          </p:cNvSpPr>
          <p:nvPr>
            <p:ph type="sldNum" sz="quarter" idx="12"/>
          </p:nvPr>
        </p:nvSpPr>
        <p:spPr/>
        <p:txBody>
          <a:bodyPr/>
          <a:lstStyle/>
          <a:p>
            <a:pPr defTabSz="685800"/>
            <a:fld id="{AFD0A7C2-3364-4B6C-B187-A7ABF31AEE8C}" type="slidenum">
              <a:rPr lang="en-US" smtClean="0">
                <a:solidFill>
                  <a:prstClr val="black">
                    <a:tint val="75000"/>
                  </a:prstClr>
                </a:solidFill>
                <a:cs typeface="Arial"/>
                <a:sym typeface="Arial"/>
              </a:rPr>
              <a:pPr defTabSz="685800"/>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12907709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141D74-F5C4-4760-AA68-2D0581051B44}" type="datetimeFigureOut">
              <a:rPr lang="en-US" smtClean="0"/>
              <a:t>12/5/2023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6D13F4-7CC5-4472-BED8-D334B143A5A6}" type="slidenum">
              <a:rPr lang="en-US" smtClean="0"/>
              <a:t>‹#›</a:t>
            </a:fld>
            <a:endParaRPr lang="en-US"/>
          </a:p>
        </p:txBody>
      </p:sp>
    </p:spTree>
    <p:extLst>
      <p:ext uri="{BB962C8B-B14F-4D97-AF65-F5344CB8AC3E}">
        <p14:creationId xmlns:p14="http://schemas.microsoft.com/office/powerpoint/2010/main" val="172015679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D51D3-81D0-47D0-AFBB-001ADDD333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CBC757-CD1E-4576-A47C-CB261696FB33}"/>
              </a:ext>
            </a:extLst>
          </p:cNvPr>
          <p:cNvSpPr>
            <a:spLocks noGrp="1"/>
          </p:cNvSpPr>
          <p:nvPr>
            <p:ph sz="half" idx="1"/>
          </p:nvPr>
        </p:nvSpPr>
        <p:spPr>
          <a:xfrm>
            <a:off x="628650" y="1825626"/>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88A03A0-58CF-4752-9C67-37DF396D5749}"/>
              </a:ext>
            </a:extLst>
          </p:cNvPr>
          <p:cNvSpPr>
            <a:spLocks noGrp="1"/>
          </p:cNvSpPr>
          <p:nvPr>
            <p:ph sz="half" idx="2"/>
          </p:nvPr>
        </p:nvSpPr>
        <p:spPr>
          <a:xfrm>
            <a:off x="4629150" y="1825626"/>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238A83D-B1BD-46AF-9B04-690C8CE8E267}"/>
              </a:ext>
            </a:extLst>
          </p:cNvPr>
          <p:cNvSpPr>
            <a:spLocks noGrp="1"/>
          </p:cNvSpPr>
          <p:nvPr>
            <p:ph type="dt" sz="half" idx="10"/>
          </p:nvPr>
        </p:nvSpPr>
        <p:spPr/>
        <p:txBody>
          <a:bodyPr/>
          <a:lstStyle/>
          <a:p>
            <a:pPr defTabSz="685800"/>
            <a:fld id="{2BFA6248-9075-44F6-BABA-ACCDFFA54742}" type="datetimeFigureOut">
              <a:rPr lang="en-US" smtClean="0">
                <a:solidFill>
                  <a:prstClr val="black">
                    <a:tint val="75000"/>
                  </a:prstClr>
                </a:solidFill>
                <a:cs typeface="Arial"/>
                <a:sym typeface="Arial"/>
              </a:rPr>
              <a:pPr defTabSz="685800"/>
              <a:t>12/5/2023</a:t>
            </a:fld>
            <a:endParaRPr lang="en-US">
              <a:solidFill>
                <a:prstClr val="black">
                  <a:tint val="75000"/>
                </a:prstClr>
              </a:solidFill>
              <a:cs typeface="Arial"/>
              <a:sym typeface="Arial"/>
            </a:endParaRPr>
          </a:p>
        </p:txBody>
      </p:sp>
      <p:sp>
        <p:nvSpPr>
          <p:cNvPr id="6" name="Footer Placeholder 5">
            <a:extLst>
              <a:ext uri="{FF2B5EF4-FFF2-40B4-BE49-F238E27FC236}">
                <a16:creationId xmlns:a16="http://schemas.microsoft.com/office/drawing/2014/main" id="{68369FEE-1515-4398-953A-3B8604E0B604}"/>
              </a:ext>
            </a:extLst>
          </p:cNvPr>
          <p:cNvSpPr>
            <a:spLocks noGrp="1"/>
          </p:cNvSpPr>
          <p:nvPr>
            <p:ph type="ftr" sz="quarter" idx="11"/>
          </p:nvPr>
        </p:nvSpPr>
        <p:spPr/>
        <p:txBody>
          <a:bodyPr/>
          <a:lstStyle/>
          <a:p>
            <a:pPr defTabSz="685800"/>
            <a:endParaRPr lang="en-US">
              <a:solidFill>
                <a:prstClr val="black">
                  <a:tint val="75000"/>
                </a:prstClr>
              </a:solidFill>
              <a:cs typeface="Arial"/>
              <a:sym typeface="Arial"/>
            </a:endParaRPr>
          </a:p>
        </p:txBody>
      </p:sp>
      <p:sp>
        <p:nvSpPr>
          <p:cNvPr id="7" name="Slide Number Placeholder 6">
            <a:extLst>
              <a:ext uri="{FF2B5EF4-FFF2-40B4-BE49-F238E27FC236}">
                <a16:creationId xmlns:a16="http://schemas.microsoft.com/office/drawing/2014/main" id="{7B5AF395-FE11-4E4D-8D74-BFCA29B70917}"/>
              </a:ext>
            </a:extLst>
          </p:cNvPr>
          <p:cNvSpPr>
            <a:spLocks noGrp="1"/>
          </p:cNvSpPr>
          <p:nvPr>
            <p:ph type="sldNum" sz="quarter" idx="12"/>
          </p:nvPr>
        </p:nvSpPr>
        <p:spPr/>
        <p:txBody>
          <a:bodyPr/>
          <a:lstStyle/>
          <a:p>
            <a:pPr defTabSz="685800"/>
            <a:fld id="{AFD0A7C2-3364-4B6C-B187-A7ABF31AEE8C}" type="slidenum">
              <a:rPr lang="en-US" smtClean="0">
                <a:solidFill>
                  <a:prstClr val="black">
                    <a:tint val="75000"/>
                  </a:prstClr>
                </a:solidFill>
                <a:cs typeface="Arial"/>
                <a:sym typeface="Arial"/>
              </a:rPr>
              <a:pPr defTabSz="685800"/>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87450455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58389-E235-40B6-936E-696FC894403F}"/>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14DAA47-EFF5-4C2F-9FDC-F931255CB527}"/>
              </a:ext>
            </a:extLst>
          </p:cNvPr>
          <p:cNvSpPr>
            <a:spLocks noGrp="1"/>
          </p:cNvSpPr>
          <p:nvPr>
            <p:ph type="body" idx="1"/>
          </p:nvPr>
        </p:nvSpPr>
        <p:spPr>
          <a:xfrm>
            <a:off x="629842" y="1681163"/>
            <a:ext cx="386834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F2C21C54-9AE0-411F-9D51-FEFD85BFDA19}"/>
              </a:ext>
            </a:extLst>
          </p:cNvPr>
          <p:cNvSpPr>
            <a:spLocks noGrp="1"/>
          </p:cNvSpPr>
          <p:nvPr>
            <p:ph sz="half" idx="2"/>
          </p:nvPr>
        </p:nvSpPr>
        <p:spPr>
          <a:xfrm>
            <a:off x="629842" y="2505075"/>
            <a:ext cx="386834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0FFB7A6-68BD-4C89-BA50-7D80DB075728}"/>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0EDE108A-A856-441A-966E-3E2BB718821D}"/>
              </a:ext>
            </a:extLst>
          </p:cNvPr>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E5D45AB-AD0C-43BD-9C71-577057BE2CC5}"/>
              </a:ext>
            </a:extLst>
          </p:cNvPr>
          <p:cNvSpPr>
            <a:spLocks noGrp="1"/>
          </p:cNvSpPr>
          <p:nvPr>
            <p:ph type="dt" sz="half" idx="10"/>
          </p:nvPr>
        </p:nvSpPr>
        <p:spPr/>
        <p:txBody>
          <a:bodyPr/>
          <a:lstStyle/>
          <a:p>
            <a:pPr defTabSz="685800"/>
            <a:fld id="{2BFA6248-9075-44F6-BABA-ACCDFFA54742}" type="datetimeFigureOut">
              <a:rPr lang="en-US" smtClean="0">
                <a:solidFill>
                  <a:prstClr val="black">
                    <a:tint val="75000"/>
                  </a:prstClr>
                </a:solidFill>
                <a:cs typeface="Arial"/>
                <a:sym typeface="Arial"/>
              </a:rPr>
              <a:pPr defTabSz="685800"/>
              <a:t>12/5/2023</a:t>
            </a:fld>
            <a:endParaRPr lang="en-US">
              <a:solidFill>
                <a:prstClr val="black">
                  <a:tint val="75000"/>
                </a:prstClr>
              </a:solidFill>
              <a:cs typeface="Arial"/>
              <a:sym typeface="Arial"/>
            </a:endParaRPr>
          </a:p>
        </p:txBody>
      </p:sp>
      <p:sp>
        <p:nvSpPr>
          <p:cNvPr id="8" name="Footer Placeholder 7">
            <a:extLst>
              <a:ext uri="{FF2B5EF4-FFF2-40B4-BE49-F238E27FC236}">
                <a16:creationId xmlns:a16="http://schemas.microsoft.com/office/drawing/2014/main" id="{D1C994C8-55A9-4DE7-A292-E46EFB6164C8}"/>
              </a:ext>
            </a:extLst>
          </p:cNvPr>
          <p:cNvSpPr>
            <a:spLocks noGrp="1"/>
          </p:cNvSpPr>
          <p:nvPr>
            <p:ph type="ftr" sz="quarter" idx="11"/>
          </p:nvPr>
        </p:nvSpPr>
        <p:spPr/>
        <p:txBody>
          <a:bodyPr/>
          <a:lstStyle/>
          <a:p>
            <a:pPr defTabSz="685800"/>
            <a:endParaRPr lang="en-US">
              <a:solidFill>
                <a:prstClr val="black">
                  <a:tint val="75000"/>
                </a:prstClr>
              </a:solidFill>
              <a:cs typeface="Arial"/>
              <a:sym typeface="Arial"/>
            </a:endParaRPr>
          </a:p>
        </p:txBody>
      </p:sp>
      <p:sp>
        <p:nvSpPr>
          <p:cNvPr id="9" name="Slide Number Placeholder 8">
            <a:extLst>
              <a:ext uri="{FF2B5EF4-FFF2-40B4-BE49-F238E27FC236}">
                <a16:creationId xmlns:a16="http://schemas.microsoft.com/office/drawing/2014/main" id="{7A0AFCDF-7718-40FD-9C0C-F867AE621CFA}"/>
              </a:ext>
            </a:extLst>
          </p:cNvPr>
          <p:cNvSpPr>
            <a:spLocks noGrp="1"/>
          </p:cNvSpPr>
          <p:nvPr>
            <p:ph type="sldNum" sz="quarter" idx="12"/>
          </p:nvPr>
        </p:nvSpPr>
        <p:spPr/>
        <p:txBody>
          <a:bodyPr/>
          <a:lstStyle/>
          <a:p>
            <a:pPr defTabSz="685800"/>
            <a:fld id="{AFD0A7C2-3364-4B6C-B187-A7ABF31AEE8C}" type="slidenum">
              <a:rPr lang="en-US" smtClean="0">
                <a:solidFill>
                  <a:prstClr val="black">
                    <a:tint val="75000"/>
                  </a:prstClr>
                </a:solidFill>
                <a:cs typeface="Arial"/>
                <a:sym typeface="Arial"/>
              </a:rPr>
              <a:pPr defTabSz="685800"/>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347857527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A30F2-0C34-4AAF-BD4B-54C04629B31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E8AC8DE-6E65-40FA-970C-7DD78403A350}"/>
              </a:ext>
            </a:extLst>
          </p:cNvPr>
          <p:cNvSpPr>
            <a:spLocks noGrp="1"/>
          </p:cNvSpPr>
          <p:nvPr>
            <p:ph type="dt" sz="half" idx="10"/>
          </p:nvPr>
        </p:nvSpPr>
        <p:spPr/>
        <p:txBody>
          <a:bodyPr/>
          <a:lstStyle/>
          <a:p>
            <a:pPr defTabSz="685800"/>
            <a:fld id="{2BFA6248-9075-44F6-BABA-ACCDFFA54742}" type="datetimeFigureOut">
              <a:rPr lang="en-US" smtClean="0">
                <a:solidFill>
                  <a:prstClr val="black">
                    <a:tint val="75000"/>
                  </a:prstClr>
                </a:solidFill>
                <a:cs typeface="Arial"/>
                <a:sym typeface="Arial"/>
              </a:rPr>
              <a:pPr defTabSz="685800"/>
              <a:t>12/5/2023</a:t>
            </a:fld>
            <a:endParaRPr lang="en-US">
              <a:solidFill>
                <a:prstClr val="black">
                  <a:tint val="75000"/>
                </a:prstClr>
              </a:solidFill>
              <a:cs typeface="Arial"/>
              <a:sym typeface="Arial"/>
            </a:endParaRPr>
          </a:p>
        </p:txBody>
      </p:sp>
      <p:sp>
        <p:nvSpPr>
          <p:cNvPr id="4" name="Footer Placeholder 3">
            <a:extLst>
              <a:ext uri="{FF2B5EF4-FFF2-40B4-BE49-F238E27FC236}">
                <a16:creationId xmlns:a16="http://schemas.microsoft.com/office/drawing/2014/main" id="{F96379B1-A738-45D1-9C4D-7A96F3D6F180}"/>
              </a:ext>
            </a:extLst>
          </p:cNvPr>
          <p:cNvSpPr>
            <a:spLocks noGrp="1"/>
          </p:cNvSpPr>
          <p:nvPr>
            <p:ph type="ftr" sz="quarter" idx="11"/>
          </p:nvPr>
        </p:nvSpPr>
        <p:spPr/>
        <p:txBody>
          <a:bodyPr/>
          <a:lstStyle/>
          <a:p>
            <a:pPr defTabSz="685800"/>
            <a:endParaRPr lang="en-US">
              <a:solidFill>
                <a:prstClr val="black">
                  <a:tint val="75000"/>
                </a:prstClr>
              </a:solidFill>
              <a:cs typeface="Arial"/>
              <a:sym typeface="Arial"/>
            </a:endParaRPr>
          </a:p>
        </p:txBody>
      </p:sp>
      <p:sp>
        <p:nvSpPr>
          <p:cNvPr id="5" name="Slide Number Placeholder 4">
            <a:extLst>
              <a:ext uri="{FF2B5EF4-FFF2-40B4-BE49-F238E27FC236}">
                <a16:creationId xmlns:a16="http://schemas.microsoft.com/office/drawing/2014/main" id="{7E3EE0E8-8B6F-4941-AE51-E8A78DF2CDB1}"/>
              </a:ext>
            </a:extLst>
          </p:cNvPr>
          <p:cNvSpPr>
            <a:spLocks noGrp="1"/>
          </p:cNvSpPr>
          <p:nvPr>
            <p:ph type="sldNum" sz="quarter" idx="12"/>
          </p:nvPr>
        </p:nvSpPr>
        <p:spPr/>
        <p:txBody>
          <a:bodyPr/>
          <a:lstStyle/>
          <a:p>
            <a:pPr defTabSz="685800"/>
            <a:fld id="{AFD0A7C2-3364-4B6C-B187-A7ABF31AEE8C}" type="slidenum">
              <a:rPr lang="en-US" smtClean="0">
                <a:solidFill>
                  <a:prstClr val="black">
                    <a:tint val="75000"/>
                  </a:prstClr>
                </a:solidFill>
                <a:cs typeface="Arial"/>
                <a:sym typeface="Arial"/>
              </a:rPr>
              <a:pPr defTabSz="685800"/>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416078131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7FD9B6-FCA8-493A-8121-06350FF8D4C4}"/>
              </a:ext>
            </a:extLst>
          </p:cNvPr>
          <p:cNvSpPr>
            <a:spLocks noGrp="1"/>
          </p:cNvSpPr>
          <p:nvPr>
            <p:ph type="dt" sz="half" idx="10"/>
          </p:nvPr>
        </p:nvSpPr>
        <p:spPr/>
        <p:txBody>
          <a:bodyPr/>
          <a:lstStyle/>
          <a:p>
            <a:pPr defTabSz="685800"/>
            <a:fld id="{2BFA6248-9075-44F6-BABA-ACCDFFA54742}" type="datetimeFigureOut">
              <a:rPr lang="en-US" smtClean="0">
                <a:solidFill>
                  <a:prstClr val="black">
                    <a:tint val="75000"/>
                  </a:prstClr>
                </a:solidFill>
                <a:cs typeface="Arial"/>
                <a:sym typeface="Arial"/>
              </a:rPr>
              <a:pPr defTabSz="685800"/>
              <a:t>12/5/2023</a:t>
            </a:fld>
            <a:endParaRPr lang="en-US">
              <a:solidFill>
                <a:prstClr val="black">
                  <a:tint val="75000"/>
                </a:prstClr>
              </a:solidFill>
              <a:cs typeface="Arial"/>
              <a:sym typeface="Arial"/>
            </a:endParaRPr>
          </a:p>
        </p:txBody>
      </p:sp>
      <p:sp>
        <p:nvSpPr>
          <p:cNvPr id="3" name="Footer Placeholder 2">
            <a:extLst>
              <a:ext uri="{FF2B5EF4-FFF2-40B4-BE49-F238E27FC236}">
                <a16:creationId xmlns:a16="http://schemas.microsoft.com/office/drawing/2014/main" id="{06BAF242-37ED-4A7C-8CB1-E0E053739C21}"/>
              </a:ext>
            </a:extLst>
          </p:cNvPr>
          <p:cNvSpPr>
            <a:spLocks noGrp="1"/>
          </p:cNvSpPr>
          <p:nvPr>
            <p:ph type="ftr" sz="quarter" idx="11"/>
          </p:nvPr>
        </p:nvSpPr>
        <p:spPr/>
        <p:txBody>
          <a:bodyPr/>
          <a:lstStyle/>
          <a:p>
            <a:pPr defTabSz="685800"/>
            <a:endParaRPr lang="en-US">
              <a:solidFill>
                <a:prstClr val="black">
                  <a:tint val="75000"/>
                </a:prstClr>
              </a:solidFill>
              <a:cs typeface="Arial"/>
              <a:sym typeface="Arial"/>
            </a:endParaRPr>
          </a:p>
        </p:txBody>
      </p:sp>
      <p:sp>
        <p:nvSpPr>
          <p:cNvPr id="4" name="Slide Number Placeholder 3">
            <a:extLst>
              <a:ext uri="{FF2B5EF4-FFF2-40B4-BE49-F238E27FC236}">
                <a16:creationId xmlns:a16="http://schemas.microsoft.com/office/drawing/2014/main" id="{7E786D51-30FA-4C5E-AA2C-4F456027D5FC}"/>
              </a:ext>
            </a:extLst>
          </p:cNvPr>
          <p:cNvSpPr>
            <a:spLocks noGrp="1"/>
          </p:cNvSpPr>
          <p:nvPr>
            <p:ph type="sldNum" sz="quarter" idx="12"/>
          </p:nvPr>
        </p:nvSpPr>
        <p:spPr/>
        <p:txBody>
          <a:bodyPr/>
          <a:lstStyle/>
          <a:p>
            <a:pPr defTabSz="685800"/>
            <a:fld id="{AFD0A7C2-3364-4B6C-B187-A7ABF31AEE8C}" type="slidenum">
              <a:rPr lang="en-US" smtClean="0">
                <a:solidFill>
                  <a:prstClr val="black">
                    <a:tint val="75000"/>
                  </a:prstClr>
                </a:solidFill>
                <a:cs typeface="Arial"/>
                <a:sym typeface="Arial"/>
              </a:rPr>
              <a:pPr defTabSz="685800"/>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411174675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7A13A2-0F07-409B-831B-72D749F7D2A5}"/>
              </a:ext>
            </a:extLst>
          </p:cNvPr>
          <p:cNvSpPr>
            <a:spLocks noGrp="1"/>
          </p:cNvSpPr>
          <p:nvPr>
            <p:ph type="title"/>
          </p:nvPr>
        </p:nvSpPr>
        <p:spPr>
          <a:xfrm>
            <a:off x="629842"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975E48B1-9887-47FC-8B33-EFB791754619}"/>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A22928A-5C9B-4E0E-ACA5-DAC8E8FE6796}"/>
              </a:ext>
            </a:extLst>
          </p:cNvPr>
          <p:cNvSpPr>
            <a:spLocks noGrp="1"/>
          </p:cNvSpPr>
          <p:nvPr>
            <p:ph type="body" sz="half" idx="2"/>
          </p:nvPr>
        </p:nvSpPr>
        <p:spPr>
          <a:xfrm>
            <a:off x="629842"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100497BF-46D2-4ED7-92A6-A0DF26DB8C02}"/>
              </a:ext>
            </a:extLst>
          </p:cNvPr>
          <p:cNvSpPr>
            <a:spLocks noGrp="1"/>
          </p:cNvSpPr>
          <p:nvPr>
            <p:ph type="dt" sz="half" idx="10"/>
          </p:nvPr>
        </p:nvSpPr>
        <p:spPr/>
        <p:txBody>
          <a:bodyPr/>
          <a:lstStyle/>
          <a:p>
            <a:pPr defTabSz="685800"/>
            <a:fld id="{2BFA6248-9075-44F6-BABA-ACCDFFA54742}" type="datetimeFigureOut">
              <a:rPr lang="en-US" smtClean="0">
                <a:solidFill>
                  <a:prstClr val="black">
                    <a:tint val="75000"/>
                  </a:prstClr>
                </a:solidFill>
                <a:cs typeface="Arial"/>
                <a:sym typeface="Arial"/>
              </a:rPr>
              <a:pPr defTabSz="685800"/>
              <a:t>12/5/2023</a:t>
            </a:fld>
            <a:endParaRPr lang="en-US">
              <a:solidFill>
                <a:prstClr val="black">
                  <a:tint val="75000"/>
                </a:prstClr>
              </a:solidFill>
              <a:cs typeface="Arial"/>
              <a:sym typeface="Arial"/>
            </a:endParaRPr>
          </a:p>
        </p:txBody>
      </p:sp>
      <p:sp>
        <p:nvSpPr>
          <p:cNvPr id="6" name="Footer Placeholder 5">
            <a:extLst>
              <a:ext uri="{FF2B5EF4-FFF2-40B4-BE49-F238E27FC236}">
                <a16:creationId xmlns:a16="http://schemas.microsoft.com/office/drawing/2014/main" id="{9FC497B6-F20A-41CF-BF5E-E84D9A71A763}"/>
              </a:ext>
            </a:extLst>
          </p:cNvPr>
          <p:cNvSpPr>
            <a:spLocks noGrp="1"/>
          </p:cNvSpPr>
          <p:nvPr>
            <p:ph type="ftr" sz="quarter" idx="11"/>
          </p:nvPr>
        </p:nvSpPr>
        <p:spPr/>
        <p:txBody>
          <a:bodyPr/>
          <a:lstStyle/>
          <a:p>
            <a:pPr defTabSz="685800"/>
            <a:endParaRPr lang="en-US">
              <a:solidFill>
                <a:prstClr val="black">
                  <a:tint val="75000"/>
                </a:prstClr>
              </a:solidFill>
              <a:cs typeface="Arial"/>
              <a:sym typeface="Arial"/>
            </a:endParaRPr>
          </a:p>
        </p:txBody>
      </p:sp>
      <p:sp>
        <p:nvSpPr>
          <p:cNvPr id="7" name="Slide Number Placeholder 6">
            <a:extLst>
              <a:ext uri="{FF2B5EF4-FFF2-40B4-BE49-F238E27FC236}">
                <a16:creationId xmlns:a16="http://schemas.microsoft.com/office/drawing/2014/main" id="{C30B5738-71BB-4769-8CEA-5E666A5EBF21}"/>
              </a:ext>
            </a:extLst>
          </p:cNvPr>
          <p:cNvSpPr>
            <a:spLocks noGrp="1"/>
          </p:cNvSpPr>
          <p:nvPr>
            <p:ph type="sldNum" sz="quarter" idx="12"/>
          </p:nvPr>
        </p:nvSpPr>
        <p:spPr/>
        <p:txBody>
          <a:bodyPr/>
          <a:lstStyle/>
          <a:p>
            <a:pPr defTabSz="685800"/>
            <a:fld id="{AFD0A7C2-3364-4B6C-B187-A7ABF31AEE8C}" type="slidenum">
              <a:rPr lang="en-US" smtClean="0">
                <a:solidFill>
                  <a:prstClr val="black">
                    <a:tint val="75000"/>
                  </a:prstClr>
                </a:solidFill>
                <a:cs typeface="Arial"/>
                <a:sym typeface="Arial"/>
              </a:rPr>
              <a:pPr defTabSz="685800"/>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278283629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FE272-8DF8-4794-AC33-8E0DC53546E7}"/>
              </a:ext>
            </a:extLst>
          </p:cNvPr>
          <p:cNvSpPr>
            <a:spLocks noGrp="1"/>
          </p:cNvSpPr>
          <p:nvPr>
            <p:ph type="title"/>
          </p:nvPr>
        </p:nvSpPr>
        <p:spPr>
          <a:xfrm>
            <a:off x="629842"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CB5D5AD1-1ACC-41B3-9D01-029208B9BCDB}"/>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91274EE8-8D24-4E30-85CE-3EAE8BCBF09F}"/>
              </a:ext>
            </a:extLst>
          </p:cNvPr>
          <p:cNvSpPr>
            <a:spLocks noGrp="1"/>
          </p:cNvSpPr>
          <p:nvPr>
            <p:ph type="body" sz="half" idx="2"/>
          </p:nvPr>
        </p:nvSpPr>
        <p:spPr>
          <a:xfrm>
            <a:off x="629842"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286C8062-9A78-4204-B41B-1281F0529629}"/>
              </a:ext>
            </a:extLst>
          </p:cNvPr>
          <p:cNvSpPr>
            <a:spLocks noGrp="1"/>
          </p:cNvSpPr>
          <p:nvPr>
            <p:ph type="dt" sz="half" idx="10"/>
          </p:nvPr>
        </p:nvSpPr>
        <p:spPr/>
        <p:txBody>
          <a:bodyPr/>
          <a:lstStyle/>
          <a:p>
            <a:pPr defTabSz="685800"/>
            <a:fld id="{2BFA6248-9075-44F6-BABA-ACCDFFA54742}" type="datetimeFigureOut">
              <a:rPr lang="en-US" smtClean="0">
                <a:solidFill>
                  <a:prstClr val="black">
                    <a:tint val="75000"/>
                  </a:prstClr>
                </a:solidFill>
                <a:cs typeface="Arial"/>
                <a:sym typeface="Arial"/>
              </a:rPr>
              <a:pPr defTabSz="685800"/>
              <a:t>12/5/2023</a:t>
            </a:fld>
            <a:endParaRPr lang="en-US">
              <a:solidFill>
                <a:prstClr val="black">
                  <a:tint val="75000"/>
                </a:prstClr>
              </a:solidFill>
              <a:cs typeface="Arial"/>
              <a:sym typeface="Arial"/>
            </a:endParaRPr>
          </a:p>
        </p:txBody>
      </p:sp>
      <p:sp>
        <p:nvSpPr>
          <p:cNvPr id="6" name="Footer Placeholder 5">
            <a:extLst>
              <a:ext uri="{FF2B5EF4-FFF2-40B4-BE49-F238E27FC236}">
                <a16:creationId xmlns:a16="http://schemas.microsoft.com/office/drawing/2014/main" id="{AB8CE470-79B5-4EC6-A8D6-3CDD3BC8D05F}"/>
              </a:ext>
            </a:extLst>
          </p:cNvPr>
          <p:cNvSpPr>
            <a:spLocks noGrp="1"/>
          </p:cNvSpPr>
          <p:nvPr>
            <p:ph type="ftr" sz="quarter" idx="11"/>
          </p:nvPr>
        </p:nvSpPr>
        <p:spPr/>
        <p:txBody>
          <a:bodyPr/>
          <a:lstStyle/>
          <a:p>
            <a:pPr defTabSz="685800"/>
            <a:endParaRPr lang="en-US">
              <a:solidFill>
                <a:prstClr val="black">
                  <a:tint val="75000"/>
                </a:prstClr>
              </a:solidFill>
              <a:cs typeface="Arial"/>
              <a:sym typeface="Arial"/>
            </a:endParaRPr>
          </a:p>
        </p:txBody>
      </p:sp>
      <p:sp>
        <p:nvSpPr>
          <p:cNvPr id="7" name="Slide Number Placeholder 6">
            <a:extLst>
              <a:ext uri="{FF2B5EF4-FFF2-40B4-BE49-F238E27FC236}">
                <a16:creationId xmlns:a16="http://schemas.microsoft.com/office/drawing/2014/main" id="{3023C154-4DC8-4458-89AB-A8E9B3F9139C}"/>
              </a:ext>
            </a:extLst>
          </p:cNvPr>
          <p:cNvSpPr>
            <a:spLocks noGrp="1"/>
          </p:cNvSpPr>
          <p:nvPr>
            <p:ph type="sldNum" sz="quarter" idx="12"/>
          </p:nvPr>
        </p:nvSpPr>
        <p:spPr/>
        <p:txBody>
          <a:bodyPr/>
          <a:lstStyle/>
          <a:p>
            <a:pPr defTabSz="685800"/>
            <a:fld id="{AFD0A7C2-3364-4B6C-B187-A7ABF31AEE8C}" type="slidenum">
              <a:rPr lang="en-US" smtClean="0">
                <a:solidFill>
                  <a:prstClr val="black">
                    <a:tint val="75000"/>
                  </a:prstClr>
                </a:solidFill>
                <a:cs typeface="Arial"/>
                <a:sym typeface="Arial"/>
              </a:rPr>
              <a:pPr defTabSz="685800"/>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292623343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62CCB-63AE-4BC5-882D-1818C3CE316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1D9169F-AF3E-40B1-BC18-85A4C7B106B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11AE00-ACD7-4A15-B185-BC11A1F04849}"/>
              </a:ext>
            </a:extLst>
          </p:cNvPr>
          <p:cNvSpPr>
            <a:spLocks noGrp="1"/>
          </p:cNvSpPr>
          <p:nvPr>
            <p:ph type="dt" sz="half" idx="10"/>
          </p:nvPr>
        </p:nvSpPr>
        <p:spPr/>
        <p:txBody>
          <a:bodyPr/>
          <a:lstStyle/>
          <a:p>
            <a:pPr defTabSz="685800"/>
            <a:fld id="{2BFA6248-9075-44F6-BABA-ACCDFFA54742}" type="datetimeFigureOut">
              <a:rPr lang="en-US" smtClean="0">
                <a:solidFill>
                  <a:prstClr val="black">
                    <a:tint val="75000"/>
                  </a:prstClr>
                </a:solidFill>
                <a:cs typeface="Arial"/>
                <a:sym typeface="Arial"/>
              </a:rPr>
              <a:pPr defTabSz="685800"/>
              <a:t>12/5/2023</a:t>
            </a:fld>
            <a:endParaRPr lang="en-US">
              <a:solidFill>
                <a:prstClr val="black">
                  <a:tint val="75000"/>
                </a:prstClr>
              </a:solidFill>
              <a:cs typeface="Arial"/>
              <a:sym typeface="Arial"/>
            </a:endParaRPr>
          </a:p>
        </p:txBody>
      </p:sp>
      <p:sp>
        <p:nvSpPr>
          <p:cNvPr id="5" name="Footer Placeholder 4">
            <a:extLst>
              <a:ext uri="{FF2B5EF4-FFF2-40B4-BE49-F238E27FC236}">
                <a16:creationId xmlns:a16="http://schemas.microsoft.com/office/drawing/2014/main" id="{CA037F78-7CCD-411A-9584-8030271C4126}"/>
              </a:ext>
            </a:extLst>
          </p:cNvPr>
          <p:cNvSpPr>
            <a:spLocks noGrp="1"/>
          </p:cNvSpPr>
          <p:nvPr>
            <p:ph type="ftr" sz="quarter" idx="11"/>
          </p:nvPr>
        </p:nvSpPr>
        <p:spPr/>
        <p:txBody>
          <a:bodyPr/>
          <a:lstStyle/>
          <a:p>
            <a:pPr defTabSz="685800"/>
            <a:endParaRPr lang="en-US">
              <a:solidFill>
                <a:prstClr val="black">
                  <a:tint val="75000"/>
                </a:prstClr>
              </a:solidFill>
              <a:cs typeface="Arial"/>
              <a:sym typeface="Arial"/>
            </a:endParaRPr>
          </a:p>
        </p:txBody>
      </p:sp>
      <p:sp>
        <p:nvSpPr>
          <p:cNvPr id="6" name="Slide Number Placeholder 5">
            <a:extLst>
              <a:ext uri="{FF2B5EF4-FFF2-40B4-BE49-F238E27FC236}">
                <a16:creationId xmlns:a16="http://schemas.microsoft.com/office/drawing/2014/main" id="{D9E8F386-8401-4BD2-A118-F02C56B887F6}"/>
              </a:ext>
            </a:extLst>
          </p:cNvPr>
          <p:cNvSpPr>
            <a:spLocks noGrp="1"/>
          </p:cNvSpPr>
          <p:nvPr>
            <p:ph type="sldNum" sz="quarter" idx="12"/>
          </p:nvPr>
        </p:nvSpPr>
        <p:spPr/>
        <p:txBody>
          <a:bodyPr/>
          <a:lstStyle/>
          <a:p>
            <a:pPr defTabSz="685800"/>
            <a:fld id="{AFD0A7C2-3364-4B6C-B187-A7ABF31AEE8C}" type="slidenum">
              <a:rPr lang="en-US" smtClean="0">
                <a:solidFill>
                  <a:prstClr val="black">
                    <a:tint val="75000"/>
                  </a:prstClr>
                </a:solidFill>
                <a:cs typeface="Arial"/>
                <a:sym typeface="Arial"/>
              </a:rPr>
              <a:pPr defTabSz="685800"/>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6036506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14702B4-D98D-4F11-BE96-F1FF275EA9F9}"/>
              </a:ext>
            </a:extLst>
          </p:cNvPr>
          <p:cNvSpPr>
            <a:spLocks noGrp="1"/>
          </p:cNvSpPr>
          <p:nvPr>
            <p:ph type="title" orient="vert"/>
          </p:nvPr>
        </p:nvSpPr>
        <p:spPr>
          <a:xfrm>
            <a:off x="6543675" y="365126"/>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D53901C-0C8D-4F10-9997-6AE651BBC890}"/>
              </a:ext>
            </a:extLst>
          </p:cNvPr>
          <p:cNvSpPr>
            <a:spLocks noGrp="1"/>
          </p:cNvSpPr>
          <p:nvPr>
            <p:ph type="body" orient="vert" idx="1"/>
          </p:nvPr>
        </p:nvSpPr>
        <p:spPr>
          <a:xfrm>
            <a:off x="628650" y="365126"/>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6520DE-DAA5-40CC-A3CE-E592942F43FB}"/>
              </a:ext>
            </a:extLst>
          </p:cNvPr>
          <p:cNvSpPr>
            <a:spLocks noGrp="1"/>
          </p:cNvSpPr>
          <p:nvPr>
            <p:ph type="dt" sz="half" idx="10"/>
          </p:nvPr>
        </p:nvSpPr>
        <p:spPr/>
        <p:txBody>
          <a:bodyPr/>
          <a:lstStyle/>
          <a:p>
            <a:pPr defTabSz="685800"/>
            <a:fld id="{2BFA6248-9075-44F6-BABA-ACCDFFA54742}" type="datetimeFigureOut">
              <a:rPr lang="en-US" smtClean="0">
                <a:solidFill>
                  <a:prstClr val="black">
                    <a:tint val="75000"/>
                  </a:prstClr>
                </a:solidFill>
                <a:cs typeface="Arial"/>
                <a:sym typeface="Arial"/>
              </a:rPr>
              <a:pPr defTabSz="685800"/>
              <a:t>12/5/2023</a:t>
            </a:fld>
            <a:endParaRPr lang="en-US">
              <a:solidFill>
                <a:prstClr val="black">
                  <a:tint val="75000"/>
                </a:prstClr>
              </a:solidFill>
              <a:cs typeface="Arial"/>
              <a:sym typeface="Arial"/>
            </a:endParaRPr>
          </a:p>
        </p:txBody>
      </p:sp>
      <p:sp>
        <p:nvSpPr>
          <p:cNvPr id="5" name="Footer Placeholder 4">
            <a:extLst>
              <a:ext uri="{FF2B5EF4-FFF2-40B4-BE49-F238E27FC236}">
                <a16:creationId xmlns:a16="http://schemas.microsoft.com/office/drawing/2014/main" id="{8667F7B6-A811-4FA8-B655-68D93BFD5430}"/>
              </a:ext>
            </a:extLst>
          </p:cNvPr>
          <p:cNvSpPr>
            <a:spLocks noGrp="1"/>
          </p:cNvSpPr>
          <p:nvPr>
            <p:ph type="ftr" sz="quarter" idx="11"/>
          </p:nvPr>
        </p:nvSpPr>
        <p:spPr/>
        <p:txBody>
          <a:bodyPr/>
          <a:lstStyle/>
          <a:p>
            <a:pPr defTabSz="685800"/>
            <a:endParaRPr lang="en-US">
              <a:solidFill>
                <a:prstClr val="black">
                  <a:tint val="75000"/>
                </a:prstClr>
              </a:solidFill>
              <a:cs typeface="Arial"/>
              <a:sym typeface="Arial"/>
            </a:endParaRPr>
          </a:p>
        </p:txBody>
      </p:sp>
      <p:sp>
        <p:nvSpPr>
          <p:cNvPr id="6" name="Slide Number Placeholder 5">
            <a:extLst>
              <a:ext uri="{FF2B5EF4-FFF2-40B4-BE49-F238E27FC236}">
                <a16:creationId xmlns:a16="http://schemas.microsoft.com/office/drawing/2014/main" id="{EABD84E9-52C2-4612-8A21-06EFD27EAC46}"/>
              </a:ext>
            </a:extLst>
          </p:cNvPr>
          <p:cNvSpPr>
            <a:spLocks noGrp="1"/>
          </p:cNvSpPr>
          <p:nvPr>
            <p:ph type="sldNum" sz="quarter" idx="12"/>
          </p:nvPr>
        </p:nvSpPr>
        <p:spPr/>
        <p:txBody>
          <a:bodyPr/>
          <a:lstStyle/>
          <a:p>
            <a:pPr defTabSz="685800"/>
            <a:fld id="{AFD0A7C2-3364-4B6C-B187-A7ABF31AEE8C}" type="slidenum">
              <a:rPr lang="en-US" smtClean="0">
                <a:solidFill>
                  <a:prstClr val="black">
                    <a:tint val="75000"/>
                  </a:prstClr>
                </a:solidFill>
                <a:cs typeface="Arial"/>
                <a:sym typeface="Arial"/>
              </a:rPr>
              <a:pPr defTabSz="685800"/>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194539155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C81C43-8C97-4787-9E67-6FEE1D84B477}"/>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A8585F07-951E-439A-A7DB-15EAAACEFB8B}"/>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9EF62ED7-EB9D-47A9-BF9F-E8FBF1E305B5}"/>
              </a:ext>
            </a:extLst>
          </p:cNvPr>
          <p:cNvSpPr>
            <a:spLocks noGrp="1"/>
          </p:cNvSpPr>
          <p:nvPr>
            <p:ph type="dt" sz="half" idx="10"/>
          </p:nvPr>
        </p:nvSpPr>
        <p:spPr/>
        <p:txBody>
          <a:bodyPr/>
          <a:lstStyle/>
          <a:p>
            <a:pPr defTabSz="685800"/>
            <a:fld id="{2BFA6248-9075-44F6-BABA-ACCDFFA54742}" type="datetimeFigureOut">
              <a:rPr lang="en-US" smtClean="0">
                <a:solidFill>
                  <a:prstClr val="black">
                    <a:tint val="75000"/>
                  </a:prstClr>
                </a:solidFill>
                <a:cs typeface="Arial"/>
                <a:sym typeface="Arial"/>
              </a:rPr>
              <a:pPr defTabSz="685800"/>
              <a:t>12/5/2023</a:t>
            </a:fld>
            <a:endParaRPr lang="en-US">
              <a:solidFill>
                <a:prstClr val="black">
                  <a:tint val="75000"/>
                </a:prstClr>
              </a:solidFill>
              <a:cs typeface="Arial"/>
              <a:sym typeface="Arial"/>
            </a:endParaRPr>
          </a:p>
        </p:txBody>
      </p:sp>
      <p:sp>
        <p:nvSpPr>
          <p:cNvPr id="5" name="Footer Placeholder 4">
            <a:extLst>
              <a:ext uri="{FF2B5EF4-FFF2-40B4-BE49-F238E27FC236}">
                <a16:creationId xmlns:a16="http://schemas.microsoft.com/office/drawing/2014/main" id="{E934A0AA-8FD5-4C86-8F31-3D31ABD0CDE3}"/>
              </a:ext>
            </a:extLst>
          </p:cNvPr>
          <p:cNvSpPr>
            <a:spLocks noGrp="1"/>
          </p:cNvSpPr>
          <p:nvPr>
            <p:ph type="ftr" sz="quarter" idx="11"/>
          </p:nvPr>
        </p:nvSpPr>
        <p:spPr/>
        <p:txBody>
          <a:bodyPr/>
          <a:lstStyle/>
          <a:p>
            <a:pPr defTabSz="685800"/>
            <a:endParaRPr lang="en-US">
              <a:solidFill>
                <a:prstClr val="black">
                  <a:tint val="75000"/>
                </a:prstClr>
              </a:solidFill>
              <a:cs typeface="Arial"/>
              <a:sym typeface="Arial"/>
            </a:endParaRPr>
          </a:p>
        </p:txBody>
      </p:sp>
      <p:sp>
        <p:nvSpPr>
          <p:cNvPr id="6" name="Slide Number Placeholder 5">
            <a:extLst>
              <a:ext uri="{FF2B5EF4-FFF2-40B4-BE49-F238E27FC236}">
                <a16:creationId xmlns:a16="http://schemas.microsoft.com/office/drawing/2014/main" id="{CA3F7E8D-06E8-4965-9227-B2B540DF3CFC}"/>
              </a:ext>
            </a:extLst>
          </p:cNvPr>
          <p:cNvSpPr>
            <a:spLocks noGrp="1"/>
          </p:cNvSpPr>
          <p:nvPr>
            <p:ph type="sldNum" sz="quarter" idx="12"/>
          </p:nvPr>
        </p:nvSpPr>
        <p:spPr/>
        <p:txBody>
          <a:bodyPr/>
          <a:lstStyle/>
          <a:p>
            <a:pPr defTabSz="685800"/>
            <a:fld id="{AFD0A7C2-3364-4B6C-B187-A7ABF31AEE8C}" type="slidenum">
              <a:rPr lang="en-US" smtClean="0">
                <a:solidFill>
                  <a:prstClr val="black">
                    <a:tint val="75000"/>
                  </a:prstClr>
                </a:solidFill>
                <a:cs typeface="Arial"/>
                <a:sym typeface="Arial"/>
              </a:rPr>
              <a:pPr defTabSz="685800"/>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417854901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3CF411-3DEF-46D1-B675-C48FED3905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3C91509-E546-43FB-98D6-6B6565906F2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B402C0-5D64-4FA8-B7A1-2DC509FE273B}"/>
              </a:ext>
            </a:extLst>
          </p:cNvPr>
          <p:cNvSpPr>
            <a:spLocks noGrp="1"/>
          </p:cNvSpPr>
          <p:nvPr>
            <p:ph type="dt" sz="half" idx="10"/>
          </p:nvPr>
        </p:nvSpPr>
        <p:spPr/>
        <p:txBody>
          <a:bodyPr/>
          <a:lstStyle/>
          <a:p>
            <a:pPr defTabSz="685800"/>
            <a:fld id="{2BFA6248-9075-44F6-BABA-ACCDFFA54742}" type="datetimeFigureOut">
              <a:rPr lang="en-US" smtClean="0">
                <a:solidFill>
                  <a:prstClr val="black">
                    <a:tint val="75000"/>
                  </a:prstClr>
                </a:solidFill>
                <a:cs typeface="Arial"/>
                <a:sym typeface="Arial"/>
              </a:rPr>
              <a:pPr defTabSz="685800"/>
              <a:t>12/5/2023</a:t>
            </a:fld>
            <a:endParaRPr lang="en-US">
              <a:solidFill>
                <a:prstClr val="black">
                  <a:tint val="75000"/>
                </a:prstClr>
              </a:solidFill>
              <a:cs typeface="Arial"/>
              <a:sym typeface="Arial"/>
            </a:endParaRPr>
          </a:p>
        </p:txBody>
      </p:sp>
      <p:sp>
        <p:nvSpPr>
          <p:cNvPr id="5" name="Footer Placeholder 4">
            <a:extLst>
              <a:ext uri="{FF2B5EF4-FFF2-40B4-BE49-F238E27FC236}">
                <a16:creationId xmlns:a16="http://schemas.microsoft.com/office/drawing/2014/main" id="{5A69DC95-C7B6-475F-8785-3B9FAAAC70E2}"/>
              </a:ext>
            </a:extLst>
          </p:cNvPr>
          <p:cNvSpPr>
            <a:spLocks noGrp="1"/>
          </p:cNvSpPr>
          <p:nvPr>
            <p:ph type="ftr" sz="quarter" idx="11"/>
          </p:nvPr>
        </p:nvSpPr>
        <p:spPr/>
        <p:txBody>
          <a:bodyPr/>
          <a:lstStyle/>
          <a:p>
            <a:pPr defTabSz="685800"/>
            <a:endParaRPr lang="en-US">
              <a:solidFill>
                <a:prstClr val="black">
                  <a:tint val="75000"/>
                </a:prstClr>
              </a:solidFill>
              <a:cs typeface="Arial"/>
              <a:sym typeface="Arial"/>
            </a:endParaRPr>
          </a:p>
        </p:txBody>
      </p:sp>
      <p:sp>
        <p:nvSpPr>
          <p:cNvPr id="6" name="Slide Number Placeholder 5">
            <a:extLst>
              <a:ext uri="{FF2B5EF4-FFF2-40B4-BE49-F238E27FC236}">
                <a16:creationId xmlns:a16="http://schemas.microsoft.com/office/drawing/2014/main" id="{78BDFA22-6D49-4339-B627-2EBBCC0B6E3C}"/>
              </a:ext>
            </a:extLst>
          </p:cNvPr>
          <p:cNvSpPr>
            <a:spLocks noGrp="1"/>
          </p:cNvSpPr>
          <p:nvPr>
            <p:ph type="sldNum" sz="quarter" idx="12"/>
          </p:nvPr>
        </p:nvSpPr>
        <p:spPr/>
        <p:txBody>
          <a:bodyPr/>
          <a:lstStyle/>
          <a:p>
            <a:pPr defTabSz="685800"/>
            <a:fld id="{AFD0A7C2-3364-4B6C-B187-A7ABF31AEE8C}" type="slidenum">
              <a:rPr lang="en-US" smtClean="0">
                <a:solidFill>
                  <a:prstClr val="black">
                    <a:tint val="75000"/>
                  </a:prstClr>
                </a:solidFill>
                <a:cs typeface="Arial"/>
                <a:sym typeface="Arial"/>
              </a:rPr>
              <a:pPr defTabSz="685800"/>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8981742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6.xml"/><Relationship Id="rId3" Type="http://schemas.openxmlformats.org/officeDocument/2006/relationships/slideLayout" Target="../slideLayouts/slideLayout111.xml"/><Relationship Id="rId7" Type="http://schemas.openxmlformats.org/officeDocument/2006/relationships/slideLayout" Target="../slideLayouts/slideLayout115.xml"/><Relationship Id="rId12" Type="http://schemas.openxmlformats.org/officeDocument/2006/relationships/theme" Target="../theme/theme10.xml"/><Relationship Id="rId2" Type="http://schemas.openxmlformats.org/officeDocument/2006/relationships/slideLayout" Target="../slideLayouts/slideLayout110.xml"/><Relationship Id="rId1" Type="http://schemas.openxmlformats.org/officeDocument/2006/relationships/slideLayout" Target="../slideLayouts/slideLayout109.xml"/><Relationship Id="rId6" Type="http://schemas.openxmlformats.org/officeDocument/2006/relationships/slideLayout" Target="../slideLayouts/slideLayout114.xml"/><Relationship Id="rId11" Type="http://schemas.openxmlformats.org/officeDocument/2006/relationships/slideLayout" Target="../slideLayouts/slideLayout119.xml"/><Relationship Id="rId5" Type="http://schemas.openxmlformats.org/officeDocument/2006/relationships/slideLayout" Target="../slideLayouts/slideLayout113.xml"/><Relationship Id="rId10" Type="http://schemas.openxmlformats.org/officeDocument/2006/relationships/slideLayout" Target="../slideLayouts/slideLayout118.xml"/><Relationship Id="rId4" Type="http://schemas.openxmlformats.org/officeDocument/2006/relationships/slideLayout" Target="../slideLayouts/slideLayout112.xml"/><Relationship Id="rId9" Type="http://schemas.openxmlformats.org/officeDocument/2006/relationships/slideLayout" Target="../slideLayouts/slideLayout117.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7.xml"/><Relationship Id="rId3" Type="http://schemas.openxmlformats.org/officeDocument/2006/relationships/slideLayout" Target="../slideLayouts/slideLayout122.xml"/><Relationship Id="rId7" Type="http://schemas.openxmlformats.org/officeDocument/2006/relationships/slideLayout" Target="../slideLayouts/slideLayout126.xml"/><Relationship Id="rId12" Type="http://schemas.openxmlformats.org/officeDocument/2006/relationships/theme" Target="../theme/theme11.xml"/><Relationship Id="rId2" Type="http://schemas.openxmlformats.org/officeDocument/2006/relationships/slideLayout" Target="../slideLayouts/slideLayout121.xml"/><Relationship Id="rId1" Type="http://schemas.openxmlformats.org/officeDocument/2006/relationships/slideLayout" Target="../slideLayouts/slideLayout120.xml"/><Relationship Id="rId6" Type="http://schemas.openxmlformats.org/officeDocument/2006/relationships/slideLayout" Target="../slideLayouts/slideLayout125.xml"/><Relationship Id="rId11" Type="http://schemas.openxmlformats.org/officeDocument/2006/relationships/slideLayout" Target="../slideLayouts/slideLayout130.xml"/><Relationship Id="rId5" Type="http://schemas.openxmlformats.org/officeDocument/2006/relationships/slideLayout" Target="../slideLayouts/slideLayout124.xml"/><Relationship Id="rId10" Type="http://schemas.openxmlformats.org/officeDocument/2006/relationships/slideLayout" Target="../slideLayouts/slideLayout129.xml"/><Relationship Id="rId4" Type="http://schemas.openxmlformats.org/officeDocument/2006/relationships/slideLayout" Target="../slideLayouts/slideLayout123.xml"/><Relationship Id="rId9" Type="http://schemas.openxmlformats.org/officeDocument/2006/relationships/slideLayout" Target="../slideLayouts/slideLayout128.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8.xml"/><Relationship Id="rId3" Type="http://schemas.openxmlformats.org/officeDocument/2006/relationships/slideLayout" Target="../slideLayouts/slideLayout133.xml"/><Relationship Id="rId7" Type="http://schemas.openxmlformats.org/officeDocument/2006/relationships/slideLayout" Target="../slideLayouts/slideLayout137.xml"/><Relationship Id="rId12" Type="http://schemas.openxmlformats.org/officeDocument/2006/relationships/theme" Target="../theme/theme12.xml"/><Relationship Id="rId2" Type="http://schemas.openxmlformats.org/officeDocument/2006/relationships/slideLayout" Target="../slideLayouts/slideLayout132.xml"/><Relationship Id="rId1" Type="http://schemas.openxmlformats.org/officeDocument/2006/relationships/slideLayout" Target="../slideLayouts/slideLayout131.xml"/><Relationship Id="rId6" Type="http://schemas.openxmlformats.org/officeDocument/2006/relationships/slideLayout" Target="../slideLayouts/slideLayout136.xml"/><Relationship Id="rId11" Type="http://schemas.openxmlformats.org/officeDocument/2006/relationships/slideLayout" Target="../slideLayouts/slideLayout141.xml"/><Relationship Id="rId5" Type="http://schemas.openxmlformats.org/officeDocument/2006/relationships/slideLayout" Target="../slideLayouts/slideLayout135.xml"/><Relationship Id="rId10" Type="http://schemas.openxmlformats.org/officeDocument/2006/relationships/slideLayout" Target="../slideLayouts/slideLayout140.xml"/><Relationship Id="rId4" Type="http://schemas.openxmlformats.org/officeDocument/2006/relationships/slideLayout" Target="../slideLayouts/slideLayout134.xml"/><Relationship Id="rId9" Type="http://schemas.openxmlformats.org/officeDocument/2006/relationships/slideLayout" Target="../slideLayouts/slideLayout139.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9.xml"/><Relationship Id="rId3" Type="http://schemas.openxmlformats.org/officeDocument/2006/relationships/slideLayout" Target="../slideLayouts/slideLayout144.xml"/><Relationship Id="rId7" Type="http://schemas.openxmlformats.org/officeDocument/2006/relationships/slideLayout" Target="../slideLayouts/slideLayout148.xml"/><Relationship Id="rId12" Type="http://schemas.openxmlformats.org/officeDocument/2006/relationships/theme" Target="../theme/theme13.xml"/><Relationship Id="rId2" Type="http://schemas.openxmlformats.org/officeDocument/2006/relationships/slideLayout" Target="../slideLayouts/slideLayout143.xml"/><Relationship Id="rId1" Type="http://schemas.openxmlformats.org/officeDocument/2006/relationships/slideLayout" Target="../slideLayouts/slideLayout142.xml"/><Relationship Id="rId6" Type="http://schemas.openxmlformats.org/officeDocument/2006/relationships/slideLayout" Target="../slideLayouts/slideLayout147.xml"/><Relationship Id="rId11" Type="http://schemas.openxmlformats.org/officeDocument/2006/relationships/slideLayout" Target="../slideLayouts/slideLayout152.xml"/><Relationship Id="rId5" Type="http://schemas.openxmlformats.org/officeDocument/2006/relationships/slideLayout" Target="../slideLayouts/slideLayout146.xml"/><Relationship Id="rId10" Type="http://schemas.openxmlformats.org/officeDocument/2006/relationships/slideLayout" Target="../slideLayouts/slideLayout151.xml"/><Relationship Id="rId4" Type="http://schemas.openxmlformats.org/officeDocument/2006/relationships/slideLayout" Target="../slideLayouts/slideLayout145.xml"/><Relationship Id="rId9" Type="http://schemas.openxmlformats.org/officeDocument/2006/relationships/slideLayout" Target="../slideLayouts/slideLayout150.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60.xml"/><Relationship Id="rId3" Type="http://schemas.openxmlformats.org/officeDocument/2006/relationships/slideLayout" Target="../slideLayouts/slideLayout155.xml"/><Relationship Id="rId7" Type="http://schemas.openxmlformats.org/officeDocument/2006/relationships/slideLayout" Target="../slideLayouts/slideLayout159.xml"/><Relationship Id="rId12" Type="http://schemas.openxmlformats.org/officeDocument/2006/relationships/theme" Target="../theme/theme14.xml"/><Relationship Id="rId2" Type="http://schemas.openxmlformats.org/officeDocument/2006/relationships/slideLayout" Target="../slideLayouts/slideLayout154.xml"/><Relationship Id="rId1" Type="http://schemas.openxmlformats.org/officeDocument/2006/relationships/slideLayout" Target="../slideLayouts/slideLayout153.xml"/><Relationship Id="rId6" Type="http://schemas.openxmlformats.org/officeDocument/2006/relationships/slideLayout" Target="../slideLayouts/slideLayout158.xml"/><Relationship Id="rId11" Type="http://schemas.openxmlformats.org/officeDocument/2006/relationships/slideLayout" Target="../slideLayouts/slideLayout163.xml"/><Relationship Id="rId5" Type="http://schemas.openxmlformats.org/officeDocument/2006/relationships/slideLayout" Target="../slideLayouts/slideLayout157.xml"/><Relationship Id="rId10" Type="http://schemas.openxmlformats.org/officeDocument/2006/relationships/slideLayout" Target="../slideLayouts/slideLayout162.xml"/><Relationship Id="rId4" Type="http://schemas.openxmlformats.org/officeDocument/2006/relationships/slideLayout" Target="../slideLayouts/slideLayout156.xml"/><Relationship Id="rId9" Type="http://schemas.openxmlformats.org/officeDocument/2006/relationships/slideLayout" Target="../slideLayouts/slideLayout161.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71.xml"/><Relationship Id="rId13" Type="http://schemas.openxmlformats.org/officeDocument/2006/relationships/slideLayout" Target="../slideLayouts/slideLayout176.xml"/><Relationship Id="rId3" Type="http://schemas.openxmlformats.org/officeDocument/2006/relationships/slideLayout" Target="../slideLayouts/slideLayout166.xml"/><Relationship Id="rId7" Type="http://schemas.openxmlformats.org/officeDocument/2006/relationships/slideLayout" Target="../slideLayouts/slideLayout170.xml"/><Relationship Id="rId12" Type="http://schemas.openxmlformats.org/officeDocument/2006/relationships/slideLayout" Target="../slideLayouts/slideLayout175.xml"/><Relationship Id="rId17" Type="http://schemas.openxmlformats.org/officeDocument/2006/relationships/theme" Target="../theme/theme15.xml"/><Relationship Id="rId2" Type="http://schemas.openxmlformats.org/officeDocument/2006/relationships/slideLayout" Target="../slideLayouts/slideLayout165.xml"/><Relationship Id="rId16" Type="http://schemas.openxmlformats.org/officeDocument/2006/relationships/slideLayout" Target="../slideLayouts/slideLayout179.xml"/><Relationship Id="rId1" Type="http://schemas.openxmlformats.org/officeDocument/2006/relationships/slideLayout" Target="../slideLayouts/slideLayout164.xml"/><Relationship Id="rId6" Type="http://schemas.openxmlformats.org/officeDocument/2006/relationships/slideLayout" Target="../slideLayouts/slideLayout169.xml"/><Relationship Id="rId11" Type="http://schemas.openxmlformats.org/officeDocument/2006/relationships/slideLayout" Target="../slideLayouts/slideLayout174.xml"/><Relationship Id="rId5" Type="http://schemas.openxmlformats.org/officeDocument/2006/relationships/slideLayout" Target="../slideLayouts/slideLayout168.xml"/><Relationship Id="rId15" Type="http://schemas.openxmlformats.org/officeDocument/2006/relationships/slideLayout" Target="../slideLayouts/slideLayout178.xml"/><Relationship Id="rId10" Type="http://schemas.openxmlformats.org/officeDocument/2006/relationships/slideLayout" Target="../slideLayouts/slideLayout173.xml"/><Relationship Id="rId4" Type="http://schemas.openxmlformats.org/officeDocument/2006/relationships/slideLayout" Target="../slideLayouts/slideLayout167.xml"/><Relationship Id="rId9" Type="http://schemas.openxmlformats.org/officeDocument/2006/relationships/slideLayout" Target="../slideLayouts/slideLayout172.xml"/><Relationship Id="rId14" Type="http://schemas.openxmlformats.org/officeDocument/2006/relationships/slideLayout" Target="../slideLayouts/slideLayout17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slideLayout" Target="../slideLayouts/slideLayout64.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2.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theme" Target="../theme/theme6.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3.xml"/><Relationship Id="rId3" Type="http://schemas.openxmlformats.org/officeDocument/2006/relationships/slideLayout" Target="../slideLayouts/slideLayout78.xml"/><Relationship Id="rId7" Type="http://schemas.openxmlformats.org/officeDocument/2006/relationships/slideLayout" Target="../slideLayouts/slideLayout82.xml"/><Relationship Id="rId12" Type="http://schemas.openxmlformats.org/officeDocument/2006/relationships/theme" Target="../theme/theme7.xml"/><Relationship Id="rId2" Type="http://schemas.openxmlformats.org/officeDocument/2006/relationships/slideLayout" Target="../slideLayouts/slideLayout77.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5" Type="http://schemas.openxmlformats.org/officeDocument/2006/relationships/slideLayout" Target="../slideLayouts/slideLayout80.xml"/><Relationship Id="rId10" Type="http://schemas.openxmlformats.org/officeDocument/2006/relationships/slideLayout" Target="../slideLayouts/slideLayout85.xml"/><Relationship Id="rId4" Type="http://schemas.openxmlformats.org/officeDocument/2006/relationships/slideLayout" Target="../slideLayouts/slideLayout79.xml"/><Relationship Id="rId9" Type="http://schemas.openxmlformats.org/officeDocument/2006/relationships/slideLayout" Target="../slideLayouts/slideLayout84.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4.xml"/><Relationship Id="rId3" Type="http://schemas.openxmlformats.org/officeDocument/2006/relationships/slideLayout" Target="../slideLayouts/slideLayout89.xml"/><Relationship Id="rId7" Type="http://schemas.openxmlformats.org/officeDocument/2006/relationships/slideLayout" Target="../slideLayouts/slideLayout93.xml"/><Relationship Id="rId12" Type="http://schemas.openxmlformats.org/officeDocument/2006/relationships/theme" Target="../theme/theme8.xml"/><Relationship Id="rId2" Type="http://schemas.openxmlformats.org/officeDocument/2006/relationships/slideLayout" Target="../slideLayouts/slideLayout88.xml"/><Relationship Id="rId1" Type="http://schemas.openxmlformats.org/officeDocument/2006/relationships/slideLayout" Target="../slideLayouts/slideLayout87.xml"/><Relationship Id="rId6" Type="http://schemas.openxmlformats.org/officeDocument/2006/relationships/slideLayout" Target="../slideLayouts/slideLayout92.xml"/><Relationship Id="rId11" Type="http://schemas.openxmlformats.org/officeDocument/2006/relationships/slideLayout" Target="../slideLayouts/slideLayout97.xml"/><Relationship Id="rId5" Type="http://schemas.openxmlformats.org/officeDocument/2006/relationships/slideLayout" Target="../slideLayouts/slideLayout91.xml"/><Relationship Id="rId10" Type="http://schemas.openxmlformats.org/officeDocument/2006/relationships/slideLayout" Target="../slideLayouts/slideLayout96.xml"/><Relationship Id="rId4" Type="http://schemas.openxmlformats.org/officeDocument/2006/relationships/slideLayout" Target="../slideLayouts/slideLayout90.xml"/><Relationship Id="rId9" Type="http://schemas.openxmlformats.org/officeDocument/2006/relationships/slideLayout" Target="../slideLayouts/slideLayout95.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5.xml"/><Relationship Id="rId3" Type="http://schemas.openxmlformats.org/officeDocument/2006/relationships/slideLayout" Target="../slideLayouts/slideLayout100.xml"/><Relationship Id="rId7" Type="http://schemas.openxmlformats.org/officeDocument/2006/relationships/slideLayout" Target="../slideLayouts/slideLayout104.xml"/><Relationship Id="rId12" Type="http://schemas.openxmlformats.org/officeDocument/2006/relationships/theme" Target="../theme/theme9.xml"/><Relationship Id="rId2" Type="http://schemas.openxmlformats.org/officeDocument/2006/relationships/slideLayout" Target="../slideLayouts/slideLayout99.xml"/><Relationship Id="rId1" Type="http://schemas.openxmlformats.org/officeDocument/2006/relationships/slideLayout" Target="../slideLayouts/slideLayout98.xml"/><Relationship Id="rId6" Type="http://schemas.openxmlformats.org/officeDocument/2006/relationships/slideLayout" Target="../slideLayouts/slideLayout103.xml"/><Relationship Id="rId11" Type="http://schemas.openxmlformats.org/officeDocument/2006/relationships/slideLayout" Target="../slideLayouts/slideLayout108.xml"/><Relationship Id="rId5" Type="http://schemas.openxmlformats.org/officeDocument/2006/relationships/slideLayout" Target="../slideLayouts/slideLayout102.xml"/><Relationship Id="rId10" Type="http://schemas.openxmlformats.org/officeDocument/2006/relationships/slideLayout" Target="../slideLayouts/slideLayout107.xml"/><Relationship Id="rId4" Type="http://schemas.openxmlformats.org/officeDocument/2006/relationships/slideLayout" Target="../slideLayouts/slideLayout101.xml"/><Relationship Id="rId9" Type="http://schemas.openxmlformats.org/officeDocument/2006/relationships/slideLayout" Target="../slideLayouts/slideLayout10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141D74-F5C4-4760-AA68-2D0581051B44}" type="datetimeFigureOut">
              <a:rPr lang="en-US" smtClean="0"/>
              <a:t>12/5/2023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6D13F4-7CC5-4472-BED8-D334B143A5A6}" type="slidenum">
              <a:rPr lang="en-US" smtClean="0"/>
              <a:t>‹#›</a:t>
            </a:fld>
            <a:endParaRPr lang="en-US"/>
          </a:p>
        </p:txBody>
      </p:sp>
    </p:spTree>
    <p:extLst>
      <p:ext uri="{BB962C8B-B14F-4D97-AF65-F5344CB8AC3E}">
        <p14:creationId xmlns:p14="http://schemas.microsoft.com/office/powerpoint/2010/main" val="12693444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5A2E02D-E0E2-4A80-8F57-8FE31FB5DBF2}"/>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EE03057-A137-4B19-865C-2FC72969C7E5}"/>
              </a:ext>
            </a:extLst>
          </p:cNvPr>
          <p:cNvSpPr>
            <a:spLocks noGrp="1"/>
          </p:cNvSpPr>
          <p:nvPr>
            <p:ph type="body" idx="1"/>
          </p:nvPr>
        </p:nvSpPr>
        <p:spPr>
          <a:xfrm>
            <a:off x="628650" y="1825626"/>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EFA37F-7CDF-4AA6-93AE-94B3FA4F4A87}"/>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5800"/>
            <a:fld id="{2BFA6248-9075-44F6-BABA-ACCDFFA54742}" type="datetimeFigureOut">
              <a:rPr lang="en-US" smtClean="0">
                <a:solidFill>
                  <a:prstClr val="black">
                    <a:tint val="75000"/>
                  </a:prstClr>
                </a:solidFill>
                <a:cs typeface="Arial"/>
                <a:sym typeface="Arial"/>
              </a:rPr>
              <a:pPr defTabSz="685800"/>
              <a:t>12/5/2023</a:t>
            </a:fld>
            <a:endParaRPr lang="en-US">
              <a:solidFill>
                <a:prstClr val="black">
                  <a:tint val="75000"/>
                </a:prstClr>
              </a:solidFill>
              <a:cs typeface="Arial"/>
              <a:sym typeface="Arial"/>
            </a:endParaRPr>
          </a:p>
        </p:txBody>
      </p:sp>
      <p:sp>
        <p:nvSpPr>
          <p:cNvPr id="5" name="Footer Placeholder 4">
            <a:extLst>
              <a:ext uri="{FF2B5EF4-FFF2-40B4-BE49-F238E27FC236}">
                <a16:creationId xmlns:a16="http://schemas.microsoft.com/office/drawing/2014/main" id="{391D6ECB-C279-47B4-8FA3-DE1ADCE7081F}"/>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5800"/>
            <a:endParaRPr lang="en-US">
              <a:solidFill>
                <a:prstClr val="black">
                  <a:tint val="75000"/>
                </a:prstClr>
              </a:solidFill>
              <a:cs typeface="Arial"/>
              <a:sym typeface="Arial"/>
            </a:endParaRPr>
          </a:p>
        </p:txBody>
      </p:sp>
      <p:sp>
        <p:nvSpPr>
          <p:cNvPr id="6" name="Slide Number Placeholder 5">
            <a:extLst>
              <a:ext uri="{FF2B5EF4-FFF2-40B4-BE49-F238E27FC236}">
                <a16:creationId xmlns:a16="http://schemas.microsoft.com/office/drawing/2014/main" id="{D0248301-85C3-4A8E-BC22-25CE7E8FE5D9}"/>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800"/>
            <a:fld id="{AFD0A7C2-3364-4B6C-B187-A7ABF31AEE8C}" type="slidenum">
              <a:rPr lang="en-US" smtClean="0">
                <a:solidFill>
                  <a:prstClr val="black">
                    <a:tint val="75000"/>
                  </a:prstClr>
                </a:solidFill>
                <a:cs typeface="Arial"/>
                <a:sym typeface="Arial"/>
              </a:rPr>
              <a:pPr defTabSz="685800"/>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411337866"/>
      </p:ext>
    </p:extLst>
  </p:cSld>
  <p:clrMap bg1="lt1" tx1="dk1" bg2="lt2" tx2="dk2" accent1="accent1" accent2="accent2" accent3="accent3" accent4="accent4" accent5="accent5" accent6="accent6" hlink="hlink" folHlink="folHlink"/>
  <p:sldLayoutIdLst>
    <p:sldLayoutId id="2147483837" r:id="rId1"/>
    <p:sldLayoutId id="2147483838" r:id="rId2"/>
    <p:sldLayoutId id="2147483839" r:id="rId3"/>
    <p:sldLayoutId id="2147483840" r:id="rId4"/>
    <p:sldLayoutId id="2147483841" r:id="rId5"/>
    <p:sldLayoutId id="2147483842" r:id="rId6"/>
    <p:sldLayoutId id="2147483843" r:id="rId7"/>
    <p:sldLayoutId id="2147483844" r:id="rId8"/>
    <p:sldLayoutId id="2147483845" r:id="rId9"/>
    <p:sldLayoutId id="2147483846" r:id="rId10"/>
    <p:sldLayoutId id="2147483847"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228600" y="1066800"/>
            <a:ext cx="4114800" cy="301730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228600" y="4237567"/>
            <a:ext cx="1066800" cy="243417"/>
          </a:xfrm>
          <a:prstGeom prst="rect">
            <a:avLst/>
          </a:prstGeom>
        </p:spPr>
        <p:txBody>
          <a:bodyPr vert="horz" lIns="91440" tIns="45720" rIns="91440" bIns="45720" rtlCol="0" anchor="ctr"/>
          <a:lstStyle>
            <a:lvl1pPr algn="l">
              <a:defRPr sz="600">
                <a:solidFill>
                  <a:schemeClr val="tx1">
                    <a:tint val="75000"/>
                  </a:schemeClr>
                </a:solidFill>
              </a:defRPr>
            </a:lvl1p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5" name="Footer Placeholder 4"/>
          <p:cNvSpPr>
            <a:spLocks noGrp="1"/>
          </p:cNvSpPr>
          <p:nvPr>
            <p:ph type="ftr" sz="quarter" idx="3"/>
          </p:nvPr>
        </p:nvSpPr>
        <p:spPr>
          <a:xfrm>
            <a:off x="1562100" y="4237567"/>
            <a:ext cx="1447800" cy="243417"/>
          </a:xfrm>
          <a:prstGeom prst="rect">
            <a:avLst/>
          </a:prstGeom>
        </p:spPr>
        <p:txBody>
          <a:bodyPr vert="horz" lIns="91440" tIns="45720" rIns="91440" bIns="45720" rtlCol="0" anchor="ctr"/>
          <a:lstStyle>
            <a:lvl1pPr algn="ctr">
              <a:defRPr sz="6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3276600" y="4237567"/>
            <a:ext cx="1066800" cy="243417"/>
          </a:xfrm>
          <a:prstGeom prst="rect">
            <a:avLst/>
          </a:prstGeom>
        </p:spPr>
        <p:txBody>
          <a:bodyPr vert="horz" lIns="91440" tIns="45720" rIns="91440" bIns="45720" rtlCol="0" anchor="ctr"/>
          <a:lstStyle>
            <a:lvl1pPr algn="r">
              <a:defRPr sz="600">
                <a:solidFill>
                  <a:schemeClr val="tx1">
                    <a:tint val="75000"/>
                  </a:schemeClr>
                </a:solidFill>
              </a:defRPr>
            </a:lvl1p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1602931696"/>
      </p:ext>
    </p:extLst>
  </p:cSld>
  <p:clrMap bg1="lt1" tx1="dk1" bg2="lt2" tx2="dk2" accent1="accent1" accent2="accent2" accent3="accent3" accent4="accent4" accent5="accent5" accent6="accent6" hlink="hlink" folHlink="folHlink"/>
  <p:sldLayoutIdLst>
    <p:sldLayoutId id="2147483849" r:id="rId1"/>
    <p:sldLayoutId id="2147483850" r:id="rId2"/>
    <p:sldLayoutId id="2147483851" r:id="rId3"/>
    <p:sldLayoutId id="2147483852" r:id="rId4"/>
    <p:sldLayoutId id="2147483853" r:id="rId5"/>
    <p:sldLayoutId id="2147483854" r:id="rId6"/>
    <p:sldLayoutId id="2147483855" r:id="rId7"/>
    <p:sldLayoutId id="2147483856" r:id="rId8"/>
    <p:sldLayoutId id="2147483857" r:id="rId9"/>
    <p:sldLayoutId id="2147483858" r:id="rId10"/>
    <p:sldLayoutId id="2147483859" r:id="rId11"/>
  </p:sldLayoutIdLst>
  <p:txStyles>
    <p:titleStyle>
      <a:lvl1pPr algn="ctr" defTabSz="4572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4572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75" indent="-142875" algn="l" defTabSz="4572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00" indent="-114300" algn="l" defTabSz="4572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00" rtl="0" eaLnBrk="1" latinLnBrk="0" hangingPunct="1">
        <a:defRPr sz="900" kern="1200">
          <a:solidFill>
            <a:schemeClr val="tx1"/>
          </a:solidFill>
          <a:latin typeface="+mn-lt"/>
          <a:ea typeface="+mn-ea"/>
          <a:cs typeface="+mn-cs"/>
        </a:defRPr>
      </a:lvl1pPr>
      <a:lvl2pPr marL="228600" algn="l" defTabSz="457200" rtl="0" eaLnBrk="1" latinLnBrk="0" hangingPunct="1">
        <a:defRPr sz="900" kern="1200">
          <a:solidFill>
            <a:schemeClr val="tx1"/>
          </a:solidFill>
          <a:latin typeface="+mn-lt"/>
          <a:ea typeface="+mn-ea"/>
          <a:cs typeface="+mn-cs"/>
        </a:defRPr>
      </a:lvl2pPr>
      <a:lvl3pPr marL="457200" algn="l" defTabSz="457200" rtl="0" eaLnBrk="1" latinLnBrk="0" hangingPunct="1">
        <a:defRPr sz="900" kern="1200">
          <a:solidFill>
            <a:schemeClr val="tx1"/>
          </a:solidFill>
          <a:latin typeface="+mn-lt"/>
          <a:ea typeface="+mn-ea"/>
          <a:cs typeface="+mn-cs"/>
        </a:defRPr>
      </a:lvl3pPr>
      <a:lvl4pPr marL="685800" algn="l" defTabSz="457200" rtl="0" eaLnBrk="1" latinLnBrk="0" hangingPunct="1">
        <a:defRPr sz="900" kern="1200">
          <a:solidFill>
            <a:schemeClr val="tx1"/>
          </a:solidFill>
          <a:latin typeface="+mn-lt"/>
          <a:ea typeface="+mn-ea"/>
          <a:cs typeface="+mn-cs"/>
        </a:defRPr>
      </a:lvl4pPr>
      <a:lvl5pPr marL="914400" algn="l" defTabSz="457200" rtl="0" eaLnBrk="1" latinLnBrk="0" hangingPunct="1">
        <a:defRPr sz="900" kern="1200">
          <a:solidFill>
            <a:schemeClr val="tx1"/>
          </a:solidFill>
          <a:latin typeface="+mn-lt"/>
          <a:ea typeface="+mn-ea"/>
          <a:cs typeface="+mn-cs"/>
        </a:defRPr>
      </a:lvl5pPr>
      <a:lvl6pPr marL="1143000" algn="l" defTabSz="457200" rtl="0" eaLnBrk="1" latinLnBrk="0" hangingPunct="1">
        <a:defRPr sz="900" kern="1200">
          <a:solidFill>
            <a:schemeClr val="tx1"/>
          </a:solidFill>
          <a:latin typeface="+mn-lt"/>
          <a:ea typeface="+mn-ea"/>
          <a:cs typeface="+mn-cs"/>
        </a:defRPr>
      </a:lvl6pPr>
      <a:lvl7pPr marL="1371600" algn="l" defTabSz="457200" rtl="0" eaLnBrk="1" latinLnBrk="0" hangingPunct="1">
        <a:defRPr sz="900" kern="1200">
          <a:solidFill>
            <a:schemeClr val="tx1"/>
          </a:solidFill>
          <a:latin typeface="+mn-lt"/>
          <a:ea typeface="+mn-ea"/>
          <a:cs typeface="+mn-cs"/>
        </a:defRPr>
      </a:lvl7pPr>
      <a:lvl8pPr marL="1600200" algn="l" defTabSz="457200" rtl="0" eaLnBrk="1" latinLnBrk="0" hangingPunct="1">
        <a:defRPr sz="900" kern="1200">
          <a:solidFill>
            <a:schemeClr val="tx1"/>
          </a:solidFill>
          <a:latin typeface="+mn-lt"/>
          <a:ea typeface="+mn-ea"/>
          <a:cs typeface="+mn-cs"/>
        </a:defRPr>
      </a:lvl8pPr>
      <a:lvl9pPr marL="1828800" algn="l" defTabSz="457200" rtl="0" eaLnBrk="1" latinLnBrk="0" hangingPunct="1">
        <a:defRPr sz="9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228600" y="1066800"/>
            <a:ext cx="4114800" cy="301730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228600" y="4237567"/>
            <a:ext cx="1066800" cy="243417"/>
          </a:xfrm>
          <a:prstGeom prst="rect">
            <a:avLst/>
          </a:prstGeom>
        </p:spPr>
        <p:txBody>
          <a:bodyPr vert="horz" lIns="91440" tIns="45720" rIns="91440" bIns="45720" rtlCol="0" anchor="ctr"/>
          <a:lstStyle>
            <a:lvl1pPr algn="l">
              <a:defRPr sz="600">
                <a:solidFill>
                  <a:schemeClr val="tx1">
                    <a:tint val="75000"/>
                  </a:schemeClr>
                </a:solidFill>
              </a:defRPr>
            </a:lvl1p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5" name="Footer Placeholder 4"/>
          <p:cNvSpPr>
            <a:spLocks noGrp="1"/>
          </p:cNvSpPr>
          <p:nvPr>
            <p:ph type="ftr" sz="quarter" idx="3"/>
          </p:nvPr>
        </p:nvSpPr>
        <p:spPr>
          <a:xfrm>
            <a:off x="1562100" y="4237567"/>
            <a:ext cx="1447800" cy="243417"/>
          </a:xfrm>
          <a:prstGeom prst="rect">
            <a:avLst/>
          </a:prstGeom>
        </p:spPr>
        <p:txBody>
          <a:bodyPr vert="horz" lIns="91440" tIns="45720" rIns="91440" bIns="45720" rtlCol="0" anchor="ctr"/>
          <a:lstStyle>
            <a:lvl1pPr algn="ctr">
              <a:defRPr sz="6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3276600" y="4237567"/>
            <a:ext cx="1066800" cy="243417"/>
          </a:xfrm>
          <a:prstGeom prst="rect">
            <a:avLst/>
          </a:prstGeom>
        </p:spPr>
        <p:txBody>
          <a:bodyPr vert="horz" lIns="91440" tIns="45720" rIns="91440" bIns="45720" rtlCol="0" anchor="ctr"/>
          <a:lstStyle>
            <a:lvl1pPr algn="r">
              <a:defRPr sz="600">
                <a:solidFill>
                  <a:schemeClr val="tx1">
                    <a:tint val="75000"/>
                  </a:schemeClr>
                </a:solidFill>
              </a:defRPr>
            </a:lvl1p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3633079907"/>
      </p:ext>
    </p:extLst>
  </p:cSld>
  <p:clrMap bg1="lt1" tx1="dk1" bg2="lt2" tx2="dk2" accent1="accent1" accent2="accent2" accent3="accent3" accent4="accent4" accent5="accent5" accent6="accent6" hlink="hlink" folHlink="folHlink"/>
  <p:sldLayoutIdLst>
    <p:sldLayoutId id="2147483861" r:id="rId1"/>
    <p:sldLayoutId id="2147483862" r:id="rId2"/>
    <p:sldLayoutId id="2147483863" r:id="rId3"/>
    <p:sldLayoutId id="2147483864" r:id="rId4"/>
    <p:sldLayoutId id="2147483865" r:id="rId5"/>
    <p:sldLayoutId id="2147483866" r:id="rId6"/>
    <p:sldLayoutId id="2147483867" r:id="rId7"/>
    <p:sldLayoutId id="2147483868" r:id="rId8"/>
    <p:sldLayoutId id="2147483869" r:id="rId9"/>
    <p:sldLayoutId id="2147483870" r:id="rId10"/>
    <p:sldLayoutId id="2147483871" r:id="rId11"/>
  </p:sldLayoutIdLst>
  <p:txStyles>
    <p:titleStyle>
      <a:lvl1pPr algn="ctr" defTabSz="4572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4572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75" indent="-142875" algn="l" defTabSz="4572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00" indent="-114300" algn="l" defTabSz="4572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00" rtl="0" eaLnBrk="1" latinLnBrk="0" hangingPunct="1">
        <a:defRPr sz="900" kern="1200">
          <a:solidFill>
            <a:schemeClr val="tx1"/>
          </a:solidFill>
          <a:latin typeface="+mn-lt"/>
          <a:ea typeface="+mn-ea"/>
          <a:cs typeface="+mn-cs"/>
        </a:defRPr>
      </a:lvl1pPr>
      <a:lvl2pPr marL="228600" algn="l" defTabSz="457200" rtl="0" eaLnBrk="1" latinLnBrk="0" hangingPunct="1">
        <a:defRPr sz="900" kern="1200">
          <a:solidFill>
            <a:schemeClr val="tx1"/>
          </a:solidFill>
          <a:latin typeface="+mn-lt"/>
          <a:ea typeface="+mn-ea"/>
          <a:cs typeface="+mn-cs"/>
        </a:defRPr>
      </a:lvl2pPr>
      <a:lvl3pPr marL="457200" algn="l" defTabSz="457200" rtl="0" eaLnBrk="1" latinLnBrk="0" hangingPunct="1">
        <a:defRPr sz="900" kern="1200">
          <a:solidFill>
            <a:schemeClr val="tx1"/>
          </a:solidFill>
          <a:latin typeface="+mn-lt"/>
          <a:ea typeface="+mn-ea"/>
          <a:cs typeface="+mn-cs"/>
        </a:defRPr>
      </a:lvl3pPr>
      <a:lvl4pPr marL="685800" algn="l" defTabSz="457200" rtl="0" eaLnBrk="1" latinLnBrk="0" hangingPunct="1">
        <a:defRPr sz="900" kern="1200">
          <a:solidFill>
            <a:schemeClr val="tx1"/>
          </a:solidFill>
          <a:latin typeface="+mn-lt"/>
          <a:ea typeface="+mn-ea"/>
          <a:cs typeface="+mn-cs"/>
        </a:defRPr>
      </a:lvl4pPr>
      <a:lvl5pPr marL="914400" algn="l" defTabSz="457200" rtl="0" eaLnBrk="1" latinLnBrk="0" hangingPunct="1">
        <a:defRPr sz="900" kern="1200">
          <a:solidFill>
            <a:schemeClr val="tx1"/>
          </a:solidFill>
          <a:latin typeface="+mn-lt"/>
          <a:ea typeface="+mn-ea"/>
          <a:cs typeface="+mn-cs"/>
        </a:defRPr>
      </a:lvl5pPr>
      <a:lvl6pPr marL="1143000" algn="l" defTabSz="457200" rtl="0" eaLnBrk="1" latinLnBrk="0" hangingPunct="1">
        <a:defRPr sz="900" kern="1200">
          <a:solidFill>
            <a:schemeClr val="tx1"/>
          </a:solidFill>
          <a:latin typeface="+mn-lt"/>
          <a:ea typeface="+mn-ea"/>
          <a:cs typeface="+mn-cs"/>
        </a:defRPr>
      </a:lvl6pPr>
      <a:lvl7pPr marL="1371600" algn="l" defTabSz="457200" rtl="0" eaLnBrk="1" latinLnBrk="0" hangingPunct="1">
        <a:defRPr sz="900" kern="1200">
          <a:solidFill>
            <a:schemeClr val="tx1"/>
          </a:solidFill>
          <a:latin typeface="+mn-lt"/>
          <a:ea typeface="+mn-ea"/>
          <a:cs typeface="+mn-cs"/>
        </a:defRPr>
      </a:lvl7pPr>
      <a:lvl8pPr marL="1600200" algn="l" defTabSz="457200" rtl="0" eaLnBrk="1" latinLnBrk="0" hangingPunct="1">
        <a:defRPr sz="900" kern="1200">
          <a:solidFill>
            <a:schemeClr val="tx1"/>
          </a:solidFill>
          <a:latin typeface="+mn-lt"/>
          <a:ea typeface="+mn-ea"/>
          <a:cs typeface="+mn-cs"/>
        </a:defRPr>
      </a:lvl8pPr>
      <a:lvl9pPr marL="1828800" algn="l" defTabSz="457200" rtl="0" eaLnBrk="1" latinLnBrk="0" hangingPunct="1">
        <a:defRPr sz="9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228600" y="1066800"/>
            <a:ext cx="4114800" cy="301730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228600" y="4237567"/>
            <a:ext cx="1066800" cy="243417"/>
          </a:xfrm>
          <a:prstGeom prst="rect">
            <a:avLst/>
          </a:prstGeom>
        </p:spPr>
        <p:txBody>
          <a:bodyPr vert="horz" lIns="91440" tIns="45720" rIns="91440" bIns="45720" rtlCol="0" anchor="ctr"/>
          <a:lstStyle>
            <a:lvl1pPr algn="l">
              <a:defRPr sz="600">
                <a:solidFill>
                  <a:schemeClr val="tx1">
                    <a:tint val="75000"/>
                  </a:schemeClr>
                </a:solidFill>
              </a:defRPr>
            </a:lvl1p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5" name="Footer Placeholder 4"/>
          <p:cNvSpPr>
            <a:spLocks noGrp="1"/>
          </p:cNvSpPr>
          <p:nvPr>
            <p:ph type="ftr" sz="quarter" idx="3"/>
          </p:nvPr>
        </p:nvSpPr>
        <p:spPr>
          <a:xfrm>
            <a:off x="1562100" y="4237567"/>
            <a:ext cx="1447800" cy="243417"/>
          </a:xfrm>
          <a:prstGeom prst="rect">
            <a:avLst/>
          </a:prstGeom>
        </p:spPr>
        <p:txBody>
          <a:bodyPr vert="horz" lIns="91440" tIns="45720" rIns="91440" bIns="45720" rtlCol="0" anchor="ctr"/>
          <a:lstStyle>
            <a:lvl1pPr algn="ctr">
              <a:defRPr sz="6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3276600" y="4237567"/>
            <a:ext cx="1066800" cy="243417"/>
          </a:xfrm>
          <a:prstGeom prst="rect">
            <a:avLst/>
          </a:prstGeom>
        </p:spPr>
        <p:txBody>
          <a:bodyPr vert="horz" lIns="91440" tIns="45720" rIns="91440" bIns="45720" rtlCol="0" anchor="ctr"/>
          <a:lstStyle>
            <a:lvl1pPr algn="r">
              <a:defRPr sz="600">
                <a:solidFill>
                  <a:schemeClr val="tx1">
                    <a:tint val="75000"/>
                  </a:schemeClr>
                </a:solidFill>
              </a:defRPr>
            </a:lvl1p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3096229138"/>
      </p:ext>
    </p:extLst>
  </p:cSld>
  <p:clrMap bg1="lt1" tx1="dk1" bg2="lt2" tx2="dk2" accent1="accent1" accent2="accent2" accent3="accent3" accent4="accent4" accent5="accent5" accent6="accent6" hlink="hlink" folHlink="folHlink"/>
  <p:sldLayoutIdLst>
    <p:sldLayoutId id="2147483873" r:id="rId1"/>
    <p:sldLayoutId id="2147483874" r:id="rId2"/>
    <p:sldLayoutId id="2147483875" r:id="rId3"/>
    <p:sldLayoutId id="2147483876" r:id="rId4"/>
    <p:sldLayoutId id="2147483877" r:id="rId5"/>
    <p:sldLayoutId id="2147483878" r:id="rId6"/>
    <p:sldLayoutId id="2147483879" r:id="rId7"/>
    <p:sldLayoutId id="2147483880" r:id="rId8"/>
    <p:sldLayoutId id="2147483881" r:id="rId9"/>
    <p:sldLayoutId id="2147483882" r:id="rId10"/>
    <p:sldLayoutId id="2147483883" r:id="rId11"/>
  </p:sldLayoutIdLst>
  <p:txStyles>
    <p:titleStyle>
      <a:lvl1pPr algn="ctr" defTabSz="4572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4572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75" indent="-142875" algn="l" defTabSz="4572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00" indent="-114300" algn="l" defTabSz="4572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00" rtl="0" eaLnBrk="1" latinLnBrk="0" hangingPunct="1">
        <a:defRPr sz="900" kern="1200">
          <a:solidFill>
            <a:schemeClr val="tx1"/>
          </a:solidFill>
          <a:latin typeface="+mn-lt"/>
          <a:ea typeface="+mn-ea"/>
          <a:cs typeface="+mn-cs"/>
        </a:defRPr>
      </a:lvl1pPr>
      <a:lvl2pPr marL="228600" algn="l" defTabSz="457200" rtl="0" eaLnBrk="1" latinLnBrk="0" hangingPunct="1">
        <a:defRPr sz="900" kern="1200">
          <a:solidFill>
            <a:schemeClr val="tx1"/>
          </a:solidFill>
          <a:latin typeface="+mn-lt"/>
          <a:ea typeface="+mn-ea"/>
          <a:cs typeface="+mn-cs"/>
        </a:defRPr>
      </a:lvl2pPr>
      <a:lvl3pPr marL="457200" algn="l" defTabSz="457200" rtl="0" eaLnBrk="1" latinLnBrk="0" hangingPunct="1">
        <a:defRPr sz="900" kern="1200">
          <a:solidFill>
            <a:schemeClr val="tx1"/>
          </a:solidFill>
          <a:latin typeface="+mn-lt"/>
          <a:ea typeface="+mn-ea"/>
          <a:cs typeface="+mn-cs"/>
        </a:defRPr>
      </a:lvl3pPr>
      <a:lvl4pPr marL="685800" algn="l" defTabSz="457200" rtl="0" eaLnBrk="1" latinLnBrk="0" hangingPunct="1">
        <a:defRPr sz="900" kern="1200">
          <a:solidFill>
            <a:schemeClr val="tx1"/>
          </a:solidFill>
          <a:latin typeface="+mn-lt"/>
          <a:ea typeface="+mn-ea"/>
          <a:cs typeface="+mn-cs"/>
        </a:defRPr>
      </a:lvl4pPr>
      <a:lvl5pPr marL="914400" algn="l" defTabSz="457200" rtl="0" eaLnBrk="1" latinLnBrk="0" hangingPunct="1">
        <a:defRPr sz="900" kern="1200">
          <a:solidFill>
            <a:schemeClr val="tx1"/>
          </a:solidFill>
          <a:latin typeface="+mn-lt"/>
          <a:ea typeface="+mn-ea"/>
          <a:cs typeface="+mn-cs"/>
        </a:defRPr>
      </a:lvl5pPr>
      <a:lvl6pPr marL="1143000" algn="l" defTabSz="457200" rtl="0" eaLnBrk="1" latinLnBrk="0" hangingPunct="1">
        <a:defRPr sz="900" kern="1200">
          <a:solidFill>
            <a:schemeClr val="tx1"/>
          </a:solidFill>
          <a:latin typeface="+mn-lt"/>
          <a:ea typeface="+mn-ea"/>
          <a:cs typeface="+mn-cs"/>
        </a:defRPr>
      </a:lvl6pPr>
      <a:lvl7pPr marL="1371600" algn="l" defTabSz="457200" rtl="0" eaLnBrk="1" latinLnBrk="0" hangingPunct="1">
        <a:defRPr sz="900" kern="1200">
          <a:solidFill>
            <a:schemeClr val="tx1"/>
          </a:solidFill>
          <a:latin typeface="+mn-lt"/>
          <a:ea typeface="+mn-ea"/>
          <a:cs typeface="+mn-cs"/>
        </a:defRPr>
      </a:lvl7pPr>
      <a:lvl8pPr marL="1600200" algn="l" defTabSz="457200" rtl="0" eaLnBrk="1" latinLnBrk="0" hangingPunct="1">
        <a:defRPr sz="900" kern="1200">
          <a:solidFill>
            <a:schemeClr val="tx1"/>
          </a:solidFill>
          <a:latin typeface="+mn-lt"/>
          <a:ea typeface="+mn-ea"/>
          <a:cs typeface="+mn-cs"/>
        </a:defRPr>
      </a:lvl8pPr>
      <a:lvl9pPr marL="1828800" algn="l" defTabSz="457200" rtl="0" eaLnBrk="1" latinLnBrk="0" hangingPunct="1">
        <a:defRPr sz="9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228600" y="1066800"/>
            <a:ext cx="4114800" cy="301730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228600" y="4237567"/>
            <a:ext cx="1066800" cy="243417"/>
          </a:xfrm>
          <a:prstGeom prst="rect">
            <a:avLst/>
          </a:prstGeom>
        </p:spPr>
        <p:txBody>
          <a:bodyPr vert="horz" lIns="91440" tIns="45720" rIns="91440" bIns="45720" rtlCol="0" anchor="ctr"/>
          <a:lstStyle>
            <a:lvl1pPr algn="l">
              <a:defRPr sz="600">
                <a:solidFill>
                  <a:schemeClr val="tx1">
                    <a:tint val="75000"/>
                  </a:schemeClr>
                </a:solidFill>
              </a:defRPr>
            </a:lvl1p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5" name="Footer Placeholder 4"/>
          <p:cNvSpPr>
            <a:spLocks noGrp="1"/>
          </p:cNvSpPr>
          <p:nvPr>
            <p:ph type="ftr" sz="quarter" idx="3"/>
          </p:nvPr>
        </p:nvSpPr>
        <p:spPr>
          <a:xfrm>
            <a:off x="1562100" y="4237567"/>
            <a:ext cx="1447800" cy="243417"/>
          </a:xfrm>
          <a:prstGeom prst="rect">
            <a:avLst/>
          </a:prstGeom>
        </p:spPr>
        <p:txBody>
          <a:bodyPr vert="horz" lIns="91440" tIns="45720" rIns="91440" bIns="45720" rtlCol="0" anchor="ctr"/>
          <a:lstStyle>
            <a:lvl1pPr algn="ctr">
              <a:defRPr sz="6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3276600" y="4237567"/>
            <a:ext cx="1066800" cy="243417"/>
          </a:xfrm>
          <a:prstGeom prst="rect">
            <a:avLst/>
          </a:prstGeom>
        </p:spPr>
        <p:txBody>
          <a:bodyPr vert="horz" lIns="91440" tIns="45720" rIns="91440" bIns="45720" rtlCol="0" anchor="ctr"/>
          <a:lstStyle>
            <a:lvl1pPr algn="r">
              <a:defRPr sz="600">
                <a:solidFill>
                  <a:schemeClr val="tx1">
                    <a:tint val="75000"/>
                  </a:schemeClr>
                </a:solidFill>
              </a:defRPr>
            </a:lvl1p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2568142970"/>
      </p:ext>
    </p:extLst>
  </p:cSld>
  <p:clrMap bg1="lt1" tx1="dk1" bg2="lt2" tx2="dk2" accent1="accent1" accent2="accent2" accent3="accent3" accent4="accent4" accent5="accent5" accent6="accent6" hlink="hlink" folHlink="folHlink"/>
  <p:sldLayoutIdLst>
    <p:sldLayoutId id="2147483885" r:id="rId1"/>
    <p:sldLayoutId id="2147483886" r:id="rId2"/>
    <p:sldLayoutId id="2147483887" r:id="rId3"/>
    <p:sldLayoutId id="2147483888" r:id="rId4"/>
    <p:sldLayoutId id="2147483889" r:id="rId5"/>
    <p:sldLayoutId id="2147483890" r:id="rId6"/>
    <p:sldLayoutId id="2147483891" r:id="rId7"/>
    <p:sldLayoutId id="2147483892" r:id="rId8"/>
    <p:sldLayoutId id="2147483893" r:id="rId9"/>
    <p:sldLayoutId id="2147483894" r:id="rId10"/>
    <p:sldLayoutId id="2147483895" r:id="rId11"/>
  </p:sldLayoutIdLst>
  <p:txStyles>
    <p:titleStyle>
      <a:lvl1pPr algn="ctr" defTabSz="4572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4572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75" indent="-142875" algn="l" defTabSz="4572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00" indent="-114300" algn="l" defTabSz="4572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00" rtl="0" eaLnBrk="1" latinLnBrk="0" hangingPunct="1">
        <a:defRPr sz="900" kern="1200">
          <a:solidFill>
            <a:schemeClr val="tx1"/>
          </a:solidFill>
          <a:latin typeface="+mn-lt"/>
          <a:ea typeface="+mn-ea"/>
          <a:cs typeface="+mn-cs"/>
        </a:defRPr>
      </a:lvl1pPr>
      <a:lvl2pPr marL="228600" algn="l" defTabSz="457200" rtl="0" eaLnBrk="1" latinLnBrk="0" hangingPunct="1">
        <a:defRPr sz="900" kern="1200">
          <a:solidFill>
            <a:schemeClr val="tx1"/>
          </a:solidFill>
          <a:latin typeface="+mn-lt"/>
          <a:ea typeface="+mn-ea"/>
          <a:cs typeface="+mn-cs"/>
        </a:defRPr>
      </a:lvl2pPr>
      <a:lvl3pPr marL="457200" algn="l" defTabSz="457200" rtl="0" eaLnBrk="1" latinLnBrk="0" hangingPunct="1">
        <a:defRPr sz="900" kern="1200">
          <a:solidFill>
            <a:schemeClr val="tx1"/>
          </a:solidFill>
          <a:latin typeface="+mn-lt"/>
          <a:ea typeface="+mn-ea"/>
          <a:cs typeface="+mn-cs"/>
        </a:defRPr>
      </a:lvl3pPr>
      <a:lvl4pPr marL="685800" algn="l" defTabSz="457200" rtl="0" eaLnBrk="1" latinLnBrk="0" hangingPunct="1">
        <a:defRPr sz="900" kern="1200">
          <a:solidFill>
            <a:schemeClr val="tx1"/>
          </a:solidFill>
          <a:latin typeface="+mn-lt"/>
          <a:ea typeface="+mn-ea"/>
          <a:cs typeface="+mn-cs"/>
        </a:defRPr>
      </a:lvl4pPr>
      <a:lvl5pPr marL="914400" algn="l" defTabSz="457200" rtl="0" eaLnBrk="1" latinLnBrk="0" hangingPunct="1">
        <a:defRPr sz="900" kern="1200">
          <a:solidFill>
            <a:schemeClr val="tx1"/>
          </a:solidFill>
          <a:latin typeface="+mn-lt"/>
          <a:ea typeface="+mn-ea"/>
          <a:cs typeface="+mn-cs"/>
        </a:defRPr>
      </a:lvl5pPr>
      <a:lvl6pPr marL="1143000" algn="l" defTabSz="457200" rtl="0" eaLnBrk="1" latinLnBrk="0" hangingPunct="1">
        <a:defRPr sz="900" kern="1200">
          <a:solidFill>
            <a:schemeClr val="tx1"/>
          </a:solidFill>
          <a:latin typeface="+mn-lt"/>
          <a:ea typeface="+mn-ea"/>
          <a:cs typeface="+mn-cs"/>
        </a:defRPr>
      </a:lvl6pPr>
      <a:lvl7pPr marL="1371600" algn="l" defTabSz="457200" rtl="0" eaLnBrk="1" latinLnBrk="0" hangingPunct="1">
        <a:defRPr sz="900" kern="1200">
          <a:solidFill>
            <a:schemeClr val="tx1"/>
          </a:solidFill>
          <a:latin typeface="+mn-lt"/>
          <a:ea typeface="+mn-ea"/>
          <a:cs typeface="+mn-cs"/>
        </a:defRPr>
      </a:lvl7pPr>
      <a:lvl8pPr marL="1600200" algn="l" defTabSz="457200" rtl="0" eaLnBrk="1" latinLnBrk="0" hangingPunct="1">
        <a:defRPr sz="900" kern="1200">
          <a:solidFill>
            <a:schemeClr val="tx1"/>
          </a:solidFill>
          <a:latin typeface="+mn-lt"/>
          <a:ea typeface="+mn-ea"/>
          <a:cs typeface="+mn-cs"/>
        </a:defRPr>
      </a:lvl8pPr>
      <a:lvl9pPr marL="1828800" algn="l" defTabSz="457200" rtl="0" eaLnBrk="1" latinLnBrk="0" hangingPunct="1">
        <a:defRPr sz="9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panose="02030602050306030303"/>
              <a:ea typeface="+mn-ea"/>
              <a:cs typeface="Arial"/>
              <a:sym typeface="Arial"/>
            </a:endParaRPr>
          </a:p>
        </p:txBody>
      </p:sp>
      <p:sp>
        <p:nvSpPr>
          <p:cNvPr id="8" name="Freeform 7"/>
          <p:cNvSpPr/>
          <p:nvPr/>
        </p:nvSpPr>
        <p:spPr bwMode="auto">
          <a:xfrm>
            <a:off x="4381500" y="-7142"/>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panose="02030602050306030303"/>
              <a:ea typeface="+mn-ea"/>
              <a:cs typeface="Arial"/>
              <a:sym typeface="Aria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tIns="4572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lIns="91440" tIns="45720" rIns="91440" bIns="45720">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3"/>
            <a:ext cx="2133600" cy="365125"/>
          </a:xfrm>
          <a:prstGeom prst="rect">
            <a:avLst/>
          </a:prstGeom>
        </p:spPr>
        <p:txBody>
          <a:bodyPr vert="horz" lIns="0" tIns="0" rIns="0" bIns="0" anchor="b"/>
          <a:lstStyle>
            <a:lvl1pPr algn="l" eaLnBrk="1" latinLnBrk="0" hangingPunct="1">
              <a:defRPr kumimoji="0" sz="1302">
                <a:solidFill>
                  <a:schemeClr val="tx2">
                    <a:shade val="90000"/>
                  </a:schemeClr>
                </a:solidFill>
              </a:defRPr>
            </a:lvl1pPr>
          </a:lstStyle>
          <a:p>
            <a:fld id="{72BED6E6-C11E-4483-92B9-EF118F7950F2}" type="datetimeFigureOut">
              <a:rPr lang="en-US" smtClean="0">
                <a:solidFill>
                  <a:srgbClr val="04617B">
                    <a:shade val="90000"/>
                  </a:srgbClr>
                </a:solidFill>
                <a:cs typeface="Arial"/>
                <a:sym typeface="Arial"/>
              </a:rPr>
              <a:pPr/>
              <a:t>12/5/2023</a:t>
            </a:fld>
            <a:endParaRPr lang="en-US">
              <a:solidFill>
                <a:srgbClr val="04617B">
                  <a:shade val="90000"/>
                </a:srgbClr>
              </a:solidFill>
              <a:cs typeface="Arial"/>
              <a:sym typeface="Arial"/>
            </a:endParaRPr>
          </a:p>
        </p:txBody>
      </p:sp>
      <p:sp>
        <p:nvSpPr>
          <p:cNvPr id="22" name="Footer Placeholder 21"/>
          <p:cNvSpPr>
            <a:spLocks noGrp="1"/>
          </p:cNvSpPr>
          <p:nvPr>
            <p:ph type="ftr" sz="quarter" idx="3"/>
          </p:nvPr>
        </p:nvSpPr>
        <p:spPr>
          <a:xfrm>
            <a:off x="2667000" y="6356353"/>
            <a:ext cx="3352800" cy="365125"/>
          </a:xfrm>
          <a:prstGeom prst="rect">
            <a:avLst/>
          </a:prstGeom>
        </p:spPr>
        <p:txBody>
          <a:bodyPr vert="horz" lIns="0" tIns="0" rIns="0" bIns="0" anchor="b"/>
          <a:lstStyle>
            <a:lvl1pPr algn="l" eaLnBrk="1" latinLnBrk="0" hangingPunct="1">
              <a:defRPr kumimoji="0" sz="1302">
                <a:solidFill>
                  <a:schemeClr val="tx2">
                    <a:shade val="90000"/>
                  </a:schemeClr>
                </a:solidFill>
              </a:defRPr>
            </a:lvl1pPr>
          </a:lstStyle>
          <a:p>
            <a:endParaRPr lang="en-US">
              <a:solidFill>
                <a:srgbClr val="04617B">
                  <a:shade val="90000"/>
                </a:srgbClr>
              </a:solidFill>
              <a:cs typeface="Arial"/>
              <a:sym typeface="Arial"/>
            </a:endParaRPr>
          </a:p>
        </p:txBody>
      </p:sp>
      <p:sp>
        <p:nvSpPr>
          <p:cNvPr id="18" name="Slide Number Placeholder 17"/>
          <p:cNvSpPr>
            <a:spLocks noGrp="1"/>
          </p:cNvSpPr>
          <p:nvPr>
            <p:ph type="sldNum" sz="quarter" idx="4"/>
          </p:nvPr>
        </p:nvSpPr>
        <p:spPr>
          <a:xfrm>
            <a:off x="7924800" y="6356353"/>
            <a:ext cx="762000" cy="365125"/>
          </a:xfrm>
          <a:prstGeom prst="rect">
            <a:avLst/>
          </a:prstGeom>
        </p:spPr>
        <p:txBody>
          <a:bodyPr vert="horz" lIns="0" tIns="0" rIns="0" bIns="0" anchor="b"/>
          <a:lstStyle>
            <a:lvl1pPr algn="r" eaLnBrk="1" latinLnBrk="0" hangingPunct="1">
              <a:defRPr kumimoji="0" sz="1302">
                <a:solidFill>
                  <a:schemeClr val="tx2">
                    <a:shade val="90000"/>
                  </a:schemeClr>
                </a:solidFill>
              </a:defRPr>
            </a:lvl1pPr>
          </a:lstStyle>
          <a:p>
            <a:fld id="{E9FFDA12-3CB1-4DF9-804A-5D60C03CA9F0}" type="slidenum">
              <a:rPr lang="en-US" smtClean="0">
                <a:solidFill>
                  <a:srgbClr val="04617B">
                    <a:shade val="90000"/>
                  </a:srgbClr>
                </a:solidFill>
                <a:cs typeface="Arial"/>
                <a:sym typeface="Arial"/>
              </a:rPr>
              <a:pPr/>
              <a:t>‹#›</a:t>
            </a:fld>
            <a:endParaRPr lang="en-US">
              <a:solidFill>
                <a:srgbClr val="04617B">
                  <a:shade val="90000"/>
                </a:srgbClr>
              </a:solidFill>
              <a:cs typeface="Arial"/>
              <a:sym typeface="Arial"/>
            </a:endParaRPr>
          </a:p>
        </p:txBody>
      </p:sp>
      <p:grpSp>
        <p:nvGrpSpPr>
          <p:cNvPr id="2" name="Group 1"/>
          <p:cNvGrpSpPr/>
          <p:nvPr/>
        </p:nvGrpSpPr>
        <p:grpSpPr>
          <a:xfrm>
            <a:off x="-19017" y="202408"/>
            <a:ext cx="9180549" cy="649224"/>
            <a:chOff x="-19045" y="216550"/>
            <a:chExt cx="9180548" cy="649224"/>
          </a:xfrm>
        </p:grpSpPr>
        <p:sp>
          <p:nvSpPr>
            <p:cNvPr id="12" name="Freeform 11"/>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panose="02030602050306030303"/>
                <a:ea typeface="+mn-ea"/>
                <a:cs typeface="Arial"/>
                <a:sym typeface="Arial"/>
              </a:endParaRPr>
            </a:p>
          </p:txBody>
        </p:sp>
        <p:sp>
          <p:nvSpPr>
            <p:cNvPr id="13" name="Freeform 12"/>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panose="02030602050306030303"/>
                <a:ea typeface="+mn-ea"/>
                <a:cs typeface="Arial"/>
                <a:sym typeface="Arial"/>
              </a:endParaRPr>
            </a:p>
          </p:txBody>
        </p:sp>
      </p:grpSp>
    </p:spTree>
    <p:extLst>
      <p:ext uri="{BB962C8B-B14F-4D97-AF65-F5344CB8AC3E}">
        <p14:creationId xmlns:p14="http://schemas.microsoft.com/office/powerpoint/2010/main" val="3389796943"/>
      </p:ext>
    </p:extLst>
  </p:cSld>
  <p:clrMap bg1="lt1" tx1="dk1" bg2="lt2" tx2="dk2" accent1="accent1" accent2="accent2" accent3="accent3" accent4="accent4" accent5="accent5" accent6="accent6" hlink="hlink" folHlink="folHlink"/>
  <p:sldLayoutIdLst>
    <p:sldLayoutId id="2147483897" r:id="rId1"/>
    <p:sldLayoutId id="2147483898" r:id="rId2"/>
    <p:sldLayoutId id="2147483899" r:id="rId3"/>
    <p:sldLayoutId id="2147483900" r:id="rId4"/>
    <p:sldLayoutId id="2147483901" r:id="rId5"/>
    <p:sldLayoutId id="2147483902" r:id="rId6"/>
    <p:sldLayoutId id="2147483903" r:id="rId7"/>
    <p:sldLayoutId id="2147483904" r:id="rId8"/>
    <p:sldLayoutId id="2147483905" r:id="rId9"/>
    <p:sldLayoutId id="2147483906" r:id="rId10"/>
    <p:sldLayoutId id="2147483907" r:id="rId11"/>
    <p:sldLayoutId id="2147483908" r:id="rId12"/>
    <p:sldLayoutId id="2147483909" r:id="rId13"/>
    <p:sldLayoutId id="2147483910" r:id="rId14"/>
    <p:sldLayoutId id="2147483911" r:id="rId15"/>
    <p:sldLayoutId id="2147483912" r:id="rId16"/>
  </p:sldLayoutIdLst>
  <p:txStyles>
    <p:titleStyle>
      <a:lvl1pPr algn="l" rtl="0" eaLnBrk="1" latinLnBrk="0" hangingPunct="1">
        <a:spcBef>
          <a:spcPct val="0"/>
        </a:spcBef>
        <a:buNone/>
        <a:defRPr kumimoji="0" sz="4999"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panose="05020102010507070707"/>
        <a:buChar char=""/>
        <a:defRPr kumimoji="0" sz="2599" kern="1200">
          <a:solidFill>
            <a:schemeClr val="tx1"/>
          </a:solidFill>
          <a:latin typeface="+mn-lt"/>
          <a:ea typeface="+mn-ea"/>
          <a:cs typeface="+mn-cs"/>
        </a:defRPr>
      </a:lvl1pPr>
      <a:lvl2pPr marL="640080" indent="-246698" algn="l" rtl="0" eaLnBrk="1" latinLnBrk="0" hangingPunct="1">
        <a:spcBef>
          <a:spcPct val="20000"/>
        </a:spcBef>
        <a:buClr>
          <a:schemeClr val="accent1"/>
        </a:buClr>
        <a:buSzPct val="85000"/>
        <a:buFont typeface="Wingdings 2" panose="05020102010507070707"/>
        <a:buChar char=""/>
        <a:defRPr kumimoji="0" sz="2400" kern="1200">
          <a:solidFill>
            <a:schemeClr val="tx1"/>
          </a:solidFill>
          <a:latin typeface="+mn-lt"/>
          <a:ea typeface="+mn-ea"/>
          <a:cs typeface="+mn-cs"/>
        </a:defRPr>
      </a:lvl2pPr>
      <a:lvl3pPr marL="914400" indent="-246698" algn="l" rtl="0" eaLnBrk="1" latinLnBrk="0" hangingPunct="1">
        <a:spcBef>
          <a:spcPct val="20000"/>
        </a:spcBef>
        <a:buClr>
          <a:schemeClr val="accent2"/>
        </a:buClr>
        <a:buSzPct val="70000"/>
        <a:buFont typeface="Wingdings 2" panose="05020102010507070707"/>
        <a:buChar char=""/>
        <a:defRPr kumimoji="0" sz="2100" kern="1200">
          <a:solidFill>
            <a:schemeClr val="tx1"/>
          </a:solidFill>
          <a:latin typeface="+mn-lt"/>
          <a:ea typeface="+mn-ea"/>
          <a:cs typeface="+mn-cs"/>
        </a:defRPr>
      </a:lvl3pPr>
      <a:lvl4pPr marL="1188720" indent="-210503" algn="l" rtl="0" eaLnBrk="1" latinLnBrk="0" hangingPunct="1">
        <a:spcBef>
          <a:spcPct val="20000"/>
        </a:spcBef>
        <a:buClr>
          <a:schemeClr val="accent3"/>
        </a:buClr>
        <a:buSzPct val="65000"/>
        <a:buFont typeface="Wingdings 2" panose="05020102010507070707"/>
        <a:buChar char=""/>
        <a:defRPr kumimoji="0" sz="1999" kern="1200">
          <a:solidFill>
            <a:schemeClr val="tx1"/>
          </a:solidFill>
          <a:latin typeface="+mn-lt"/>
          <a:ea typeface="+mn-ea"/>
          <a:cs typeface="+mn-cs"/>
        </a:defRPr>
      </a:lvl4pPr>
      <a:lvl5pPr marL="1463040" indent="-210503" algn="l" rtl="0" eaLnBrk="1" latinLnBrk="0" hangingPunct="1">
        <a:spcBef>
          <a:spcPct val="20000"/>
        </a:spcBef>
        <a:buClr>
          <a:schemeClr val="accent4"/>
        </a:buClr>
        <a:buSzPct val="65000"/>
        <a:buFont typeface="Wingdings 2" panose="05020102010507070707"/>
        <a:buChar char=""/>
        <a:defRPr kumimoji="0" sz="1999" kern="1200">
          <a:solidFill>
            <a:schemeClr val="tx1"/>
          </a:solidFill>
          <a:latin typeface="+mn-lt"/>
          <a:ea typeface="+mn-ea"/>
          <a:cs typeface="+mn-cs"/>
        </a:defRPr>
      </a:lvl5pPr>
      <a:lvl6pPr marL="1737360" indent="-210503" algn="l" rtl="0" eaLnBrk="1" latinLnBrk="0" hangingPunct="1">
        <a:spcBef>
          <a:spcPct val="20000"/>
        </a:spcBef>
        <a:buClr>
          <a:schemeClr val="accent5"/>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panose="05020102010507070707"/>
        <a:buChar char=""/>
        <a:defRPr kumimoji="0" sz="1602"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2"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399"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457200" y="1125538"/>
            <a:ext cx="8229600" cy="500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zh-CN" smtClean="0"/>
              <a:t>单击此处编辑母版文本样式</a:t>
            </a:r>
          </a:p>
          <a:p>
            <a:pPr lvl="1"/>
            <a:r>
              <a:rPr lang="zh-CN" altLang="zh-CN" smtClean="0"/>
              <a:t>第二级</a:t>
            </a:r>
          </a:p>
          <a:p>
            <a:pPr lvl="2"/>
            <a:r>
              <a:rPr lang="zh-CN" altLang="zh-CN" smtClean="0"/>
              <a:t>第三级</a:t>
            </a:r>
          </a:p>
          <a:p>
            <a:pPr lvl="3"/>
            <a:r>
              <a:rPr lang="zh-CN" altLang="zh-CN" smtClean="0"/>
              <a:t>第四级</a:t>
            </a:r>
          </a:p>
          <a:p>
            <a:pPr lvl="4"/>
            <a:r>
              <a:rPr lang="zh-CN" altLang="zh-CN" smtClean="0"/>
              <a:t>第五级</a:t>
            </a:r>
          </a:p>
        </p:txBody>
      </p:sp>
      <p:sp>
        <p:nvSpPr>
          <p:cNvPr id="1027"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buFont typeface="Arial" panose="020B0604020202020204" pitchFamily="34" charset="0"/>
              <a:buNone/>
              <a:defRPr sz="1050"/>
            </a:lvl1pPr>
          </a:lstStyle>
          <a:p>
            <a:pPr defTabSz="685800" fontAlgn="base">
              <a:spcBef>
                <a:spcPct val="0"/>
              </a:spcBef>
              <a:spcAft>
                <a:spcPct val="0"/>
              </a:spcAft>
            </a:pPr>
            <a:endParaRPr lang="en-US" altLang="zh-CN" smtClean="0">
              <a:solidFill>
                <a:srgbClr val="000000"/>
              </a:solidFill>
            </a:endParaRPr>
          </a:p>
        </p:txBody>
      </p:sp>
      <p:sp>
        <p:nvSpPr>
          <p:cNvPr id="1028"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buFont typeface="Arial" panose="020B0604020202020204" pitchFamily="34" charset="0"/>
              <a:buNone/>
              <a:defRPr sz="1050"/>
            </a:lvl1pPr>
          </a:lstStyle>
          <a:p>
            <a:pPr defTabSz="685800" fontAlgn="base">
              <a:spcBef>
                <a:spcPct val="0"/>
              </a:spcBef>
              <a:spcAft>
                <a:spcPct val="0"/>
              </a:spcAft>
            </a:pPr>
            <a:endParaRPr lang="en-US" altLang="zh-CN" smtClean="0">
              <a:solidFill>
                <a:srgbClr val="000000"/>
              </a:solidFill>
            </a:endParaRPr>
          </a:p>
        </p:txBody>
      </p:sp>
      <p:sp>
        <p:nvSpPr>
          <p:cNvPr id="1029"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buFont typeface="Arial" panose="020B0604020202020204" pitchFamily="34" charset="0"/>
              <a:buNone/>
              <a:defRPr sz="1050"/>
            </a:lvl1pPr>
          </a:lstStyle>
          <a:p>
            <a:pPr defTabSz="685800" fontAlgn="base">
              <a:spcBef>
                <a:spcPct val="0"/>
              </a:spcBef>
              <a:spcAft>
                <a:spcPct val="0"/>
              </a:spcAft>
            </a:pPr>
            <a:fld id="{4FDF0AD6-CFB2-40E6-B028-215D9DC0537D}" type="slidenum">
              <a:rPr lang="en-US" altLang="zh-CN" smtClean="0">
                <a:solidFill>
                  <a:srgbClr val="000000"/>
                </a:solidFill>
              </a:rPr>
              <a:pPr defTabSz="685800" fontAlgn="base">
                <a:spcBef>
                  <a:spcPct val="0"/>
                </a:spcBef>
                <a:spcAft>
                  <a:spcPct val="0"/>
                </a:spcAft>
              </a:pPr>
              <a:t>‹#›</a:t>
            </a:fld>
            <a:endParaRPr lang="en-US" altLang="zh-CN" smtClean="0">
              <a:solidFill>
                <a:srgbClr val="000000"/>
              </a:solidFill>
            </a:endParaRPr>
          </a:p>
        </p:txBody>
      </p:sp>
    </p:spTree>
    <p:extLst>
      <p:ext uri="{BB962C8B-B14F-4D97-AF65-F5344CB8AC3E}">
        <p14:creationId xmlns:p14="http://schemas.microsoft.com/office/powerpoint/2010/main" val="4255141606"/>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Lst>
  <p:txStyles>
    <p:titleStyle>
      <a:lvl1pPr algn="ctr" rtl="0" eaLnBrk="0" fontAlgn="base" hangingPunct="0">
        <a:spcBef>
          <a:spcPct val="0"/>
        </a:spcBef>
        <a:spcAft>
          <a:spcPct val="0"/>
        </a:spcAft>
        <a:defRPr sz="3300" kern="12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Arial" panose="020B0604020202020204" pitchFamily="34" charset="0"/>
          <a:ea typeface="华文行楷" panose="02010800040101010101" pitchFamily="2" charset="-122"/>
        </a:defRPr>
      </a:lvl2pPr>
      <a:lvl3pPr algn="ctr" rtl="0" eaLnBrk="0" fontAlgn="base" hangingPunct="0">
        <a:spcBef>
          <a:spcPct val="0"/>
        </a:spcBef>
        <a:spcAft>
          <a:spcPct val="0"/>
        </a:spcAft>
        <a:defRPr sz="3300">
          <a:solidFill>
            <a:schemeClr val="tx2"/>
          </a:solidFill>
          <a:latin typeface="Arial" panose="020B0604020202020204" pitchFamily="34" charset="0"/>
          <a:ea typeface="华文行楷" panose="02010800040101010101" pitchFamily="2" charset="-122"/>
        </a:defRPr>
      </a:lvl3pPr>
      <a:lvl4pPr algn="ctr" rtl="0" eaLnBrk="0" fontAlgn="base" hangingPunct="0">
        <a:spcBef>
          <a:spcPct val="0"/>
        </a:spcBef>
        <a:spcAft>
          <a:spcPct val="0"/>
        </a:spcAft>
        <a:defRPr sz="3300">
          <a:solidFill>
            <a:schemeClr val="tx2"/>
          </a:solidFill>
          <a:latin typeface="Arial" panose="020B0604020202020204" pitchFamily="34" charset="0"/>
          <a:ea typeface="华文行楷" panose="02010800040101010101" pitchFamily="2" charset="-122"/>
        </a:defRPr>
      </a:lvl4pPr>
      <a:lvl5pPr algn="ctr" rtl="0" eaLnBrk="0" fontAlgn="base" hangingPunct="0">
        <a:spcBef>
          <a:spcPct val="0"/>
        </a:spcBef>
        <a:spcAft>
          <a:spcPct val="0"/>
        </a:spcAft>
        <a:defRPr sz="3300">
          <a:solidFill>
            <a:schemeClr val="tx2"/>
          </a:solidFill>
          <a:latin typeface="Arial" panose="020B0604020202020204" pitchFamily="34" charset="0"/>
          <a:ea typeface="华文行楷" panose="02010800040101010101" pitchFamily="2" charset="-122"/>
        </a:defRPr>
      </a:lvl5pPr>
      <a:lvl6pPr marL="342900" algn="ctr" rtl="0" eaLnBrk="1" fontAlgn="base" hangingPunct="1">
        <a:spcBef>
          <a:spcPct val="0"/>
        </a:spcBef>
        <a:spcAft>
          <a:spcPct val="0"/>
        </a:spcAft>
        <a:defRPr sz="3300">
          <a:solidFill>
            <a:schemeClr val="tx2"/>
          </a:solidFill>
          <a:latin typeface="Arial" panose="020B0604020202020204" pitchFamily="34" charset="0"/>
          <a:ea typeface="华文行楷" panose="02010800040101010101" pitchFamily="2" charset="-122"/>
        </a:defRPr>
      </a:lvl6pPr>
      <a:lvl7pPr marL="685800" algn="ctr" rtl="0" eaLnBrk="1" fontAlgn="base" hangingPunct="1">
        <a:spcBef>
          <a:spcPct val="0"/>
        </a:spcBef>
        <a:spcAft>
          <a:spcPct val="0"/>
        </a:spcAft>
        <a:defRPr sz="3300">
          <a:solidFill>
            <a:schemeClr val="tx2"/>
          </a:solidFill>
          <a:latin typeface="Arial" panose="020B0604020202020204" pitchFamily="34" charset="0"/>
          <a:ea typeface="华文行楷" panose="02010800040101010101" pitchFamily="2" charset="-122"/>
        </a:defRPr>
      </a:lvl7pPr>
      <a:lvl8pPr marL="1028700" algn="ctr" rtl="0" eaLnBrk="1" fontAlgn="base" hangingPunct="1">
        <a:spcBef>
          <a:spcPct val="0"/>
        </a:spcBef>
        <a:spcAft>
          <a:spcPct val="0"/>
        </a:spcAft>
        <a:defRPr sz="3300">
          <a:solidFill>
            <a:schemeClr val="tx2"/>
          </a:solidFill>
          <a:latin typeface="Arial" panose="020B0604020202020204" pitchFamily="34" charset="0"/>
          <a:ea typeface="华文行楷" panose="02010800040101010101" pitchFamily="2" charset="-122"/>
        </a:defRPr>
      </a:lvl8pPr>
      <a:lvl9pPr marL="1371600" algn="ctr" rtl="0" eaLnBrk="1" fontAlgn="base" hangingPunct="1">
        <a:spcBef>
          <a:spcPct val="0"/>
        </a:spcBef>
        <a:spcAft>
          <a:spcPct val="0"/>
        </a:spcAft>
        <a:defRPr sz="3300">
          <a:solidFill>
            <a:schemeClr val="tx2"/>
          </a:solidFill>
          <a:latin typeface="Arial" panose="020B0604020202020204" pitchFamily="34" charset="0"/>
          <a:ea typeface="华文行楷" panose="02010800040101010101" pitchFamily="2" charset="-122"/>
        </a:defRPr>
      </a:lvl9pPr>
    </p:titleStyle>
    <p:bodyStyle>
      <a:lvl1pPr marL="257175" indent="-257175" algn="l" rtl="0" eaLnBrk="0" fontAlgn="base" hangingPunct="0">
        <a:spcBef>
          <a:spcPct val="20000"/>
        </a:spcBef>
        <a:spcAft>
          <a:spcPct val="0"/>
        </a:spcAft>
        <a:buChar char="•"/>
        <a:defRPr sz="2400" kern="1200">
          <a:solidFill>
            <a:schemeClr val="tx1"/>
          </a:solidFill>
          <a:latin typeface="+mn-lt"/>
          <a:ea typeface="SimSun" panose="02010600030101010101" pitchFamily="2" charset="-122"/>
          <a:cs typeface="+mn-cs"/>
        </a:defRPr>
      </a:lvl1pPr>
      <a:lvl2pPr marL="557213" indent="-214313" algn="l" rtl="0" eaLnBrk="0" fontAlgn="base" hangingPunct="0">
        <a:spcBef>
          <a:spcPct val="20000"/>
        </a:spcBef>
        <a:spcAft>
          <a:spcPct val="0"/>
        </a:spcAft>
        <a:buChar char="–"/>
        <a:defRPr sz="2100" kern="1200">
          <a:solidFill>
            <a:schemeClr val="tx1"/>
          </a:solidFill>
          <a:latin typeface="+mn-lt"/>
          <a:ea typeface="SimSun" panose="02010600030101010101" pitchFamily="2" charset="-122"/>
          <a:cs typeface="+mn-cs"/>
        </a:defRPr>
      </a:lvl2pPr>
      <a:lvl3pPr marL="857250" indent="-171450" algn="l" rtl="0" eaLnBrk="0" fontAlgn="base" hangingPunct="0">
        <a:spcBef>
          <a:spcPct val="20000"/>
        </a:spcBef>
        <a:spcAft>
          <a:spcPct val="0"/>
        </a:spcAft>
        <a:buChar char="•"/>
        <a:defRPr sz="1800" kern="1200">
          <a:solidFill>
            <a:schemeClr val="tx1"/>
          </a:solidFill>
          <a:latin typeface="+mn-lt"/>
          <a:ea typeface="SimSun" panose="02010600030101010101" pitchFamily="2" charset="-122"/>
          <a:cs typeface="+mn-cs"/>
        </a:defRPr>
      </a:lvl3pPr>
      <a:lvl4pPr marL="1200150" indent="-171450" algn="l" rtl="0" eaLnBrk="0" fontAlgn="base" hangingPunct="0">
        <a:spcBef>
          <a:spcPct val="20000"/>
        </a:spcBef>
        <a:spcAft>
          <a:spcPct val="0"/>
        </a:spcAft>
        <a:buChar char="–"/>
        <a:defRPr sz="1500" kern="1200">
          <a:solidFill>
            <a:schemeClr val="tx1"/>
          </a:solidFill>
          <a:latin typeface="+mn-lt"/>
          <a:ea typeface="SimSun" panose="02010600030101010101" pitchFamily="2" charset="-122"/>
          <a:cs typeface="+mn-cs"/>
        </a:defRPr>
      </a:lvl4pPr>
      <a:lvl5pPr marL="1543050" indent="-171450" algn="l" rtl="0" eaLnBrk="0" fontAlgn="base" hangingPunct="0">
        <a:spcBef>
          <a:spcPct val="20000"/>
        </a:spcBef>
        <a:spcAft>
          <a:spcPct val="0"/>
        </a:spcAft>
        <a:buChar char="»"/>
        <a:defRPr sz="1500" kern="1200">
          <a:solidFill>
            <a:schemeClr val="tx1"/>
          </a:solidFill>
          <a:latin typeface="+mn-lt"/>
          <a:ea typeface="SimSun" panose="02010600030101010101" pitchFamily="2"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457200" y="1125538"/>
            <a:ext cx="8229600" cy="500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zh-CN" smtClean="0"/>
              <a:t>单击此处编辑母版文本样式</a:t>
            </a:r>
          </a:p>
          <a:p>
            <a:pPr lvl="1"/>
            <a:r>
              <a:rPr lang="zh-CN" altLang="zh-CN" smtClean="0"/>
              <a:t>第二级</a:t>
            </a:r>
          </a:p>
          <a:p>
            <a:pPr lvl="2"/>
            <a:r>
              <a:rPr lang="zh-CN" altLang="zh-CN" smtClean="0"/>
              <a:t>第三级</a:t>
            </a:r>
          </a:p>
          <a:p>
            <a:pPr lvl="3"/>
            <a:r>
              <a:rPr lang="zh-CN" altLang="zh-CN" smtClean="0"/>
              <a:t>第四级</a:t>
            </a:r>
          </a:p>
          <a:p>
            <a:pPr lvl="4"/>
            <a:r>
              <a:rPr lang="zh-CN" altLang="zh-CN" smtClean="0"/>
              <a:t>第五级</a:t>
            </a:r>
          </a:p>
        </p:txBody>
      </p:sp>
      <p:sp>
        <p:nvSpPr>
          <p:cNvPr id="1027"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buFont typeface="Arial" panose="020B0604020202020204" pitchFamily="34" charset="0"/>
              <a:buNone/>
              <a:defRPr sz="1050"/>
            </a:lvl1pPr>
          </a:lstStyle>
          <a:p>
            <a:pPr defTabSz="685800" fontAlgn="base">
              <a:spcBef>
                <a:spcPct val="0"/>
              </a:spcBef>
              <a:spcAft>
                <a:spcPct val="0"/>
              </a:spcAft>
            </a:pPr>
            <a:endParaRPr lang="en-US" altLang="zh-CN" smtClean="0">
              <a:solidFill>
                <a:srgbClr val="000000"/>
              </a:solidFill>
            </a:endParaRPr>
          </a:p>
        </p:txBody>
      </p:sp>
      <p:sp>
        <p:nvSpPr>
          <p:cNvPr id="1028"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buFont typeface="Arial" panose="020B0604020202020204" pitchFamily="34" charset="0"/>
              <a:buNone/>
              <a:defRPr sz="1050"/>
            </a:lvl1pPr>
          </a:lstStyle>
          <a:p>
            <a:pPr defTabSz="685800" fontAlgn="base">
              <a:spcBef>
                <a:spcPct val="0"/>
              </a:spcBef>
              <a:spcAft>
                <a:spcPct val="0"/>
              </a:spcAft>
            </a:pPr>
            <a:endParaRPr lang="en-US" altLang="zh-CN" smtClean="0">
              <a:solidFill>
                <a:srgbClr val="000000"/>
              </a:solidFill>
            </a:endParaRPr>
          </a:p>
        </p:txBody>
      </p:sp>
      <p:sp>
        <p:nvSpPr>
          <p:cNvPr id="1029"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buFont typeface="Arial" panose="020B0604020202020204" pitchFamily="34" charset="0"/>
              <a:buNone/>
              <a:defRPr sz="1050"/>
            </a:lvl1pPr>
          </a:lstStyle>
          <a:p>
            <a:pPr defTabSz="685800" fontAlgn="base">
              <a:spcBef>
                <a:spcPct val="0"/>
              </a:spcBef>
              <a:spcAft>
                <a:spcPct val="0"/>
              </a:spcAft>
            </a:pPr>
            <a:fld id="{4FDF0AD6-CFB2-40E6-B028-215D9DC0537D}" type="slidenum">
              <a:rPr lang="en-US" altLang="zh-CN" smtClean="0">
                <a:solidFill>
                  <a:srgbClr val="000000"/>
                </a:solidFill>
              </a:rPr>
              <a:pPr defTabSz="685800" fontAlgn="base">
                <a:spcBef>
                  <a:spcPct val="0"/>
                </a:spcBef>
                <a:spcAft>
                  <a:spcPct val="0"/>
                </a:spcAft>
              </a:pPr>
              <a:t>‹#›</a:t>
            </a:fld>
            <a:endParaRPr lang="en-US" altLang="zh-CN" smtClean="0">
              <a:solidFill>
                <a:srgbClr val="000000"/>
              </a:solidFill>
            </a:endParaRPr>
          </a:p>
        </p:txBody>
      </p:sp>
    </p:spTree>
    <p:extLst>
      <p:ext uri="{BB962C8B-B14F-4D97-AF65-F5344CB8AC3E}">
        <p14:creationId xmlns:p14="http://schemas.microsoft.com/office/powerpoint/2010/main" val="3723102154"/>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Lst>
  <p:txStyles>
    <p:titleStyle>
      <a:lvl1pPr algn="ctr" rtl="0" eaLnBrk="0" fontAlgn="base" hangingPunct="0">
        <a:spcBef>
          <a:spcPct val="0"/>
        </a:spcBef>
        <a:spcAft>
          <a:spcPct val="0"/>
        </a:spcAft>
        <a:defRPr sz="3300" kern="12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Arial" panose="020B0604020202020204" pitchFamily="34" charset="0"/>
          <a:ea typeface="华文行楷" panose="02010800040101010101" pitchFamily="2" charset="-122"/>
        </a:defRPr>
      </a:lvl2pPr>
      <a:lvl3pPr algn="ctr" rtl="0" eaLnBrk="0" fontAlgn="base" hangingPunct="0">
        <a:spcBef>
          <a:spcPct val="0"/>
        </a:spcBef>
        <a:spcAft>
          <a:spcPct val="0"/>
        </a:spcAft>
        <a:defRPr sz="3300">
          <a:solidFill>
            <a:schemeClr val="tx2"/>
          </a:solidFill>
          <a:latin typeface="Arial" panose="020B0604020202020204" pitchFamily="34" charset="0"/>
          <a:ea typeface="华文行楷" panose="02010800040101010101" pitchFamily="2" charset="-122"/>
        </a:defRPr>
      </a:lvl3pPr>
      <a:lvl4pPr algn="ctr" rtl="0" eaLnBrk="0" fontAlgn="base" hangingPunct="0">
        <a:spcBef>
          <a:spcPct val="0"/>
        </a:spcBef>
        <a:spcAft>
          <a:spcPct val="0"/>
        </a:spcAft>
        <a:defRPr sz="3300">
          <a:solidFill>
            <a:schemeClr val="tx2"/>
          </a:solidFill>
          <a:latin typeface="Arial" panose="020B0604020202020204" pitchFamily="34" charset="0"/>
          <a:ea typeface="华文行楷" panose="02010800040101010101" pitchFamily="2" charset="-122"/>
        </a:defRPr>
      </a:lvl4pPr>
      <a:lvl5pPr algn="ctr" rtl="0" eaLnBrk="0" fontAlgn="base" hangingPunct="0">
        <a:spcBef>
          <a:spcPct val="0"/>
        </a:spcBef>
        <a:spcAft>
          <a:spcPct val="0"/>
        </a:spcAft>
        <a:defRPr sz="3300">
          <a:solidFill>
            <a:schemeClr val="tx2"/>
          </a:solidFill>
          <a:latin typeface="Arial" panose="020B0604020202020204" pitchFamily="34" charset="0"/>
          <a:ea typeface="华文行楷" panose="02010800040101010101" pitchFamily="2" charset="-122"/>
        </a:defRPr>
      </a:lvl5pPr>
      <a:lvl6pPr marL="342900" algn="ctr" rtl="0" eaLnBrk="1" fontAlgn="base" hangingPunct="1">
        <a:spcBef>
          <a:spcPct val="0"/>
        </a:spcBef>
        <a:spcAft>
          <a:spcPct val="0"/>
        </a:spcAft>
        <a:defRPr sz="3300">
          <a:solidFill>
            <a:schemeClr val="tx2"/>
          </a:solidFill>
          <a:latin typeface="Arial" panose="020B0604020202020204" pitchFamily="34" charset="0"/>
          <a:ea typeface="华文行楷" panose="02010800040101010101" pitchFamily="2" charset="-122"/>
        </a:defRPr>
      </a:lvl6pPr>
      <a:lvl7pPr marL="685800" algn="ctr" rtl="0" eaLnBrk="1" fontAlgn="base" hangingPunct="1">
        <a:spcBef>
          <a:spcPct val="0"/>
        </a:spcBef>
        <a:spcAft>
          <a:spcPct val="0"/>
        </a:spcAft>
        <a:defRPr sz="3300">
          <a:solidFill>
            <a:schemeClr val="tx2"/>
          </a:solidFill>
          <a:latin typeface="Arial" panose="020B0604020202020204" pitchFamily="34" charset="0"/>
          <a:ea typeface="华文行楷" panose="02010800040101010101" pitchFamily="2" charset="-122"/>
        </a:defRPr>
      </a:lvl7pPr>
      <a:lvl8pPr marL="1028700" algn="ctr" rtl="0" eaLnBrk="1" fontAlgn="base" hangingPunct="1">
        <a:spcBef>
          <a:spcPct val="0"/>
        </a:spcBef>
        <a:spcAft>
          <a:spcPct val="0"/>
        </a:spcAft>
        <a:defRPr sz="3300">
          <a:solidFill>
            <a:schemeClr val="tx2"/>
          </a:solidFill>
          <a:latin typeface="Arial" panose="020B0604020202020204" pitchFamily="34" charset="0"/>
          <a:ea typeface="华文行楷" panose="02010800040101010101" pitchFamily="2" charset="-122"/>
        </a:defRPr>
      </a:lvl8pPr>
      <a:lvl9pPr marL="1371600" algn="ctr" rtl="0" eaLnBrk="1" fontAlgn="base" hangingPunct="1">
        <a:spcBef>
          <a:spcPct val="0"/>
        </a:spcBef>
        <a:spcAft>
          <a:spcPct val="0"/>
        </a:spcAft>
        <a:defRPr sz="3300">
          <a:solidFill>
            <a:schemeClr val="tx2"/>
          </a:solidFill>
          <a:latin typeface="Arial" panose="020B0604020202020204" pitchFamily="34" charset="0"/>
          <a:ea typeface="华文行楷" panose="02010800040101010101" pitchFamily="2" charset="-122"/>
        </a:defRPr>
      </a:lvl9pPr>
    </p:titleStyle>
    <p:bodyStyle>
      <a:lvl1pPr marL="257175" indent="-257175" algn="l" rtl="0" eaLnBrk="0" fontAlgn="base" hangingPunct="0">
        <a:spcBef>
          <a:spcPct val="20000"/>
        </a:spcBef>
        <a:spcAft>
          <a:spcPct val="0"/>
        </a:spcAft>
        <a:buChar char="•"/>
        <a:defRPr sz="2400" kern="1200">
          <a:solidFill>
            <a:schemeClr val="tx1"/>
          </a:solidFill>
          <a:latin typeface="+mn-lt"/>
          <a:ea typeface="SimSun" panose="02010600030101010101" pitchFamily="2" charset="-122"/>
          <a:cs typeface="+mn-cs"/>
        </a:defRPr>
      </a:lvl1pPr>
      <a:lvl2pPr marL="557213" indent="-214313" algn="l" rtl="0" eaLnBrk="0" fontAlgn="base" hangingPunct="0">
        <a:spcBef>
          <a:spcPct val="20000"/>
        </a:spcBef>
        <a:spcAft>
          <a:spcPct val="0"/>
        </a:spcAft>
        <a:buChar char="–"/>
        <a:defRPr sz="2100" kern="1200">
          <a:solidFill>
            <a:schemeClr val="tx1"/>
          </a:solidFill>
          <a:latin typeface="+mn-lt"/>
          <a:ea typeface="SimSun" panose="02010600030101010101" pitchFamily="2" charset="-122"/>
          <a:cs typeface="+mn-cs"/>
        </a:defRPr>
      </a:lvl2pPr>
      <a:lvl3pPr marL="857250" indent="-171450" algn="l" rtl="0" eaLnBrk="0" fontAlgn="base" hangingPunct="0">
        <a:spcBef>
          <a:spcPct val="20000"/>
        </a:spcBef>
        <a:spcAft>
          <a:spcPct val="0"/>
        </a:spcAft>
        <a:buChar char="•"/>
        <a:defRPr sz="1800" kern="1200">
          <a:solidFill>
            <a:schemeClr val="tx1"/>
          </a:solidFill>
          <a:latin typeface="+mn-lt"/>
          <a:ea typeface="SimSun" panose="02010600030101010101" pitchFamily="2" charset="-122"/>
          <a:cs typeface="+mn-cs"/>
        </a:defRPr>
      </a:lvl3pPr>
      <a:lvl4pPr marL="1200150" indent="-171450" algn="l" rtl="0" eaLnBrk="0" fontAlgn="base" hangingPunct="0">
        <a:spcBef>
          <a:spcPct val="20000"/>
        </a:spcBef>
        <a:spcAft>
          <a:spcPct val="0"/>
        </a:spcAft>
        <a:buChar char="–"/>
        <a:defRPr sz="1500" kern="1200">
          <a:solidFill>
            <a:schemeClr val="tx1"/>
          </a:solidFill>
          <a:latin typeface="+mn-lt"/>
          <a:ea typeface="SimSun" panose="02010600030101010101" pitchFamily="2" charset="-122"/>
          <a:cs typeface="+mn-cs"/>
        </a:defRPr>
      </a:lvl4pPr>
      <a:lvl5pPr marL="1543050" indent="-171450" algn="l" rtl="0" eaLnBrk="0" fontAlgn="base" hangingPunct="0">
        <a:spcBef>
          <a:spcPct val="20000"/>
        </a:spcBef>
        <a:spcAft>
          <a:spcPct val="0"/>
        </a:spcAft>
        <a:buChar char="»"/>
        <a:defRPr sz="1500" kern="1200">
          <a:solidFill>
            <a:schemeClr val="tx1"/>
          </a:solidFill>
          <a:latin typeface="+mn-lt"/>
          <a:ea typeface="SimSun" panose="02010600030101010101" pitchFamily="2"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457200" y="1125538"/>
            <a:ext cx="8229600" cy="500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zh-CN" smtClean="0"/>
              <a:t>单击此处编辑母版文本样式</a:t>
            </a:r>
          </a:p>
          <a:p>
            <a:pPr lvl="1"/>
            <a:r>
              <a:rPr lang="zh-CN" altLang="zh-CN" smtClean="0"/>
              <a:t>第二级</a:t>
            </a:r>
          </a:p>
          <a:p>
            <a:pPr lvl="2"/>
            <a:r>
              <a:rPr lang="zh-CN" altLang="zh-CN" smtClean="0"/>
              <a:t>第三级</a:t>
            </a:r>
          </a:p>
          <a:p>
            <a:pPr lvl="3"/>
            <a:r>
              <a:rPr lang="zh-CN" altLang="zh-CN" smtClean="0"/>
              <a:t>第四级</a:t>
            </a:r>
          </a:p>
          <a:p>
            <a:pPr lvl="4"/>
            <a:r>
              <a:rPr lang="zh-CN" altLang="zh-CN" smtClean="0"/>
              <a:t>第五级</a:t>
            </a:r>
          </a:p>
        </p:txBody>
      </p:sp>
      <p:sp>
        <p:nvSpPr>
          <p:cNvPr id="1027"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buFont typeface="Arial" panose="020B0604020202020204" pitchFamily="34" charset="0"/>
              <a:buNone/>
              <a:defRPr sz="1050"/>
            </a:lvl1pPr>
          </a:lstStyle>
          <a:p>
            <a:pPr defTabSz="685800" fontAlgn="base">
              <a:spcBef>
                <a:spcPct val="0"/>
              </a:spcBef>
              <a:spcAft>
                <a:spcPct val="0"/>
              </a:spcAft>
            </a:pPr>
            <a:endParaRPr lang="en-US" altLang="zh-CN" smtClean="0">
              <a:solidFill>
                <a:srgbClr val="000000"/>
              </a:solidFill>
            </a:endParaRPr>
          </a:p>
        </p:txBody>
      </p:sp>
      <p:sp>
        <p:nvSpPr>
          <p:cNvPr id="1028"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buFont typeface="Arial" panose="020B0604020202020204" pitchFamily="34" charset="0"/>
              <a:buNone/>
              <a:defRPr sz="1050"/>
            </a:lvl1pPr>
          </a:lstStyle>
          <a:p>
            <a:pPr defTabSz="685800" fontAlgn="base">
              <a:spcBef>
                <a:spcPct val="0"/>
              </a:spcBef>
              <a:spcAft>
                <a:spcPct val="0"/>
              </a:spcAft>
            </a:pPr>
            <a:endParaRPr lang="en-US" altLang="zh-CN" smtClean="0">
              <a:solidFill>
                <a:srgbClr val="000000"/>
              </a:solidFill>
            </a:endParaRPr>
          </a:p>
        </p:txBody>
      </p:sp>
      <p:sp>
        <p:nvSpPr>
          <p:cNvPr id="1029"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buFont typeface="Arial" panose="020B0604020202020204" pitchFamily="34" charset="0"/>
              <a:buNone/>
              <a:defRPr sz="1050"/>
            </a:lvl1pPr>
          </a:lstStyle>
          <a:p>
            <a:pPr defTabSz="685800" fontAlgn="base">
              <a:spcBef>
                <a:spcPct val="0"/>
              </a:spcBef>
              <a:spcAft>
                <a:spcPct val="0"/>
              </a:spcAft>
            </a:pPr>
            <a:fld id="{4FDF0AD6-CFB2-40E6-B028-215D9DC0537D}" type="slidenum">
              <a:rPr lang="en-US" altLang="zh-CN" smtClean="0">
                <a:solidFill>
                  <a:srgbClr val="000000"/>
                </a:solidFill>
              </a:rPr>
              <a:pPr defTabSz="685800" fontAlgn="base">
                <a:spcBef>
                  <a:spcPct val="0"/>
                </a:spcBef>
                <a:spcAft>
                  <a:spcPct val="0"/>
                </a:spcAft>
              </a:pPr>
              <a:t>‹#›</a:t>
            </a:fld>
            <a:endParaRPr lang="en-US" altLang="zh-CN" smtClean="0">
              <a:solidFill>
                <a:srgbClr val="000000"/>
              </a:solidFill>
            </a:endParaRPr>
          </a:p>
        </p:txBody>
      </p:sp>
    </p:spTree>
    <p:extLst>
      <p:ext uri="{BB962C8B-B14F-4D97-AF65-F5344CB8AC3E}">
        <p14:creationId xmlns:p14="http://schemas.microsoft.com/office/powerpoint/2010/main" val="2043904851"/>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Lst>
  <p:txStyles>
    <p:titleStyle>
      <a:lvl1pPr algn="ctr" rtl="0" eaLnBrk="0" fontAlgn="base" hangingPunct="0">
        <a:spcBef>
          <a:spcPct val="0"/>
        </a:spcBef>
        <a:spcAft>
          <a:spcPct val="0"/>
        </a:spcAft>
        <a:defRPr sz="3300" kern="12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Arial" panose="020B0604020202020204" pitchFamily="34" charset="0"/>
          <a:ea typeface="华文行楷" panose="02010800040101010101" pitchFamily="2" charset="-122"/>
        </a:defRPr>
      </a:lvl2pPr>
      <a:lvl3pPr algn="ctr" rtl="0" eaLnBrk="0" fontAlgn="base" hangingPunct="0">
        <a:spcBef>
          <a:spcPct val="0"/>
        </a:spcBef>
        <a:spcAft>
          <a:spcPct val="0"/>
        </a:spcAft>
        <a:defRPr sz="3300">
          <a:solidFill>
            <a:schemeClr val="tx2"/>
          </a:solidFill>
          <a:latin typeface="Arial" panose="020B0604020202020204" pitchFamily="34" charset="0"/>
          <a:ea typeface="华文行楷" panose="02010800040101010101" pitchFamily="2" charset="-122"/>
        </a:defRPr>
      </a:lvl3pPr>
      <a:lvl4pPr algn="ctr" rtl="0" eaLnBrk="0" fontAlgn="base" hangingPunct="0">
        <a:spcBef>
          <a:spcPct val="0"/>
        </a:spcBef>
        <a:spcAft>
          <a:spcPct val="0"/>
        </a:spcAft>
        <a:defRPr sz="3300">
          <a:solidFill>
            <a:schemeClr val="tx2"/>
          </a:solidFill>
          <a:latin typeface="Arial" panose="020B0604020202020204" pitchFamily="34" charset="0"/>
          <a:ea typeface="华文行楷" panose="02010800040101010101" pitchFamily="2" charset="-122"/>
        </a:defRPr>
      </a:lvl4pPr>
      <a:lvl5pPr algn="ctr" rtl="0" eaLnBrk="0" fontAlgn="base" hangingPunct="0">
        <a:spcBef>
          <a:spcPct val="0"/>
        </a:spcBef>
        <a:spcAft>
          <a:spcPct val="0"/>
        </a:spcAft>
        <a:defRPr sz="3300">
          <a:solidFill>
            <a:schemeClr val="tx2"/>
          </a:solidFill>
          <a:latin typeface="Arial" panose="020B0604020202020204" pitchFamily="34" charset="0"/>
          <a:ea typeface="华文行楷" panose="02010800040101010101" pitchFamily="2" charset="-122"/>
        </a:defRPr>
      </a:lvl5pPr>
      <a:lvl6pPr marL="342900" algn="ctr" rtl="0" eaLnBrk="1" fontAlgn="base" hangingPunct="1">
        <a:spcBef>
          <a:spcPct val="0"/>
        </a:spcBef>
        <a:spcAft>
          <a:spcPct val="0"/>
        </a:spcAft>
        <a:defRPr sz="3300">
          <a:solidFill>
            <a:schemeClr val="tx2"/>
          </a:solidFill>
          <a:latin typeface="Arial" panose="020B0604020202020204" pitchFamily="34" charset="0"/>
          <a:ea typeface="华文行楷" panose="02010800040101010101" pitchFamily="2" charset="-122"/>
        </a:defRPr>
      </a:lvl6pPr>
      <a:lvl7pPr marL="685800" algn="ctr" rtl="0" eaLnBrk="1" fontAlgn="base" hangingPunct="1">
        <a:spcBef>
          <a:spcPct val="0"/>
        </a:spcBef>
        <a:spcAft>
          <a:spcPct val="0"/>
        </a:spcAft>
        <a:defRPr sz="3300">
          <a:solidFill>
            <a:schemeClr val="tx2"/>
          </a:solidFill>
          <a:latin typeface="Arial" panose="020B0604020202020204" pitchFamily="34" charset="0"/>
          <a:ea typeface="华文行楷" panose="02010800040101010101" pitchFamily="2" charset="-122"/>
        </a:defRPr>
      </a:lvl7pPr>
      <a:lvl8pPr marL="1028700" algn="ctr" rtl="0" eaLnBrk="1" fontAlgn="base" hangingPunct="1">
        <a:spcBef>
          <a:spcPct val="0"/>
        </a:spcBef>
        <a:spcAft>
          <a:spcPct val="0"/>
        </a:spcAft>
        <a:defRPr sz="3300">
          <a:solidFill>
            <a:schemeClr val="tx2"/>
          </a:solidFill>
          <a:latin typeface="Arial" panose="020B0604020202020204" pitchFamily="34" charset="0"/>
          <a:ea typeface="华文行楷" panose="02010800040101010101" pitchFamily="2" charset="-122"/>
        </a:defRPr>
      </a:lvl8pPr>
      <a:lvl9pPr marL="1371600" algn="ctr" rtl="0" eaLnBrk="1" fontAlgn="base" hangingPunct="1">
        <a:spcBef>
          <a:spcPct val="0"/>
        </a:spcBef>
        <a:spcAft>
          <a:spcPct val="0"/>
        </a:spcAft>
        <a:defRPr sz="3300">
          <a:solidFill>
            <a:schemeClr val="tx2"/>
          </a:solidFill>
          <a:latin typeface="Arial" panose="020B0604020202020204" pitchFamily="34" charset="0"/>
          <a:ea typeface="华文行楷" panose="02010800040101010101" pitchFamily="2" charset="-122"/>
        </a:defRPr>
      </a:lvl9pPr>
    </p:titleStyle>
    <p:bodyStyle>
      <a:lvl1pPr marL="257175" indent="-257175" algn="l" rtl="0" eaLnBrk="0" fontAlgn="base" hangingPunct="0">
        <a:spcBef>
          <a:spcPct val="20000"/>
        </a:spcBef>
        <a:spcAft>
          <a:spcPct val="0"/>
        </a:spcAft>
        <a:buChar char="•"/>
        <a:defRPr sz="2400" kern="1200">
          <a:solidFill>
            <a:schemeClr val="tx1"/>
          </a:solidFill>
          <a:latin typeface="+mn-lt"/>
          <a:ea typeface="SimSun" panose="02010600030101010101" pitchFamily="2" charset="-122"/>
          <a:cs typeface="+mn-cs"/>
        </a:defRPr>
      </a:lvl1pPr>
      <a:lvl2pPr marL="557213" indent="-214313" algn="l" rtl="0" eaLnBrk="0" fontAlgn="base" hangingPunct="0">
        <a:spcBef>
          <a:spcPct val="20000"/>
        </a:spcBef>
        <a:spcAft>
          <a:spcPct val="0"/>
        </a:spcAft>
        <a:buChar char="–"/>
        <a:defRPr sz="2100" kern="1200">
          <a:solidFill>
            <a:schemeClr val="tx1"/>
          </a:solidFill>
          <a:latin typeface="+mn-lt"/>
          <a:ea typeface="SimSun" panose="02010600030101010101" pitchFamily="2" charset="-122"/>
          <a:cs typeface="+mn-cs"/>
        </a:defRPr>
      </a:lvl2pPr>
      <a:lvl3pPr marL="857250" indent="-171450" algn="l" rtl="0" eaLnBrk="0" fontAlgn="base" hangingPunct="0">
        <a:spcBef>
          <a:spcPct val="20000"/>
        </a:spcBef>
        <a:spcAft>
          <a:spcPct val="0"/>
        </a:spcAft>
        <a:buChar char="•"/>
        <a:defRPr sz="1800" kern="1200">
          <a:solidFill>
            <a:schemeClr val="tx1"/>
          </a:solidFill>
          <a:latin typeface="+mn-lt"/>
          <a:ea typeface="SimSun" panose="02010600030101010101" pitchFamily="2" charset="-122"/>
          <a:cs typeface="+mn-cs"/>
        </a:defRPr>
      </a:lvl3pPr>
      <a:lvl4pPr marL="1200150" indent="-171450" algn="l" rtl="0" eaLnBrk="0" fontAlgn="base" hangingPunct="0">
        <a:spcBef>
          <a:spcPct val="20000"/>
        </a:spcBef>
        <a:spcAft>
          <a:spcPct val="0"/>
        </a:spcAft>
        <a:buChar char="–"/>
        <a:defRPr sz="1500" kern="1200">
          <a:solidFill>
            <a:schemeClr val="tx1"/>
          </a:solidFill>
          <a:latin typeface="+mn-lt"/>
          <a:ea typeface="SimSun" panose="02010600030101010101" pitchFamily="2" charset="-122"/>
          <a:cs typeface="+mn-cs"/>
        </a:defRPr>
      </a:lvl4pPr>
      <a:lvl5pPr marL="1543050" indent="-171450" algn="l" rtl="0" eaLnBrk="0" fontAlgn="base" hangingPunct="0">
        <a:spcBef>
          <a:spcPct val="20000"/>
        </a:spcBef>
        <a:spcAft>
          <a:spcPct val="0"/>
        </a:spcAft>
        <a:buChar char="»"/>
        <a:defRPr sz="1500" kern="1200">
          <a:solidFill>
            <a:schemeClr val="tx1"/>
          </a:solidFill>
          <a:latin typeface="+mn-lt"/>
          <a:ea typeface="SimSun" panose="02010600030101010101" pitchFamily="2"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457200" y="1125538"/>
            <a:ext cx="8229600" cy="500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zh-CN" smtClean="0"/>
              <a:t>单击此处编辑母版文本样式</a:t>
            </a:r>
          </a:p>
          <a:p>
            <a:pPr lvl="1"/>
            <a:r>
              <a:rPr lang="zh-CN" altLang="zh-CN" smtClean="0"/>
              <a:t>第二级</a:t>
            </a:r>
          </a:p>
          <a:p>
            <a:pPr lvl="2"/>
            <a:r>
              <a:rPr lang="zh-CN" altLang="zh-CN" smtClean="0"/>
              <a:t>第三级</a:t>
            </a:r>
          </a:p>
          <a:p>
            <a:pPr lvl="3"/>
            <a:r>
              <a:rPr lang="zh-CN" altLang="zh-CN" smtClean="0"/>
              <a:t>第四级</a:t>
            </a:r>
          </a:p>
          <a:p>
            <a:pPr lvl="4"/>
            <a:r>
              <a:rPr lang="zh-CN" altLang="zh-CN" smtClean="0"/>
              <a:t>第五级</a:t>
            </a:r>
          </a:p>
        </p:txBody>
      </p:sp>
      <p:sp>
        <p:nvSpPr>
          <p:cNvPr id="1027"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buFont typeface="Arial" panose="020B0604020202020204" pitchFamily="34" charset="0"/>
              <a:buNone/>
              <a:defRPr sz="1050"/>
            </a:lvl1pPr>
          </a:lstStyle>
          <a:p>
            <a:pPr defTabSz="685800" fontAlgn="base">
              <a:spcBef>
                <a:spcPct val="0"/>
              </a:spcBef>
              <a:spcAft>
                <a:spcPct val="0"/>
              </a:spcAft>
            </a:pPr>
            <a:endParaRPr lang="en-US" altLang="zh-CN" smtClean="0">
              <a:solidFill>
                <a:srgbClr val="000000"/>
              </a:solidFill>
            </a:endParaRPr>
          </a:p>
        </p:txBody>
      </p:sp>
      <p:sp>
        <p:nvSpPr>
          <p:cNvPr id="1028"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buFont typeface="Arial" panose="020B0604020202020204" pitchFamily="34" charset="0"/>
              <a:buNone/>
              <a:defRPr sz="1050"/>
            </a:lvl1pPr>
          </a:lstStyle>
          <a:p>
            <a:pPr defTabSz="685800" fontAlgn="base">
              <a:spcBef>
                <a:spcPct val="0"/>
              </a:spcBef>
              <a:spcAft>
                <a:spcPct val="0"/>
              </a:spcAft>
            </a:pPr>
            <a:endParaRPr lang="en-US" altLang="zh-CN" smtClean="0">
              <a:solidFill>
                <a:srgbClr val="000000"/>
              </a:solidFill>
            </a:endParaRPr>
          </a:p>
        </p:txBody>
      </p:sp>
      <p:sp>
        <p:nvSpPr>
          <p:cNvPr id="1029"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buFont typeface="Arial" panose="020B0604020202020204" pitchFamily="34" charset="0"/>
              <a:buNone/>
              <a:defRPr sz="1050"/>
            </a:lvl1pPr>
          </a:lstStyle>
          <a:p>
            <a:pPr defTabSz="685800" fontAlgn="base">
              <a:spcBef>
                <a:spcPct val="0"/>
              </a:spcBef>
              <a:spcAft>
                <a:spcPct val="0"/>
              </a:spcAft>
            </a:pPr>
            <a:fld id="{4FDF0AD6-CFB2-40E6-B028-215D9DC0537D}" type="slidenum">
              <a:rPr lang="en-US" altLang="zh-CN" smtClean="0">
                <a:solidFill>
                  <a:srgbClr val="000000"/>
                </a:solidFill>
              </a:rPr>
              <a:pPr defTabSz="685800" fontAlgn="base">
                <a:spcBef>
                  <a:spcPct val="0"/>
                </a:spcBef>
                <a:spcAft>
                  <a:spcPct val="0"/>
                </a:spcAft>
              </a:pPr>
              <a:t>‹#›</a:t>
            </a:fld>
            <a:endParaRPr lang="en-US" altLang="zh-CN" smtClean="0">
              <a:solidFill>
                <a:srgbClr val="000000"/>
              </a:solidFill>
            </a:endParaRPr>
          </a:p>
        </p:txBody>
      </p:sp>
    </p:spTree>
    <p:extLst>
      <p:ext uri="{BB962C8B-B14F-4D97-AF65-F5344CB8AC3E}">
        <p14:creationId xmlns:p14="http://schemas.microsoft.com/office/powerpoint/2010/main" val="1239706972"/>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Lst>
  <p:txStyles>
    <p:titleStyle>
      <a:lvl1pPr algn="ctr" rtl="0" eaLnBrk="0" fontAlgn="base" hangingPunct="0">
        <a:spcBef>
          <a:spcPct val="0"/>
        </a:spcBef>
        <a:spcAft>
          <a:spcPct val="0"/>
        </a:spcAft>
        <a:defRPr sz="3300" kern="12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Arial" panose="020B0604020202020204" pitchFamily="34" charset="0"/>
          <a:ea typeface="华文行楷" panose="02010800040101010101" pitchFamily="2" charset="-122"/>
        </a:defRPr>
      </a:lvl2pPr>
      <a:lvl3pPr algn="ctr" rtl="0" eaLnBrk="0" fontAlgn="base" hangingPunct="0">
        <a:spcBef>
          <a:spcPct val="0"/>
        </a:spcBef>
        <a:spcAft>
          <a:spcPct val="0"/>
        </a:spcAft>
        <a:defRPr sz="3300">
          <a:solidFill>
            <a:schemeClr val="tx2"/>
          </a:solidFill>
          <a:latin typeface="Arial" panose="020B0604020202020204" pitchFamily="34" charset="0"/>
          <a:ea typeface="华文行楷" panose="02010800040101010101" pitchFamily="2" charset="-122"/>
        </a:defRPr>
      </a:lvl3pPr>
      <a:lvl4pPr algn="ctr" rtl="0" eaLnBrk="0" fontAlgn="base" hangingPunct="0">
        <a:spcBef>
          <a:spcPct val="0"/>
        </a:spcBef>
        <a:spcAft>
          <a:spcPct val="0"/>
        </a:spcAft>
        <a:defRPr sz="3300">
          <a:solidFill>
            <a:schemeClr val="tx2"/>
          </a:solidFill>
          <a:latin typeface="Arial" panose="020B0604020202020204" pitchFamily="34" charset="0"/>
          <a:ea typeface="华文行楷" panose="02010800040101010101" pitchFamily="2" charset="-122"/>
        </a:defRPr>
      </a:lvl4pPr>
      <a:lvl5pPr algn="ctr" rtl="0" eaLnBrk="0" fontAlgn="base" hangingPunct="0">
        <a:spcBef>
          <a:spcPct val="0"/>
        </a:spcBef>
        <a:spcAft>
          <a:spcPct val="0"/>
        </a:spcAft>
        <a:defRPr sz="3300">
          <a:solidFill>
            <a:schemeClr val="tx2"/>
          </a:solidFill>
          <a:latin typeface="Arial" panose="020B0604020202020204" pitchFamily="34" charset="0"/>
          <a:ea typeface="华文行楷" panose="02010800040101010101" pitchFamily="2" charset="-122"/>
        </a:defRPr>
      </a:lvl5pPr>
      <a:lvl6pPr marL="342900" algn="ctr" rtl="0" eaLnBrk="1" fontAlgn="base" hangingPunct="1">
        <a:spcBef>
          <a:spcPct val="0"/>
        </a:spcBef>
        <a:spcAft>
          <a:spcPct val="0"/>
        </a:spcAft>
        <a:defRPr sz="3300">
          <a:solidFill>
            <a:schemeClr val="tx2"/>
          </a:solidFill>
          <a:latin typeface="Arial" panose="020B0604020202020204" pitchFamily="34" charset="0"/>
          <a:ea typeface="华文行楷" panose="02010800040101010101" pitchFamily="2" charset="-122"/>
        </a:defRPr>
      </a:lvl6pPr>
      <a:lvl7pPr marL="685800" algn="ctr" rtl="0" eaLnBrk="1" fontAlgn="base" hangingPunct="1">
        <a:spcBef>
          <a:spcPct val="0"/>
        </a:spcBef>
        <a:spcAft>
          <a:spcPct val="0"/>
        </a:spcAft>
        <a:defRPr sz="3300">
          <a:solidFill>
            <a:schemeClr val="tx2"/>
          </a:solidFill>
          <a:latin typeface="Arial" panose="020B0604020202020204" pitchFamily="34" charset="0"/>
          <a:ea typeface="华文行楷" panose="02010800040101010101" pitchFamily="2" charset="-122"/>
        </a:defRPr>
      </a:lvl7pPr>
      <a:lvl8pPr marL="1028700" algn="ctr" rtl="0" eaLnBrk="1" fontAlgn="base" hangingPunct="1">
        <a:spcBef>
          <a:spcPct val="0"/>
        </a:spcBef>
        <a:spcAft>
          <a:spcPct val="0"/>
        </a:spcAft>
        <a:defRPr sz="3300">
          <a:solidFill>
            <a:schemeClr val="tx2"/>
          </a:solidFill>
          <a:latin typeface="Arial" panose="020B0604020202020204" pitchFamily="34" charset="0"/>
          <a:ea typeface="华文行楷" panose="02010800040101010101" pitchFamily="2" charset="-122"/>
        </a:defRPr>
      </a:lvl8pPr>
      <a:lvl9pPr marL="1371600" algn="ctr" rtl="0" eaLnBrk="1" fontAlgn="base" hangingPunct="1">
        <a:spcBef>
          <a:spcPct val="0"/>
        </a:spcBef>
        <a:spcAft>
          <a:spcPct val="0"/>
        </a:spcAft>
        <a:defRPr sz="3300">
          <a:solidFill>
            <a:schemeClr val="tx2"/>
          </a:solidFill>
          <a:latin typeface="Arial" panose="020B0604020202020204" pitchFamily="34" charset="0"/>
          <a:ea typeface="华文行楷" panose="02010800040101010101" pitchFamily="2" charset="-122"/>
        </a:defRPr>
      </a:lvl9pPr>
    </p:titleStyle>
    <p:bodyStyle>
      <a:lvl1pPr marL="257175" indent="-257175" algn="l" rtl="0" eaLnBrk="0" fontAlgn="base" hangingPunct="0">
        <a:spcBef>
          <a:spcPct val="20000"/>
        </a:spcBef>
        <a:spcAft>
          <a:spcPct val="0"/>
        </a:spcAft>
        <a:buChar char="•"/>
        <a:defRPr sz="2400" kern="1200">
          <a:solidFill>
            <a:schemeClr val="tx1"/>
          </a:solidFill>
          <a:latin typeface="+mn-lt"/>
          <a:ea typeface="SimSun" panose="02010600030101010101" pitchFamily="2" charset="-122"/>
          <a:cs typeface="+mn-cs"/>
        </a:defRPr>
      </a:lvl1pPr>
      <a:lvl2pPr marL="557213" indent="-214313" algn="l" rtl="0" eaLnBrk="0" fontAlgn="base" hangingPunct="0">
        <a:spcBef>
          <a:spcPct val="20000"/>
        </a:spcBef>
        <a:spcAft>
          <a:spcPct val="0"/>
        </a:spcAft>
        <a:buChar char="–"/>
        <a:defRPr sz="2100" kern="1200">
          <a:solidFill>
            <a:schemeClr val="tx1"/>
          </a:solidFill>
          <a:latin typeface="+mn-lt"/>
          <a:ea typeface="SimSun" panose="02010600030101010101" pitchFamily="2" charset="-122"/>
          <a:cs typeface="+mn-cs"/>
        </a:defRPr>
      </a:lvl2pPr>
      <a:lvl3pPr marL="857250" indent="-171450" algn="l" rtl="0" eaLnBrk="0" fontAlgn="base" hangingPunct="0">
        <a:spcBef>
          <a:spcPct val="20000"/>
        </a:spcBef>
        <a:spcAft>
          <a:spcPct val="0"/>
        </a:spcAft>
        <a:buChar char="•"/>
        <a:defRPr sz="1800" kern="1200">
          <a:solidFill>
            <a:schemeClr val="tx1"/>
          </a:solidFill>
          <a:latin typeface="+mn-lt"/>
          <a:ea typeface="SimSun" panose="02010600030101010101" pitchFamily="2" charset="-122"/>
          <a:cs typeface="+mn-cs"/>
        </a:defRPr>
      </a:lvl3pPr>
      <a:lvl4pPr marL="1200150" indent="-171450" algn="l" rtl="0" eaLnBrk="0" fontAlgn="base" hangingPunct="0">
        <a:spcBef>
          <a:spcPct val="20000"/>
        </a:spcBef>
        <a:spcAft>
          <a:spcPct val="0"/>
        </a:spcAft>
        <a:buChar char="–"/>
        <a:defRPr sz="1500" kern="1200">
          <a:solidFill>
            <a:schemeClr val="tx1"/>
          </a:solidFill>
          <a:latin typeface="+mn-lt"/>
          <a:ea typeface="SimSun" panose="02010600030101010101" pitchFamily="2" charset="-122"/>
          <a:cs typeface="+mn-cs"/>
        </a:defRPr>
      </a:lvl4pPr>
      <a:lvl5pPr marL="1543050" indent="-171450" algn="l" rtl="0" eaLnBrk="0" fontAlgn="base" hangingPunct="0">
        <a:spcBef>
          <a:spcPct val="20000"/>
        </a:spcBef>
        <a:spcAft>
          <a:spcPct val="0"/>
        </a:spcAft>
        <a:buChar char="»"/>
        <a:defRPr sz="1500" kern="1200">
          <a:solidFill>
            <a:schemeClr val="tx1"/>
          </a:solidFill>
          <a:latin typeface="+mn-lt"/>
          <a:ea typeface="SimSun" panose="02010600030101010101" pitchFamily="2"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228600" y="1066800"/>
            <a:ext cx="4114800" cy="301730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228600" y="4237567"/>
            <a:ext cx="1066800" cy="243417"/>
          </a:xfrm>
          <a:prstGeom prst="rect">
            <a:avLst/>
          </a:prstGeom>
        </p:spPr>
        <p:txBody>
          <a:bodyPr vert="horz" lIns="91440" tIns="45720" rIns="91440" bIns="45720" rtlCol="0" anchor="ctr"/>
          <a:lstStyle>
            <a:lvl1pPr algn="l">
              <a:defRPr sz="600">
                <a:solidFill>
                  <a:schemeClr val="tx1">
                    <a:tint val="75000"/>
                  </a:schemeClr>
                </a:solidFill>
              </a:defRPr>
            </a:lvl1pPr>
          </a:lstStyle>
          <a:p>
            <a:pPr defTabSz="457200"/>
            <a:fld id="{1D8BD707-D9CF-40AE-B4C6-C98DA3205C09}" type="datetimeFigureOut">
              <a:rPr lang="en-US" smtClean="0">
                <a:solidFill>
                  <a:prstClr val="black">
                    <a:tint val="75000"/>
                  </a:prstClr>
                </a:solidFill>
              </a:rPr>
              <a:pPr defTabSz="457200"/>
              <a:t>12/5/2023</a:t>
            </a:fld>
            <a:endParaRPr lang="en-US">
              <a:solidFill>
                <a:prstClr val="black">
                  <a:tint val="75000"/>
                </a:prstClr>
              </a:solidFill>
            </a:endParaRPr>
          </a:p>
        </p:txBody>
      </p:sp>
      <p:sp>
        <p:nvSpPr>
          <p:cNvPr id="5" name="Footer Placeholder 4"/>
          <p:cNvSpPr>
            <a:spLocks noGrp="1"/>
          </p:cNvSpPr>
          <p:nvPr>
            <p:ph type="ftr" sz="quarter" idx="3"/>
          </p:nvPr>
        </p:nvSpPr>
        <p:spPr>
          <a:xfrm>
            <a:off x="1562100" y="4237567"/>
            <a:ext cx="1447800" cy="243417"/>
          </a:xfrm>
          <a:prstGeom prst="rect">
            <a:avLst/>
          </a:prstGeom>
        </p:spPr>
        <p:txBody>
          <a:bodyPr vert="horz" lIns="91440" tIns="45720" rIns="91440" bIns="45720" rtlCol="0" anchor="ctr"/>
          <a:lstStyle>
            <a:lvl1pPr algn="ctr">
              <a:defRPr sz="6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3276600" y="4237567"/>
            <a:ext cx="1066800" cy="243417"/>
          </a:xfrm>
          <a:prstGeom prst="rect">
            <a:avLst/>
          </a:prstGeom>
        </p:spPr>
        <p:txBody>
          <a:bodyPr vert="horz" lIns="91440" tIns="45720" rIns="91440" bIns="45720" rtlCol="0" anchor="ctr"/>
          <a:lstStyle>
            <a:lvl1pPr algn="r">
              <a:defRPr sz="600">
                <a:solidFill>
                  <a:schemeClr val="tx1">
                    <a:tint val="75000"/>
                  </a:schemeClr>
                </a:solidFill>
              </a:defRPr>
            </a:lvl1pPr>
          </a:lstStyle>
          <a:p>
            <a:pPr defTabSz="457200"/>
            <a:fld id="{B6F15528-21DE-4FAA-801E-634DDDAF4B2B}"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1805170673"/>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Lst>
  <p:txStyles>
    <p:titleStyle>
      <a:lvl1pPr algn="ctr" defTabSz="4572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4572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75" indent="-142875" algn="l" defTabSz="4572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00" indent="-114300" algn="l" defTabSz="4572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00" rtl="0" eaLnBrk="1" latinLnBrk="0" hangingPunct="1">
        <a:defRPr sz="900" kern="1200">
          <a:solidFill>
            <a:schemeClr val="tx1"/>
          </a:solidFill>
          <a:latin typeface="+mn-lt"/>
          <a:ea typeface="+mn-ea"/>
          <a:cs typeface="+mn-cs"/>
        </a:defRPr>
      </a:lvl1pPr>
      <a:lvl2pPr marL="228600" algn="l" defTabSz="457200" rtl="0" eaLnBrk="1" latinLnBrk="0" hangingPunct="1">
        <a:defRPr sz="900" kern="1200">
          <a:solidFill>
            <a:schemeClr val="tx1"/>
          </a:solidFill>
          <a:latin typeface="+mn-lt"/>
          <a:ea typeface="+mn-ea"/>
          <a:cs typeface="+mn-cs"/>
        </a:defRPr>
      </a:lvl2pPr>
      <a:lvl3pPr marL="457200" algn="l" defTabSz="457200" rtl="0" eaLnBrk="1" latinLnBrk="0" hangingPunct="1">
        <a:defRPr sz="900" kern="1200">
          <a:solidFill>
            <a:schemeClr val="tx1"/>
          </a:solidFill>
          <a:latin typeface="+mn-lt"/>
          <a:ea typeface="+mn-ea"/>
          <a:cs typeface="+mn-cs"/>
        </a:defRPr>
      </a:lvl3pPr>
      <a:lvl4pPr marL="685800" algn="l" defTabSz="457200" rtl="0" eaLnBrk="1" latinLnBrk="0" hangingPunct="1">
        <a:defRPr sz="900" kern="1200">
          <a:solidFill>
            <a:schemeClr val="tx1"/>
          </a:solidFill>
          <a:latin typeface="+mn-lt"/>
          <a:ea typeface="+mn-ea"/>
          <a:cs typeface="+mn-cs"/>
        </a:defRPr>
      </a:lvl4pPr>
      <a:lvl5pPr marL="914400" algn="l" defTabSz="457200" rtl="0" eaLnBrk="1" latinLnBrk="0" hangingPunct="1">
        <a:defRPr sz="900" kern="1200">
          <a:solidFill>
            <a:schemeClr val="tx1"/>
          </a:solidFill>
          <a:latin typeface="+mn-lt"/>
          <a:ea typeface="+mn-ea"/>
          <a:cs typeface="+mn-cs"/>
        </a:defRPr>
      </a:lvl5pPr>
      <a:lvl6pPr marL="1143000" algn="l" defTabSz="457200" rtl="0" eaLnBrk="1" latinLnBrk="0" hangingPunct="1">
        <a:defRPr sz="900" kern="1200">
          <a:solidFill>
            <a:schemeClr val="tx1"/>
          </a:solidFill>
          <a:latin typeface="+mn-lt"/>
          <a:ea typeface="+mn-ea"/>
          <a:cs typeface="+mn-cs"/>
        </a:defRPr>
      </a:lvl6pPr>
      <a:lvl7pPr marL="1371600" algn="l" defTabSz="457200" rtl="0" eaLnBrk="1" latinLnBrk="0" hangingPunct="1">
        <a:defRPr sz="900" kern="1200">
          <a:solidFill>
            <a:schemeClr val="tx1"/>
          </a:solidFill>
          <a:latin typeface="+mn-lt"/>
          <a:ea typeface="+mn-ea"/>
          <a:cs typeface="+mn-cs"/>
        </a:defRPr>
      </a:lvl7pPr>
      <a:lvl8pPr marL="1600200" algn="l" defTabSz="457200" rtl="0" eaLnBrk="1" latinLnBrk="0" hangingPunct="1">
        <a:defRPr sz="900" kern="1200">
          <a:solidFill>
            <a:schemeClr val="tx1"/>
          </a:solidFill>
          <a:latin typeface="+mn-lt"/>
          <a:ea typeface="+mn-ea"/>
          <a:cs typeface="+mn-cs"/>
        </a:defRPr>
      </a:lvl8pPr>
      <a:lvl9pPr marL="1828800" algn="l" defTabSz="457200" rtl="0" eaLnBrk="1" latinLnBrk="0" hangingPunct="1">
        <a:defRPr sz="9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5A2E02D-E0E2-4A80-8F57-8FE31FB5DBF2}"/>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EE03057-A137-4B19-865C-2FC72969C7E5}"/>
              </a:ext>
            </a:extLst>
          </p:cNvPr>
          <p:cNvSpPr>
            <a:spLocks noGrp="1"/>
          </p:cNvSpPr>
          <p:nvPr>
            <p:ph type="body" idx="1"/>
          </p:nvPr>
        </p:nvSpPr>
        <p:spPr>
          <a:xfrm>
            <a:off x="628650" y="1825626"/>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EFA37F-7CDF-4AA6-93AE-94B3FA4F4A87}"/>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5800"/>
            <a:fld id="{2BFA6248-9075-44F6-BABA-ACCDFFA54742}" type="datetimeFigureOut">
              <a:rPr lang="en-US" smtClean="0">
                <a:solidFill>
                  <a:prstClr val="black">
                    <a:tint val="75000"/>
                  </a:prstClr>
                </a:solidFill>
                <a:cs typeface="Arial"/>
                <a:sym typeface="Arial"/>
              </a:rPr>
              <a:pPr defTabSz="685800"/>
              <a:t>12/5/2023</a:t>
            </a:fld>
            <a:endParaRPr lang="en-US">
              <a:solidFill>
                <a:prstClr val="black">
                  <a:tint val="75000"/>
                </a:prstClr>
              </a:solidFill>
              <a:cs typeface="Arial"/>
              <a:sym typeface="Arial"/>
            </a:endParaRPr>
          </a:p>
        </p:txBody>
      </p:sp>
      <p:sp>
        <p:nvSpPr>
          <p:cNvPr id="5" name="Footer Placeholder 4">
            <a:extLst>
              <a:ext uri="{FF2B5EF4-FFF2-40B4-BE49-F238E27FC236}">
                <a16:creationId xmlns:a16="http://schemas.microsoft.com/office/drawing/2014/main" id="{391D6ECB-C279-47B4-8FA3-DE1ADCE7081F}"/>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5800"/>
            <a:endParaRPr lang="en-US">
              <a:solidFill>
                <a:prstClr val="black">
                  <a:tint val="75000"/>
                </a:prstClr>
              </a:solidFill>
              <a:cs typeface="Arial"/>
              <a:sym typeface="Arial"/>
            </a:endParaRPr>
          </a:p>
        </p:txBody>
      </p:sp>
      <p:sp>
        <p:nvSpPr>
          <p:cNvPr id="6" name="Slide Number Placeholder 5">
            <a:extLst>
              <a:ext uri="{FF2B5EF4-FFF2-40B4-BE49-F238E27FC236}">
                <a16:creationId xmlns:a16="http://schemas.microsoft.com/office/drawing/2014/main" id="{D0248301-85C3-4A8E-BC22-25CE7E8FE5D9}"/>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800"/>
            <a:fld id="{AFD0A7C2-3364-4B6C-B187-A7ABF31AEE8C}" type="slidenum">
              <a:rPr lang="en-US" smtClean="0">
                <a:solidFill>
                  <a:prstClr val="black">
                    <a:tint val="75000"/>
                  </a:prstClr>
                </a:solidFill>
                <a:cs typeface="Arial"/>
                <a:sym typeface="Arial"/>
              </a:rPr>
              <a:pPr defTabSz="685800"/>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291324557"/>
      </p:ext>
    </p:extLst>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 id="214748381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5A2E02D-E0E2-4A80-8F57-8FE31FB5DBF2}"/>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EE03057-A137-4B19-865C-2FC72969C7E5}"/>
              </a:ext>
            </a:extLst>
          </p:cNvPr>
          <p:cNvSpPr>
            <a:spLocks noGrp="1"/>
          </p:cNvSpPr>
          <p:nvPr>
            <p:ph type="body" idx="1"/>
          </p:nvPr>
        </p:nvSpPr>
        <p:spPr>
          <a:xfrm>
            <a:off x="628650" y="1825626"/>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EFA37F-7CDF-4AA6-93AE-94B3FA4F4A87}"/>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5800"/>
            <a:fld id="{2BFA6248-9075-44F6-BABA-ACCDFFA54742}" type="datetimeFigureOut">
              <a:rPr lang="en-US" smtClean="0">
                <a:solidFill>
                  <a:prstClr val="black">
                    <a:tint val="75000"/>
                  </a:prstClr>
                </a:solidFill>
                <a:cs typeface="Arial"/>
                <a:sym typeface="Arial"/>
              </a:rPr>
              <a:pPr defTabSz="685800"/>
              <a:t>12/5/2023</a:t>
            </a:fld>
            <a:endParaRPr lang="en-US">
              <a:solidFill>
                <a:prstClr val="black">
                  <a:tint val="75000"/>
                </a:prstClr>
              </a:solidFill>
              <a:cs typeface="Arial"/>
              <a:sym typeface="Arial"/>
            </a:endParaRPr>
          </a:p>
        </p:txBody>
      </p:sp>
      <p:sp>
        <p:nvSpPr>
          <p:cNvPr id="5" name="Footer Placeholder 4">
            <a:extLst>
              <a:ext uri="{FF2B5EF4-FFF2-40B4-BE49-F238E27FC236}">
                <a16:creationId xmlns:a16="http://schemas.microsoft.com/office/drawing/2014/main" id="{391D6ECB-C279-47B4-8FA3-DE1ADCE7081F}"/>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5800"/>
            <a:endParaRPr lang="en-US">
              <a:solidFill>
                <a:prstClr val="black">
                  <a:tint val="75000"/>
                </a:prstClr>
              </a:solidFill>
              <a:cs typeface="Arial"/>
              <a:sym typeface="Arial"/>
            </a:endParaRPr>
          </a:p>
        </p:txBody>
      </p:sp>
      <p:sp>
        <p:nvSpPr>
          <p:cNvPr id="6" name="Slide Number Placeholder 5">
            <a:extLst>
              <a:ext uri="{FF2B5EF4-FFF2-40B4-BE49-F238E27FC236}">
                <a16:creationId xmlns:a16="http://schemas.microsoft.com/office/drawing/2014/main" id="{D0248301-85C3-4A8E-BC22-25CE7E8FE5D9}"/>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800"/>
            <a:fld id="{AFD0A7C2-3364-4B6C-B187-A7ABF31AEE8C}" type="slidenum">
              <a:rPr lang="en-US" smtClean="0">
                <a:solidFill>
                  <a:prstClr val="black">
                    <a:tint val="75000"/>
                  </a:prstClr>
                </a:solidFill>
                <a:cs typeface="Arial"/>
                <a:sym typeface="Arial"/>
              </a:rPr>
              <a:pPr defTabSz="685800"/>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134081677"/>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5A2E02D-E0E2-4A80-8F57-8FE31FB5DBF2}"/>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EE03057-A137-4B19-865C-2FC72969C7E5}"/>
              </a:ext>
            </a:extLst>
          </p:cNvPr>
          <p:cNvSpPr>
            <a:spLocks noGrp="1"/>
          </p:cNvSpPr>
          <p:nvPr>
            <p:ph type="body" idx="1"/>
          </p:nvPr>
        </p:nvSpPr>
        <p:spPr>
          <a:xfrm>
            <a:off x="628650" y="1825626"/>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EFA37F-7CDF-4AA6-93AE-94B3FA4F4A87}"/>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5800"/>
            <a:fld id="{2BFA6248-9075-44F6-BABA-ACCDFFA54742}" type="datetimeFigureOut">
              <a:rPr lang="en-US" smtClean="0">
                <a:solidFill>
                  <a:prstClr val="black">
                    <a:tint val="75000"/>
                  </a:prstClr>
                </a:solidFill>
                <a:cs typeface="Arial"/>
                <a:sym typeface="Arial"/>
              </a:rPr>
              <a:pPr defTabSz="685800"/>
              <a:t>12/5/2023</a:t>
            </a:fld>
            <a:endParaRPr lang="en-US">
              <a:solidFill>
                <a:prstClr val="black">
                  <a:tint val="75000"/>
                </a:prstClr>
              </a:solidFill>
              <a:cs typeface="Arial"/>
              <a:sym typeface="Arial"/>
            </a:endParaRPr>
          </a:p>
        </p:txBody>
      </p:sp>
      <p:sp>
        <p:nvSpPr>
          <p:cNvPr id="5" name="Footer Placeholder 4">
            <a:extLst>
              <a:ext uri="{FF2B5EF4-FFF2-40B4-BE49-F238E27FC236}">
                <a16:creationId xmlns:a16="http://schemas.microsoft.com/office/drawing/2014/main" id="{391D6ECB-C279-47B4-8FA3-DE1ADCE7081F}"/>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5800"/>
            <a:endParaRPr lang="en-US">
              <a:solidFill>
                <a:prstClr val="black">
                  <a:tint val="75000"/>
                </a:prstClr>
              </a:solidFill>
              <a:cs typeface="Arial"/>
              <a:sym typeface="Arial"/>
            </a:endParaRPr>
          </a:p>
        </p:txBody>
      </p:sp>
      <p:sp>
        <p:nvSpPr>
          <p:cNvPr id="6" name="Slide Number Placeholder 5">
            <a:extLst>
              <a:ext uri="{FF2B5EF4-FFF2-40B4-BE49-F238E27FC236}">
                <a16:creationId xmlns:a16="http://schemas.microsoft.com/office/drawing/2014/main" id="{D0248301-85C3-4A8E-BC22-25CE7E8FE5D9}"/>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800"/>
            <a:fld id="{AFD0A7C2-3364-4B6C-B187-A7ABF31AEE8C}" type="slidenum">
              <a:rPr lang="en-US" smtClean="0">
                <a:solidFill>
                  <a:prstClr val="black">
                    <a:tint val="75000"/>
                  </a:prstClr>
                </a:solidFill>
                <a:cs typeface="Arial"/>
                <a:sym typeface="Arial"/>
              </a:rPr>
              <a:pPr defTabSz="685800"/>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3979950373"/>
      </p:ext>
    </p:extLst>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834" r:id="rId10"/>
    <p:sldLayoutId id="214748383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23.gif"/><Relationship Id="rId3" Type="http://schemas.openxmlformats.org/officeDocument/2006/relationships/audio" Target="../media/audio2.wav"/><Relationship Id="rId7" Type="http://schemas.openxmlformats.org/officeDocument/2006/relationships/image" Target="../media/image25.gif"/><Relationship Id="rId2" Type="http://schemas.openxmlformats.org/officeDocument/2006/relationships/audio" Target="../media/audio1.wav"/><Relationship Id="rId1" Type="http://schemas.openxmlformats.org/officeDocument/2006/relationships/slideLayout" Target="../slideLayouts/slideLayout12.xml"/><Relationship Id="rId6" Type="http://schemas.openxmlformats.org/officeDocument/2006/relationships/image" Target="../media/image24.png"/><Relationship Id="rId5" Type="http://schemas.openxmlformats.org/officeDocument/2006/relationships/image" Target="../media/image21.gif"/><Relationship Id="rId4" Type="http://schemas.openxmlformats.org/officeDocument/2006/relationships/audio" Target="../media/audio3.wav"/></Relationships>
</file>

<file path=ppt/slides/_rels/slide11.xml.rels><?xml version="1.0" encoding="UTF-8" standalone="yes"?>
<Relationships xmlns="http://schemas.openxmlformats.org/package/2006/relationships"><Relationship Id="rId3" Type="http://schemas.openxmlformats.org/officeDocument/2006/relationships/audio" Target="../media/audio4.wav"/><Relationship Id="rId7" Type="http://schemas.openxmlformats.org/officeDocument/2006/relationships/image" Target="../media/image26.gif"/><Relationship Id="rId2" Type="http://schemas.openxmlformats.org/officeDocument/2006/relationships/audio" Target="../media/audio2.wav"/><Relationship Id="rId1" Type="http://schemas.openxmlformats.org/officeDocument/2006/relationships/slideLayout" Target="../slideLayouts/slideLayout12.xml"/><Relationship Id="rId6" Type="http://schemas.openxmlformats.org/officeDocument/2006/relationships/image" Target="../media/image25.gif"/><Relationship Id="rId5" Type="http://schemas.openxmlformats.org/officeDocument/2006/relationships/image" Target="../media/image21.gif"/><Relationship Id="rId4" Type="http://schemas.openxmlformats.org/officeDocument/2006/relationships/audio" Target="../media/audio5.wav"/></Relationships>
</file>

<file path=ppt/slides/_rels/slide12.xml.rels><?xml version="1.0" encoding="UTF-8" standalone="yes"?>
<Relationships xmlns="http://schemas.openxmlformats.org/package/2006/relationships"><Relationship Id="rId8" Type="http://schemas.openxmlformats.org/officeDocument/2006/relationships/image" Target="../media/image30.gif"/><Relationship Id="rId3" Type="http://schemas.openxmlformats.org/officeDocument/2006/relationships/slideLayout" Target="../slideLayouts/slideLayout12.xml"/><Relationship Id="rId7" Type="http://schemas.openxmlformats.org/officeDocument/2006/relationships/image" Target="../media/image29.gif"/><Relationship Id="rId2" Type="http://schemas.openxmlformats.org/officeDocument/2006/relationships/video" Target="../media/media2.wmv"/><Relationship Id="rId1" Type="http://schemas.microsoft.com/office/2007/relationships/media" Target="../media/media2.wmv"/><Relationship Id="rId6" Type="http://schemas.openxmlformats.org/officeDocument/2006/relationships/image" Target="../media/image28.png"/><Relationship Id="rId5" Type="http://schemas.openxmlformats.org/officeDocument/2006/relationships/image" Target="../media/image27.gif"/><Relationship Id="rId4" Type="http://schemas.openxmlformats.org/officeDocument/2006/relationships/image" Target="../media/image16.png"/><Relationship Id="rId9"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2.svg"/><Relationship Id="rId7" Type="http://schemas.openxmlformats.org/officeDocument/2006/relationships/image" Target="../media/image35.png"/><Relationship Id="rId12" Type="http://schemas.openxmlformats.org/officeDocument/2006/relationships/image" Target="../media/image8.svg"/><Relationship Id="rId2" Type="http://schemas.openxmlformats.org/officeDocument/2006/relationships/image" Target="../media/image32.png"/><Relationship Id="rId1" Type="http://schemas.openxmlformats.org/officeDocument/2006/relationships/slideLayout" Target="../slideLayouts/slideLayout71.xml"/><Relationship Id="rId6" Type="http://schemas.openxmlformats.org/officeDocument/2006/relationships/image" Target="../media/image20.svg"/><Relationship Id="rId5" Type="http://schemas.openxmlformats.org/officeDocument/2006/relationships/image" Target="../media/image34.png"/><Relationship Id="rId4" Type="http://schemas.openxmlformats.org/officeDocument/2006/relationships/image" Target="../media/image33.png"/><Relationship Id="rId9" Type="http://schemas.openxmlformats.org/officeDocument/2006/relationships/image" Target="../media/image36.png"/></Relationships>
</file>

<file path=ppt/slides/_rels/slide15.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7.svg"/><Relationship Id="rId7" Type="http://schemas.openxmlformats.org/officeDocument/2006/relationships/image" Target="../media/image40.png"/><Relationship Id="rId2" Type="http://schemas.openxmlformats.org/officeDocument/2006/relationships/image" Target="../media/image37.png"/><Relationship Id="rId1" Type="http://schemas.openxmlformats.org/officeDocument/2006/relationships/slideLayout" Target="../slideLayouts/slideLayout137.xml"/><Relationship Id="rId6" Type="http://schemas.openxmlformats.org/officeDocument/2006/relationships/image" Target="../media/image39.png"/><Relationship Id="rId5" Type="http://schemas.openxmlformats.org/officeDocument/2006/relationships/image" Target="../media/image9.svg"/><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7.png"/><Relationship Id="rId1" Type="http://schemas.openxmlformats.org/officeDocument/2006/relationships/slideLayout" Target="../slideLayouts/slideLayout148.xml"/><Relationship Id="rId4" Type="http://schemas.openxmlformats.org/officeDocument/2006/relationships/image" Target="../media/image42.png"/></Relationships>
</file>

<file path=ppt/slides/_rels/slide1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26.xml"/><Relationship Id="rId6" Type="http://schemas.openxmlformats.org/officeDocument/2006/relationships/image" Target="../media/image43.png"/><Relationship Id="rId5" Type="http://schemas.openxmlformats.org/officeDocument/2006/relationships/image" Target="../media/image4.svg"/></Relationships>
</file>

<file path=ppt/slides/_rels/slide18.xml.rels><?xml version="1.0" encoding="UTF-8" standalone="yes"?>
<Relationships xmlns="http://schemas.openxmlformats.org/package/2006/relationships"><Relationship Id="rId8" Type="http://schemas.openxmlformats.org/officeDocument/2006/relationships/image" Target="../media/image46.png"/><Relationship Id="rId7" Type="http://schemas.openxmlformats.org/officeDocument/2006/relationships/image" Target="../media/image45.png"/><Relationship Id="rId2" Type="http://schemas.openxmlformats.org/officeDocument/2006/relationships/image" Target="../media/image38.png"/><Relationship Id="rId1" Type="http://schemas.openxmlformats.org/officeDocument/2006/relationships/slideLayout" Target="../slideLayouts/slideLayout159.xml"/><Relationship Id="rId6" Type="http://schemas.openxmlformats.org/officeDocument/2006/relationships/image" Target="../media/image44.png"/><Relationship Id="rId5" Type="http://schemas.openxmlformats.org/officeDocument/2006/relationships/image" Target="../media/image9.svg"/><Relationship Id="rId9" Type="http://schemas.openxmlformats.org/officeDocument/2006/relationships/hyperlink" Target="https://vtv.vn/bo-chinh-tri.html" TargetMode="External"/></Relationships>
</file>

<file path=ppt/slides/_rels/slide1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47.png"/><Relationship Id="rId1" Type="http://schemas.openxmlformats.org/officeDocument/2006/relationships/slideLayout" Target="../slideLayouts/slideLayout176.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pn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8.png"/><Relationship Id="rId1" Type="http://schemas.openxmlformats.org/officeDocument/2006/relationships/slideLayout" Target="../slideLayouts/slideLayout77.xml"/><Relationship Id="rId4" Type="http://schemas.openxmlformats.org/officeDocument/2006/relationships/image" Target="../media/image49.gif"/></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8.png"/><Relationship Id="rId1" Type="http://schemas.openxmlformats.org/officeDocument/2006/relationships/slideLayout" Target="../slideLayouts/slideLayout88.xml"/><Relationship Id="rId4" Type="http://schemas.openxmlformats.org/officeDocument/2006/relationships/image" Target="../media/image49.gif"/></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8.png"/><Relationship Id="rId1" Type="http://schemas.openxmlformats.org/officeDocument/2006/relationships/slideLayout" Target="../slideLayouts/slideLayout99.xml"/><Relationship Id="rId4" Type="http://schemas.openxmlformats.org/officeDocument/2006/relationships/image" Target="../media/image49.gif"/></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8.png"/><Relationship Id="rId1" Type="http://schemas.openxmlformats.org/officeDocument/2006/relationships/slideLayout" Target="../slideLayouts/slideLayout110.xml"/><Relationship Id="rId4" Type="http://schemas.openxmlformats.org/officeDocument/2006/relationships/image" Target="../media/image49.gif"/></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9.png"/><Relationship Id="rId2" Type="http://schemas.openxmlformats.org/officeDocument/2006/relationships/video" Target="../media/media1.avi"/><Relationship Id="rId1" Type="http://schemas.microsoft.com/office/2007/relationships/media" Target="../media/media1.avi"/><Relationship Id="rId6" Type="http://schemas.microsoft.com/office/2007/relationships/hdphoto" Target="../media/hdphoto1.wdp"/><Relationship Id="rId5" Type="http://schemas.openxmlformats.org/officeDocument/2006/relationships/image" Target="../media/image7.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1.xml"/><Relationship Id="rId6" Type="http://schemas.openxmlformats.org/officeDocument/2006/relationships/image" Target="../media/image18.jpg"/><Relationship Id="rId5" Type="http://schemas.openxmlformats.org/officeDocument/2006/relationships/hyperlink" Target="http://vietnam.vnanet.vn/VNP_Upload/News/2006-5/3/ChthangDBP-10LL.jpg" TargetMode="External"/><Relationship Id="rId4" Type="http://schemas.openxmlformats.org/officeDocument/2006/relationships/image" Target="../media/image17.jpeg"/></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12.xml"/><Relationship Id="rId6" Type="http://schemas.openxmlformats.org/officeDocument/2006/relationships/image" Target="../media/image23.gif"/><Relationship Id="rId5" Type="http://schemas.openxmlformats.org/officeDocument/2006/relationships/image" Target="../media/image22.gif"/><Relationship Id="rId4" Type="http://schemas.openxmlformats.org/officeDocument/2006/relationships/image" Target="../media/image21.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59"/>
          <p:cNvSpPr>
            <a:spLocks noChangeArrowheads="1"/>
          </p:cNvSpPr>
          <p:nvPr/>
        </p:nvSpPr>
        <p:spPr bwMode="auto">
          <a:xfrm>
            <a:off x="0" y="857250"/>
            <a:ext cx="9144000" cy="5143500"/>
          </a:xfrm>
          <a:prstGeom prst="rect">
            <a:avLst/>
          </a:prstGeom>
          <a:gradFill rotWithShape="1">
            <a:gsLst>
              <a:gs pos="0">
                <a:schemeClr val="accent1">
                  <a:alpha val="78000"/>
                </a:schemeClr>
              </a:gs>
              <a:gs pos="100000">
                <a:srgbClr val="FFFFFF"/>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SimSun"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SimSun"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SimSun"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SimSun"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9pPr>
          </a:lstStyle>
          <a:p>
            <a:pPr eaLnBrk="1" hangingPunct="1">
              <a:spcBef>
                <a:spcPct val="0"/>
              </a:spcBef>
              <a:buFontTx/>
              <a:buNone/>
            </a:pPr>
            <a:endParaRPr lang="zh-CN" altLang="en-US" sz="1350"/>
          </a:p>
        </p:txBody>
      </p:sp>
      <p:pic>
        <p:nvPicPr>
          <p:cNvPr id="7171" name="图片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40644"/>
            <a:ext cx="9144000" cy="4660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文本框 22"/>
          <p:cNvSpPr txBox="1">
            <a:spLocks noChangeArrowheads="1"/>
          </p:cNvSpPr>
          <p:nvPr/>
        </p:nvSpPr>
        <p:spPr bwMode="auto">
          <a:xfrm>
            <a:off x="1738313" y="1862826"/>
            <a:ext cx="5667375"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zh-CN" sz="3600" b="1">
                <a:solidFill>
                  <a:schemeClr val="accent2"/>
                </a:solidFill>
                <a:latin typeface="Montserrat SemiBold" pitchFamily="2" charset="0"/>
                <a:ea typeface="字酷堂海藏楷体"/>
                <a:cs typeface="Montserrat SemiBold" pitchFamily="2" charset="0"/>
                <a:sym typeface="Arial" panose="020B0604020202020204" pitchFamily="34" charset="0"/>
              </a:rPr>
              <a:t>BÀI 17</a:t>
            </a:r>
          </a:p>
          <a:p>
            <a:pPr algn="ctr" eaLnBrk="1" hangingPunct="1">
              <a:lnSpc>
                <a:spcPct val="100000"/>
              </a:lnSpc>
              <a:spcBef>
                <a:spcPct val="0"/>
              </a:spcBef>
              <a:buFontTx/>
              <a:buNone/>
            </a:pPr>
            <a:r>
              <a:rPr lang="en-US" altLang="zh-CN" sz="3600" b="1">
                <a:solidFill>
                  <a:schemeClr val="accent2"/>
                </a:solidFill>
                <a:latin typeface="Montserrat SemiBold" pitchFamily="2" charset="0"/>
                <a:ea typeface="字酷堂海藏楷体"/>
                <a:cs typeface="Montserrat SemiBold" pitchFamily="2" charset="0"/>
                <a:sym typeface="Arial" panose="020B0604020202020204" pitchFamily="34" charset="0"/>
              </a:rPr>
              <a:t>CHIẾN THẮNG LỊCH SỬ ĐIỆN BIÊN PHỦ</a:t>
            </a:r>
            <a:endParaRPr lang="zh-CN" altLang="en-US" sz="3600" b="1">
              <a:solidFill>
                <a:schemeClr val="accent2"/>
              </a:solidFill>
              <a:latin typeface="Montserrat SemiBold" pitchFamily="2" charset="0"/>
              <a:ea typeface="字酷堂海藏楷体"/>
              <a:cs typeface="Montserrat SemiBold" pitchFamily="2" charset="0"/>
              <a:sym typeface="Arial" panose="020B0604020202020204" pitchFamily="34" charset="0"/>
            </a:endParaRPr>
          </a:p>
        </p:txBody>
      </p:sp>
      <p:pic>
        <p:nvPicPr>
          <p:cNvPr id="2" name="Picture 1"/>
          <p:cNvPicPr>
            <a:picLocks noChangeAspect="1"/>
          </p:cNvPicPr>
          <p:nvPr/>
        </p:nvPicPr>
        <p:blipFill>
          <a:blip r:embed="rId3"/>
          <a:stretch>
            <a:fillRect/>
          </a:stretch>
        </p:blipFill>
        <p:spPr>
          <a:xfrm>
            <a:off x="3200281" y="3670697"/>
            <a:ext cx="2743438" cy="306350"/>
          </a:xfrm>
          <a:prstGeom prst="rect">
            <a:avLst/>
          </a:prstGeom>
        </p:spPr>
      </p:pic>
    </p:spTree>
    <p:extLst>
      <p:ext uri="{BB962C8B-B14F-4D97-AF65-F5344CB8AC3E}">
        <p14:creationId xmlns:p14="http://schemas.microsoft.com/office/powerpoint/2010/main" val="2614776059"/>
      </p:ext>
    </p:extLst>
  </p:cSld>
  <p:clrMapOvr>
    <a:masterClrMapping/>
  </p:clrMapOvr>
  <p:transition spd="slow" advTm="520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nodeType="afterEffect">
                                  <p:stCondLst>
                                    <p:cond delay="0"/>
                                  </p:stCondLst>
                                  <p:iterate type="lt">
                                    <p:tmPct val="10000"/>
                                  </p:iterate>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7"/>
                                        </p:tgtEl>
                                        <p:attrNameLst>
                                          <p:attrName>ppt_y</p:attrName>
                                        </p:attrNameLst>
                                      </p:cBhvr>
                                      <p:tavLst>
                                        <p:tav tm="0">
                                          <p:val>
                                            <p:strVal val="#ppt_y"/>
                                          </p:val>
                                        </p:tav>
                                        <p:tav tm="100000">
                                          <p:val>
                                            <p:strVal val="#ppt_y"/>
                                          </p:val>
                                        </p:tav>
                                      </p:tavLst>
                                    </p:anim>
                                    <p:anim calcmode="lin" valueType="num">
                                      <p:cBhvr>
                                        <p:cTn id="9" dur="5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1681163" y="4154488"/>
            <a:ext cx="1735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algn="ctr" eaLnBrk="0" fontAlgn="base" hangingPunct="0">
              <a:spcBef>
                <a:spcPct val="0"/>
              </a:spcBef>
              <a:spcAft>
                <a:spcPct val="0"/>
              </a:spcAft>
              <a:defRPr>
                <a:solidFill>
                  <a:schemeClr val="tx1"/>
                </a:solidFill>
                <a:latin typeface=".VnTime" pitchFamily="34" charset="0"/>
              </a:defRPr>
            </a:lvl6pPr>
            <a:lvl7pPr marL="2971800" indent="-228600" algn="ctr" eaLnBrk="0" fontAlgn="base" hangingPunct="0">
              <a:spcBef>
                <a:spcPct val="0"/>
              </a:spcBef>
              <a:spcAft>
                <a:spcPct val="0"/>
              </a:spcAft>
              <a:defRPr>
                <a:solidFill>
                  <a:schemeClr val="tx1"/>
                </a:solidFill>
                <a:latin typeface=".VnTime" pitchFamily="34" charset="0"/>
              </a:defRPr>
            </a:lvl7pPr>
            <a:lvl8pPr marL="3429000" indent="-228600" algn="ctr" eaLnBrk="0" fontAlgn="base" hangingPunct="0">
              <a:spcBef>
                <a:spcPct val="0"/>
              </a:spcBef>
              <a:spcAft>
                <a:spcPct val="0"/>
              </a:spcAft>
              <a:defRPr>
                <a:solidFill>
                  <a:schemeClr val="tx1"/>
                </a:solidFill>
                <a:latin typeface=".VnTime" pitchFamily="34" charset="0"/>
              </a:defRPr>
            </a:lvl8pPr>
            <a:lvl9pPr marL="3886200" indent="-228600" algn="ctr" eaLnBrk="0" fontAlgn="base" hangingPunct="0">
              <a:spcBef>
                <a:spcPct val="0"/>
              </a:spcBef>
              <a:spcAft>
                <a:spcPct val="0"/>
              </a:spcAft>
              <a:defRPr>
                <a:solidFill>
                  <a:schemeClr val="tx1"/>
                </a:solidFill>
                <a:latin typeface=".VnTime" pitchFamily="34" charset="0"/>
              </a:defRPr>
            </a:lvl9pPr>
          </a:lstStyle>
          <a:p>
            <a:pPr algn="l" eaLnBrk="1" hangingPunct="1">
              <a:spcBef>
                <a:spcPct val="50000"/>
              </a:spcBef>
            </a:pPr>
            <a:endParaRPr lang="vi-VN"/>
          </a:p>
        </p:txBody>
      </p:sp>
      <p:sp>
        <p:nvSpPr>
          <p:cNvPr id="14339" name="Text Box 3"/>
          <p:cNvSpPr txBox="1">
            <a:spLocks noChangeArrowheads="1"/>
          </p:cNvSpPr>
          <p:nvPr/>
        </p:nvSpPr>
        <p:spPr bwMode="auto">
          <a:xfrm>
            <a:off x="1412875" y="4262438"/>
            <a:ext cx="1949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algn="ctr" eaLnBrk="0" fontAlgn="base" hangingPunct="0">
              <a:spcBef>
                <a:spcPct val="0"/>
              </a:spcBef>
              <a:spcAft>
                <a:spcPct val="0"/>
              </a:spcAft>
              <a:defRPr>
                <a:solidFill>
                  <a:schemeClr val="tx1"/>
                </a:solidFill>
                <a:latin typeface=".VnTime" pitchFamily="34" charset="0"/>
              </a:defRPr>
            </a:lvl6pPr>
            <a:lvl7pPr marL="2971800" indent="-228600" algn="ctr" eaLnBrk="0" fontAlgn="base" hangingPunct="0">
              <a:spcBef>
                <a:spcPct val="0"/>
              </a:spcBef>
              <a:spcAft>
                <a:spcPct val="0"/>
              </a:spcAft>
              <a:defRPr>
                <a:solidFill>
                  <a:schemeClr val="tx1"/>
                </a:solidFill>
                <a:latin typeface=".VnTime" pitchFamily="34" charset="0"/>
              </a:defRPr>
            </a:lvl7pPr>
            <a:lvl8pPr marL="3429000" indent="-228600" algn="ctr" eaLnBrk="0" fontAlgn="base" hangingPunct="0">
              <a:spcBef>
                <a:spcPct val="0"/>
              </a:spcBef>
              <a:spcAft>
                <a:spcPct val="0"/>
              </a:spcAft>
              <a:defRPr>
                <a:solidFill>
                  <a:schemeClr val="tx1"/>
                </a:solidFill>
                <a:latin typeface=".VnTime" pitchFamily="34" charset="0"/>
              </a:defRPr>
            </a:lvl8pPr>
            <a:lvl9pPr marL="3886200" indent="-228600" algn="ctr" eaLnBrk="0" fontAlgn="base" hangingPunct="0">
              <a:spcBef>
                <a:spcPct val="0"/>
              </a:spcBef>
              <a:spcAft>
                <a:spcPct val="0"/>
              </a:spcAft>
              <a:defRPr>
                <a:solidFill>
                  <a:schemeClr val="tx1"/>
                </a:solidFill>
                <a:latin typeface=".VnTime" pitchFamily="34" charset="0"/>
              </a:defRPr>
            </a:lvl9pPr>
          </a:lstStyle>
          <a:p>
            <a:pPr algn="l" eaLnBrk="1" hangingPunct="1">
              <a:spcBef>
                <a:spcPct val="50000"/>
              </a:spcBef>
            </a:pPr>
            <a:endParaRPr lang="vi-VN"/>
          </a:p>
        </p:txBody>
      </p:sp>
      <p:sp>
        <p:nvSpPr>
          <p:cNvPr id="14340" name="Text Box 4"/>
          <p:cNvSpPr>
            <a:spLocks noGrp="1" noChangeArrowheads="1"/>
          </p:cNvSpPr>
          <p:nvPr>
            <p:ph type="body" sz="half" idx="4294967295"/>
          </p:nvPr>
        </p:nvSpPr>
        <p:spPr>
          <a:xfrm>
            <a:off x="1239439" y="4194174"/>
            <a:ext cx="2486820" cy="2438401"/>
          </a:xfrm>
          <a:solidFill>
            <a:srgbClr val="FFFFCC"/>
          </a:solidFill>
          <a:ln>
            <a:solidFill>
              <a:schemeClr val="tx1"/>
            </a:solidFill>
            <a:miter lim="800000"/>
            <a:headEnd/>
            <a:tailEnd/>
          </a:ln>
        </p:spPr>
        <p:txBody>
          <a:bodyPr/>
          <a:lstStyle/>
          <a:p>
            <a:pPr marL="0" indent="0" algn="ctr" eaLnBrk="1" hangingPunct="1">
              <a:buFontTx/>
              <a:buNone/>
            </a:pPr>
            <a:r>
              <a:rPr lang="en-US" sz="1200" u="sng" dirty="0" err="1">
                <a:latin typeface=".VnTimeH" pitchFamily="34" charset="0"/>
              </a:rPr>
              <a:t>Chó</a:t>
            </a:r>
            <a:r>
              <a:rPr lang="en-US" sz="1200" u="sng" dirty="0">
                <a:latin typeface=".VnTimeH" pitchFamily="34" charset="0"/>
              </a:rPr>
              <a:t> </a:t>
            </a:r>
            <a:r>
              <a:rPr lang="en-US" sz="1200" u="sng" dirty="0" err="1">
                <a:latin typeface=".VnTimeH" pitchFamily="34" charset="0"/>
              </a:rPr>
              <a:t>gi¶i</a:t>
            </a:r>
            <a:endParaRPr lang="en-US" sz="1200" u="sng" dirty="0">
              <a:latin typeface=".VnTimeH" pitchFamily="34" charset="0"/>
            </a:endParaRPr>
          </a:p>
          <a:p>
            <a:pPr marL="0" indent="0" eaLnBrk="1" hangingPunct="1">
              <a:buFontTx/>
              <a:buNone/>
            </a:pPr>
            <a:r>
              <a:rPr lang="en-US" sz="1200" dirty="0">
                <a:latin typeface=".VnTime" pitchFamily="34" charset="0"/>
              </a:rPr>
              <a:t>            </a:t>
            </a:r>
            <a:r>
              <a:rPr lang="en-US" sz="1200" dirty="0" err="1">
                <a:latin typeface=".VnTime" pitchFamily="34" charset="0"/>
              </a:rPr>
              <a:t>Së</a:t>
            </a:r>
            <a:r>
              <a:rPr lang="en-US" sz="1200" dirty="0">
                <a:latin typeface=".VnTime" pitchFamily="34" charset="0"/>
              </a:rPr>
              <a:t> </a:t>
            </a:r>
            <a:r>
              <a:rPr lang="en-US" sz="1200" dirty="0" err="1">
                <a:latin typeface=".VnTime" pitchFamily="34" charset="0"/>
              </a:rPr>
              <a:t>chØ</a:t>
            </a:r>
            <a:r>
              <a:rPr lang="en-US" sz="1200" dirty="0">
                <a:latin typeface=".VnTime" pitchFamily="34" charset="0"/>
              </a:rPr>
              <a:t> </a:t>
            </a:r>
            <a:r>
              <a:rPr lang="en-US" sz="1200" dirty="0" err="1">
                <a:latin typeface=".VnTime" pitchFamily="34" charset="0"/>
              </a:rPr>
              <a:t>huy</a:t>
            </a:r>
            <a:r>
              <a:rPr lang="en-US" sz="1200" dirty="0">
                <a:latin typeface=".VnTime" pitchFamily="34" charset="0"/>
              </a:rPr>
              <a:t> </a:t>
            </a:r>
            <a:r>
              <a:rPr lang="en-US" sz="1200" dirty="0" err="1">
                <a:latin typeface=".VnTime" pitchFamily="34" charset="0"/>
              </a:rPr>
              <a:t>cña</a:t>
            </a:r>
            <a:r>
              <a:rPr lang="en-US" sz="1200" dirty="0">
                <a:latin typeface=".VnTime" pitchFamily="34" charset="0"/>
              </a:rPr>
              <a:t> ®</a:t>
            </a:r>
            <a:r>
              <a:rPr lang="en-US" sz="1200" dirty="0" err="1">
                <a:latin typeface=".VnTime" pitchFamily="34" charset="0"/>
              </a:rPr>
              <a:t>Þch</a:t>
            </a:r>
            <a:endParaRPr lang="en-US" sz="1200" dirty="0">
              <a:latin typeface=".VnTime" pitchFamily="34" charset="0"/>
            </a:endParaRPr>
          </a:p>
          <a:p>
            <a:pPr marL="457200" lvl="1" indent="0" eaLnBrk="1" hangingPunct="1">
              <a:buFontTx/>
              <a:buNone/>
            </a:pPr>
            <a:r>
              <a:rPr lang="en-US" sz="1200" dirty="0" err="1">
                <a:latin typeface=".VnTime" pitchFamily="34" charset="0"/>
              </a:rPr>
              <a:t>Cø</a:t>
            </a:r>
            <a:r>
              <a:rPr lang="en-US" sz="1200" dirty="0">
                <a:latin typeface=".VnTime" pitchFamily="34" charset="0"/>
              </a:rPr>
              <a:t> ®</a:t>
            </a:r>
            <a:r>
              <a:rPr lang="en-US" sz="1200" dirty="0" err="1">
                <a:latin typeface=".VnTime" pitchFamily="34" charset="0"/>
              </a:rPr>
              <a:t>iÓm</a:t>
            </a:r>
            <a:r>
              <a:rPr lang="en-US" sz="1200" dirty="0">
                <a:latin typeface=".VnTime" pitchFamily="34" charset="0"/>
              </a:rPr>
              <a:t> vµ </a:t>
            </a:r>
            <a:r>
              <a:rPr lang="en-US" sz="1200" dirty="0" err="1">
                <a:latin typeface=".VnTime" pitchFamily="34" charset="0"/>
              </a:rPr>
              <a:t>tªn</a:t>
            </a:r>
            <a:r>
              <a:rPr lang="en-US" sz="1200" dirty="0">
                <a:latin typeface=".VnTime" pitchFamily="34" charset="0"/>
              </a:rPr>
              <a:t> </a:t>
            </a:r>
            <a:r>
              <a:rPr lang="en-US" sz="1200" dirty="0" err="1">
                <a:latin typeface=".VnTime" pitchFamily="34" charset="0"/>
              </a:rPr>
              <a:t>cø</a:t>
            </a:r>
            <a:r>
              <a:rPr lang="en-US" sz="1200" dirty="0">
                <a:latin typeface=".VnTime" pitchFamily="34" charset="0"/>
              </a:rPr>
              <a:t> </a:t>
            </a:r>
          </a:p>
          <a:p>
            <a:pPr marL="457200" lvl="1" indent="0" eaLnBrk="1" hangingPunct="1">
              <a:buFontTx/>
              <a:buNone/>
            </a:pPr>
            <a:r>
              <a:rPr lang="en-US" sz="1200" dirty="0">
                <a:latin typeface=".VnTime" pitchFamily="34" charset="0"/>
              </a:rPr>
              <a:t>®</a:t>
            </a:r>
            <a:r>
              <a:rPr lang="en-US" sz="1200" dirty="0" err="1">
                <a:latin typeface=".VnTime" pitchFamily="34" charset="0"/>
              </a:rPr>
              <a:t>iÓm</a:t>
            </a:r>
            <a:r>
              <a:rPr lang="en-US" sz="1200" dirty="0">
                <a:latin typeface=".VnTime" pitchFamily="34" charset="0"/>
              </a:rPr>
              <a:t> </a:t>
            </a:r>
            <a:r>
              <a:rPr lang="en-US" sz="1200" dirty="0" err="1">
                <a:latin typeface=".VnTime" pitchFamily="34" charset="0"/>
              </a:rPr>
              <a:t>cña</a:t>
            </a:r>
            <a:r>
              <a:rPr lang="en-US" sz="1200" dirty="0">
                <a:latin typeface=".VnTime" pitchFamily="34" charset="0"/>
              </a:rPr>
              <a:t> ®</a:t>
            </a:r>
            <a:r>
              <a:rPr lang="en-US" sz="1200" dirty="0" err="1">
                <a:latin typeface=".VnTime" pitchFamily="34" charset="0"/>
              </a:rPr>
              <a:t>Þch</a:t>
            </a:r>
            <a:r>
              <a:rPr lang="en-US" sz="1200" dirty="0">
                <a:latin typeface=".VnTime" pitchFamily="34" charset="0"/>
              </a:rPr>
              <a:t>.</a:t>
            </a:r>
          </a:p>
          <a:p>
            <a:pPr marL="457200" lvl="1" indent="0" eaLnBrk="1" hangingPunct="1">
              <a:buFontTx/>
              <a:buNone/>
            </a:pPr>
            <a:r>
              <a:rPr lang="en-US" sz="1200" dirty="0" err="1">
                <a:latin typeface=".VnTime" pitchFamily="34" charset="0"/>
              </a:rPr>
              <a:t>S©n</a:t>
            </a:r>
            <a:r>
              <a:rPr lang="en-US" sz="1200" dirty="0">
                <a:latin typeface=".VnTime" pitchFamily="34" charset="0"/>
              </a:rPr>
              <a:t> bay</a:t>
            </a:r>
          </a:p>
          <a:p>
            <a:pPr marL="457200" lvl="1" indent="0" eaLnBrk="1" hangingPunct="1">
              <a:buFontTx/>
              <a:buNone/>
            </a:pPr>
            <a:r>
              <a:rPr lang="en-US" sz="1200" smtClean="0">
                <a:latin typeface=".VnTime" pitchFamily="34" charset="0"/>
              </a:rPr>
              <a:t>Qu©n </a:t>
            </a:r>
            <a:r>
              <a:rPr lang="en-US" sz="1200" dirty="0">
                <a:latin typeface=".VnTime" pitchFamily="34" charset="0"/>
              </a:rPr>
              <a:t>ta </a:t>
            </a:r>
            <a:r>
              <a:rPr lang="en-US" sz="1200" dirty="0" err="1">
                <a:latin typeface=".VnTime" pitchFamily="34" charset="0"/>
              </a:rPr>
              <a:t>tÊn</a:t>
            </a:r>
            <a:r>
              <a:rPr lang="en-US" sz="1200" dirty="0">
                <a:latin typeface=".VnTime" pitchFamily="34" charset="0"/>
              </a:rPr>
              <a:t> </a:t>
            </a:r>
            <a:r>
              <a:rPr lang="en-US" sz="1200" dirty="0" err="1">
                <a:latin typeface=".VnTime" pitchFamily="34" charset="0"/>
              </a:rPr>
              <a:t>c«ng</a:t>
            </a:r>
            <a:r>
              <a:rPr lang="en-US" sz="1200" dirty="0">
                <a:latin typeface=".VnTime" pitchFamily="34" charset="0"/>
              </a:rPr>
              <a:t> ®</a:t>
            </a:r>
            <a:r>
              <a:rPr lang="en-US" sz="1200" dirty="0" err="1">
                <a:latin typeface=".VnTime" pitchFamily="34" charset="0"/>
              </a:rPr>
              <a:t>ît</a:t>
            </a:r>
            <a:r>
              <a:rPr lang="en-US" sz="1200" dirty="0">
                <a:latin typeface=".VnTime" pitchFamily="34" charset="0"/>
              </a:rPr>
              <a:t> 1</a:t>
            </a:r>
          </a:p>
          <a:p>
            <a:pPr marL="457200" lvl="1" indent="0" eaLnBrk="1" hangingPunct="1">
              <a:buFontTx/>
              <a:buNone/>
            </a:pPr>
            <a:r>
              <a:rPr lang="en-US" sz="1200" dirty="0" err="1">
                <a:latin typeface=".VnTime" pitchFamily="34" charset="0"/>
              </a:rPr>
              <a:t>Qu©n</a:t>
            </a:r>
            <a:r>
              <a:rPr lang="en-US" sz="1200" dirty="0">
                <a:latin typeface=".VnTime" pitchFamily="34" charset="0"/>
              </a:rPr>
              <a:t> ta </a:t>
            </a:r>
            <a:r>
              <a:rPr lang="en-US" sz="1200" dirty="0" err="1">
                <a:latin typeface=".VnTime" pitchFamily="34" charset="0"/>
              </a:rPr>
              <a:t>tÊn</a:t>
            </a:r>
            <a:r>
              <a:rPr lang="en-US" sz="1200" dirty="0">
                <a:latin typeface=".VnTime" pitchFamily="34" charset="0"/>
              </a:rPr>
              <a:t> </a:t>
            </a:r>
            <a:r>
              <a:rPr lang="en-US" sz="1200" dirty="0" err="1">
                <a:latin typeface=".VnTime" pitchFamily="34" charset="0"/>
              </a:rPr>
              <a:t>c«ng</a:t>
            </a:r>
            <a:r>
              <a:rPr lang="en-US" sz="1200" dirty="0">
                <a:latin typeface=".VnTime" pitchFamily="34" charset="0"/>
              </a:rPr>
              <a:t> ®</a:t>
            </a:r>
            <a:r>
              <a:rPr lang="en-US" sz="1200" dirty="0" err="1">
                <a:latin typeface=".VnTime" pitchFamily="34" charset="0"/>
              </a:rPr>
              <a:t>ît</a:t>
            </a:r>
            <a:r>
              <a:rPr lang="en-US" sz="1200" dirty="0">
                <a:latin typeface=".VnTime" pitchFamily="34" charset="0"/>
              </a:rPr>
              <a:t> 2</a:t>
            </a:r>
          </a:p>
          <a:p>
            <a:pPr marL="0" indent="0" eaLnBrk="1" hangingPunct="1">
              <a:buFontTx/>
              <a:buNone/>
            </a:pPr>
            <a:r>
              <a:rPr lang="en-US" sz="1200" dirty="0">
                <a:latin typeface=".VnTime" pitchFamily="34" charset="0"/>
              </a:rPr>
              <a:t>           </a:t>
            </a:r>
            <a:r>
              <a:rPr lang="en-US" sz="1200" dirty="0" err="1">
                <a:latin typeface=".VnTime" pitchFamily="34" charset="0"/>
              </a:rPr>
              <a:t>Qu©n</a:t>
            </a:r>
            <a:r>
              <a:rPr lang="en-US" sz="1200" dirty="0">
                <a:latin typeface=".VnTime" pitchFamily="34" charset="0"/>
              </a:rPr>
              <a:t> ta </a:t>
            </a:r>
            <a:r>
              <a:rPr lang="en-US" sz="1200" dirty="0" err="1">
                <a:latin typeface=".VnTime" pitchFamily="34" charset="0"/>
              </a:rPr>
              <a:t>tÊn</a:t>
            </a:r>
            <a:r>
              <a:rPr lang="en-US" sz="1200" dirty="0">
                <a:latin typeface=".VnTime" pitchFamily="34" charset="0"/>
              </a:rPr>
              <a:t> </a:t>
            </a:r>
            <a:r>
              <a:rPr lang="en-US" sz="1200" dirty="0" err="1">
                <a:latin typeface=".VnTime" pitchFamily="34" charset="0"/>
              </a:rPr>
              <a:t>c«ng</a:t>
            </a:r>
            <a:r>
              <a:rPr lang="en-US" sz="1200" dirty="0">
                <a:latin typeface=".VnTime" pitchFamily="34" charset="0"/>
              </a:rPr>
              <a:t> ®</a:t>
            </a:r>
            <a:r>
              <a:rPr lang="en-US" sz="1200" dirty="0" err="1">
                <a:latin typeface=".VnTime" pitchFamily="34" charset="0"/>
              </a:rPr>
              <a:t>ît</a:t>
            </a:r>
            <a:r>
              <a:rPr lang="en-US" sz="1200" dirty="0">
                <a:latin typeface=".VnTime" pitchFamily="34" charset="0"/>
              </a:rPr>
              <a:t> 3</a:t>
            </a:r>
          </a:p>
        </p:txBody>
      </p:sp>
      <p:grpSp>
        <p:nvGrpSpPr>
          <p:cNvPr id="14341" name="Group 5"/>
          <p:cNvGrpSpPr>
            <a:grpSpLocks/>
          </p:cNvGrpSpPr>
          <p:nvPr/>
        </p:nvGrpSpPr>
        <p:grpSpPr bwMode="auto">
          <a:xfrm>
            <a:off x="1446213" y="4462463"/>
            <a:ext cx="190500" cy="190500"/>
            <a:chOff x="1803" y="13659"/>
            <a:chExt cx="300" cy="300"/>
          </a:xfrm>
        </p:grpSpPr>
        <p:sp>
          <p:nvSpPr>
            <p:cNvPr id="14403" name="Oval 6"/>
            <p:cNvSpPr>
              <a:spLocks noChangeArrowheads="1"/>
            </p:cNvSpPr>
            <p:nvPr/>
          </p:nvSpPr>
          <p:spPr bwMode="auto">
            <a:xfrm>
              <a:off x="1803" y="13659"/>
              <a:ext cx="300" cy="300"/>
            </a:xfrm>
            <a:prstGeom prst="ellipse">
              <a:avLst/>
            </a:prstGeom>
            <a:solidFill>
              <a:srgbClr val="FFFFFF"/>
            </a:solidFill>
            <a:ln w="9525">
              <a:solidFill>
                <a:srgbClr val="000000"/>
              </a:solidFill>
              <a:round/>
              <a:headEnd/>
              <a:tailEnd/>
            </a:ln>
          </p:spPr>
          <p:txBody>
            <a:bodyPr/>
            <a:lstStyle/>
            <a:p>
              <a:endParaRPr lang="en-US"/>
            </a:p>
          </p:txBody>
        </p:sp>
        <p:sp>
          <p:nvSpPr>
            <p:cNvPr id="14404" name="Oval 7"/>
            <p:cNvSpPr>
              <a:spLocks noChangeArrowheads="1"/>
            </p:cNvSpPr>
            <p:nvPr/>
          </p:nvSpPr>
          <p:spPr bwMode="auto">
            <a:xfrm>
              <a:off x="1863" y="13719"/>
              <a:ext cx="180" cy="180"/>
            </a:xfrm>
            <a:prstGeom prst="ellipse">
              <a:avLst/>
            </a:prstGeom>
            <a:solidFill>
              <a:srgbClr val="000000"/>
            </a:solidFill>
            <a:ln w="9525">
              <a:solidFill>
                <a:srgbClr val="000000"/>
              </a:solidFill>
              <a:round/>
              <a:headEnd/>
              <a:tailEnd/>
            </a:ln>
          </p:spPr>
          <p:txBody>
            <a:bodyPr/>
            <a:lstStyle/>
            <a:p>
              <a:endParaRPr lang="en-US"/>
            </a:p>
          </p:txBody>
        </p:sp>
      </p:grpSp>
      <p:sp>
        <p:nvSpPr>
          <p:cNvPr id="14342" name="Oval 8"/>
          <p:cNvSpPr>
            <a:spLocks noChangeArrowheads="1"/>
          </p:cNvSpPr>
          <p:nvPr/>
        </p:nvSpPr>
        <p:spPr bwMode="auto">
          <a:xfrm>
            <a:off x="1501775" y="4772025"/>
            <a:ext cx="90488" cy="90488"/>
          </a:xfrm>
          <a:prstGeom prst="ellipse">
            <a:avLst/>
          </a:prstGeom>
          <a:solidFill>
            <a:srgbClr val="000000"/>
          </a:solidFill>
          <a:ln w="9525">
            <a:solidFill>
              <a:srgbClr val="000000"/>
            </a:solidFill>
            <a:round/>
            <a:headEnd/>
            <a:tailEnd/>
          </a:ln>
        </p:spPr>
        <p:txBody>
          <a:bodyPr/>
          <a:lstStyle/>
          <a:p>
            <a:endParaRPr lang="en-US"/>
          </a:p>
        </p:txBody>
      </p:sp>
      <p:grpSp>
        <p:nvGrpSpPr>
          <p:cNvPr id="14343" name="Group 9"/>
          <p:cNvGrpSpPr>
            <a:grpSpLocks/>
          </p:cNvGrpSpPr>
          <p:nvPr/>
        </p:nvGrpSpPr>
        <p:grpSpPr bwMode="auto">
          <a:xfrm rot="2632895">
            <a:off x="1447800" y="4976813"/>
            <a:ext cx="188913" cy="271462"/>
            <a:chOff x="2415" y="12855"/>
            <a:chExt cx="555" cy="795"/>
          </a:xfrm>
        </p:grpSpPr>
        <p:sp>
          <p:nvSpPr>
            <p:cNvPr id="14400" name="Rectangle 10"/>
            <p:cNvSpPr>
              <a:spLocks noChangeArrowheads="1"/>
            </p:cNvSpPr>
            <p:nvPr/>
          </p:nvSpPr>
          <p:spPr bwMode="auto">
            <a:xfrm>
              <a:off x="2565" y="12855"/>
              <a:ext cx="241" cy="795"/>
            </a:xfrm>
            <a:prstGeom prst="rect">
              <a:avLst/>
            </a:prstGeom>
            <a:solidFill>
              <a:srgbClr val="FFFFFF"/>
            </a:solidFill>
            <a:ln w="19050">
              <a:solidFill>
                <a:srgbClr val="000000"/>
              </a:solidFill>
              <a:miter lim="800000"/>
              <a:headEnd/>
              <a:tailEnd/>
            </a:ln>
          </p:spPr>
          <p:txBody>
            <a:bodyPr/>
            <a:lstStyle/>
            <a:p>
              <a:endParaRPr lang="en-US"/>
            </a:p>
          </p:txBody>
        </p:sp>
        <p:sp>
          <p:nvSpPr>
            <p:cNvPr id="14401" name="AutoShape 11"/>
            <p:cNvSpPr>
              <a:spLocks noChangeArrowheads="1"/>
            </p:cNvSpPr>
            <p:nvPr/>
          </p:nvSpPr>
          <p:spPr bwMode="auto">
            <a:xfrm rot="10601523">
              <a:off x="2415" y="13027"/>
              <a:ext cx="555" cy="71"/>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515 w 21600"/>
                <a:gd name="T13" fmla="*/ 4563 h 21600"/>
                <a:gd name="T14" fmla="*/ 17085 w 21600"/>
                <a:gd name="T15" fmla="*/ 17037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000000"/>
            </a:solidFill>
            <a:ln w="19050">
              <a:solidFill>
                <a:srgbClr val="000000"/>
              </a:solidFill>
              <a:miter lim="800000"/>
              <a:headEnd/>
              <a:tailEnd/>
            </a:ln>
          </p:spPr>
          <p:txBody>
            <a:bodyPr/>
            <a:lstStyle/>
            <a:p>
              <a:endParaRPr lang="en-US"/>
            </a:p>
          </p:txBody>
        </p:sp>
        <p:sp>
          <p:nvSpPr>
            <p:cNvPr id="14402" name="AutoShape 12"/>
            <p:cNvSpPr>
              <a:spLocks noChangeArrowheads="1"/>
            </p:cNvSpPr>
            <p:nvPr/>
          </p:nvSpPr>
          <p:spPr bwMode="auto">
            <a:xfrm rot="-5400000">
              <a:off x="2392" y="13182"/>
              <a:ext cx="584" cy="76"/>
            </a:xfrm>
            <a:prstGeom prst="chevron">
              <a:avLst>
                <a:gd name="adj" fmla="val 192105"/>
              </a:avLst>
            </a:prstGeom>
            <a:solidFill>
              <a:srgbClr val="000000"/>
            </a:solidFill>
            <a:ln w="9525">
              <a:solidFill>
                <a:srgbClr val="000000"/>
              </a:solidFill>
              <a:miter lim="800000"/>
              <a:headEnd/>
              <a:tailEnd/>
            </a:ln>
          </p:spPr>
          <p:txBody>
            <a:bodyPr/>
            <a:lstStyle/>
            <a:p>
              <a:endParaRPr lang="en-US"/>
            </a:p>
          </p:txBody>
        </p:sp>
      </p:grpSp>
      <p:sp>
        <p:nvSpPr>
          <p:cNvPr id="14344" name="AutoShape 13"/>
          <p:cNvSpPr>
            <a:spLocks noChangeArrowheads="1"/>
          </p:cNvSpPr>
          <p:nvPr/>
        </p:nvSpPr>
        <p:spPr bwMode="auto">
          <a:xfrm flipV="1">
            <a:off x="1446213" y="5280025"/>
            <a:ext cx="282575" cy="150813"/>
          </a:xfrm>
          <a:custGeom>
            <a:avLst/>
            <a:gdLst>
              <a:gd name="T0" fmla="*/ 28508194 w 21600"/>
              <a:gd name="T1" fmla="*/ 0 h 21600"/>
              <a:gd name="T2" fmla="*/ 28508194 w 21600"/>
              <a:gd name="T3" fmla="*/ 4138246 h 21600"/>
              <a:gd name="T4" fmla="*/ 6443717 w 21600"/>
              <a:gd name="T5" fmla="*/ 7352057 h 21600"/>
              <a:gd name="T6" fmla="*/ 48360827 w 21600"/>
              <a:gd name="T7" fmla="*/ 2069126 h 21600"/>
              <a:gd name="T8" fmla="*/ 17694720 60000 65536"/>
              <a:gd name="T9" fmla="*/ 5898240 60000 65536"/>
              <a:gd name="T10" fmla="*/ 5898240 60000 65536"/>
              <a:gd name="T11" fmla="*/ 0 60000 65536"/>
              <a:gd name="T12" fmla="*/ 12427 w 21600"/>
              <a:gd name="T13" fmla="*/ 3264 h 21600"/>
              <a:gd name="T14" fmla="*/ 17494 w 21600"/>
              <a:gd name="T15" fmla="*/ 8894 h 21600"/>
            </a:gdLst>
            <a:ahLst/>
            <a:cxnLst>
              <a:cxn ang="T8">
                <a:pos x="T0" y="T1"/>
              </a:cxn>
              <a:cxn ang="T9">
                <a:pos x="T2" y="T3"/>
              </a:cxn>
              <a:cxn ang="T10">
                <a:pos x="T4" y="T5"/>
              </a:cxn>
              <a:cxn ang="T11">
                <a:pos x="T6" y="T7"/>
              </a:cxn>
            </a:cxnLst>
            <a:rect l="T12" t="T13" r="T14" b="T15"/>
            <a:pathLst>
              <a:path w="21600" h="21600">
                <a:moveTo>
                  <a:pt x="21600" y="6079"/>
                </a:moveTo>
                <a:lnTo>
                  <a:pt x="12733" y="0"/>
                </a:lnTo>
                <a:lnTo>
                  <a:pt x="12733" y="3264"/>
                </a:lnTo>
                <a:lnTo>
                  <a:pt x="12427" y="3264"/>
                </a:lnTo>
                <a:cubicBezTo>
                  <a:pt x="5564" y="3264"/>
                  <a:pt x="0" y="7246"/>
                  <a:pt x="0" y="12158"/>
                </a:cubicBezTo>
                <a:lnTo>
                  <a:pt x="0" y="21600"/>
                </a:lnTo>
                <a:lnTo>
                  <a:pt x="5755" y="21600"/>
                </a:lnTo>
                <a:lnTo>
                  <a:pt x="5755" y="12158"/>
                </a:lnTo>
                <a:cubicBezTo>
                  <a:pt x="5755" y="10355"/>
                  <a:pt x="8742" y="8894"/>
                  <a:pt x="12427" y="8894"/>
                </a:cubicBezTo>
                <a:lnTo>
                  <a:pt x="12733" y="8894"/>
                </a:lnTo>
                <a:lnTo>
                  <a:pt x="12733" y="12158"/>
                </a:lnTo>
                <a:lnTo>
                  <a:pt x="21600" y="6079"/>
                </a:lnTo>
                <a:close/>
              </a:path>
            </a:pathLst>
          </a:custGeom>
          <a:solidFill>
            <a:schemeClr val="accent1"/>
          </a:solidFill>
          <a:ln w="9525">
            <a:solidFill>
              <a:srgbClr val="000000"/>
            </a:solidFill>
            <a:miter lim="800000"/>
            <a:headEnd/>
            <a:tailEnd/>
          </a:ln>
        </p:spPr>
        <p:txBody>
          <a:bodyPr/>
          <a:lstStyle/>
          <a:p>
            <a:endParaRPr lang="en-US"/>
          </a:p>
        </p:txBody>
      </p:sp>
      <p:sp>
        <p:nvSpPr>
          <p:cNvPr id="14345" name="AutoShape 14"/>
          <p:cNvSpPr>
            <a:spLocks noChangeArrowheads="1"/>
          </p:cNvSpPr>
          <p:nvPr/>
        </p:nvSpPr>
        <p:spPr bwMode="auto">
          <a:xfrm flipV="1">
            <a:off x="1390650" y="5724525"/>
            <a:ext cx="282575" cy="149225"/>
          </a:xfrm>
          <a:custGeom>
            <a:avLst/>
            <a:gdLst>
              <a:gd name="T0" fmla="*/ 28508194 w 21600"/>
              <a:gd name="T1" fmla="*/ 0 h 21600"/>
              <a:gd name="T2" fmla="*/ 28508194 w 21600"/>
              <a:gd name="T3" fmla="*/ 4008888 h 21600"/>
              <a:gd name="T4" fmla="*/ 6443717 w 21600"/>
              <a:gd name="T5" fmla="*/ 7122254 h 21600"/>
              <a:gd name="T6" fmla="*/ 48360827 w 21600"/>
              <a:gd name="T7" fmla="*/ 2004444 h 21600"/>
              <a:gd name="T8" fmla="*/ 17694720 60000 65536"/>
              <a:gd name="T9" fmla="*/ 5898240 60000 65536"/>
              <a:gd name="T10" fmla="*/ 5898240 60000 65536"/>
              <a:gd name="T11" fmla="*/ 0 60000 65536"/>
              <a:gd name="T12" fmla="*/ 12427 w 21600"/>
              <a:gd name="T13" fmla="*/ 3264 h 21600"/>
              <a:gd name="T14" fmla="*/ 17494 w 21600"/>
              <a:gd name="T15" fmla="*/ 8894 h 21600"/>
            </a:gdLst>
            <a:ahLst/>
            <a:cxnLst>
              <a:cxn ang="T8">
                <a:pos x="T0" y="T1"/>
              </a:cxn>
              <a:cxn ang="T9">
                <a:pos x="T2" y="T3"/>
              </a:cxn>
              <a:cxn ang="T10">
                <a:pos x="T4" y="T5"/>
              </a:cxn>
              <a:cxn ang="T11">
                <a:pos x="T6" y="T7"/>
              </a:cxn>
            </a:cxnLst>
            <a:rect l="T12" t="T13" r="T14" b="T15"/>
            <a:pathLst>
              <a:path w="21600" h="21600">
                <a:moveTo>
                  <a:pt x="21600" y="6079"/>
                </a:moveTo>
                <a:lnTo>
                  <a:pt x="12733" y="0"/>
                </a:lnTo>
                <a:lnTo>
                  <a:pt x="12733" y="3264"/>
                </a:lnTo>
                <a:lnTo>
                  <a:pt x="12427" y="3264"/>
                </a:lnTo>
                <a:cubicBezTo>
                  <a:pt x="5564" y="3264"/>
                  <a:pt x="0" y="7246"/>
                  <a:pt x="0" y="12158"/>
                </a:cubicBezTo>
                <a:lnTo>
                  <a:pt x="0" y="21600"/>
                </a:lnTo>
                <a:lnTo>
                  <a:pt x="5755" y="21600"/>
                </a:lnTo>
                <a:lnTo>
                  <a:pt x="5755" y="12158"/>
                </a:lnTo>
                <a:cubicBezTo>
                  <a:pt x="5755" y="10355"/>
                  <a:pt x="8742" y="8894"/>
                  <a:pt x="12427" y="8894"/>
                </a:cubicBezTo>
                <a:lnTo>
                  <a:pt x="12733" y="8894"/>
                </a:lnTo>
                <a:lnTo>
                  <a:pt x="12733" y="12158"/>
                </a:lnTo>
                <a:lnTo>
                  <a:pt x="21600" y="6079"/>
                </a:lnTo>
                <a:close/>
              </a:path>
            </a:pathLst>
          </a:custGeom>
          <a:solidFill>
            <a:srgbClr val="FF0000"/>
          </a:solidFill>
          <a:ln w="9525">
            <a:solidFill>
              <a:srgbClr val="000000"/>
            </a:solidFill>
            <a:miter lim="800000"/>
            <a:headEnd/>
            <a:tailEnd/>
          </a:ln>
        </p:spPr>
        <p:txBody>
          <a:bodyPr/>
          <a:lstStyle/>
          <a:p>
            <a:endParaRPr lang="en-US"/>
          </a:p>
        </p:txBody>
      </p:sp>
      <p:sp>
        <p:nvSpPr>
          <p:cNvPr id="14346" name="AutoShape 15"/>
          <p:cNvSpPr>
            <a:spLocks noChangeArrowheads="1"/>
          </p:cNvSpPr>
          <p:nvPr/>
        </p:nvSpPr>
        <p:spPr bwMode="auto">
          <a:xfrm>
            <a:off x="1389063" y="5541963"/>
            <a:ext cx="304800" cy="123825"/>
          </a:xfrm>
          <a:prstGeom prst="rightArrow">
            <a:avLst>
              <a:gd name="adj1" fmla="val 50000"/>
              <a:gd name="adj2" fmla="val 61538"/>
            </a:avLst>
          </a:prstGeom>
          <a:solidFill>
            <a:srgbClr val="FF99CC"/>
          </a:solidFill>
          <a:ln w="9525">
            <a:solidFill>
              <a:srgbClr val="000000"/>
            </a:solidFill>
            <a:miter lim="800000"/>
            <a:headEnd/>
            <a:tailEnd/>
          </a:ln>
        </p:spPr>
        <p:txBody>
          <a:bodyPr/>
          <a:lstStyle/>
          <a:p>
            <a:endParaRPr lang="en-US"/>
          </a:p>
        </p:txBody>
      </p:sp>
      <p:sp>
        <p:nvSpPr>
          <p:cNvPr id="14347" name="Rectangle 16"/>
          <p:cNvSpPr>
            <a:spLocks noChangeArrowheads="1"/>
          </p:cNvSpPr>
          <p:nvPr/>
        </p:nvSpPr>
        <p:spPr bwMode="auto">
          <a:xfrm>
            <a:off x="3781425" y="228600"/>
            <a:ext cx="4764088" cy="6172200"/>
          </a:xfrm>
          <a:prstGeom prst="rect">
            <a:avLst/>
          </a:prstGeom>
          <a:solidFill>
            <a:srgbClr val="FFFFCC"/>
          </a:solidFill>
          <a:ln w="12700">
            <a:solidFill>
              <a:schemeClr val="tx1"/>
            </a:solidFill>
            <a:miter lim="800000"/>
            <a:headEnd/>
            <a:tailEnd/>
          </a:ln>
        </p:spPr>
        <p:txBody>
          <a:bodyPr wrap="none" anchor="ctr"/>
          <a:lstStyle/>
          <a:p>
            <a:endParaRPr lang="vi-VN">
              <a:latin typeface=".VnTimeH" pitchFamily="34" charset="0"/>
            </a:endParaRPr>
          </a:p>
        </p:txBody>
      </p:sp>
      <p:sp>
        <p:nvSpPr>
          <p:cNvPr id="14348" name="Freeform 17"/>
          <p:cNvSpPr>
            <a:spLocks/>
          </p:cNvSpPr>
          <p:nvPr/>
        </p:nvSpPr>
        <p:spPr bwMode="auto">
          <a:xfrm>
            <a:off x="4160838" y="176213"/>
            <a:ext cx="2032000" cy="1735137"/>
          </a:xfrm>
          <a:custGeom>
            <a:avLst/>
            <a:gdLst>
              <a:gd name="T0" fmla="*/ 0 w 3660"/>
              <a:gd name="T1" fmla="*/ 0 h 3122"/>
              <a:gd name="T2" fmla="*/ 27741242 w 3660"/>
              <a:gd name="T3" fmla="*/ 122628946 h 3122"/>
              <a:gd name="T4" fmla="*/ 124835864 w 3660"/>
              <a:gd name="T5" fmla="*/ 168961883 h 3122"/>
              <a:gd name="T6" fmla="*/ 189566168 w 3660"/>
              <a:gd name="T7" fmla="*/ 192128908 h 3122"/>
              <a:gd name="T8" fmla="*/ 263543183 w 3660"/>
              <a:gd name="T9" fmla="*/ 224561853 h 3122"/>
              <a:gd name="T10" fmla="*/ 332896564 w 3660"/>
              <a:gd name="T11" fmla="*/ 335761792 h 3122"/>
              <a:gd name="T12" fmla="*/ 425367554 w 3660"/>
              <a:gd name="T13" fmla="*/ 400628238 h 3122"/>
              <a:gd name="T14" fmla="*/ 522462177 w 3660"/>
              <a:gd name="T15" fmla="*/ 382095286 h 3122"/>
              <a:gd name="T16" fmla="*/ 610310090 w 3660"/>
              <a:gd name="T17" fmla="*/ 405261755 h 3122"/>
              <a:gd name="T18" fmla="*/ 698157447 w 3660"/>
              <a:gd name="T19" fmla="*/ 456228208 h 3122"/>
              <a:gd name="T20" fmla="*/ 721275611 w 3660"/>
              <a:gd name="T21" fmla="*/ 548894639 h 3122"/>
              <a:gd name="T22" fmla="*/ 661168940 w 3660"/>
              <a:gd name="T23" fmla="*/ 669361611 h 3122"/>
              <a:gd name="T24" fmla="*/ 638051331 w 3660"/>
              <a:gd name="T25" fmla="*/ 706428072 h 3122"/>
              <a:gd name="T26" fmla="*/ 739769587 w 3660"/>
              <a:gd name="T27" fmla="*/ 762028042 h 3122"/>
              <a:gd name="T28" fmla="*/ 883099983 w 3660"/>
              <a:gd name="T29" fmla="*/ 812994495 h 3122"/>
              <a:gd name="T30" fmla="*/ 975570973 w 3660"/>
              <a:gd name="T31" fmla="*/ 956627936 h 3122"/>
              <a:gd name="T32" fmla="*/ 1035677644 w 3660"/>
              <a:gd name="T33" fmla="*/ 859327989 h 3122"/>
              <a:gd name="T34" fmla="*/ 1077289228 w 3660"/>
              <a:gd name="T35" fmla="*/ 808361535 h 3122"/>
              <a:gd name="T36" fmla="*/ 1109654658 w 3660"/>
              <a:gd name="T37" fmla="*/ 785194510 h 3122"/>
              <a:gd name="T38" fmla="*/ 1109654658 w 3660"/>
              <a:gd name="T39" fmla="*/ 720328064 h 3122"/>
              <a:gd name="T40" fmla="*/ 1026430378 w 3660"/>
              <a:gd name="T41" fmla="*/ 697161596 h 3122"/>
              <a:gd name="T42" fmla="*/ 1063418885 w 3660"/>
              <a:gd name="T43" fmla="*/ 664728095 h 3122"/>
              <a:gd name="T44" fmla="*/ 1072666151 w 3660"/>
              <a:gd name="T45" fmla="*/ 613761641 h 3122"/>
              <a:gd name="T46" fmla="*/ 1105031025 w 3660"/>
              <a:gd name="T47" fmla="*/ 567428148 h 3122"/>
              <a:gd name="T48" fmla="*/ 1123525001 w 3660"/>
              <a:gd name="T49" fmla="*/ 525728170 h 3122"/>
              <a:gd name="T50" fmla="*/ 1077289228 w 3660"/>
              <a:gd name="T51" fmla="*/ 521094654 h 3122"/>
              <a:gd name="T52" fmla="*/ 1044924354 w 3660"/>
              <a:gd name="T53" fmla="*/ 484028193 h 3122"/>
              <a:gd name="T54" fmla="*/ 1031054011 w 3660"/>
              <a:gd name="T55" fmla="*/ 446961732 h 3122"/>
              <a:gd name="T56" fmla="*/ 1012559480 w 3660"/>
              <a:gd name="T57" fmla="*/ 382095286 h 3122"/>
              <a:gd name="T58" fmla="*/ 1031054011 w 3660"/>
              <a:gd name="T59" fmla="*/ 331128276 h 3122"/>
              <a:gd name="T60" fmla="*/ 1012559480 w 3660"/>
              <a:gd name="T61" fmla="*/ 261628314 h 3122"/>
              <a:gd name="T62" fmla="*/ 947829731 w 3660"/>
              <a:gd name="T63" fmla="*/ 178228915 h 3122"/>
              <a:gd name="T64" fmla="*/ 901594514 w 3660"/>
              <a:gd name="T65" fmla="*/ 117995430 h 3122"/>
              <a:gd name="T66" fmla="*/ 933959388 w 3660"/>
              <a:gd name="T67" fmla="*/ 4633516 h 312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660"/>
              <a:gd name="T103" fmla="*/ 0 h 3122"/>
              <a:gd name="T104" fmla="*/ 3660 w 3660"/>
              <a:gd name="T105" fmla="*/ 3122 h 312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660" h="3122">
                <a:moveTo>
                  <a:pt x="0" y="0"/>
                </a:moveTo>
                <a:cubicBezTo>
                  <a:pt x="15" y="64"/>
                  <a:pt x="22" y="306"/>
                  <a:pt x="90" y="397"/>
                </a:cubicBezTo>
                <a:cubicBezTo>
                  <a:pt x="158" y="488"/>
                  <a:pt x="317" y="509"/>
                  <a:pt x="405" y="547"/>
                </a:cubicBezTo>
                <a:cubicBezTo>
                  <a:pt x="493" y="585"/>
                  <a:pt x="540" y="592"/>
                  <a:pt x="615" y="622"/>
                </a:cubicBezTo>
                <a:cubicBezTo>
                  <a:pt x="690" y="652"/>
                  <a:pt x="778" y="650"/>
                  <a:pt x="855" y="727"/>
                </a:cubicBezTo>
                <a:cubicBezTo>
                  <a:pt x="932" y="804"/>
                  <a:pt x="993" y="992"/>
                  <a:pt x="1080" y="1087"/>
                </a:cubicBezTo>
                <a:cubicBezTo>
                  <a:pt x="1167" y="1182"/>
                  <a:pt x="1277" y="1272"/>
                  <a:pt x="1380" y="1297"/>
                </a:cubicBezTo>
                <a:cubicBezTo>
                  <a:pt x="1483" y="1322"/>
                  <a:pt x="1595" y="1235"/>
                  <a:pt x="1695" y="1237"/>
                </a:cubicBezTo>
                <a:cubicBezTo>
                  <a:pt x="1795" y="1239"/>
                  <a:pt x="1885" y="1272"/>
                  <a:pt x="1980" y="1312"/>
                </a:cubicBezTo>
                <a:cubicBezTo>
                  <a:pt x="2075" y="1352"/>
                  <a:pt x="2205" y="1400"/>
                  <a:pt x="2265" y="1477"/>
                </a:cubicBezTo>
                <a:cubicBezTo>
                  <a:pt x="2325" y="1554"/>
                  <a:pt x="2360" y="1662"/>
                  <a:pt x="2340" y="1777"/>
                </a:cubicBezTo>
                <a:cubicBezTo>
                  <a:pt x="2320" y="1892"/>
                  <a:pt x="2190" y="2082"/>
                  <a:pt x="2145" y="2167"/>
                </a:cubicBezTo>
                <a:cubicBezTo>
                  <a:pt x="2100" y="2252"/>
                  <a:pt x="2028" y="2237"/>
                  <a:pt x="2070" y="2287"/>
                </a:cubicBezTo>
                <a:cubicBezTo>
                  <a:pt x="2112" y="2337"/>
                  <a:pt x="2268" y="2410"/>
                  <a:pt x="2400" y="2467"/>
                </a:cubicBezTo>
                <a:cubicBezTo>
                  <a:pt x="2532" y="2524"/>
                  <a:pt x="2737" y="2527"/>
                  <a:pt x="2865" y="2632"/>
                </a:cubicBezTo>
                <a:cubicBezTo>
                  <a:pt x="2993" y="2737"/>
                  <a:pt x="3082" y="3072"/>
                  <a:pt x="3165" y="3097"/>
                </a:cubicBezTo>
                <a:cubicBezTo>
                  <a:pt x="3248" y="3122"/>
                  <a:pt x="3305" y="2862"/>
                  <a:pt x="3360" y="2782"/>
                </a:cubicBezTo>
                <a:cubicBezTo>
                  <a:pt x="3415" y="2702"/>
                  <a:pt x="3455" y="2657"/>
                  <a:pt x="3495" y="2617"/>
                </a:cubicBezTo>
                <a:cubicBezTo>
                  <a:pt x="3535" y="2577"/>
                  <a:pt x="3583" y="2589"/>
                  <a:pt x="3600" y="2542"/>
                </a:cubicBezTo>
                <a:cubicBezTo>
                  <a:pt x="3617" y="2495"/>
                  <a:pt x="3645" y="2379"/>
                  <a:pt x="3600" y="2332"/>
                </a:cubicBezTo>
                <a:cubicBezTo>
                  <a:pt x="3555" y="2285"/>
                  <a:pt x="3355" y="2287"/>
                  <a:pt x="3330" y="2257"/>
                </a:cubicBezTo>
                <a:cubicBezTo>
                  <a:pt x="3305" y="2227"/>
                  <a:pt x="3425" y="2197"/>
                  <a:pt x="3450" y="2152"/>
                </a:cubicBezTo>
                <a:cubicBezTo>
                  <a:pt x="3475" y="2107"/>
                  <a:pt x="3458" y="2039"/>
                  <a:pt x="3480" y="1987"/>
                </a:cubicBezTo>
                <a:cubicBezTo>
                  <a:pt x="3502" y="1935"/>
                  <a:pt x="3557" y="1885"/>
                  <a:pt x="3585" y="1837"/>
                </a:cubicBezTo>
                <a:cubicBezTo>
                  <a:pt x="3613" y="1789"/>
                  <a:pt x="3660" y="1727"/>
                  <a:pt x="3645" y="1702"/>
                </a:cubicBezTo>
                <a:cubicBezTo>
                  <a:pt x="3630" y="1677"/>
                  <a:pt x="3537" y="1709"/>
                  <a:pt x="3495" y="1687"/>
                </a:cubicBezTo>
                <a:cubicBezTo>
                  <a:pt x="3453" y="1665"/>
                  <a:pt x="3415" y="1607"/>
                  <a:pt x="3390" y="1567"/>
                </a:cubicBezTo>
                <a:cubicBezTo>
                  <a:pt x="3365" y="1527"/>
                  <a:pt x="3363" y="1502"/>
                  <a:pt x="3345" y="1447"/>
                </a:cubicBezTo>
                <a:cubicBezTo>
                  <a:pt x="3327" y="1392"/>
                  <a:pt x="3285" y="1299"/>
                  <a:pt x="3285" y="1237"/>
                </a:cubicBezTo>
                <a:cubicBezTo>
                  <a:pt x="3285" y="1175"/>
                  <a:pt x="3345" y="1137"/>
                  <a:pt x="3345" y="1072"/>
                </a:cubicBezTo>
                <a:cubicBezTo>
                  <a:pt x="3345" y="1007"/>
                  <a:pt x="3330" y="929"/>
                  <a:pt x="3285" y="847"/>
                </a:cubicBezTo>
                <a:cubicBezTo>
                  <a:pt x="3240" y="765"/>
                  <a:pt x="3135" y="654"/>
                  <a:pt x="3075" y="577"/>
                </a:cubicBezTo>
                <a:cubicBezTo>
                  <a:pt x="3015" y="500"/>
                  <a:pt x="2933" y="476"/>
                  <a:pt x="2925" y="382"/>
                </a:cubicBezTo>
                <a:cubicBezTo>
                  <a:pt x="2917" y="288"/>
                  <a:pt x="3008" y="91"/>
                  <a:pt x="3030" y="15"/>
                </a:cubicBezTo>
              </a:path>
            </a:pathLst>
          </a:custGeom>
          <a:noFill/>
          <a:ln w="28575">
            <a:solidFill>
              <a:srgbClr val="339966"/>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49" name="Freeform 18"/>
          <p:cNvSpPr>
            <a:spLocks/>
          </p:cNvSpPr>
          <p:nvPr/>
        </p:nvSpPr>
        <p:spPr bwMode="auto">
          <a:xfrm>
            <a:off x="6175375" y="1098550"/>
            <a:ext cx="2154238" cy="531813"/>
          </a:xfrm>
          <a:custGeom>
            <a:avLst/>
            <a:gdLst>
              <a:gd name="T0" fmla="*/ 0 w 3877"/>
              <a:gd name="T1" fmla="*/ 244781397 h 956"/>
              <a:gd name="T2" fmla="*/ 69466813 w 3877"/>
              <a:gd name="T3" fmla="*/ 226214114 h 956"/>
              <a:gd name="T4" fmla="*/ 120409513 w 3877"/>
              <a:gd name="T5" fmla="*/ 258706998 h 956"/>
              <a:gd name="T6" fmla="*/ 180614270 w 3877"/>
              <a:gd name="T7" fmla="*/ 263349236 h 956"/>
              <a:gd name="T8" fmla="*/ 213032301 w 3877"/>
              <a:gd name="T9" fmla="*/ 277274837 h 956"/>
              <a:gd name="T10" fmla="*/ 301023228 w 3877"/>
              <a:gd name="T11" fmla="*/ 295842120 h 956"/>
              <a:gd name="T12" fmla="*/ 370490596 w 3877"/>
              <a:gd name="T13" fmla="*/ 277274837 h 956"/>
              <a:gd name="T14" fmla="*/ 412170684 w 3877"/>
              <a:gd name="T15" fmla="*/ 263349236 h 956"/>
              <a:gd name="T16" fmla="*/ 504793472 w 3877"/>
              <a:gd name="T17" fmla="*/ 235498033 h 956"/>
              <a:gd name="T18" fmla="*/ 514055529 w 3877"/>
              <a:gd name="T19" fmla="*/ 203004593 h 956"/>
              <a:gd name="T20" fmla="*/ 583522342 w 3877"/>
              <a:gd name="T21" fmla="*/ 244781397 h 956"/>
              <a:gd name="T22" fmla="*/ 657620461 w 3877"/>
              <a:gd name="T23" fmla="*/ 267990918 h 956"/>
              <a:gd name="T24" fmla="*/ 713194468 w 3877"/>
              <a:gd name="T25" fmla="*/ 258706998 h 956"/>
              <a:gd name="T26" fmla="*/ 768767918 w 3877"/>
              <a:gd name="T27" fmla="*/ 216930194 h 956"/>
              <a:gd name="T28" fmla="*/ 824341369 w 3877"/>
              <a:gd name="T29" fmla="*/ 161227789 h 956"/>
              <a:gd name="T30" fmla="*/ 879914819 w 3877"/>
              <a:gd name="T31" fmla="*/ 151943869 h 956"/>
              <a:gd name="T32" fmla="*/ 944750882 w 3877"/>
              <a:gd name="T33" fmla="*/ 189078992 h 956"/>
              <a:gd name="T34" fmla="*/ 1023479752 w 3877"/>
              <a:gd name="T35" fmla="*/ 226214114 h 956"/>
              <a:gd name="T36" fmla="*/ 1069791146 w 3877"/>
              <a:gd name="T37" fmla="*/ 184437310 h 956"/>
              <a:gd name="T38" fmla="*/ 1074422452 w 3877"/>
              <a:gd name="T39" fmla="*/ 133376586 h 956"/>
              <a:gd name="T40" fmla="*/ 1194831410 w 3877"/>
              <a:gd name="T41" fmla="*/ 1237745 h 956"/>
              <a:gd name="T42" fmla="*/ 1060529089 w 3877"/>
              <a:gd name="T43" fmla="*/ 126568713 h 956"/>
              <a:gd name="T44" fmla="*/ 1074422452 w 3877"/>
              <a:gd name="T45" fmla="*/ 140494314 h 9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877"/>
              <a:gd name="T70" fmla="*/ 0 h 956"/>
              <a:gd name="T71" fmla="*/ 3877 w 3877"/>
              <a:gd name="T72" fmla="*/ 956 h 9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877" h="956">
                <a:moveTo>
                  <a:pt x="0" y="791"/>
                </a:moveTo>
                <a:cubicBezTo>
                  <a:pt x="80" y="757"/>
                  <a:pt x="160" y="724"/>
                  <a:pt x="225" y="731"/>
                </a:cubicBezTo>
                <a:cubicBezTo>
                  <a:pt x="290" y="738"/>
                  <a:pt x="330" y="816"/>
                  <a:pt x="390" y="836"/>
                </a:cubicBezTo>
                <a:cubicBezTo>
                  <a:pt x="450" y="856"/>
                  <a:pt x="535" y="841"/>
                  <a:pt x="585" y="851"/>
                </a:cubicBezTo>
                <a:cubicBezTo>
                  <a:pt x="635" y="861"/>
                  <a:pt x="625" y="879"/>
                  <a:pt x="690" y="896"/>
                </a:cubicBezTo>
                <a:cubicBezTo>
                  <a:pt x="755" y="913"/>
                  <a:pt x="890" y="956"/>
                  <a:pt x="975" y="956"/>
                </a:cubicBezTo>
                <a:cubicBezTo>
                  <a:pt x="1060" y="956"/>
                  <a:pt x="1140" y="913"/>
                  <a:pt x="1200" y="896"/>
                </a:cubicBezTo>
                <a:cubicBezTo>
                  <a:pt x="1260" y="879"/>
                  <a:pt x="1263" y="873"/>
                  <a:pt x="1335" y="851"/>
                </a:cubicBezTo>
                <a:cubicBezTo>
                  <a:pt x="1407" y="829"/>
                  <a:pt x="1580" y="793"/>
                  <a:pt x="1635" y="761"/>
                </a:cubicBezTo>
                <a:cubicBezTo>
                  <a:pt x="1690" y="729"/>
                  <a:pt x="1623" y="651"/>
                  <a:pt x="1665" y="656"/>
                </a:cubicBezTo>
                <a:cubicBezTo>
                  <a:pt x="1707" y="661"/>
                  <a:pt x="1813" y="756"/>
                  <a:pt x="1890" y="791"/>
                </a:cubicBezTo>
                <a:cubicBezTo>
                  <a:pt x="1967" y="826"/>
                  <a:pt x="2060" y="858"/>
                  <a:pt x="2130" y="866"/>
                </a:cubicBezTo>
                <a:cubicBezTo>
                  <a:pt x="2200" y="874"/>
                  <a:pt x="2250" y="864"/>
                  <a:pt x="2310" y="836"/>
                </a:cubicBezTo>
                <a:cubicBezTo>
                  <a:pt x="2370" y="808"/>
                  <a:pt x="2430" y="754"/>
                  <a:pt x="2490" y="701"/>
                </a:cubicBezTo>
                <a:cubicBezTo>
                  <a:pt x="2550" y="648"/>
                  <a:pt x="2610" y="556"/>
                  <a:pt x="2670" y="521"/>
                </a:cubicBezTo>
                <a:cubicBezTo>
                  <a:pt x="2730" y="486"/>
                  <a:pt x="2785" y="476"/>
                  <a:pt x="2850" y="491"/>
                </a:cubicBezTo>
                <a:cubicBezTo>
                  <a:pt x="2915" y="506"/>
                  <a:pt x="2983" y="571"/>
                  <a:pt x="3060" y="611"/>
                </a:cubicBezTo>
                <a:cubicBezTo>
                  <a:pt x="3137" y="651"/>
                  <a:pt x="3248" y="733"/>
                  <a:pt x="3315" y="731"/>
                </a:cubicBezTo>
                <a:cubicBezTo>
                  <a:pt x="3382" y="729"/>
                  <a:pt x="3438" y="646"/>
                  <a:pt x="3465" y="596"/>
                </a:cubicBezTo>
                <a:cubicBezTo>
                  <a:pt x="3492" y="546"/>
                  <a:pt x="3413" y="530"/>
                  <a:pt x="3480" y="431"/>
                </a:cubicBezTo>
                <a:cubicBezTo>
                  <a:pt x="3547" y="332"/>
                  <a:pt x="3877" y="8"/>
                  <a:pt x="3870" y="4"/>
                </a:cubicBezTo>
                <a:cubicBezTo>
                  <a:pt x="3863" y="0"/>
                  <a:pt x="3500" y="334"/>
                  <a:pt x="3435" y="409"/>
                </a:cubicBezTo>
                <a:cubicBezTo>
                  <a:pt x="3370" y="484"/>
                  <a:pt x="3471" y="445"/>
                  <a:pt x="3480" y="454"/>
                </a:cubicBezTo>
              </a:path>
            </a:pathLst>
          </a:custGeom>
          <a:noFill/>
          <a:ln w="28575">
            <a:solidFill>
              <a:srgbClr val="339966"/>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50" name="Freeform 19"/>
          <p:cNvSpPr>
            <a:spLocks/>
          </p:cNvSpPr>
          <p:nvPr/>
        </p:nvSpPr>
        <p:spPr bwMode="auto">
          <a:xfrm>
            <a:off x="5248275" y="209550"/>
            <a:ext cx="706438" cy="3378200"/>
          </a:xfrm>
          <a:custGeom>
            <a:avLst/>
            <a:gdLst>
              <a:gd name="T0" fmla="*/ 182024785 w 1274"/>
              <a:gd name="T1" fmla="*/ 0 h 6082"/>
              <a:gd name="T2" fmla="*/ 205085495 w 1274"/>
              <a:gd name="T3" fmla="*/ 279824049 h 6082"/>
              <a:gd name="T4" fmla="*/ 214309667 w 1274"/>
              <a:gd name="T5" fmla="*/ 464934079 h 6082"/>
              <a:gd name="T6" fmla="*/ 191248958 w 1274"/>
              <a:gd name="T7" fmla="*/ 594510433 h 6082"/>
              <a:gd name="T8" fmla="*/ 182024785 w 1274"/>
              <a:gd name="T9" fmla="*/ 696320783 h 6082"/>
              <a:gd name="T10" fmla="*/ 117455021 w 1274"/>
              <a:gd name="T11" fmla="*/ 858291642 h 6082"/>
              <a:gd name="T12" fmla="*/ 80558330 w 1274"/>
              <a:gd name="T13" fmla="*/ 881430813 h 6082"/>
              <a:gd name="T14" fmla="*/ 20600930 w 1274"/>
              <a:gd name="T15" fmla="*/ 881430813 h 6082"/>
              <a:gd name="T16" fmla="*/ 11376757 w 1274"/>
              <a:gd name="T17" fmla="*/ 955474602 h 6082"/>
              <a:gd name="T18" fmla="*/ 89782503 w 1274"/>
              <a:gd name="T19" fmla="*/ 1122072851 h 6082"/>
              <a:gd name="T20" fmla="*/ 108230849 w 1274"/>
              <a:gd name="T21" fmla="*/ 1242394426 h 6082"/>
              <a:gd name="T22" fmla="*/ 149739903 w 1274"/>
              <a:gd name="T23" fmla="*/ 1297927546 h 6082"/>
              <a:gd name="T24" fmla="*/ 172800613 w 1274"/>
              <a:gd name="T25" fmla="*/ 1348832721 h 6082"/>
              <a:gd name="T26" fmla="*/ 205085495 w 1274"/>
              <a:gd name="T27" fmla="*/ 1385854616 h 6082"/>
              <a:gd name="T28" fmla="*/ 334225023 w 1274"/>
              <a:gd name="T29" fmla="*/ 1441387736 h 6082"/>
              <a:gd name="T30" fmla="*/ 384958250 w 1274"/>
              <a:gd name="T31" fmla="*/ 1436759791 h 6082"/>
              <a:gd name="T32" fmla="*/ 375734077 w 1274"/>
              <a:gd name="T33" fmla="*/ 1520058916 h 6082"/>
              <a:gd name="T34" fmla="*/ 329612659 w 1274"/>
              <a:gd name="T35" fmla="*/ 1598730651 h 6082"/>
              <a:gd name="T36" fmla="*/ 301940141 w 1274"/>
              <a:gd name="T37" fmla="*/ 1677402385 h 6082"/>
              <a:gd name="T38" fmla="*/ 232758013 w 1274"/>
              <a:gd name="T39" fmla="*/ 1714424280 h 6082"/>
              <a:gd name="T40" fmla="*/ 200473685 w 1274"/>
              <a:gd name="T41" fmla="*/ 1760701510 h 6082"/>
              <a:gd name="T42" fmla="*/ 182024785 w 1274"/>
              <a:gd name="T43" fmla="*/ 1820862020 h 6082"/>
              <a:gd name="T44" fmla="*/ 135903921 w 1274"/>
              <a:gd name="T45" fmla="*/ 1876395140 h 608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274"/>
              <a:gd name="T70" fmla="*/ 0 h 6082"/>
              <a:gd name="T71" fmla="*/ 1274 w 1274"/>
              <a:gd name="T72" fmla="*/ 6082 h 608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274" h="6082">
                <a:moveTo>
                  <a:pt x="592" y="0"/>
                </a:moveTo>
                <a:cubicBezTo>
                  <a:pt x="604" y="149"/>
                  <a:pt x="650" y="656"/>
                  <a:pt x="667" y="907"/>
                </a:cubicBezTo>
                <a:cubicBezTo>
                  <a:pt x="684" y="1158"/>
                  <a:pt x="704" y="1337"/>
                  <a:pt x="697" y="1507"/>
                </a:cubicBezTo>
                <a:cubicBezTo>
                  <a:pt x="690" y="1677"/>
                  <a:pt x="639" y="1802"/>
                  <a:pt x="622" y="1927"/>
                </a:cubicBezTo>
                <a:cubicBezTo>
                  <a:pt x="605" y="2052"/>
                  <a:pt x="632" y="2115"/>
                  <a:pt x="592" y="2257"/>
                </a:cubicBezTo>
                <a:cubicBezTo>
                  <a:pt x="552" y="2399"/>
                  <a:pt x="437" y="2682"/>
                  <a:pt x="382" y="2782"/>
                </a:cubicBezTo>
                <a:cubicBezTo>
                  <a:pt x="327" y="2882"/>
                  <a:pt x="314" y="2845"/>
                  <a:pt x="262" y="2857"/>
                </a:cubicBezTo>
                <a:cubicBezTo>
                  <a:pt x="210" y="2869"/>
                  <a:pt x="104" y="2817"/>
                  <a:pt x="67" y="2857"/>
                </a:cubicBezTo>
                <a:cubicBezTo>
                  <a:pt x="30" y="2897"/>
                  <a:pt x="0" y="2967"/>
                  <a:pt x="37" y="3097"/>
                </a:cubicBezTo>
                <a:cubicBezTo>
                  <a:pt x="74" y="3227"/>
                  <a:pt x="240" y="3482"/>
                  <a:pt x="292" y="3637"/>
                </a:cubicBezTo>
                <a:cubicBezTo>
                  <a:pt x="344" y="3792"/>
                  <a:pt x="320" y="3932"/>
                  <a:pt x="352" y="4027"/>
                </a:cubicBezTo>
                <a:cubicBezTo>
                  <a:pt x="384" y="4122"/>
                  <a:pt x="452" y="4149"/>
                  <a:pt x="487" y="4207"/>
                </a:cubicBezTo>
                <a:cubicBezTo>
                  <a:pt x="522" y="4265"/>
                  <a:pt x="532" y="4325"/>
                  <a:pt x="562" y="4372"/>
                </a:cubicBezTo>
                <a:cubicBezTo>
                  <a:pt x="592" y="4419"/>
                  <a:pt x="579" y="4442"/>
                  <a:pt x="667" y="4492"/>
                </a:cubicBezTo>
                <a:cubicBezTo>
                  <a:pt x="755" y="4542"/>
                  <a:pt x="990" y="4645"/>
                  <a:pt x="1087" y="4672"/>
                </a:cubicBezTo>
                <a:cubicBezTo>
                  <a:pt x="1184" y="4699"/>
                  <a:pt x="1230" y="4615"/>
                  <a:pt x="1252" y="4657"/>
                </a:cubicBezTo>
                <a:cubicBezTo>
                  <a:pt x="1274" y="4699"/>
                  <a:pt x="1252" y="4840"/>
                  <a:pt x="1222" y="4927"/>
                </a:cubicBezTo>
                <a:cubicBezTo>
                  <a:pt x="1192" y="5014"/>
                  <a:pt x="1112" y="5097"/>
                  <a:pt x="1072" y="5182"/>
                </a:cubicBezTo>
                <a:cubicBezTo>
                  <a:pt x="1032" y="5267"/>
                  <a:pt x="1035" y="5374"/>
                  <a:pt x="982" y="5437"/>
                </a:cubicBezTo>
                <a:cubicBezTo>
                  <a:pt x="929" y="5500"/>
                  <a:pt x="812" y="5512"/>
                  <a:pt x="757" y="5557"/>
                </a:cubicBezTo>
                <a:cubicBezTo>
                  <a:pt x="702" y="5602"/>
                  <a:pt x="679" y="5650"/>
                  <a:pt x="652" y="5707"/>
                </a:cubicBezTo>
                <a:cubicBezTo>
                  <a:pt x="625" y="5764"/>
                  <a:pt x="627" y="5839"/>
                  <a:pt x="592" y="5902"/>
                </a:cubicBezTo>
                <a:cubicBezTo>
                  <a:pt x="557" y="5965"/>
                  <a:pt x="467" y="6050"/>
                  <a:pt x="442" y="6082"/>
                </a:cubicBezTo>
              </a:path>
            </a:pathLst>
          </a:custGeom>
          <a:noFill/>
          <a:ln w="28575">
            <a:solidFill>
              <a:srgbClr val="996633"/>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51" name="Freeform 20"/>
          <p:cNvSpPr>
            <a:spLocks/>
          </p:cNvSpPr>
          <p:nvPr/>
        </p:nvSpPr>
        <p:spPr bwMode="auto">
          <a:xfrm>
            <a:off x="5873750" y="1184275"/>
            <a:ext cx="2443163" cy="1628775"/>
          </a:xfrm>
          <a:custGeom>
            <a:avLst/>
            <a:gdLst>
              <a:gd name="T0" fmla="*/ 1356601237 w 4400"/>
              <a:gd name="T1" fmla="*/ 0 h 2932"/>
              <a:gd name="T2" fmla="*/ 1287229845 w 4400"/>
              <a:gd name="T3" fmla="*/ 62336752 h 2932"/>
              <a:gd name="T4" fmla="*/ 1250230918 w 4400"/>
              <a:gd name="T5" fmla="*/ 131771897 h 2932"/>
              <a:gd name="T6" fmla="*/ 1213233101 w 4400"/>
              <a:gd name="T7" fmla="*/ 168803752 h 2932"/>
              <a:gd name="T8" fmla="*/ 1166985136 w 4400"/>
              <a:gd name="T9" fmla="*/ 201206487 h 2932"/>
              <a:gd name="T10" fmla="*/ 1079114558 w 4400"/>
              <a:gd name="T11" fmla="*/ 201206487 h 2932"/>
              <a:gd name="T12" fmla="*/ 1009742610 w 4400"/>
              <a:gd name="T13" fmla="*/ 182690559 h 2932"/>
              <a:gd name="T14" fmla="*/ 954245607 w 4400"/>
              <a:gd name="T15" fmla="*/ 182690559 h 2932"/>
              <a:gd name="T16" fmla="*/ 884873660 w 4400"/>
              <a:gd name="T17" fmla="*/ 228980100 h 2932"/>
              <a:gd name="T18" fmla="*/ 815502267 w 4400"/>
              <a:gd name="T19" fmla="*/ 279899317 h 2932"/>
              <a:gd name="T20" fmla="*/ 736881282 w 4400"/>
              <a:gd name="T21" fmla="*/ 303043810 h 2932"/>
              <a:gd name="T22" fmla="*/ 621261369 w 4400"/>
              <a:gd name="T23" fmla="*/ 367849834 h 2932"/>
              <a:gd name="T24" fmla="*/ 524141198 w 4400"/>
              <a:gd name="T25" fmla="*/ 390994883 h 2932"/>
              <a:gd name="T26" fmla="*/ 436270620 w 4400"/>
              <a:gd name="T27" fmla="*/ 465058593 h 2932"/>
              <a:gd name="T28" fmla="*/ 385397858 w 4400"/>
              <a:gd name="T29" fmla="*/ 502090448 h 2932"/>
              <a:gd name="T30" fmla="*/ 353024838 w 4400"/>
              <a:gd name="T31" fmla="*/ 576154158 h 2932"/>
              <a:gd name="T32" fmla="*/ 306776873 w 4400"/>
              <a:gd name="T33" fmla="*/ 659475554 h 2932"/>
              <a:gd name="T34" fmla="*/ 255904111 w 4400"/>
              <a:gd name="T35" fmla="*/ 677991482 h 2932"/>
              <a:gd name="T36" fmla="*/ 228155887 w 4400"/>
              <a:gd name="T37" fmla="*/ 728910699 h 2932"/>
              <a:gd name="T38" fmla="*/ 214281498 w 4400"/>
              <a:gd name="T39" fmla="*/ 807602974 h 2932"/>
              <a:gd name="T40" fmla="*/ 191157515 w 4400"/>
              <a:gd name="T41" fmla="*/ 890924926 h 2932"/>
              <a:gd name="T42" fmla="*/ 84787751 w 4400"/>
              <a:gd name="T43" fmla="*/ 877038119 h 2932"/>
              <a:gd name="T44" fmla="*/ 29290193 w 4400"/>
              <a:gd name="T45" fmla="*/ 904811733 h 29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400"/>
              <a:gd name="T70" fmla="*/ 0 h 2932"/>
              <a:gd name="T71" fmla="*/ 4400 w 4400"/>
              <a:gd name="T72" fmla="*/ 2932 h 29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400" h="2932">
                <a:moveTo>
                  <a:pt x="4400" y="0"/>
                </a:moveTo>
                <a:cubicBezTo>
                  <a:pt x="4365" y="34"/>
                  <a:pt x="4232" y="131"/>
                  <a:pt x="4175" y="202"/>
                </a:cubicBezTo>
                <a:cubicBezTo>
                  <a:pt x="4118" y="273"/>
                  <a:pt x="4095" y="370"/>
                  <a:pt x="4055" y="427"/>
                </a:cubicBezTo>
                <a:cubicBezTo>
                  <a:pt x="4015" y="484"/>
                  <a:pt x="3980" y="510"/>
                  <a:pt x="3935" y="547"/>
                </a:cubicBezTo>
                <a:cubicBezTo>
                  <a:pt x="3890" y="584"/>
                  <a:pt x="3857" y="635"/>
                  <a:pt x="3785" y="652"/>
                </a:cubicBezTo>
                <a:cubicBezTo>
                  <a:pt x="3713" y="669"/>
                  <a:pt x="3585" y="662"/>
                  <a:pt x="3500" y="652"/>
                </a:cubicBezTo>
                <a:cubicBezTo>
                  <a:pt x="3415" y="642"/>
                  <a:pt x="3342" y="602"/>
                  <a:pt x="3275" y="592"/>
                </a:cubicBezTo>
                <a:cubicBezTo>
                  <a:pt x="3208" y="582"/>
                  <a:pt x="3163" y="567"/>
                  <a:pt x="3095" y="592"/>
                </a:cubicBezTo>
                <a:cubicBezTo>
                  <a:pt x="3027" y="617"/>
                  <a:pt x="2945" y="690"/>
                  <a:pt x="2870" y="742"/>
                </a:cubicBezTo>
                <a:cubicBezTo>
                  <a:pt x="2795" y="794"/>
                  <a:pt x="2725" y="867"/>
                  <a:pt x="2645" y="907"/>
                </a:cubicBezTo>
                <a:cubicBezTo>
                  <a:pt x="2565" y="947"/>
                  <a:pt x="2495" y="934"/>
                  <a:pt x="2390" y="982"/>
                </a:cubicBezTo>
                <a:cubicBezTo>
                  <a:pt x="2285" y="1030"/>
                  <a:pt x="2130" y="1144"/>
                  <a:pt x="2015" y="1192"/>
                </a:cubicBezTo>
                <a:cubicBezTo>
                  <a:pt x="1900" y="1240"/>
                  <a:pt x="1800" y="1214"/>
                  <a:pt x="1700" y="1267"/>
                </a:cubicBezTo>
                <a:cubicBezTo>
                  <a:pt x="1600" y="1320"/>
                  <a:pt x="1490" y="1447"/>
                  <a:pt x="1415" y="1507"/>
                </a:cubicBezTo>
                <a:cubicBezTo>
                  <a:pt x="1340" y="1567"/>
                  <a:pt x="1295" y="1567"/>
                  <a:pt x="1250" y="1627"/>
                </a:cubicBezTo>
                <a:cubicBezTo>
                  <a:pt x="1205" y="1687"/>
                  <a:pt x="1187" y="1782"/>
                  <a:pt x="1145" y="1867"/>
                </a:cubicBezTo>
                <a:cubicBezTo>
                  <a:pt x="1103" y="1952"/>
                  <a:pt x="1047" y="2082"/>
                  <a:pt x="995" y="2137"/>
                </a:cubicBezTo>
                <a:cubicBezTo>
                  <a:pt x="943" y="2192"/>
                  <a:pt x="872" y="2160"/>
                  <a:pt x="830" y="2197"/>
                </a:cubicBezTo>
                <a:cubicBezTo>
                  <a:pt x="788" y="2234"/>
                  <a:pt x="762" y="2292"/>
                  <a:pt x="740" y="2362"/>
                </a:cubicBezTo>
                <a:cubicBezTo>
                  <a:pt x="718" y="2432"/>
                  <a:pt x="715" y="2530"/>
                  <a:pt x="695" y="2617"/>
                </a:cubicBezTo>
                <a:cubicBezTo>
                  <a:pt x="675" y="2704"/>
                  <a:pt x="690" y="2850"/>
                  <a:pt x="620" y="2887"/>
                </a:cubicBezTo>
                <a:cubicBezTo>
                  <a:pt x="550" y="2924"/>
                  <a:pt x="362" y="2835"/>
                  <a:pt x="275" y="2842"/>
                </a:cubicBezTo>
                <a:cubicBezTo>
                  <a:pt x="188" y="2849"/>
                  <a:pt x="0" y="2835"/>
                  <a:pt x="95" y="2932"/>
                </a:cubicBezTo>
              </a:path>
            </a:pathLst>
          </a:custGeom>
          <a:noFill/>
          <a:ln w="28575">
            <a:solidFill>
              <a:srgbClr val="996633"/>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52" name="Freeform 21"/>
          <p:cNvSpPr>
            <a:spLocks/>
          </p:cNvSpPr>
          <p:nvPr/>
        </p:nvSpPr>
        <p:spPr bwMode="auto">
          <a:xfrm>
            <a:off x="4986338" y="2795588"/>
            <a:ext cx="1300162" cy="3071812"/>
          </a:xfrm>
          <a:custGeom>
            <a:avLst/>
            <a:gdLst>
              <a:gd name="T0" fmla="*/ 680380500 w 2339"/>
              <a:gd name="T1" fmla="*/ 0 h 5530"/>
              <a:gd name="T2" fmla="*/ 717458185 w 2339"/>
              <a:gd name="T3" fmla="*/ 55540916 h 5530"/>
              <a:gd name="T4" fmla="*/ 712823405 w 2339"/>
              <a:gd name="T5" fmla="*/ 199020644 h 5530"/>
              <a:gd name="T6" fmla="*/ 675745720 w 2339"/>
              <a:gd name="T7" fmla="*/ 296217109 h 5530"/>
              <a:gd name="T8" fmla="*/ 615494134 w 2339"/>
              <a:gd name="T9" fmla="*/ 328616115 h 5530"/>
              <a:gd name="T10" fmla="*/ 541338207 w 2339"/>
              <a:gd name="T11" fmla="*/ 435069121 h 5530"/>
              <a:gd name="T12" fmla="*/ 462547501 w 2339"/>
              <a:gd name="T13" fmla="*/ 550778669 h 5530"/>
              <a:gd name="T14" fmla="*/ 411565475 w 2339"/>
              <a:gd name="T15" fmla="*/ 601691314 h 5530"/>
              <a:gd name="T16" fmla="*/ 406930695 w 2339"/>
              <a:gd name="T17" fmla="*/ 731286230 h 5530"/>
              <a:gd name="T18" fmla="*/ 425469260 w 2339"/>
              <a:gd name="T19" fmla="*/ 907164965 h 5530"/>
              <a:gd name="T20" fmla="*/ 425469260 w 2339"/>
              <a:gd name="T21" fmla="*/ 1027503339 h 5530"/>
              <a:gd name="T22" fmla="*/ 448643160 w 2339"/>
              <a:gd name="T23" fmla="*/ 1212639170 h 5530"/>
              <a:gd name="T24" fmla="*/ 485720846 w 2339"/>
              <a:gd name="T25" fmla="*/ 1522741647 h 5530"/>
              <a:gd name="T26" fmla="*/ 513529527 w 2339"/>
              <a:gd name="T27" fmla="*/ 1587539105 h 5530"/>
              <a:gd name="T28" fmla="*/ 518164307 w 2339"/>
              <a:gd name="T29" fmla="*/ 1629194653 h 5530"/>
              <a:gd name="T30" fmla="*/ 406930695 w 2339"/>
              <a:gd name="T31" fmla="*/ 1619937556 h 5530"/>
              <a:gd name="T32" fmla="*/ 230810161 w 2339"/>
              <a:gd name="T33" fmla="*/ 1689363840 h 5530"/>
              <a:gd name="T34" fmla="*/ 161289015 w 2339"/>
              <a:gd name="T35" fmla="*/ 1684735014 h 5530"/>
              <a:gd name="T36" fmla="*/ 175193355 w 2339"/>
              <a:gd name="T37" fmla="*/ 1559768369 h 5530"/>
              <a:gd name="T38" fmla="*/ 133480334 w 2339"/>
              <a:gd name="T39" fmla="*/ 1476457828 h 5530"/>
              <a:gd name="T40" fmla="*/ 152019455 w 2339"/>
              <a:gd name="T41" fmla="*/ 1416288641 h 5530"/>
              <a:gd name="T42" fmla="*/ 128846110 w 2339"/>
              <a:gd name="T43" fmla="*/ 1346862357 h 5530"/>
              <a:gd name="T44" fmla="*/ 36151063 w 2339"/>
              <a:gd name="T45" fmla="*/ 1268180087 h 5530"/>
              <a:gd name="T46" fmla="*/ 17611942 w 2339"/>
              <a:gd name="T47" fmla="*/ 1133956345 h 5530"/>
              <a:gd name="T48" fmla="*/ 8342382 w 2339"/>
              <a:gd name="T49" fmla="*/ 990476061 h 5530"/>
              <a:gd name="T50" fmla="*/ 68593968 w 2339"/>
              <a:gd name="T51" fmla="*/ 740542772 h 5530"/>
              <a:gd name="T52" fmla="*/ 142749894 w 2339"/>
              <a:gd name="T53" fmla="*/ 587805946 h 5530"/>
              <a:gd name="T54" fmla="*/ 286426967 w 2339"/>
              <a:gd name="T55" fmla="*/ 453582760 h 5530"/>
              <a:gd name="T56" fmla="*/ 291061747 w 2339"/>
              <a:gd name="T57" fmla="*/ 435069121 h 553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339"/>
              <a:gd name="T88" fmla="*/ 0 h 5530"/>
              <a:gd name="T89" fmla="*/ 2339 w 2339"/>
              <a:gd name="T90" fmla="*/ 5530 h 553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339" h="5530">
                <a:moveTo>
                  <a:pt x="2202" y="0"/>
                </a:moveTo>
                <a:cubicBezTo>
                  <a:pt x="2253" y="36"/>
                  <a:pt x="2305" y="73"/>
                  <a:pt x="2322" y="180"/>
                </a:cubicBezTo>
                <a:cubicBezTo>
                  <a:pt x="2339" y="287"/>
                  <a:pt x="2329" y="515"/>
                  <a:pt x="2307" y="645"/>
                </a:cubicBezTo>
                <a:cubicBezTo>
                  <a:pt x="2285" y="775"/>
                  <a:pt x="2239" y="890"/>
                  <a:pt x="2187" y="960"/>
                </a:cubicBezTo>
                <a:cubicBezTo>
                  <a:pt x="2135" y="1030"/>
                  <a:pt x="2064" y="990"/>
                  <a:pt x="1992" y="1065"/>
                </a:cubicBezTo>
                <a:cubicBezTo>
                  <a:pt x="1920" y="1140"/>
                  <a:pt x="1834" y="1290"/>
                  <a:pt x="1752" y="1410"/>
                </a:cubicBezTo>
                <a:cubicBezTo>
                  <a:pt x="1670" y="1530"/>
                  <a:pt x="1567" y="1695"/>
                  <a:pt x="1497" y="1785"/>
                </a:cubicBezTo>
                <a:cubicBezTo>
                  <a:pt x="1427" y="1875"/>
                  <a:pt x="1362" y="1853"/>
                  <a:pt x="1332" y="1950"/>
                </a:cubicBezTo>
                <a:cubicBezTo>
                  <a:pt x="1302" y="2047"/>
                  <a:pt x="1310" y="2205"/>
                  <a:pt x="1317" y="2370"/>
                </a:cubicBezTo>
                <a:cubicBezTo>
                  <a:pt x="1324" y="2535"/>
                  <a:pt x="1367" y="2780"/>
                  <a:pt x="1377" y="2940"/>
                </a:cubicBezTo>
                <a:cubicBezTo>
                  <a:pt x="1387" y="3100"/>
                  <a:pt x="1365" y="3165"/>
                  <a:pt x="1377" y="3330"/>
                </a:cubicBezTo>
                <a:cubicBezTo>
                  <a:pt x="1389" y="3495"/>
                  <a:pt x="1419" y="3662"/>
                  <a:pt x="1452" y="3930"/>
                </a:cubicBezTo>
                <a:cubicBezTo>
                  <a:pt x="1485" y="4198"/>
                  <a:pt x="1537" y="4733"/>
                  <a:pt x="1572" y="4935"/>
                </a:cubicBezTo>
                <a:cubicBezTo>
                  <a:pt x="1607" y="5137"/>
                  <a:pt x="1645" y="5088"/>
                  <a:pt x="1662" y="5145"/>
                </a:cubicBezTo>
                <a:cubicBezTo>
                  <a:pt x="1679" y="5202"/>
                  <a:pt x="1735" y="5262"/>
                  <a:pt x="1677" y="5280"/>
                </a:cubicBezTo>
                <a:cubicBezTo>
                  <a:pt x="1619" y="5298"/>
                  <a:pt x="1472" y="5218"/>
                  <a:pt x="1317" y="5250"/>
                </a:cubicBezTo>
                <a:cubicBezTo>
                  <a:pt x="1162" y="5282"/>
                  <a:pt x="880" y="5440"/>
                  <a:pt x="747" y="5475"/>
                </a:cubicBezTo>
                <a:cubicBezTo>
                  <a:pt x="614" y="5510"/>
                  <a:pt x="552" y="5530"/>
                  <a:pt x="522" y="5460"/>
                </a:cubicBezTo>
                <a:cubicBezTo>
                  <a:pt x="492" y="5390"/>
                  <a:pt x="582" y="5167"/>
                  <a:pt x="567" y="5055"/>
                </a:cubicBezTo>
                <a:cubicBezTo>
                  <a:pt x="552" y="4943"/>
                  <a:pt x="444" y="4862"/>
                  <a:pt x="432" y="4785"/>
                </a:cubicBezTo>
                <a:cubicBezTo>
                  <a:pt x="420" y="4708"/>
                  <a:pt x="495" y="4660"/>
                  <a:pt x="492" y="4590"/>
                </a:cubicBezTo>
                <a:cubicBezTo>
                  <a:pt x="489" y="4520"/>
                  <a:pt x="479" y="4445"/>
                  <a:pt x="417" y="4365"/>
                </a:cubicBezTo>
                <a:cubicBezTo>
                  <a:pt x="355" y="4285"/>
                  <a:pt x="177" y="4225"/>
                  <a:pt x="117" y="4110"/>
                </a:cubicBezTo>
                <a:cubicBezTo>
                  <a:pt x="57" y="3995"/>
                  <a:pt x="72" y="3825"/>
                  <a:pt x="57" y="3675"/>
                </a:cubicBezTo>
                <a:cubicBezTo>
                  <a:pt x="42" y="3525"/>
                  <a:pt x="0" y="3422"/>
                  <a:pt x="27" y="3210"/>
                </a:cubicBezTo>
                <a:cubicBezTo>
                  <a:pt x="54" y="2998"/>
                  <a:pt x="149" y="2618"/>
                  <a:pt x="222" y="2400"/>
                </a:cubicBezTo>
                <a:cubicBezTo>
                  <a:pt x="295" y="2182"/>
                  <a:pt x="345" y="2060"/>
                  <a:pt x="462" y="1905"/>
                </a:cubicBezTo>
                <a:cubicBezTo>
                  <a:pt x="579" y="1750"/>
                  <a:pt x="847" y="1552"/>
                  <a:pt x="927" y="1470"/>
                </a:cubicBezTo>
                <a:cubicBezTo>
                  <a:pt x="1007" y="1388"/>
                  <a:pt x="939" y="1422"/>
                  <a:pt x="942" y="1410"/>
                </a:cubicBezTo>
              </a:path>
            </a:pathLst>
          </a:custGeom>
          <a:noFill/>
          <a:ln w="28575">
            <a:solidFill>
              <a:srgbClr val="996633"/>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53" name="Freeform 22"/>
          <p:cNvSpPr>
            <a:spLocks/>
          </p:cNvSpPr>
          <p:nvPr/>
        </p:nvSpPr>
        <p:spPr bwMode="auto">
          <a:xfrm>
            <a:off x="5835650" y="5721350"/>
            <a:ext cx="82550" cy="615950"/>
          </a:xfrm>
          <a:custGeom>
            <a:avLst/>
            <a:gdLst>
              <a:gd name="T0" fmla="*/ 46043936 w 148"/>
              <a:gd name="T1" fmla="*/ 0 h 1110"/>
              <a:gd name="T2" fmla="*/ 27377596 w 148"/>
              <a:gd name="T3" fmla="*/ 87758447 h 1110"/>
              <a:gd name="T4" fmla="*/ 4044392 w 148"/>
              <a:gd name="T5" fmla="*/ 161660794 h 1110"/>
              <a:gd name="T6" fmla="*/ 4044392 w 148"/>
              <a:gd name="T7" fmla="*/ 281751067 h 1110"/>
              <a:gd name="T8" fmla="*/ 13377562 w 148"/>
              <a:gd name="T9" fmla="*/ 341796759 h 1110"/>
              <a:gd name="T10" fmla="*/ 0 60000 65536"/>
              <a:gd name="T11" fmla="*/ 0 60000 65536"/>
              <a:gd name="T12" fmla="*/ 0 60000 65536"/>
              <a:gd name="T13" fmla="*/ 0 60000 65536"/>
              <a:gd name="T14" fmla="*/ 0 60000 65536"/>
              <a:gd name="T15" fmla="*/ 0 w 148"/>
              <a:gd name="T16" fmla="*/ 0 h 1110"/>
              <a:gd name="T17" fmla="*/ 148 w 148"/>
              <a:gd name="T18" fmla="*/ 1110 h 1110"/>
            </a:gdLst>
            <a:ahLst/>
            <a:cxnLst>
              <a:cxn ang="T10">
                <a:pos x="T0" y="T1"/>
              </a:cxn>
              <a:cxn ang="T11">
                <a:pos x="T2" y="T3"/>
              </a:cxn>
              <a:cxn ang="T12">
                <a:pos x="T4" y="T5"/>
              </a:cxn>
              <a:cxn ang="T13">
                <a:pos x="T6" y="T7"/>
              </a:cxn>
              <a:cxn ang="T14">
                <a:pos x="T8" y="T9"/>
              </a:cxn>
            </a:cxnLst>
            <a:rect l="T15" t="T16" r="T17" b="T18"/>
            <a:pathLst>
              <a:path w="148" h="1110">
                <a:moveTo>
                  <a:pt x="148" y="0"/>
                </a:moveTo>
                <a:cubicBezTo>
                  <a:pt x="129" y="99"/>
                  <a:pt x="110" y="198"/>
                  <a:pt x="88" y="285"/>
                </a:cubicBezTo>
                <a:cubicBezTo>
                  <a:pt x="66" y="372"/>
                  <a:pt x="26" y="420"/>
                  <a:pt x="13" y="525"/>
                </a:cubicBezTo>
                <a:cubicBezTo>
                  <a:pt x="0" y="630"/>
                  <a:pt x="8" y="817"/>
                  <a:pt x="13" y="915"/>
                </a:cubicBezTo>
                <a:cubicBezTo>
                  <a:pt x="18" y="1013"/>
                  <a:pt x="58" y="1015"/>
                  <a:pt x="43" y="1110"/>
                </a:cubicBezTo>
              </a:path>
            </a:pathLst>
          </a:custGeom>
          <a:noFill/>
          <a:ln w="28575">
            <a:solidFill>
              <a:srgbClr val="996633"/>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54" name="Freeform 23"/>
          <p:cNvSpPr>
            <a:spLocks/>
          </p:cNvSpPr>
          <p:nvPr/>
        </p:nvSpPr>
        <p:spPr bwMode="auto">
          <a:xfrm>
            <a:off x="5184775" y="2382838"/>
            <a:ext cx="3132138" cy="3944937"/>
          </a:xfrm>
          <a:custGeom>
            <a:avLst/>
            <a:gdLst>
              <a:gd name="T0" fmla="*/ 60713070 w 5642"/>
              <a:gd name="T1" fmla="*/ 2147483647 h 7102"/>
              <a:gd name="T2" fmla="*/ 83827160 w 5642"/>
              <a:gd name="T3" fmla="*/ 2135750120 h 7102"/>
              <a:gd name="T4" fmla="*/ 88449867 w 5642"/>
              <a:gd name="T5" fmla="*/ 2080211606 h 7102"/>
              <a:gd name="T6" fmla="*/ 134678048 w 5642"/>
              <a:gd name="T7" fmla="*/ 2029301811 h 7102"/>
              <a:gd name="T8" fmla="*/ 171660815 w 5642"/>
              <a:gd name="T9" fmla="*/ 2010789158 h 7102"/>
              <a:gd name="T10" fmla="*/ 204020319 w 5642"/>
              <a:gd name="T11" fmla="*/ 2047814464 h 7102"/>
              <a:gd name="T12" fmla="*/ 227134409 w 5642"/>
              <a:gd name="T13" fmla="*/ 2024673648 h 7102"/>
              <a:gd name="T14" fmla="*/ 254871207 w 5642"/>
              <a:gd name="T15" fmla="*/ 1945994873 h 7102"/>
              <a:gd name="T16" fmla="*/ 324213478 w 5642"/>
              <a:gd name="T17" fmla="*/ 1936738547 h 7102"/>
              <a:gd name="T18" fmla="*/ 375064921 w 5642"/>
              <a:gd name="T19" fmla="*/ 1867315543 h 7102"/>
              <a:gd name="T20" fmla="*/ 361196244 w 5642"/>
              <a:gd name="T21" fmla="*/ 1821033911 h 7102"/>
              <a:gd name="T22" fmla="*/ 273362590 w 5642"/>
              <a:gd name="T23" fmla="*/ 1779380442 h 7102"/>
              <a:gd name="T24" fmla="*/ 222511702 w 5642"/>
              <a:gd name="T25" fmla="*/ 1774752279 h 7102"/>
              <a:gd name="T26" fmla="*/ 199397612 w 5642"/>
              <a:gd name="T27" fmla="*/ 1663675807 h 7102"/>
              <a:gd name="T28" fmla="*/ 180906229 w 5642"/>
              <a:gd name="T29" fmla="*/ 1580368869 h 7102"/>
              <a:gd name="T30" fmla="*/ 167038108 w 5642"/>
              <a:gd name="T31" fmla="*/ 1524830355 h 7102"/>
              <a:gd name="T32" fmla="*/ 162414845 w 5642"/>
              <a:gd name="T33" fmla="*/ 1478548723 h 7102"/>
              <a:gd name="T34" fmla="*/ 208643026 w 5642"/>
              <a:gd name="T35" fmla="*/ 1469292397 h 7102"/>
              <a:gd name="T36" fmla="*/ 204020319 w 5642"/>
              <a:gd name="T37" fmla="*/ 1372100969 h 7102"/>
              <a:gd name="T38" fmla="*/ 171660815 w 5642"/>
              <a:gd name="T39" fmla="*/ 1372100969 h 7102"/>
              <a:gd name="T40" fmla="*/ 171660815 w 5642"/>
              <a:gd name="T41" fmla="*/ 1339703271 h 7102"/>
              <a:gd name="T42" fmla="*/ 125432634 w 5642"/>
              <a:gd name="T43" fmla="*/ 1311934292 h 7102"/>
              <a:gd name="T44" fmla="*/ 69958484 w 5642"/>
              <a:gd name="T45" fmla="*/ 1316562455 h 7102"/>
              <a:gd name="T46" fmla="*/ 5238920 w 5642"/>
              <a:gd name="T47" fmla="*/ 1247139452 h 7102"/>
              <a:gd name="T48" fmla="*/ 37598980 w 5642"/>
              <a:gd name="T49" fmla="*/ 1237883125 h 7102"/>
              <a:gd name="T50" fmla="*/ 69958484 w 5642"/>
              <a:gd name="T51" fmla="*/ 1205485983 h 7102"/>
              <a:gd name="T52" fmla="*/ 111563958 w 5642"/>
              <a:gd name="T53" fmla="*/ 1205485983 h 7102"/>
              <a:gd name="T54" fmla="*/ 139300755 w 5642"/>
              <a:gd name="T55" fmla="*/ 1149948025 h 7102"/>
              <a:gd name="T56" fmla="*/ 97695836 w 5642"/>
              <a:gd name="T57" fmla="*/ 1075897413 h 7102"/>
              <a:gd name="T58" fmla="*/ 83827160 w 5642"/>
              <a:gd name="T59" fmla="*/ 987961757 h 7102"/>
              <a:gd name="T60" fmla="*/ 143924017 w 5642"/>
              <a:gd name="T61" fmla="*/ 946308288 h 7102"/>
              <a:gd name="T62" fmla="*/ 139300755 w 5642"/>
              <a:gd name="T63" fmla="*/ 913911146 h 7102"/>
              <a:gd name="T64" fmla="*/ 199397612 w 5642"/>
              <a:gd name="T65" fmla="*/ 937051962 h 7102"/>
              <a:gd name="T66" fmla="*/ 176283522 w 5642"/>
              <a:gd name="T67" fmla="*/ 881513448 h 7102"/>
              <a:gd name="T68" fmla="*/ 204020319 w 5642"/>
              <a:gd name="T69" fmla="*/ 881513448 h 7102"/>
              <a:gd name="T70" fmla="*/ 204020319 w 5642"/>
              <a:gd name="T71" fmla="*/ 821347326 h 7102"/>
              <a:gd name="T72" fmla="*/ 277985297 w 5642"/>
              <a:gd name="T73" fmla="*/ 691758201 h 7102"/>
              <a:gd name="T74" fmla="*/ 333459447 w 5642"/>
              <a:gd name="T75" fmla="*/ 705643246 h 7102"/>
              <a:gd name="T76" fmla="*/ 384310335 w 5642"/>
              <a:gd name="T77" fmla="*/ 650104732 h 7102"/>
              <a:gd name="T78" fmla="*/ 439783930 w 5642"/>
              <a:gd name="T79" fmla="*/ 608451263 h 7102"/>
              <a:gd name="T80" fmla="*/ 467521282 w 5642"/>
              <a:gd name="T81" fmla="*/ 566797794 h 7102"/>
              <a:gd name="T82" fmla="*/ 522994877 w 5642"/>
              <a:gd name="T83" fmla="*/ 534400096 h 7102"/>
              <a:gd name="T84" fmla="*/ 569223058 w 5642"/>
              <a:gd name="T85" fmla="*/ 460349485 h 7102"/>
              <a:gd name="T86" fmla="*/ 661679419 w 5642"/>
              <a:gd name="T87" fmla="*/ 437208669 h 7102"/>
              <a:gd name="T88" fmla="*/ 860460818 w 5642"/>
              <a:gd name="T89" fmla="*/ 395555200 h 7102"/>
              <a:gd name="T90" fmla="*/ 902066292 w 5642"/>
              <a:gd name="T91" fmla="*/ 312247707 h 7102"/>
              <a:gd name="T92" fmla="*/ 1008390774 w 5642"/>
              <a:gd name="T93" fmla="*/ 219684443 h 7102"/>
              <a:gd name="T94" fmla="*/ 1174812114 w 5642"/>
              <a:gd name="T95" fmla="*/ 182658582 h 7102"/>
              <a:gd name="T96" fmla="*/ 1308874504 w 5642"/>
              <a:gd name="T97" fmla="*/ 191914908 h 7102"/>
              <a:gd name="T98" fmla="*/ 1396707603 w 5642"/>
              <a:gd name="T99" fmla="*/ 136376950 h 7102"/>
              <a:gd name="T100" fmla="*/ 1470672581 w 5642"/>
              <a:gd name="T101" fmla="*/ 43813686 h 7102"/>
              <a:gd name="T102" fmla="*/ 1669453980 w 5642"/>
              <a:gd name="T103" fmla="*/ 48441849 h 7102"/>
              <a:gd name="T104" fmla="*/ 1738796252 w 5642"/>
              <a:gd name="T105" fmla="*/ 0 h 710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5642"/>
              <a:gd name="T160" fmla="*/ 0 h 7102"/>
              <a:gd name="T161" fmla="*/ 5642 w 5642"/>
              <a:gd name="T162" fmla="*/ 7102 h 710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5642" h="7102">
                <a:moveTo>
                  <a:pt x="197" y="7102"/>
                </a:moveTo>
                <a:cubicBezTo>
                  <a:pt x="227" y="7042"/>
                  <a:pt x="257" y="6982"/>
                  <a:pt x="272" y="6922"/>
                </a:cubicBezTo>
                <a:cubicBezTo>
                  <a:pt x="287" y="6862"/>
                  <a:pt x="260" y="6799"/>
                  <a:pt x="287" y="6742"/>
                </a:cubicBezTo>
                <a:cubicBezTo>
                  <a:pt x="314" y="6685"/>
                  <a:pt x="392" y="6614"/>
                  <a:pt x="437" y="6577"/>
                </a:cubicBezTo>
                <a:cubicBezTo>
                  <a:pt x="482" y="6540"/>
                  <a:pt x="520" y="6507"/>
                  <a:pt x="557" y="6517"/>
                </a:cubicBezTo>
                <a:cubicBezTo>
                  <a:pt x="594" y="6527"/>
                  <a:pt x="632" y="6630"/>
                  <a:pt x="662" y="6637"/>
                </a:cubicBezTo>
                <a:cubicBezTo>
                  <a:pt x="692" y="6644"/>
                  <a:pt x="710" y="6617"/>
                  <a:pt x="737" y="6562"/>
                </a:cubicBezTo>
                <a:cubicBezTo>
                  <a:pt x="764" y="6507"/>
                  <a:pt x="775" y="6354"/>
                  <a:pt x="827" y="6307"/>
                </a:cubicBezTo>
                <a:cubicBezTo>
                  <a:pt x="879" y="6260"/>
                  <a:pt x="987" y="6319"/>
                  <a:pt x="1052" y="6277"/>
                </a:cubicBezTo>
                <a:cubicBezTo>
                  <a:pt x="1117" y="6235"/>
                  <a:pt x="1197" y="6114"/>
                  <a:pt x="1217" y="6052"/>
                </a:cubicBezTo>
                <a:cubicBezTo>
                  <a:pt x="1237" y="5990"/>
                  <a:pt x="1227" y="5949"/>
                  <a:pt x="1172" y="5902"/>
                </a:cubicBezTo>
                <a:cubicBezTo>
                  <a:pt x="1117" y="5855"/>
                  <a:pt x="962" y="5792"/>
                  <a:pt x="887" y="5767"/>
                </a:cubicBezTo>
                <a:cubicBezTo>
                  <a:pt x="812" y="5742"/>
                  <a:pt x="762" y="5815"/>
                  <a:pt x="722" y="5752"/>
                </a:cubicBezTo>
                <a:cubicBezTo>
                  <a:pt x="682" y="5689"/>
                  <a:pt x="670" y="5497"/>
                  <a:pt x="647" y="5392"/>
                </a:cubicBezTo>
                <a:cubicBezTo>
                  <a:pt x="624" y="5287"/>
                  <a:pt x="604" y="5197"/>
                  <a:pt x="587" y="5122"/>
                </a:cubicBezTo>
                <a:cubicBezTo>
                  <a:pt x="570" y="5047"/>
                  <a:pt x="552" y="4997"/>
                  <a:pt x="542" y="4942"/>
                </a:cubicBezTo>
                <a:cubicBezTo>
                  <a:pt x="532" y="4887"/>
                  <a:pt x="505" y="4822"/>
                  <a:pt x="527" y="4792"/>
                </a:cubicBezTo>
                <a:cubicBezTo>
                  <a:pt x="549" y="4762"/>
                  <a:pt x="654" y="4820"/>
                  <a:pt x="677" y="4762"/>
                </a:cubicBezTo>
                <a:cubicBezTo>
                  <a:pt x="700" y="4704"/>
                  <a:pt x="682" y="4499"/>
                  <a:pt x="662" y="4447"/>
                </a:cubicBezTo>
                <a:cubicBezTo>
                  <a:pt x="642" y="4395"/>
                  <a:pt x="574" y="4464"/>
                  <a:pt x="557" y="4447"/>
                </a:cubicBezTo>
                <a:cubicBezTo>
                  <a:pt x="540" y="4430"/>
                  <a:pt x="582" y="4374"/>
                  <a:pt x="557" y="4342"/>
                </a:cubicBezTo>
                <a:cubicBezTo>
                  <a:pt x="532" y="4310"/>
                  <a:pt x="462" y="4265"/>
                  <a:pt x="407" y="4252"/>
                </a:cubicBezTo>
                <a:cubicBezTo>
                  <a:pt x="352" y="4239"/>
                  <a:pt x="292" y="4302"/>
                  <a:pt x="227" y="4267"/>
                </a:cubicBezTo>
                <a:cubicBezTo>
                  <a:pt x="162" y="4232"/>
                  <a:pt x="34" y="4084"/>
                  <a:pt x="17" y="4042"/>
                </a:cubicBezTo>
                <a:cubicBezTo>
                  <a:pt x="0" y="4000"/>
                  <a:pt x="87" y="4034"/>
                  <a:pt x="122" y="4012"/>
                </a:cubicBezTo>
                <a:cubicBezTo>
                  <a:pt x="157" y="3990"/>
                  <a:pt x="187" y="3924"/>
                  <a:pt x="227" y="3907"/>
                </a:cubicBezTo>
                <a:cubicBezTo>
                  <a:pt x="267" y="3890"/>
                  <a:pt x="325" y="3937"/>
                  <a:pt x="362" y="3907"/>
                </a:cubicBezTo>
                <a:cubicBezTo>
                  <a:pt x="399" y="3877"/>
                  <a:pt x="460" y="3797"/>
                  <a:pt x="452" y="3727"/>
                </a:cubicBezTo>
                <a:cubicBezTo>
                  <a:pt x="444" y="3657"/>
                  <a:pt x="347" y="3574"/>
                  <a:pt x="317" y="3487"/>
                </a:cubicBezTo>
                <a:cubicBezTo>
                  <a:pt x="287" y="3400"/>
                  <a:pt x="247" y="3272"/>
                  <a:pt x="272" y="3202"/>
                </a:cubicBezTo>
                <a:cubicBezTo>
                  <a:pt x="297" y="3132"/>
                  <a:pt x="437" y="3107"/>
                  <a:pt x="467" y="3067"/>
                </a:cubicBezTo>
                <a:cubicBezTo>
                  <a:pt x="497" y="3027"/>
                  <a:pt x="422" y="2967"/>
                  <a:pt x="452" y="2962"/>
                </a:cubicBezTo>
                <a:cubicBezTo>
                  <a:pt x="482" y="2957"/>
                  <a:pt x="627" y="3054"/>
                  <a:pt x="647" y="3037"/>
                </a:cubicBezTo>
                <a:cubicBezTo>
                  <a:pt x="667" y="3020"/>
                  <a:pt x="570" y="2887"/>
                  <a:pt x="572" y="2857"/>
                </a:cubicBezTo>
                <a:cubicBezTo>
                  <a:pt x="574" y="2827"/>
                  <a:pt x="647" y="2890"/>
                  <a:pt x="662" y="2857"/>
                </a:cubicBezTo>
                <a:cubicBezTo>
                  <a:pt x="677" y="2824"/>
                  <a:pt x="622" y="2764"/>
                  <a:pt x="662" y="2662"/>
                </a:cubicBezTo>
                <a:cubicBezTo>
                  <a:pt x="702" y="2560"/>
                  <a:pt x="832" y="2304"/>
                  <a:pt x="902" y="2242"/>
                </a:cubicBezTo>
                <a:cubicBezTo>
                  <a:pt x="972" y="2180"/>
                  <a:pt x="1024" y="2310"/>
                  <a:pt x="1082" y="2287"/>
                </a:cubicBezTo>
                <a:cubicBezTo>
                  <a:pt x="1140" y="2264"/>
                  <a:pt x="1190" y="2160"/>
                  <a:pt x="1247" y="2107"/>
                </a:cubicBezTo>
                <a:cubicBezTo>
                  <a:pt x="1304" y="2054"/>
                  <a:pt x="1382" y="2017"/>
                  <a:pt x="1427" y="1972"/>
                </a:cubicBezTo>
                <a:cubicBezTo>
                  <a:pt x="1472" y="1927"/>
                  <a:pt x="1472" y="1877"/>
                  <a:pt x="1517" y="1837"/>
                </a:cubicBezTo>
                <a:cubicBezTo>
                  <a:pt x="1562" y="1797"/>
                  <a:pt x="1642" y="1789"/>
                  <a:pt x="1697" y="1732"/>
                </a:cubicBezTo>
                <a:cubicBezTo>
                  <a:pt x="1752" y="1675"/>
                  <a:pt x="1772" y="1544"/>
                  <a:pt x="1847" y="1492"/>
                </a:cubicBezTo>
                <a:cubicBezTo>
                  <a:pt x="1922" y="1440"/>
                  <a:pt x="1989" y="1452"/>
                  <a:pt x="2147" y="1417"/>
                </a:cubicBezTo>
                <a:cubicBezTo>
                  <a:pt x="2305" y="1382"/>
                  <a:pt x="2662" y="1349"/>
                  <a:pt x="2792" y="1282"/>
                </a:cubicBezTo>
                <a:cubicBezTo>
                  <a:pt x="2922" y="1215"/>
                  <a:pt x="2847" y="1107"/>
                  <a:pt x="2927" y="1012"/>
                </a:cubicBezTo>
                <a:cubicBezTo>
                  <a:pt x="3007" y="917"/>
                  <a:pt x="3125" y="782"/>
                  <a:pt x="3272" y="712"/>
                </a:cubicBezTo>
                <a:cubicBezTo>
                  <a:pt x="3419" y="642"/>
                  <a:pt x="3650" y="607"/>
                  <a:pt x="3812" y="592"/>
                </a:cubicBezTo>
                <a:cubicBezTo>
                  <a:pt x="3974" y="577"/>
                  <a:pt x="4127" y="647"/>
                  <a:pt x="4247" y="622"/>
                </a:cubicBezTo>
                <a:cubicBezTo>
                  <a:pt x="4367" y="597"/>
                  <a:pt x="4445" y="522"/>
                  <a:pt x="4532" y="442"/>
                </a:cubicBezTo>
                <a:cubicBezTo>
                  <a:pt x="4619" y="362"/>
                  <a:pt x="4625" y="189"/>
                  <a:pt x="4772" y="142"/>
                </a:cubicBezTo>
                <a:cubicBezTo>
                  <a:pt x="4919" y="95"/>
                  <a:pt x="5272" y="181"/>
                  <a:pt x="5417" y="157"/>
                </a:cubicBezTo>
                <a:cubicBezTo>
                  <a:pt x="5562" y="133"/>
                  <a:pt x="5595" y="33"/>
                  <a:pt x="5642" y="0"/>
                </a:cubicBezTo>
              </a:path>
            </a:pathLst>
          </a:custGeom>
          <a:noFill/>
          <a:ln w="28575">
            <a:solidFill>
              <a:srgbClr val="339966"/>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55" name="Freeform 24"/>
          <p:cNvSpPr>
            <a:spLocks/>
          </p:cNvSpPr>
          <p:nvPr/>
        </p:nvSpPr>
        <p:spPr bwMode="auto">
          <a:xfrm>
            <a:off x="5919788" y="1881188"/>
            <a:ext cx="234950" cy="1565275"/>
          </a:xfrm>
          <a:custGeom>
            <a:avLst/>
            <a:gdLst>
              <a:gd name="T0" fmla="*/ 17211206 w 420"/>
              <a:gd name="T1" fmla="*/ 0 h 2820"/>
              <a:gd name="T2" fmla="*/ 12517241 w 420"/>
              <a:gd name="T3" fmla="*/ 41592465 h 2820"/>
              <a:gd name="T4" fmla="*/ 92315211 w 420"/>
              <a:gd name="T5" fmla="*/ 64699699 h 2820"/>
              <a:gd name="T6" fmla="*/ 120479563 w 420"/>
              <a:gd name="T7" fmla="*/ 69321145 h 2820"/>
              <a:gd name="T8" fmla="*/ 129867494 w 420"/>
              <a:gd name="T9" fmla="*/ 134020844 h 2820"/>
              <a:gd name="T10" fmla="*/ 111091632 w 420"/>
              <a:gd name="T11" fmla="*/ 170991862 h 2820"/>
              <a:gd name="T12" fmla="*/ 87621246 w 420"/>
              <a:gd name="T13" fmla="*/ 207963436 h 2820"/>
              <a:gd name="T14" fmla="*/ 64151419 w 420"/>
              <a:gd name="T15" fmla="*/ 258798794 h 2820"/>
              <a:gd name="T16" fmla="*/ 115785598 w 420"/>
              <a:gd name="T17" fmla="*/ 309634153 h 2820"/>
              <a:gd name="T18" fmla="*/ 73539350 w 420"/>
              <a:gd name="T19" fmla="*/ 355848619 h 2820"/>
              <a:gd name="T20" fmla="*/ 50069523 w 420"/>
              <a:gd name="T21" fmla="*/ 369712959 h 2820"/>
              <a:gd name="T22" fmla="*/ 50069523 w 420"/>
              <a:gd name="T23" fmla="*/ 448276443 h 2820"/>
              <a:gd name="T24" fmla="*/ 40681593 w 420"/>
              <a:gd name="T25" fmla="*/ 480626570 h 2820"/>
              <a:gd name="T26" fmla="*/ 59457454 w 420"/>
              <a:gd name="T27" fmla="*/ 522219035 h 2820"/>
              <a:gd name="T28" fmla="*/ 40681593 w 420"/>
              <a:gd name="T29" fmla="*/ 573054393 h 2820"/>
              <a:gd name="T30" fmla="*/ 97009177 w 420"/>
              <a:gd name="T31" fmla="*/ 619268860 h 2820"/>
              <a:gd name="T32" fmla="*/ 40681593 w 420"/>
              <a:gd name="T33" fmla="*/ 748668257 h 2820"/>
              <a:gd name="T34" fmla="*/ 45375558 w 420"/>
              <a:gd name="T35" fmla="*/ 822610849 h 2820"/>
              <a:gd name="T36" fmla="*/ 45375558 w 420"/>
              <a:gd name="T37" fmla="*/ 868824761 h 28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20"/>
              <a:gd name="T58" fmla="*/ 0 h 2820"/>
              <a:gd name="T59" fmla="*/ 420 w 420"/>
              <a:gd name="T60" fmla="*/ 2820 h 28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20" h="2820">
                <a:moveTo>
                  <a:pt x="55" y="0"/>
                </a:moveTo>
                <a:cubicBezTo>
                  <a:pt x="27" y="50"/>
                  <a:pt x="0" y="100"/>
                  <a:pt x="40" y="135"/>
                </a:cubicBezTo>
                <a:cubicBezTo>
                  <a:pt x="80" y="170"/>
                  <a:pt x="238" y="195"/>
                  <a:pt x="295" y="210"/>
                </a:cubicBezTo>
                <a:cubicBezTo>
                  <a:pt x="352" y="225"/>
                  <a:pt x="365" y="188"/>
                  <a:pt x="385" y="225"/>
                </a:cubicBezTo>
                <a:cubicBezTo>
                  <a:pt x="405" y="262"/>
                  <a:pt x="420" y="380"/>
                  <a:pt x="415" y="435"/>
                </a:cubicBezTo>
                <a:cubicBezTo>
                  <a:pt x="410" y="490"/>
                  <a:pt x="377" y="515"/>
                  <a:pt x="355" y="555"/>
                </a:cubicBezTo>
                <a:cubicBezTo>
                  <a:pt x="333" y="595"/>
                  <a:pt x="305" y="628"/>
                  <a:pt x="280" y="675"/>
                </a:cubicBezTo>
                <a:cubicBezTo>
                  <a:pt x="255" y="722"/>
                  <a:pt x="190" y="785"/>
                  <a:pt x="205" y="840"/>
                </a:cubicBezTo>
                <a:cubicBezTo>
                  <a:pt x="220" y="895"/>
                  <a:pt x="365" y="953"/>
                  <a:pt x="370" y="1005"/>
                </a:cubicBezTo>
                <a:cubicBezTo>
                  <a:pt x="375" y="1057"/>
                  <a:pt x="270" y="1123"/>
                  <a:pt x="235" y="1155"/>
                </a:cubicBezTo>
                <a:cubicBezTo>
                  <a:pt x="200" y="1187"/>
                  <a:pt x="172" y="1150"/>
                  <a:pt x="160" y="1200"/>
                </a:cubicBezTo>
                <a:cubicBezTo>
                  <a:pt x="148" y="1250"/>
                  <a:pt x="165" y="1395"/>
                  <a:pt x="160" y="1455"/>
                </a:cubicBezTo>
                <a:cubicBezTo>
                  <a:pt x="155" y="1515"/>
                  <a:pt x="125" y="1520"/>
                  <a:pt x="130" y="1560"/>
                </a:cubicBezTo>
                <a:cubicBezTo>
                  <a:pt x="135" y="1600"/>
                  <a:pt x="190" y="1645"/>
                  <a:pt x="190" y="1695"/>
                </a:cubicBezTo>
                <a:cubicBezTo>
                  <a:pt x="190" y="1745"/>
                  <a:pt x="110" y="1808"/>
                  <a:pt x="130" y="1860"/>
                </a:cubicBezTo>
                <a:cubicBezTo>
                  <a:pt x="150" y="1912"/>
                  <a:pt x="310" y="1915"/>
                  <a:pt x="310" y="2010"/>
                </a:cubicBezTo>
                <a:cubicBezTo>
                  <a:pt x="310" y="2105"/>
                  <a:pt x="157" y="2320"/>
                  <a:pt x="130" y="2430"/>
                </a:cubicBezTo>
                <a:cubicBezTo>
                  <a:pt x="103" y="2540"/>
                  <a:pt x="143" y="2605"/>
                  <a:pt x="145" y="2670"/>
                </a:cubicBezTo>
                <a:cubicBezTo>
                  <a:pt x="147" y="2735"/>
                  <a:pt x="85" y="2792"/>
                  <a:pt x="145" y="2820"/>
                </a:cubicBezTo>
              </a:path>
            </a:pathLst>
          </a:custGeom>
          <a:noFill/>
          <a:ln w="28575">
            <a:solidFill>
              <a:srgbClr val="339966"/>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56" name="Freeform 25"/>
          <p:cNvSpPr>
            <a:spLocks/>
          </p:cNvSpPr>
          <p:nvPr/>
        </p:nvSpPr>
        <p:spPr bwMode="auto">
          <a:xfrm>
            <a:off x="4043363" y="2320925"/>
            <a:ext cx="1816100" cy="766763"/>
          </a:xfrm>
          <a:custGeom>
            <a:avLst/>
            <a:gdLst>
              <a:gd name="T0" fmla="*/ 0 w 3270"/>
              <a:gd name="T1" fmla="*/ 0 h 1380"/>
              <a:gd name="T2" fmla="*/ 203576479 w 3270"/>
              <a:gd name="T3" fmla="*/ 83354361 h 1380"/>
              <a:gd name="T4" fmla="*/ 212830259 w 3270"/>
              <a:gd name="T5" fmla="*/ 143554702 h 1380"/>
              <a:gd name="T6" fmla="*/ 249844265 w 3270"/>
              <a:gd name="T7" fmla="*/ 199123906 h 1380"/>
              <a:gd name="T8" fmla="*/ 458047634 w 3270"/>
              <a:gd name="T9" fmla="*/ 226909064 h 1380"/>
              <a:gd name="T10" fmla="*/ 619983217 w 3270"/>
              <a:gd name="T11" fmla="*/ 245431946 h 1380"/>
              <a:gd name="T12" fmla="*/ 707891343 w 3270"/>
              <a:gd name="T13" fmla="*/ 328786308 h 1380"/>
              <a:gd name="T14" fmla="*/ 814306472 w 3270"/>
              <a:gd name="T15" fmla="*/ 338048027 h 1380"/>
              <a:gd name="T16" fmla="*/ 911468378 w 3270"/>
              <a:gd name="T17" fmla="*/ 324155726 h 1380"/>
              <a:gd name="T18" fmla="*/ 966988832 w 3270"/>
              <a:gd name="T19" fmla="*/ 393617230 h 1380"/>
              <a:gd name="T20" fmla="*/ 1008629728 w 3270"/>
              <a:gd name="T21" fmla="*/ 426032970 h 138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270"/>
              <a:gd name="T34" fmla="*/ 0 h 1380"/>
              <a:gd name="T35" fmla="*/ 3270 w 3270"/>
              <a:gd name="T36" fmla="*/ 1380 h 138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270" h="1380">
                <a:moveTo>
                  <a:pt x="0" y="0"/>
                </a:moveTo>
                <a:cubicBezTo>
                  <a:pt x="272" y="96"/>
                  <a:pt x="545" y="192"/>
                  <a:pt x="660" y="270"/>
                </a:cubicBezTo>
                <a:cubicBezTo>
                  <a:pt x="775" y="348"/>
                  <a:pt x="665" y="402"/>
                  <a:pt x="690" y="465"/>
                </a:cubicBezTo>
                <a:cubicBezTo>
                  <a:pt x="715" y="528"/>
                  <a:pt x="677" y="600"/>
                  <a:pt x="810" y="645"/>
                </a:cubicBezTo>
                <a:cubicBezTo>
                  <a:pt x="943" y="690"/>
                  <a:pt x="1285" y="710"/>
                  <a:pt x="1485" y="735"/>
                </a:cubicBezTo>
                <a:cubicBezTo>
                  <a:pt x="1685" y="760"/>
                  <a:pt x="1875" y="740"/>
                  <a:pt x="2010" y="795"/>
                </a:cubicBezTo>
                <a:cubicBezTo>
                  <a:pt x="2145" y="850"/>
                  <a:pt x="2190" y="1015"/>
                  <a:pt x="2295" y="1065"/>
                </a:cubicBezTo>
                <a:cubicBezTo>
                  <a:pt x="2400" y="1115"/>
                  <a:pt x="2530" y="1097"/>
                  <a:pt x="2640" y="1095"/>
                </a:cubicBezTo>
                <a:cubicBezTo>
                  <a:pt x="2750" y="1093"/>
                  <a:pt x="2873" y="1020"/>
                  <a:pt x="2955" y="1050"/>
                </a:cubicBezTo>
                <a:cubicBezTo>
                  <a:pt x="3037" y="1080"/>
                  <a:pt x="3083" y="1220"/>
                  <a:pt x="3135" y="1275"/>
                </a:cubicBezTo>
                <a:cubicBezTo>
                  <a:pt x="3187" y="1330"/>
                  <a:pt x="3233" y="1318"/>
                  <a:pt x="3270" y="1380"/>
                </a:cubicBezTo>
              </a:path>
            </a:pathLst>
          </a:custGeom>
          <a:noFill/>
          <a:ln w="28575">
            <a:solidFill>
              <a:srgbClr val="339966"/>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57" name="Freeform 26"/>
          <p:cNvSpPr>
            <a:spLocks/>
          </p:cNvSpPr>
          <p:nvPr/>
        </p:nvSpPr>
        <p:spPr bwMode="auto">
          <a:xfrm>
            <a:off x="4502150" y="2921000"/>
            <a:ext cx="1239838" cy="590550"/>
          </a:xfrm>
          <a:custGeom>
            <a:avLst/>
            <a:gdLst>
              <a:gd name="T0" fmla="*/ 0 w 2235"/>
              <a:gd name="T1" fmla="*/ 18552834 h 1062"/>
              <a:gd name="T2" fmla="*/ 69240098 w 2235"/>
              <a:gd name="T3" fmla="*/ 13914626 h 1062"/>
              <a:gd name="T4" fmla="*/ 203104325 w 2235"/>
              <a:gd name="T5" fmla="*/ 4638209 h 1062"/>
              <a:gd name="T6" fmla="*/ 341583967 w 2235"/>
              <a:gd name="T7" fmla="*/ 41744434 h 1062"/>
              <a:gd name="T8" fmla="*/ 470832225 w 2235"/>
              <a:gd name="T9" fmla="*/ 41744434 h 1062"/>
              <a:gd name="T10" fmla="*/ 553920232 w 2235"/>
              <a:gd name="T11" fmla="*/ 143786135 h 1062"/>
              <a:gd name="T12" fmla="*/ 609312422 w 2235"/>
              <a:gd name="T13" fmla="*/ 273657645 h 1062"/>
              <a:gd name="T14" fmla="*/ 655472672 w 2235"/>
              <a:gd name="T15" fmla="*/ 315402078 h 1062"/>
              <a:gd name="T16" fmla="*/ 687784459 w 2235"/>
              <a:gd name="T17" fmla="*/ 194806986 h 106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35"/>
              <a:gd name="T28" fmla="*/ 0 h 1062"/>
              <a:gd name="T29" fmla="*/ 2235 w 2235"/>
              <a:gd name="T30" fmla="*/ 1062 h 106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35" h="1062">
                <a:moveTo>
                  <a:pt x="0" y="60"/>
                </a:moveTo>
                <a:cubicBezTo>
                  <a:pt x="57" y="56"/>
                  <a:pt x="115" y="52"/>
                  <a:pt x="225" y="45"/>
                </a:cubicBezTo>
                <a:cubicBezTo>
                  <a:pt x="335" y="38"/>
                  <a:pt x="513" y="0"/>
                  <a:pt x="660" y="15"/>
                </a:cubicBezTo>
                <a:cubicBezTo>
                  <a:pt x="807" y="30"/>
                  <a:pt x="965" y="115"/>
                  <a:pt x="1110" y="135"/>
                </a:cubicBezTo>
                <a:cubicBezTo>
                  <a:pt x="1255" y="155"/>
                  <a:pt x="1415" y="80"/>
                  <a:pt x="1530" y="135"/>
                </a:cubicBezTo>
                <a:cubicBezTo>
                  <a:pt x="1645" y="190"/>
                  <a:pt x="1725" y="340"/>
                  <a:pt x="1800" y="465"/>
                </a:cubicBezTo>
                <a:cubicBezTo>
                  <a:pt x="1875" y="590"/>
                  <a:pt x="1925" y="793"/>
                  <a:pt x="1980" y="885"/>
                </a:cubicBezTo>
                <a:cubicBezTo>
                  <a:pt x="2035" y="977"/>
                  <a:pt x="2088" y="1062"/>
                  <a:pt x="2130" y="1020"/>
                </a:cubicBezTo>
                <a:cubicBezTo>
                  <a:pt x="2172" y="978"/>
                  <a:pt x="2218" y="695"/>
                  <a:pt x="2235" y="630"/>
                </a:cubicBezTo>
              </a:path>
            </a:pathLst>
          </a:custGeom>
          <a:noFill/>
          <a:ln w="28575">
            <a:solidFill>
              <a:srgbClr val="339966"/>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58" name="Freeform 27"/>
          <p:cNvSpPr>
            <a:spLocks/>
          </p:cNvSpPr>
          <p:nvPr/>
        </p:nvSpPr>
        <p:spPr bwMode="auto">
          <a:xfrm>
            <a:off x="5629275" y="3495675"/>
            <a:ext cx="38100" cy="133350"/>
          </a:xfrm>
          <a:custGeom>
            <a:avLst/>
            <a:gdLst>
              <a:gd name="T0" fmla="*/ 20737286 w 70"/>
              <a:gd name="T1" fmla="*/ 0 h 240"/>
              <a:gd name="T2" fmla="*/ 20737286 w 70"/>
              <a:gd name="T3" fmla="*/ 41676876 h 240"/>
              <a:gd name="T4" fmla="*/ 20737286 w 70"/>
              <a:gd name="T5" fmla="*/ 74092594 h 240"/>
              <a:gd name="T6" fmla="*/ 0 60000 65536"/>
              <a:gd name="T7" fmla="*/ 0 60000 65536"/>
              <a:gd name="T8" fmla="*/ 0 60000 65536"/>
              <a:gd name="T9" fmla="*/ 0 w 70"/>
              <a:gd name="T10" fmla="*/ 0 h 240"/>
              <a:gd name="T11" fmla="*/ 70 w 70"/>
              <a:gd name="T12" fmla="*/ 240 h 240"/>
            </a:gdLst>
            <a:ahLst/>
            <a:cxnLst>
              <a:cxn ang="T6">
                <a:pos x="T0" y="T1"/>
              </a:cxn>
              <a:cxn ang="T7">
                <a:pos x="T2" y="T3"/>
              </a:cxn>
              <a:cxn ang="T8">
                <a:pos x="T4" y="T5"/>
              </a:cxn>
            </a:cxnLst>
            <a:rect l="T9" t="T10" r="T11" b="T12"/>
            <a:pathLst>
              <a:path w="70" h="240">
                <a:moveTo>
                  <a:pt x="70" y="0"/>
                </a:moveTo>
                <a:cubicBezTo>
                  <a:pt x="70" y="47"/>
                  <a:pt x="70" y="95"/>
                  <a:pt x="70" y="135"/>
                </a:cubicBezTo>
                <a:cubicBezTo>
                  <a:pt x="70" y="175"/>
                  <a:pt x="0" y="163"/>
                  <a:pt x="70" y="240"/>
                </a:cubicBezTo>
              </a:path>
            </a:pathLst>
          </a:custGeom>
          <a:solidFill>
            <a:srgbClr val="339966"/>
          </a:solidFill>
          <a:ln w="28575">
            <a:solidFill>
              <a:srgbClr val="008000"/>
            </a:solidFill>
            <a:round/>
            <a:headEnd/>
            <a:tailEnd/>
          </a:ln>
        </p:spPr>
        <p:txBody>
          <a:bodyPr/>
          <a:lstStyle/>
          <a:p>
            <a:endParaRPr lang="en-US"/>
          </a:p>
        </p:txBody>
      </p:sp>
      <p:grpSp>
        <p:nvGrpSpPr>
          <p:cNvPr id="14359" name="Group 28"/>
          <p:cNvGrpSpPr>
            <a:grpSpLocks/>
          </p:cNvGrpSpPr>
          <p:nvPr/>
        </p:nvGrpSpPr>
        <p:grpSpPr bwMode="auto">
          <a:xfrm>
            <a:off x="5818188" y="2711450"/>
            <a:ext cx="165100" cy="168275"/>
            <a:chOff x="4185" y="13200"/>
            <a:chExt cx="300" cy="300"/>
          </a:xfrm>
        </p:grpSpPr>
        <p:sp>
          <p:nvSpPr>
            <p:cNvPr id="14398" name="Oval 29"/>
            <p:cNvSpPr>
              <a:spLocks noChangeArrowheads="1"/>
            </p:cNvSpPr>
            <p:nvPr/>
          </p:nvSpPr>
          <p:spPr bwMode="auto">
            <a:xfrm>
              <a:off x="4185" y="13200"/>
              <a:ext cx="300" cy="300"/>
            </a:xfrm>
            <a:prstGeom prst="ellipse">
              <a:avLst/>
            </a:prstGeom>
            <a:solidFill>
              <a:srgbClr val="FFFFFF"/>
            </a:solidFill>
            <a:ln w="9525">
              <a:solidFill>
                <a:srgbClr val="000000"/>
              </a:solidFill>
              <a:round/>
              <a:headEnd/>
              <a:tailEnd/>
            </a:ln>
          </p:spPr>
          <p:txBody>
            <a:bodyPr/>
            <a:lstStyle/>
            <a:p>
              <a:endParaRPr lang="en-US"/>
            </a:p>
          </p:txBody>
        </p:sp>
        <p:sp>
          <p:nvSpPr>
            <p:cNvPr id="14399" name="Oval 30"/>
            <p:cNvSpPr>
              <a:spLocks noChangeArrowheads="1"/>
            </p:cNvSpPr>
            <p:nvPr/>
          </p:nvSpPr>
          <p:spPr bwMode="auto">
            <a:xfrm>
              <a:off x="4245" y="13260"/>
              <a:ext cx="180" cy="180"/>
            </a:xfrm>
            <a:prstGeom prst="ellipse">
              <a:avLst/>
            </a:prstGeom>
            <a:solidFill>
              <a:srgbClr val="000000"/>
            </a:solidFill>
            <a:ln w="9525">
              <a:solidFill>
                <a:srgbClr val="000000"/>
              </a:solidFill>
              <a:round/>
              <a:headEnd/>
              <a:tailEnd/>
            </a:ln>
          </p:spPr>
          <p:txBody>
            <a:bodyPr/>
            <a:lstStyle/>
            <a:p>
              <a:endParaRPr lang="en-US"/>
            </a:p>
          </p:txBody>
        </p:sp>
      </p:grpSp>
      <p:sp>
        <p:nvSpPr>
          <p:cNvPr id="14360" name="Oval 31"/>
          <p:cNvSpPr>
            <a:spLocks noChangeArrowheads="1"/>
          </p:cNvSpPr>
          <p:nvPr/>
        </p:nvSpPr>
        <p:spPr bwMode="auto">
          <a:xfrm>
            <a:off x="6459538" y="2838450"/>
            <a:ext cx="100012" cy="100013"/>
          </a:xfrm>
          <a:prstGeom prst="ellipse">
            <a:avLst/>
          </a:prstGeom>
          <a:solidFill>
            <a:srgbClr val="000000"/>
          </a:solidFill>
          <a:ln w="9525">
            <a:solidFill>
              <a:srgbClr val="000000"/>
            </a:solidFill>
            <a:round/>
            <a:headEnd/>
            <a:tailEnd/>
          </a:ln>
        </p:spPr>
        <p:txBody>
          <a:bodyPr/>
          <a:lstStyle/>
          <a:p>
            <a:endParaRPr lang="en-US"/>
          </a:p>
        </p:txBody>
      </p:sp>
      <p:sp>
        <p:nvSpPr>
          <p:cNvPr id="14361" name="Oval 32"/>
          <p:cNvSpPr>
            <a:spLocks noChangeArrowheads="1"/>
          </p:cNvSpPr>
          <p:nvPr/>
        </p:nvSpPr>
        <p:spPr bwMode="auto">
          <a:xfrm>
            <a:off x="5751513" y="781050"/>
            <a:ext cx="98425" cy="98425"/>
          </a:xfrm>
          <a:prstGeom prst="ellipse">
            <a:avLst/>
          </a:prstGeom>
          <a:solidFill>
            <a:srgbClr val="000000"/>
          </a:solidFill>
          <a:ln w="9525">
            <a:solidFill>
              <a:srgbClr val="000000"/>
            </a:solidFill>
            <a:round/>
            <a:headEnd/>
            <a:tailEnd/>
          </a:ln>
        </p:spPr>
        <p:txBody>
          <a:bodyPr/>
          <a:lstStyle/>
          <a:p>
            <a:pPr algn="l"/>
            <a:endParaRPr lang="vi-VN">
              <a:latin typeface=".VnTimeH" pitchFamily="34" charset="0"/>
            </a:endParaRPr>
          </a:p>
        </p:txBody>
      </p:sp>
      <p:sp>
        <p:nvSpPr>
          <p:cNvPr id="14362" name="Oval 33"/>
          <p:cNvSpPr>
            <a:spLocks noChangeArrowheads="1"/>
          </p:cNvSpPr>
          <p:nvPr/>
        </p:nvSpPr>
        <p:spPr bwMode="auto">
          <a:xfrm>
            <a:off x="4867275" y="1471613"/>
            <a:ext cx="100013" cy="100012"/>
          </a:xfrm>
          <a:prstGeom prst="ellipse">
            <a:avLst/>
          </a:prstGeom>
          <a:solidFill>
            <a:srgbClr val="000000"/>
          </a:solidFill>
          <a:ln w="9525">
            <a:solidFill>
              <a:srgbClr val="000000"/>
            </a:solidFill>
            <a:round/>
            <a:headEnd/>
            <a:tailEnd/>
          </a:ln>
        </p:spPr>
        <p:txBody>
          <a:bodyPr/>
          <a:lstStyle/>
          <a:p>
            <a:endParaRPr lang="en-US"/>
          </a:p>
        </p:txBody>
      </p:sp>
      <p:sp>
        <p:nvSpPr>
          <p:cNvPr id="14363" name="Oval 34"/>
          <p:cNvSpPr>
            <a:spLocks noChangeArrowheads="1"/>
          </p:cNvSpPr>
          <p:nvPr/>
        </p:nvSpPr>
        <p:spPr bwMode="auto">
          <a:xfrm>
            <a:off x="6835775" y="1670050"/>
            <a:ext cx="98425" cy="101600"/>
          </a:xfrm>
          <a:prstGeom prst="ellipse">
            <a:avLst/>
          </a:prstGeom>
          <a:solidFill>
            <a:srgbClr val="000000"/>
          </a:solidFill>
          <a:ln w="9525">
            <a:solidFill>
              <a:srgbClr val="000000"/>
            </a:solidFill>
            <a:round/>
            <a:headEnd/>
            <a:tailEnd/>
          </a:ln>
        </p:spPr>
        <p:txBody>
          <a:bodyPr/>
          <a:lstStyle/>
          <a:p>
            <a:endParaRPr lang="en-US"/>
          </a:p>
        </p:txBody>
      </p:sp>
      <p:sp>
        <p:nvSpPr>
          <p:cNvPr id="14364" name="Oval 35"/>
          <p:cNvSpPr>
            <a:spLocks noChangeArrowheads="1"/>
          </p:cNvSpPr>
          <p:nvPr/>
        </p:nvSpPr>
        <p:spPr bwMode="auto">
          <a:xfrm>
            <a:off x="6681788" y="2436813"/>
            <a:ext cx="98425" cy="100012"/>
          </a:xfrm>
          <a:prstGeom prst="ellipse">
            <a:avLst/>
          </a:prstGeom>
          <a:solidFill>
            <a:srgbClr val="000000"/>
          </a:solidFill>
          <a:ln w="9525">
            <a:solidFill>
              <a:srgbClr val="000000"/>
            </a:solidFill>
            <a:round/>
            <a:headEnd/>
            <a:tailEnd/>
          </a:ln>
        </p:spPr>
        <p:txBody>
          <a:bodyPr/>
          <a:lstStyle/>
          <a:p>
            <a:endParaRPr lang="en-US"/>
          </a:p>
        </p:txBody>
      </p:sp>
      <p:grpSp>
        <p:nvGrpSpPr>
          <p:cNvPr id="14365" name="Group 36"/>
          <p:cNvGrpSpPr>
            <a:grpSpLocks/>
          </p:cNvGrpSpPr>
          <p:nvPr/>
        </p:nvGrpSpPr>
        <p:grpSpPr bwMode="auto">
          <a:xfrm>
            <a:off x="5534025" y="5670550"/>
            <a:ext cx="166688" cy="166688"/>
            <a:chOff x="4185" y="13200"/>
            <a:chExt cx="300" cy="300"/>
          </a:xfrm>
        </p:grpSpPr>
        <p:sp>
          <p:nvSpPr>
            <p:cNvPr id="14396" name="Oval 37"/>
            <p:cNvSpPr>
              <a:spLocks noChangeArrowheads="1"/>
            </p:cNvSpPr>
            <p:nvPr/>
          </p:nvSpPr>
          <p:spPr bwMode="auto">
            <a:xfrm>
              <a:off x="4185" y="13200"/>
              <a:ext cx="300" cy="300"/>
            </a:xfrm>
            <a:prstGeom prst="ellipse">
              <a:avLst/>
            </a:prstGeom>
            <a:solidFill>
              <a:srgbClr val="FFFFFF"/>
            </a:solidFill>
            <a:ln w="9525">
              <a:solidFill>
                <a:srgbClr val="000000"/>
              </a:solidFill>
              <a:round/>
              <a:headEnd/>
              <a:tailEnd/>
            </a:ln>
          </p:spPr>
          <p:txBody>
            <a:bodyPr/>
            <a:lstStyle/>
            <a:p>
              <a:endParaRPr lang="en-US"/>
            </a:p>
          </p:txBody>
        </p:sp>
        <p:sp>
          <p:nvSpPr>
            <p:cNvPr id="14397" name="Oval 38"/>
            <p:cNvSpPr>
              <a:spLocks noChangeArrowheads="1"/>
            </p:cNvSpPr>
            <p:nvPr/>
          </p:nvSpPr>
          <p:spPr bwMode="auto">
            <a:xfrm>
              <a:off x="4245" y="13260"/>
              <a:ext cx="180" cy="180"/>
            </a:xfrm>
            <a:prstGeom prst="ellipse">
              <a:avLst/>
            </a:prstGeom>
            <a:solidFill>
              <a:srgbClr val="000000"/>
            </a:solidFill>
            <a:ln w="9525">
              <a:solidFill>
                <a:srgbClr val="000000"/>
              </a:solidFill>
              <a:round/>
              <a:headEnd/>
              <a:tailEnd/>
            </a:ln>
          </p:spPr>
          <p:txBody>
            <a:bodyPr/>
            <a:lstStyle/>
            <a:p>
              <a:endParaRPr lang="en-US"/>
            </a:p>
          </p:txBody>
        </p:sp>
      </p:grpSp>
      <p:grpSp>
        <p:nvGrpSpPr>
          <p:cNvPr id="14366" name="Group 39"/>
          <p:cNvGrpSpPr>
            <a:grpSpLocks/>
          </p:cNvGrpSpPr>
          <p:nvPr/>
        </p:nvGrpSpPr>
        <p:grpSpPr bwMode="auto">
          <a:xfrm rot="-1728032">
            <a:off x="5536870" y="1975338"/>
            <a:ext cx="410235" cy="511808"/>
            <a:chOff x="2415" y="12855"/>
            <a:chExt cx="555" cy="795"/>
          </a:xfrm>
        </p:grpSpPr>
        <p:sp>
          <p:nvSpPr>
            <p:cNvPr id="14393" name="Rectangle 40"/>
            <p:cNvSpPr>
              <a:spLocks noChangeArrowheads="1"/>
            </p:cNvSpPr>
            <p:nvPr/>
          </p:nvSpPr>
          <p:spPr bwMode="auto">
            <a:xfrm>
              <a:off x="2565" y="12855"/>
              <a:ext cx="241" cy="795"/>
            </a:xfrm>
            <a:prstGeom prst="rect">
              <a:avLst/>
            </a:prstGeom>
            <a:solidFill>
              <a:srgbClr val="FFFFFF"/>
            </a:solidFill>
            <a:ln w="19050">
              <a:solidFill>
                <a:srgbClr val="000000"/>
              </a:solidFill>
              <a:miter lim="800000"/>
              <a:headEnd/>
              <a:tailEnd/>
            </a:ln>
          </p:spPr>
          <p:txBody>
            <a:bodyPr/>
            <a:lstStyle/>
            <a:p>
              <a:endParaRPr lang="en-US"/>
            </a:p>
          </p:txBody>
        </p:sp>
        <p:sp>
          <p:nvSpPr>
            <p:cNvPr id="14394" name="AutoShape 41"/>
            <p:cNvSpPr>
              <a:spLocks noChangeArrowheads="1"/>
            </p:cNvSpPr>
            <p:nvPr/>
          </p:nvSpPr>
          <p:spPr bwMode="auto">
            <a:xfrm rot="10601523">
              <a:off x="2415" y="13027"/>
              <a:ext cx="555" cy="71"/>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515 w 21600"/>
                <a:gd name="T13" fmla="*/ 4563 h 21600"/>
                <a:gd name="T14" fmla="*/ 17085 w 21600"/>
                <a:gd name="T15" fmla="*/ 17037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000000"/>
            </a:solidFill>
            <a:ln w="19050">
              <a:solidFill>
                <a:srgbClr val="000000"/>
              </a:solidFill>
              <a:miter lim="800000"/>
              <a:headEnd/>
              <a:tailEnd/>
            </a:ln>
          </p:spPr>
          <p:txBody>
            <a:bodyPr/>
            <a:lstStyle/>
            <a:p>
              <a:endParaRPr lang="en-US"/>
            </a:p>
          </p:txBody>
        </p:sp>
        <p:sp>
          <p:nvSpPr>
            <p:cNvPr id="14395" name="AutoShape 42"/>
            <p:cNvSpPr>
              <a:spLocks noChangeArrowheads="1"/>
            </p:cNvSpPr>
            <p:nvPr/>
          </p:nvSpPr>
          <p:spPr bwMode="auto">
            <a:xfrm rot="-5400000">
              <a:off x="2392" y="13182"/>
              <a:ext cx="584" cy="76"/>
            </a:xfrm>
            <a:prstGeom prst="chevron">
              <a:avLst>
                <a:gd name="adj" fmla="val 192105"/>
              </a:avLst>
            </a:prstGeom>
            <a:solidFill>
              <a:srgbClr val="000000"/>
            </a:solidFill>
            <a:ln w="9525">
              <a:solidFill>
                <a:srgbClr val="000000"/>
              </a:solidFill>
              <a:miter lim="800000"/>
              <a:headEnd/>
              <a:tailEnd/>
            </a:ln>
          </p:spPr>
          <p:txBody>
            <a:bodyPr/>
            <a:lstStyle/>
            <a:p>
              <a:endParaRPr lang="en-US"/>
            </a:p>
          </p:txBody>
        </p:sp>
      </p:grpSp>
      <p:grpSp>
        <p:nvGrpSpPr>
          <p:cNvPr id="14367" name="Group 43"/>
          <p:cNvGrpSpPr>
            <a:grpSpLocks/>
          </p:cNvGrpSpPr>
          <p:nvPr/>
        </p:nvGrpSpPr>
        <p:grpSpPr bwMode="auto">
          <a:xfrm rot="-376791">
            <a:off x="5777422" y="4665302"/>
            <a:ext cx="476247" cy="659668"/>
            <a:chOff x="2415" y="12855"/>
            <a:chExt cx="555" cy="795"/>
          </a:xfrm>
        </p:grpSpPr>
        <p:sp>
          <p:nvSpPr>
            <p:cNvPr id="14390" name="Rectangle 44"/>
            <p:cNvSpPr>
              <a:spLocks noChangeArrowheads="1"/>
            </p:cNvSpPr>
            <p:nvPr/>
          </p:nvSpPr>
          <p:spPr bwMode="auto">
            <a:xfrm>
              <a:off x="2565" y="12855"/>
              <a:ext cx="241" cy="795"/>
            </a:xfrm>
            <a:prstGeom prst="rect">
              <a:avLst/>
            </a:prstGeom>
            <a:solidFill>
              <a:srgbClr val="FFFFFF"/>
            </a:solidFill>
            <a:ln w="19050">
              <a:solidFill>
                <a:srgbClr val="000000"/>
              </a:solidFill>
              <a:miter lim="800000"/>
              <a:headEnd/>
              <a:tailEnd/>
            </a:ln>
          </p:spPr>
          <p:txBody>
            <a:bodyPr/>
            <a:lstStyle/>
            <a:p>
              <a:endParaRPr lang="en-US"/>
            </a:p>
          </p:txBody>
        </p:sp>
        <p:sp>
          <p:nvSpPr>
            <p:cNvPr id="14391" name="AutoShape 45"/>
            <p:cNvSpPr>
              <a:spLocks noChangeArrowheads="1"/>
            </p:cNvSpPr>
            <p:nvPr/>
          </p:nvSpPr>
          <p:spPr bwMode="auto">
            <a:xfrm rot="10601523">
              <a:off x="2415" y="13027"/>
              <a:ext cx="555" cy="71"/>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515 w 21600"/>
                <a:gd name="T13" fmla="*/ 4563 h 21600"/>
                <a:gd name="T14" fmla="*/ 17085 w 21600"/>
                <a:gd name="T15" fmla="*/ 17037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000000"/>
            </a:solidFill>
            <a:ln w="19050">
              <a:solidFill>
                <a:srgbClr val="000000"/>
              </a:solidFill>
              <a:miter lim="800000"/>
              <a:headEnd/>
              <a:tailEnd/>
            </a:ln>
          </p:spPr>
          <p:txBody>
            <a:bodyPr/>
            <a:lstStyle/>
            <a:p>
              <a:endParaRPr lang="en-US"/>
            </a:p>
          </p:txBody>
        </p:sp>
        <p:sp>
          <p:nvSpPr>
            <p:cNvPr id="14392" name="AutoShape 46"/>
            <p:cNvSpPr>
              <a:spLocks noChangeArrowheads="1"/>
            </p:cNvSpPr>
            <p:nvPr/>
          </p:nvSpPr>
          <p:spPr bwMode="auto">
            <a:xfrm rot="-5400000">
              <a:off x="2392" y="13182"/>
              <a:ext cx="584" cy="76"/>
            </a:xfrm>
            <a:prstGeom prst="chevron">
              <a:avLst>
                <a:gd name="adj" fmla="val 192105"/>
              </a:avLst>
            </a:prstGeom>
            <a:solidFill>
              <a:srgbClr val="000000"/>
            </a:solidFill>
            <a:ln w="9525">
              <a:solidFill>
                <a:srgbClr val="000000"/>
              </a:solidFill>
              <a:miter lim="800000"/>
              <a:headEnd/>
              <a:tailEnd/>
            </a:ln>
          </p:spPr>
          <p:txBody>
            <a:bodyPr/>
            <a:lstStyle/>
            <a:p>
              <a:endParaRPr lang="en-US"/>
            </a:p>
          </p:txBody>
        </p:sp>
      </p:grpSp>
      <p:sp>
        <p:nvSpPr>
          <p:cNvPr id="14368" name="Text Box 47"/>
          <p:cNvSpPr txBox="1">
            <a:spLocks noChangeArrowheads="1"/>
          </p:cNvSpPr>
          <p:nvPr/>
        </p:nvSpPr>
        <p:spPr bwMode="auto">
          <a:xfrm>
            <a:off x="5794375" y="712788"/>
            <a:ext cx="153511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algn="ctr" eaLnBrk="0" fontAlgn="base" hangingPunct="0">
              <a:spcBef>
                <a:spcPct val="0"/>
              </a:spcBef>
              <a:spcAft>
                <a:spcPct val="0"/>
              </a:spcAft>
              <a:defRPr>
                <a:solidFill>
                  <a:schemeClr val="tx1"/>
                </a:solidFill>
                <a:latin typeface=".VnTime" pitchFamily="34" charset="0"/>
              </a:defRPr>
            </a:lvl6pPr>
            <a:lvl7pPr marL="2971800" indent="-228600" algn="ctr" eaLnBrk="0" fontAlgn="base" hangingPunct="0">
              <a:spcBef>
                <a:spcPct val="0"/>
              </a:spcBef>
              <a:spcAft>
                <a:spcPct val="0"/>
              </a:spcAft>
              <a:defRPr>
                <a:solidFill>
                  <a:schemeClr val="tx1"/>
                </a:solidFill>
                <a:latin typeface=".VnTime" pitchFamily="34" charset="0"/>
              </a:defRPr>
            </a:lvl7pPr>
            <a:lvl8pPr marL="3429000" indent="-228600" algn="ctr" eaLnBrk="0" fontAlgn="base" hangingPunct="0">
              <a:spcBef>
                <a:spcPct val="0"/>
              </a:spcBef>
              <a:spcAft>
                <a:spcPct val="0"/>
              </a:spcAft>
              <a:defRPr>
                <a:solidFill>
                  <a:schemeClr val="tx1"/>
                </a:solidFill>
                <a:latin typeface=".VnTime" pitchFamily="34" charset="0"/>
              </a:defRPr>
            </a:lvl8pPr>
            <a:lvl9pPr marL="3886200" indent="-228600" algn="ctr" eaLnBrk="0" fontAlgn="base" hangingPunct="0">
              <a:spcBef>
                <a:spcPct val="0"/>
              </a:spcBef>
              <a:spcAft>
                <a:spcPct val="0"/>
              </a:spcAft>
              <a:defRPr>
                <a:solidFill>
                  <a:schemeClr val="tx1"/>
                </a:solidFill>
                <a:latin typeface=".VnTime" pitchFamily="34" charset="0"/>
              </a:defRPr>
            </a:lvl9pPr>
          </a:lstStyle>
          <a:p>
            <a:pPr algn="l" eaLnBrk="1" hangingPunct="1"/>
            <a:r>
              <a:rPr lang="en-US" sz="1200" b="1">
                <a:latin typeface=".VnTimeH" pitchFamily="34" charset="0"/>
              </a:rPr>
              <a:t> ®åi ®éc lËp</a:t>
            </a:r>
            <a:endParaRPr lang="en-US">
              <a:latin typeface=".VnTimeH" pitchFamily="34" charset="0"/>
            </a:endParaRPr>
          </a:p>
        </p:txBody>
      </p:sp>
      <p:sp>
        <p:nvSpPr>
          <p:cNvPr id="14369" name="Text Box 48"/>
          <p:cNvSpPr txBox="1">
            <a:spLocks noChangeArrowheads="1"/>
          </p:cNvSpPr>
          <p:nvPr/>
        </p:nvSpPr>
        <p:spPr bwMode="auto">
          <a:xfrm>
            <a:off x="6067425" y="1747838"/>
            <a:ext cx="1474788"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algn="ctr" eaLnBrk="0" fontAlgn="base" hangingPunct="0">
              <a:spcBef>
                <a:spcPct val="0"/>
              </a:spcBef>
              <a:spcAft>
                <a:spcPct val="0"/>
              </a:spcAft>
              <a:defRPr>
                <a:solidFill>
                  <a:schemeClr val="tx1"/>
                </a:solidFill>
                <a:latin typeface=".VnTime" pitchFamily="34" charset="0"/>
              </a:defRPr>
            </a:lvl6pPr>
            <a:lvl7pPr marL="2971800" indent="-228600" algn="ctr" eaLnBrk="0" fontAlgn="base" hangingPunct="0">
              <a:spcBef>
                <a:spcPct val="0"/>
              </a:spcBef>
              <a:spcAft>
                <a:spcPct val="0"/>
              </a:spcAft>
              <a:defRPr>
                <a:solidFill>
                  <a:schemeClr val="tx1"/>
                </a:solidFill>
                <a:latin typeface=".VnTime" pitchFamily="34" charset="0"/>
              </a:defRPr>
            </a:lvl7pPr>
            <a:lvl8pPr marL="3429000" indent="-228600" algn="ctr" eaLnBrk="0" fontAlgn="base" hangingPunct="0">
              <a:spcBef>
                <a:spcPct val="0"/>
              </a:spcBef>
              <a:spcAft>
                <a:spcPct val="0"/>
              </a:spcAft>
              <a:defRPr>
                <a:solidFill>
                  <a:schemeClr val="tx1"/>
                </a:solidFill>
                <a:latin typeface=".VnTime" pitchFamily="34" charset="0"/>
              </a:defRPr>
            </a:lvl8pPr>
            <a:lvl9pPr marL="3886200" indent="-228600" algn="ctr" eaLnBrk="0" fontAlgn="base" hangingPunct="0">
              <a:spcBef>
                <a:spcPct val="0"/>
              </a:spcBef>
              <a:spcAft>
                <a:spcPct val="0"/>
              </a:spcAft>
              <a:defRPr>
                <a:solidFill>
                  <a:schemeClr val="tx1"/>
                </a:solidFill>
                <a:latin typeface=".VnTime" pitchFamily="34" charset="0"/>
              </a:defRPr>
            </a:lvl9pPr>
          </a:lstStyle>
          <a:p>
            <a:pPr algn="l" eaLnBrk="1" hangingPunct="1"/>
            <a:r>
              <a:rPr lang="en-US" sz="1200" b="1">
                <a:latin typeface=".VnTimeH" pitchFamily="34" charset="0"/>
              </a:rPr>
              <a:t> ®åi him lam</a:t>
            </a:r>
            <a:endParaRPr lang="en-US">
              <a:latin typeface=".VnTimeH" pitchFamily="34" charset="0"/>
            </a:endParaRPr>
          </a:p>
        </p:txBody>
      </p:sp>
      <p:sp>
        <p:nvSpPr>
          <p:cNvPr id="14370" name="Text Box 49"/>
          <p:cNvSpPr txBox="1">
            <a:spLocks noChangeArrowheads="1"/>
          </p:cNvSpPr>
          <p:nvPr/>
        </p:nvSpPr>
        <p:spPr bwMode="auto">
          <a:xfrm>
            <a:off x="4319588" y="1520825"/>
            <a:ext cx="1022350"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algn="ctr" eaLnBrk="0" fontAlgn="base" hangingPunct="0">
              <a:spcBef>
                <a:spcPct val="0"/>
              </a:spcBef>
              <a:spcAft>
                <a:spcPct val="0"/>
              </a:spcAft>
              <a:defRPr>
                <a:solidFill>
                  <a:schemeClr val="tx1"/>
                </a:solidFill>
                <a:latin typeface=".VnTime" pitchFamily="34" charset="0"/>
              </a:defRPr>
            </a:lvl6pPr>
            <a:lvl7pPr marL="2971800" indent="-228600" algn="ctr" eaLnBrk="0" fontAlgn="base" hangingPunct="0">
              <a:spcBef>
                <a:spcPct val="0"/>
              </a:spcBef>
              <a:spcAft>
                <a:spcPct val="0"/>
              </a:spcAft>
              <a:defRPr>
                <a:solidFill>
                  <a:schemeClr val="tx1"/>
                </a:solidFill>
                <a:latin typeface=".VnTime" pitchFamily="34" charset="0"/>
              </a:defRPr>
            </a:lvl7pPr>
            <a:lvl8pPr marL="3429000" indent="-228600" algn="ctr" eaLnBrk="0" fontAlgn="base" hangingPunct="0">
              <a:spcBef>
                <a:spcPct val="0"/>
              </a:spcBef>
              <a:spcAft>
                <a:spcPct val="0"/>
              </a:spcAft>
              <a:defRPr>
                <a:solidFill>
                  <a:schemeClr val="tx1"/>
                </a:solidFill>
                <a:latin typeface=".VnTime" pitchFamily="34" charset="0"/>
              </a:defRPr>
            </a:lvl8pPr>
            <a:lvl9pPr marL="3886200" indent="-228600" algn="ctr" eaLnBrk="0" fontAlgn="base" hangingPunct="0">
              <a:spcBef>
                <a:spcPct val="0"/>
              </a:spcBef>
              <a:spcAft>
                <a:spcPct val="0"/>
              </a:spcAft>
              <a:defRPr>
                <a:solidFill>
                  <a:schemeClr val="tx1"/>
                </a:solidFill>
                <a:latin typeface=".VnTime" pitchFamily="34" charset="0"/>
              </a:defRPr>
            </a:lvl9pPr>
          </a:lstStyle>
          <a:p>
            <a:pPr algn="l" eaLnBrk="1" hangingPunct="1"/>
            <a:r>
              <a:rPr lang="en-US" sz="1200" b="1">
                <a:latin typeface=".VnTimeH" pitchFamily="34" charset="0"/>
              </a:rPr>
              <a:t>B¶n kÐo</a:t>
            </a:r>
            <a:endParaRPr lang="en-US">
              <a:latin typeface=".VnTimeH" pitchFamily="34" charset="0"/>
            </a:endParaRPr>
          </a:p>
        </p:txBody>
      </p:sp>
      <p:sp>
        <p:nvSpPr>
          <p:cNvPr id="14371" name="Text Box 50"/>
          <p:cNvSpPr txBox="1">
            <a:spLocks noChangeArrowheads="1"/>
          </p:cNvSpPr>
          <p:nvPr/>
        </p:nvSpPr>
        <p:spPr bwMode="auto">
          <a:xfrm>
            <a:off x="4621213" y="2063750"/>
            <a:ext cx="882650"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algn="ctr" eaLnBrk="0" fontAlgn="base" hangingPunct="0">
              <a:spcBef>
                <a:spcPct val="0"/>
              </a:spcBef>
              <a:spcAft>
                <a:spcPct val="0"/>
              </a:spcAft>
              <a:defRPr>
                <a:solidFill>
                  <a:schemeClr val="tx1"/>
                </a:solidFill>
                <a:latin typeface=".VnTime" pitchFamily="34" charset="0"/>
              </a:defRPr>
            </a:lvl6pPr>
            <a:lvl7pPr marL="2971800" indent="-228600" algn="ctr" eaLnBrk="0" fontAlgn="base" hangingPunct="0">
              <a:spcBef>
                <a:spcPct val="0"/>
              </a:spcBef>
              <a:spcAft>
                <a:spcPct val="0"/>
              </a:spcAft>
              <a:defRPr>
                <a:solidFill>
                  <a:schemeClr val="tx1"/>
                </a:solidFill>
                <a:latin typeface=".VnTime" pitchFamily="34" charset="0"/>
              </a:defRPr>
            </a:lvl7pPr>
            <a:lvl8pPr marL="3429000" indent="-228600" algn="ctr" eaLnBrk="0" fontAlgn="base" hangingPunct="0">
              <a:spcBef>
                <a:spcPct val="0"/>
              </a:spcBef>
              <a:spcAft>
                <a:spcPct val="0"/>
              </a:spcAft>
              <a:defRPr>
                <a:solidFill>
                  <a:schemeClr val="tx1"/>
                </a:solidFill>
                <a:latin typeface=".VnTime" pitchFamily="34" charset="0"/>
              </a:defRPr>
            </a:lvl8pPr>
            <a:lvl9pPr marL="3886200" indent="-228600" algn="ctr" eaLnBrk="0" fontAlgn="base" hangingPunct="0">
              <a:spcBef>
                <a:spcPct val="0"/>
              </a:spcBef>
              <a:spcAft>
                <a:spcPct val="0"/>
              </a:spcAft>
              <a:defRPr>
                <a:solidFill>
                  <a:schemeClr val="tx1"/>
                </a:solidFill>
                <a:latin typeface=".VnTime" pitchFamily="34" charset="0"/>
              </a:defRPr>
            </a:lvl9pPr>
          </a:lstStyle>
          <a:p>
            <a:pPr algn="l" eaLnBrk="1" hangingPunct="1"/>
            <a:r>
              <a:rPr lang="en-US" sz="1200" b="1" dirty="0" err="1">
                <a:latin typeface=".VnTimeH" pitchFamily="34" charset="0"/>
              </a:rPr>
              <a:t>M­êng</a:t>
            </a:r>
            <a:r>
              <a:rPr lang="en-US" sz="1200" b="1" dirty="0">
                <a:latin typeface=".VnTimeH" pitchFamily="34" charset="0"/>
              </a:rPr>
              <a:t> </a:t>
            </a:r>
            <a:r>
              <a:rPr lang="en-US" sz="1200" b="1" dirty="0" err="1">
                <a:latin typeface=".VnTimeH" pitchFamily="34" charset="0"/>
              </a:rPr>
              <a:t>thanh</a:t>
            </a:r>
            <a:endParaRPr lang="en-US" dirty="0">
              <a:latin typeface=".VnTimeH" pitchFamily="34" charset="0"/>
            </a:endParaRPr>
          </a:p>
        </p:txBody>
      </p:sp>
      <p:sp>
        <p:nvSpPr>
          <p:cNvPr id="14372" name="Text Box 51"/>
          <p:cNvSpPr txBox="1">
            <a:spLocks noChangeArrowheads="1"/>
          </p:cNvSpPr>
          <p:nvPr/>
        </p:nvSpPr>
        <p:spPr bwMode="auto">
          <a:xfrm>
            <a:off x="6403975" y="2771775"/>
            <a:ext cx="671513"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algn="ctr" eaLnBrk="0" fontAlgn="base" hangingPunct="0">
              <a:spcBef>
                <a:spcPct val="0"/>
              </a:spcBef>
              <a:spcAft>
                <a:spcPct val="0"/>
              </a:spcAft>
              <a:defRPr>
                <a:solidFill>
                  <a:schemeClr val="tx1"/>
                </a:solidFill>
                <a:latin typeface=".VnTime" pitchFamily="34" charset="0"/>
              </a:defRPr>
            </a:lvl6pPr>
            <a:lvl7pPr marL="2971800" indent="-228600" algn="ctr" eaLnBrk="0" fontAlgn="base" hangingPunct="0">
              <a:spcBef>
                <a:spcPct val="0"/>
              </a:spcBef>
              <a:spcAft>
                <a:spcPct val="0"/>
              </a:spcAft>
              <a:defRPr>
                <a:solidFill>
                  <a:schemeClr val="tx1"/>
                </a:solidFill>
                <a:latin typeface=".VnTime" pitchFamily="34" charset="0"/>
              </a:defRPr>
            </a:lvl7pPr>
            <a:lvl8pPr marL="3429000" indent="-228600" algn="ctr" eaLnBrk="0" fontAlgn="base" hangingPunct="0">
              <a:spcBef>
                <a:spcPct val="0"/>
              </a:spcBef>
              <a:spcAft>
                <a:spcPct val="0"/>
              </a:spcAft>
              <a:defRPr>
                <a:solidFill>
                  <a:schemeClr val="tx1"/>
                </a:solidFill>
                <a:latin typeface=".VnTime" pitchFamily="34" charset="0"/>
              </a:defRPr>
            </a:lvl8pPr>
            <a:lvl9pPr marL="3886200" indent="-228600" algn="ctr" eaLnBrk="0" fontAlgn="base" hangingPunct="0">
              <a:spcBef>
                <a:spcPct val="0"/>
              </a:spcBef>
              <a:spcAft>
                <a:spcPct val="0"/>
              </a:spcAft>
              <a:defRPr>
                <a:solidFill>
                  <a:schemeClr val="tx1"/>
                </a:solidFill>
                <a:latin typeface=".VnTime" pitchFamily="34" charset="0"/>
              </a:defRPr>
            </a:lvl9pPr>
          </a:lstStyle>
          <a:p>
            <a:pPr algn="l" eaLnBrk="1" hangingPunct="1"/>
            <a:r>
              <a:rPr lang="en-US" sz="2100" b="1" dirty="0">
                <a:latin typeface=".VnTimeH" pitchFamily="34" charset="0"/>
              </a:rPr>
              <a:t> A</a:t>
            </a:r>
            <a:r>
              <a:rPr lang="en-US" sz="2100" b="1" baseline="-25000" dirty="0">
                <a:latin typeface=".VnTimeH" pitchFamily="34" charset="0"/>
              </a:rPr>
              <a:t>1</a:t>
            </a:r>
            <a:endParaRPr lang="en-US" dirty="0">
              <a:latin typeface=".VnTimeH" pitchFamily="34" charset="0"/>
            </a:endParaRPr>
          </a:p>
        </p:txBody>
      </p:sp>
      <p:sp>
        <p:nvSpPr>
          <p:cNvPr id="14373" name="Text Box 52"/>
          <p:cNvSpPr txBox="1">
            <a:spLocks noChangeArrowheads="1"/>
          </p:cNvSpPr>
          <p:nvPr/>
        </p:nvSpPr>
        <p:spPr bwMode="auto">
          <a:xfrm>
            <a:off x="5964238" y="5438775"/>
            <a:ext cx="1282700"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algn="ctr" eaLnBrk="0" fontAlgn="base" hangingPunct="0">
              <a:spcBef>
                <a:spcPct val="0"/>
              </a:spcBef>
              <a:spcAft>
                <a:spcPct val="0"/>
              </a:spcAft>
              <a:defRPr>
                <a:solidFill>
                  <a:schemeClr val="tx1"/>
                </a:solidFill>
                <a:latin typeface=".VnTime" pitchFamily="34" charset="0"/>
              </a:defRPr>
            </a:lvl6pPr>
            <a:lvl7pPr marL="2971800" indent="-228600" algn="ctr" eaLnBrk="0" fontAlgn="base" hangingPunct="0">
              <a:spcBef>
                <a:spcPct val="0"/>
              </a:spcBef>
              <a:spcAft>
                <a:spcPct val="0"/>
              </a:spcAft>
              <a:defRPr>
                <a:solidFill>
                  <a:schemeClr val="tx1"/>
                </a:solidFill>
                <a:latin typeface=".VnTime" pitchFamily="34" charset="0"/>
              </a:defRPr>
            </a:lvl7pPr>
            <a:lvl8pPr marL="3429000" indent="-228600" algn="ctr" eaLnBrk="0" fontAlgn="base" hangingPunct="0">
              <a:spcBef>
                <a:spcPct val="0"/>
              </a:spcBef>
              <a:spcAft>
                <a:spcPct val="0"/>
              </a:spcAft>
              <a:defRPr>
                <a:solidFill>
                  <a:schemeClr val="tx1"/>
                </a:solidFill>
                <a:latin typeface=".VnTime" pitchFamily="34" charset="0"/>
              </a:defRPr>
            </a:lvl8pPr>
            <a:lvl9pPr marL="3886200" indent="-228600" algn="ctr" eaLnBrk="0" fontAlgn="base" hangingPunct="0">
              <a:spcBef>
                <a:spcPct val="0"/>
              </a:spcBef>
              <a:spcAft>
                <a:spcPct val="0"/>
              </a:spcAft>
              <a:defRPr>
                <a:solidFill>
                  <a:schemeClr val="tx1"/>
                </a:solidFill>
                <a:latin typeface=".VnTime" pitchFamily="34" charset="0"/>
              </a:defRPr>
            </a:lvl9pPr>
          </a:lstStyle>
          <a:p>
            <a:pPr eaLnBrk="1" hangingPunct="1"/>
            <a:r>
              <a:rPr lang="en-US" sz="1200" b="1" dirty="0" err="1">
                <a:latin typeface=".VnTimeH" pitchFamily="34" charset="0"/>
              </a:rPr>
              <a:t>B¶n</a:t>
            </a:r>
            <a:endParaRPr lang="en-US" sz="1200" b="1" dirty="0">
              <a:latin typeface=".VnTimeH" pitchFamily="34" charset="0"/>
            </a:endParaRPr>
          </a:p>
          <a:p>
            <a:pPr algn="l" eaLnBrk="1" hangingPunct="1"/>
            <a:r>
              <a:rPr lang="en-US" sz="1200" b="1" dirty="0" err="1">
                <a:latin typeface=".VnTimeH" pitchFamily="34" charset="0"/>
              </a:rPr>
              <a:t>hång</a:t>
            </a:r>
            <a:r>
              <a:rPr lang="en-US" sz="1200" b="1" dirty="0">
                <a:latin typeface=".VnTimeH" pitchFamily="34" charset="0"/>
              </a:rPr>
              <a:t> </a:t>
            </a:r>
            <a:r>
              <a:rPr lang="en-US" sz="1200" b="1" dirty="0" err="1">
                <a:latin typeface=".VnTimeH" pitchFamily="34" charset="0"/>
              </a:rPr>
              <a:t>cóm</a:t>
            </a:r>
            <a:endParaRPr lang="en-US" dirty="0">
              <a:latin typeface=".VnTimeH" pitchFamily="34" charset="0"/>
            </a:endParaRPr>
          </a:p>
        </p:txBody>
      </p:sp>
      <p:sp>
        <p:nvSpPr>
          <p:cNvPr id="14374" name="Text Box 53"/>
          <p:cNvSpPr txBox="1">
            <a:spLocks noChangeArrowheads="1"/>
          </p:cNvSpPr>
          <p:nvPr/>
        </p:nvSpPr>
        <p:spPr bwMode="auto">
          <a:xfrm>
            <a:off x="6632575" y="2063750"/>
            <a:ext cx="696913"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algn="ctr" eaLnBrk="0" fontAlgn="base" hangingPunct="0">
              <a:spcBef>
                <a:spcPct val="0"/>
              </a:spcBef>
              <a:spcAft>
                <a:spcPct val="0"/>
              </a:spcAft>
              <a:defRPr>
                <a:solidFill>
                  <a:schemeClr val="tx1"/>
                </a:solidFill>
                <a:latin typeface=".VnTime" pitchFamily="34" charset="0"/>
              </a:defRPr>
            </a:lvl6pPr>
            <a:lvl7pPr marL="2971800" indent="-228600" algn="ctr" eaLnBrk="0" fontAlgn="base" hangingPunct="0">
              <a:spcBef>
                <a:spcPct val="0"/>
              </a:spcBef>
              <a:spcAft>
                <a:spcPct val="0"/>
              </a:spcAft>
              <a:defRPr>
                <a:solidFill>
                  <a:schemeClr val="tx1"/>
                </a:solidFill>
                <a:latin typeface=".VnTime" pitchFamily="34" charset="0"/>
              </a:defRPr>
            </a:lvl7pPr>
            <a:lvl8pPr marL="3429000" indent="-228600" algn="ctr" eaLnBrk="0" fontAlgn="base" hangingPunct="0">
              <a:spcBef>
                <a:spcPct val="0"/>
              </a:spcBef>
              <a:spcAft>
                <a:spcPct val="0"/>
              </a:spcAft>
              <a:defRPr>
                <a:solidFill>
                  <a:schemeClr val="tx1"/>
                </a:solidFill>
                <a:latin typeface=".VnTime" pitchFamily="34" charset="0"/>
              </a:defRPr>
            </a:lvl8pPr>
            <a:lvl9pPr marL="3886200" indent="-228600" algn="ctr" eaLnBrk="0" fontAlgn="base" hangingPunct="0">
              <a:spcBef>
                <a:spcPct val="0"/>
              </a:spcBef>
              <a:spcAft>
                <a:spcPct val="0"/>
              </a:spcAft>
              <a:defRPr>
                <a:solidFill>
                  <a:schemeClr val="tx1"/>
                </a:solidFill>
                <a:latin typeface=".VnTime" pitchFamily="34" charset="0"/>
              </a:defRPr>
            </a:lvl9pPr>
          </a:lstStyle>
          <a:p>
            <a:pPr algn="l" eaLnBrk="1" hangingPunct="1"/>
            <a:r>
              <a:rPr lang="en-US" sz="2800" b="1" dirty="0">
                <a:solidFill>
                  <a:srgbClr val="FF0000"/>
                </a:solidFill>
                <a:latin typeface=".VnTimeH" pitchFamily="34" charset="0"/>
              </a:rPr>
              <a:t> </a:t>
            </a:r>
            <a:r>
              <a:rPr lang="en-US" sz="2000" b="1" dirty="0">
                <a:latin typeface=".VnTimeH" pitchFamily="34" charset="0"/>
              </a:rPr>
              <a:t>c</a:t>
            </a:r>
            <a:r>
              <a:rPr lang="en-US" sz="2000" b="1" baseline="-25000" dirty="0">
                <a:latin typeface=".VnTimeH" pitchFamily="34" charset="0"/>
              </a:rPr>
              <a:t>1</a:t>
            </a:r>
            <a:endParaRPr lang="en-US" dirty="0">
              <a:latin typeface=".VnTimeH" pitchFamily="34" charset="0"/>
            </a:endParaRPr>
          </a:p>
        </p:txBody>
      </p:sp>
      <p:sp>
        <p:nvSpPr>
          <p:cNvPr id="14375" name="Text Box 54"/>
          <p:cNvSpPr txBox="1">
            <a:spLocks noChangeArrowheads="1"/>
          </p:cNvSpPr>
          <p:nvPr/>
        </p:nvSpPr>
        <p:spPr bwMode="auto">
          <a:xfrm rot="5400000">
            <a:off x="5058569" y="4226719"/>
            <a:ext cx="704850" cy="45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algn="ctr" eaLnBrk="0" fontAlgn="base" hangingPunct="0">
              <a:spcBef>
                <a:spcPct val="0"/>
              </a:spcBef>
              <a:spcAft>
                <a:spcPct val="0"/>
              </a:spcAft>
              <a:defRPr>
                <a:solidFill>
                  <a:schemeClr val="tx1"/>
                </a:solidFill>
                <a:latin typeface=".VnTime" pitchFamily="34" charset="0"/>
              </a:defRPr>
            </a:lvl6pPr>
            <a:lvl7pPr marL="2971800" indent="-228600" algn="ctr" eaLnBrk="0" fontAlgn="base" hangingPunct="0">
              <a:spcBef>
                <a:spcPct val="0"/>
              </a:spcBef>
              <a:spcAft>
                <a:spcPct val="0"/>
              </a:spcAft>
              <a:defRPr>
                <a:solidFill>
                  <a:schemeClr val="tx1"/>
                </a:solidFill>
                <a:latin typeface=".VnTime" pitchFamily="34" charset="0"/>
              </a:defRPr>
            </a:lvl7pPr>
            <a:lvl8pPr marL="3429000" indent="-228600" algn="ctr" eaLnBrk="0" fontAlgn="base" hangingPunct="0">
              <a:spcBef>
                <a:spcPct val="0"/>
              </a:spcBef>
              <a:spcAft>
                <a:spcPct val="0"/>
              </a:spcAft>
              <a:defRPr>
                <a:solidFill>
                  <a:schemeClr val="tx1"/>
                </a:solidFill>
                <a:latin typeface=".VnTime" pitchFamily="34" charset="0"/>
              </a:defRPr>
            </a:lvl8pPr>
            <a:lvl9pPr marL="3886200" indent="-228600" algn="ctr" eaLnBrk="0" fontAlgn="base" hangingPunct="0">
              <a:spcBef>
                <a:spcPct val="0"/>
              </a:spcBef>
              <a:spcAft>
                <a:spcPct val="0"/>
              </a:spcAft>
              <a:defRPr>
                <a:solidFill>
                  <a:schemeClr val="tx1"/>
                </a:solidFill>
                <a:latin typeface=".VnTime" pitchFamily="34" charset="0"/>
              </a:defRPr>
            </a:lvl9pPr>
          </a:lstStyle>
          <a:p>
            <a:pPr algn="l" eaLnBrk="1" hangingPunct="1">
              <a:spcBef>
                <a:spcPct val="50000"/>
              </a:spcBef>
            </a:pPr>
            <a:r>
              <a:rPr lang="en-US" sz="1200" i="1">
                <a:latin typeface=".VnTimeH" pitchFamily="34" charset="0"/>
              </a:rPr>
              <a:t>S. NËm Rèm</a:t>
            </a:r>
          </a:p>
        </p:txBody>
      </p:sp>
      <p:sp>
        <p:nvSpPr>
          <p:cNvPr id="14377" name="AutoShape 56"/>
          <p:cNvSpPr>
            <a:spLocks noChangeArrowheads="1"/>
          </p:cNvSpPr>
          <p:nvPr/>
        </p:nvSpPr>
        <p:spPr bwMode="auto">
          <a:xfrm rot="2954183">
            <a:off x="4021137" y="903288"/>
            <a:ext cx="981075" cy="292100"/>
          </a:xfrm>
          <a:prstGeom prst="rightArrow">
            <a:avLst>
              <a:gd name="adj1" fmla="val 50000"/>
              <a:gd name="adj2" fmla="val 83967"/>
            </a:avLst>
          </a:prstGeom>
          <a:solidFill>
            <a:schemeClr val="accent1"/>
          </a:solidFill>
          <a:ln w="9525">
            <a:solidFill>
              <a:schemeClr val="tx1"/>
            </a:solidFill>
            <a:miter lim="800000"/>
            <a:headEnd/>
            <a:tailEnd/>
          </a:ln>
        </p:spPr>
        <p:txBody>
          <a:bodyPr wrap="none" anchor="ctr"/>
          <a:lstStyle/>
          <a:p>
            <a:endParaRPr lang="en-US"/>
          </a:p>
        </p:txBody>
      </p:sp>
      <p:sp>
        <p:nvSpPr>
          <p:cNvPr id="14378" name="AutoShape 57"/>
          <p:cNvSpPr>
            <a:spLocks noChangeArrowheads="1"/>
          </p:cNvSpPr>
          <p:nvPr/>
        </p:nvSpPr>
        <p:spPr bwMode="auto">
          <a:xfrm rot="7248086">
            <a:off x="5676900" y="311151"/>
            <a:ext cx="498475" cy="292100"/>
          </a:xfrm>
          <a:prstGeom prst="rightArrow">
            <a:avLst>
              <a:gd name="adj1" fmla="val 50000"/>
              <a:gd name="adj2" fmla="val 42663"/>
            </a:avLst>
          </a:prstGeom>
          <a:solidFill>
            <a:schemeClr val="accent1"/>
          </a:solidFill>
          <a:ln w="9525">
            <a:solidFill>
              <a:schemeClr val="tx1"/>
            </a:solidFill>
            <a:miter lim="800000"/>
            <a:headEnd/>
            <a:tailEnd/>
          </a:ln>
        </p:spPr>
        <p:txBody>
          <a:bodyPr wrap="none" anchor="ctr"/>
          <a:lstStyle/>
          <a:p>
            <a:endParaRPr lang="en-US"/>
          </a:p>
        </p:txBody>
      </p:sp>
      <p:sp>
        <p:nvSpPr>
          <p:cNvPr id="14379" name="AutoShape 58"/>
          <p:cNvSpPr>
            <a:spLocks noChangeArrowheads="1"/>
          </p:cNvSpPr>
          <p:nvPr/>
        </p:nvSpPr>
        <p:spPr bwMode="auto">
          <a:xfrm rot="-9065205">
            <a:off x="5797550" y="958850"/>
            <a:ext cx="450850" cy="266700"/>
          </a:xfrm>
          <a:prstGeom prst="rightArrow">
            <a:avLst>
              <a:gd name="adj1" fmla="val 50000"/>
              <a:gd name="adj2" fmla="val 42262"/>
            </a:avLst>
          </a:prstGeom>
          <a:solidFill>
            <a:schemeClr val="accent1"/>
          </a:solidFill>
          <a:ln w="9525">
            <a:solidFill>
              <a:schemeClr val="tx1"/>
            </a:solidFill>
            <a:miter lim="800000"/>
            <a:headEnd/>
            <a:tailEnd/>
          </a:ln>
        </p:spPr>
        <p:txBody>
          <a:bodyPr wrap="none" anchor="ctr"/>
          <a:lstStyle/>
          <a:p>
            <a:endParaRPr lang="en-US"/>
          </a:p>
        </p:txBody>
      </p:sp>
      <p:sp>
        <p:nvSpPr>
          <p:cNvPr id="14380" name="AutoShape 59"/>
          <p:cNvSpPr>
            <a:spLocks noChangeArrowheads="1"/>
          </p:cNvSpPr>
          <p:nvPr/>
        </p:nvSpPr>
        <p:spPr bwMode="auto">
          <a:xfrm rot="3317055">
            <a:off x="6376987" y="1303338"/>
            <a:ext cx="498475" cy="292100"/>
          </a:xfrm>
          <a:prstGeom prst="rightArrow">
            <a:avLst>
              <a:gd name="adj1" fmla="val 50000"/>
              <a:gd name="adj2" fmla="val 42663"/>
            </a:avLst>
          </a:prstGeom>
          <a:solidFill>
            <a:schemeClr val="accent1"/>
          </a:solidFill>
          <a:ln w="9525">
            <a:solidFill>
              <a:schemeClr val="tx1"/>
            </a:solidFill>
            <a:miter lim="800000"/>
            <a:headEnd/>
            <a:tailEnd/>
          </a:ln>
        </p:spPr>
        <p:txBody>
          <a:bodyPr wrap="none" anchor="ctr"/>
          <a:lstStyle/>
          <a:p>
            <a:endParaRPr lang="en-US"/>
          </a:p>
        </p:txBody>
      </p:sp>
      <p:sp>
        <p:nvSpPr>
          <p:cNvPr id="14381" name="AutoShape 60"/>
          <p:cNvSpPr>
            <a:spLocks noChangeArrowheads="1"/>
          </p:cNvSpPr>
          <p:nvPr/>
        </p:nvSpPr>
        <p:spPr bwMode="auto">
          <a:xfrm rot="8521165">
            <a:off x="6935788" y="1382713"/>
            <a:ext cx="498475" cy="292100"/>
          </a:xfrm>
          <a:prstGeom prst="rightArrow">
            <a:avLst>
              <a:gd name="adj1" fmla="val 50000"/>
              <a:gd name="adj2" fmla="val 42663"/>
            </a:avLst>
          </a:prstGeom>
          <a:solidFill>
            <a:schemeClr val="accent1"/>
          </a:solidFill>
          <a:ln w="9525">
            <a:solidFill>
              <a:schemeClr val="tx1"/>
            </a:solidFill>
            <a:miter lim="800000"/>
            <a:headEnd/>
            <a:tailEnd/>
          </a:ln>
        </p:spPr>
        <p:txBody>
          <a:bodyPr wrap="none" anchor="ctr"/>
          <a:lstStyle/>
          <a:p>
            <a:endParaRPr lang="en-US"/>
          </a:p>
        </p:txBody>
      </p:sp>
      <p:sp>
        <p:nvSpPr>
          <p:cNvPr id="65609" name="Text Box 73"/>
          <p:cNvSpPr txBox="1">
            <a:spLocks noChangeArrowheads="1"/>
          </p:cNvSpPr>
          <p:nvPr/>
        </p:nvSpPr>
        <p:spPr bwMode="auto">
          <a:xfrm>
            <a:off x="602408" y="1524000"/>
            <a:ext cx="2902792" cy="861774"/>
          </a:xfrm>
          <a:prstGeom prst="rect">
            <a:avLst/>
          </a:prstGeom>
          <a:ln/>
          <a:extLst/>
        </p:spPr>
        <p:style>
          <a:lnRef idx="3">
            <a:schemeClr val="lt1"/>
          </a:lnRef>
          <a:fillRef idx="1">
            <a:schemeClr val="accent6"/>
          </a:fillRef>
          <a:effectRef idx="1">
            <a:schemeClr val="accent6"/>
          </a:effectRef>
          <a:fontRef idx="minor">
            <a:schemeClr val="lt1"/>
          </a:fontRef>
        </p:style>
        <p:txBody>
          <a:bodyPr wrap="square">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algn="ctr" eaLnBrk="0" fontAlgn="base" hangingPunct="0">
              <a:spcBef>
                <a:spcPct val="0"/>
              </a:spcBef>
              <a:spcAft>
                <a:spcPct val="0"/>
              </a:spcAft>
              <a:defRPr>
                <a:solidFill>
                  <a:schemeClr val="tx1"/>
                </a:solidFill>
                <a:latin typeface=".VnTime" pitchFamily="34" charset="0"/>
              </a:defRPr>
            </a:lvl6pPr>
            <a:lvl7pPr marL="2971800" indent="-228600" algn="ctr" eaLnBrk="0" fontAlgn="base" hangingPunct="0">
              <a:spcBef>
                <a:spcPct val="0"/>
              </a:spcBef>
              <a:spcAft>
                <a:spcPct val="0"/>
              </a:spcAft>
              <a:defRPr>
                <a:solidFill>
                  <a:schemeClr val="tx1"/>
                </a:solidFill>
                <a:latin typeface=".VnTime" pitchFamily="34" charset="0"/>
              </a:defRPr>
            </a:lvl7pPr>
            <a:lvl8pPr marL="3429000" indent="-228600" algn="ctr" eaLnBrk="0" fontAlgn="base" hangingPunct="0">
              <a:spcBef>
                <a:spcPct val="0"/>
              </a:spcBef>
              <a:spcAft>
                <a:spcPct val="0"/>
              </a:spcAft>
              <a:defRPr>
                <a:solidFill>
                  <a:schemeClr val="tx1"/>
                </a:solidFill>
                <a:latin typeface=".VnTime" pitchFamily="34" charset="0"/>
              </a:defRPr>
            </a:lvl8pPr>
            <a:lvl9pPr marL="3886200" indent="-228600" algn="ctr" eaLnBrk="0" fontAlgn="base" hangingPunct="0">
              <a:spcBef>
                <a:spcPct val="0"/>
              </a:spcBef>
              <a:spcAft>
                <a:spcPct val="0"/>
              </a:spcAft>
              <a:defRPr>
                <a:solidFill>
                  <a:schemeClr val="tx1"/>
                </a:solidFill>
                <a:latin typeface=".VnTime" pitchFamily="34" charset="0"/>
              </a:defRPr>
            </a:lvl9pPr>
          </a:lstStyle>
          <a:p>
            <a:pPr>
              <a:spcBef>
                <a:spcPct val="50000"/>
              </a:spcBef>
            </a:pPr>
            <a:r>
              <a:rPr lang="en-US" sz="2000" b="1" dirty="0">
                <a:latin typeface="Arial" pitchFamily="34" charset="0"/>
                <a:cs typeface="Arial" pitchFamily="34" charset="0"/>
              </a:rPr>
              <a:t>+ </a:t>
            </a:r>
            <a:r>
              <a:rPr lang="en-US" sz="2000" b="1" dirty="0" err="1">
                <a:latin typeface="Arial" pitchFamily="34" charset="0"/>
                <a:cs typeface="Arial" pitchFamily="34" charset="0"/>
              </a:rPr>
              <a:t>Đợt</a:t>
            </a:r>
            <a:r>
              <a:rPr lang="en-US" sz="2000" b="1" dirty="0">
                <a:latin typeface="Arial" pitchFamily="34" charset="0"/>
                <a:cs typeface="Arial" pitchFamily="34" charset="0"/>
              </a:rPr>
              <a:t> 2: </a:t>
            </a:r>
          </a:p>
          <a:p>
            <a:pPr>
              <a:spcBef>
                <a:spcPct val="50000"/>
              </a:spcBef>
            </a:pPr>
            <a:r>
              <a:rPr lang="en-US" sz="2000" b="1" dirty="0" err="1">
                <a:latin typeface="Arial" pitchFamily="34" charset="0"/>
                <a:cs typeface="Arial" pitchFamily="34" charset="0"/>
              </a:rPr>
              <a:t>ngày</a:t>
            </a:r>
            <a:r>
              <a:rPr lang="en-US" sz="2000" b="1" dirty="0">
                <a:latin typeface="Arial" pitchFamily="34" charset="0"/>
                <a:cs typeface="Arial" pitchFamily="34" charset="0"/>
              </a:rPr>
              <a:t> 30-3-1954</a:t>
            </a:r>
          </a:p>
        </p:txBody>
      </p:sp>
      <p:sp>
        <p:nvSpPr>
          <p:cNvPr id="14389" name="Text Box 74"/>
          <p:cNvSpPr txBox="1">
            <a:spLocks noChangeArrowheads="1"/>
          </p:cNvSpPr>
          <p:nvPr/>
        </p:nvSpPr>
        <p:spPr bwMode="auto">
          <a:xfrm>
            <a:off x="602408" y="315183"/>
            <a:ext cx="2819400" cy="861774"/>
          </a:xfrm>
          <a:prstGeom prst="rect">
            <a:avLst/>
          </a:prstGeom>
          <a:solidFill>
            <a:schemeClr val="accent3"/>
          </a:solidFill>
          <a:ln/>
          <a:extLst/>
        </p:spPr>
        <p:style>
          <a:lnRef idx="3">
            <a:schemeClr val="lt1"/>
          </a:lnRef>
          <a:fillRef idx="1">
            <a:schemeClr val="accent5"/>
          </a:fillRef>
          <a:effectRef idx="1">
            <a:schemeClr val="accent5"/>
          </a:effectRef>
          <a:fontRef idx="minor">
            <a:schemeClr val="lt1"/>
          </a:fontRef>
        </p:style>
        <p:txBody>
          <a:bodyPr>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algn="ctr" eaLnBrk="0" fontAlgn="base" hangingPunct="0">
              <a:spcBef>
                <a:spcPct val="0"/>
              </a:spcBef>
              <a:spcAft>
                <a:spcPct val="0"/>
              </a:spcAft>
              <a:defRPr>
                <a:solidFill>
                  <a:schemeClr val="tx1"/>
                </a:solidFill>
                <a:latin typeface=".VnTime" pitchFamily="34" charset="0"/>
              </a:defRPr>
            </a:lvl6pPr>
            <a:lvl7pPr marL="2971800" indent="-228600" algn="ctr" eaLnBrk="0" fontAlgn="base" hangingPunct="0">
              <a:spcBef>
                <a:spcPct val="0"/>
              </a:spcBef>
              <a:spcAft>
                <a:spcPct val="0"/>
              </a:spcAft>
              <a:defRPr>
                <a:solidFill>
                  <a:schemeClr val="tx1"/>
                </a:solidFill>
                <a:latin typeface=".VnTime" pitchFamily="34" charset="0"/>
              </a:defRPr>
            </a:lvl7pPr>
            <a:lvl8pPr marL="3429000" indent="-228600" algn="ctr" eaLnBrk="0" fontAlgn="base" hangingPunct="0">
              <a:spcBef>
                <a:spcPct val="0"/>
              </a:spcBef>
              <a:spcAft>
                <a:spcPct val="0"/>
              </a:spcAft>
              <a:defRPr>
                <a:solidFill>
                  <a:schemeClr val="tx1"/>
                </a:solidFill>
                <a:latin typeface=".VnTime" pitchFamily="34" charset="0"/>
              </a:defRPr>
            </a:lvl8pPr>
            <a:lvl9pPr marL="3886200" indent="-228600" algn="ctr" eaLnBrk="0" fontAlgn="base" hangingPunct="0">
              <a:spcBef>
                <a:spcPct val="0"/>
              </a:spcBef>
              <a:spcAft>
                <a:spcPct val="0"/>
              </a:spcAft>
              <a:defRPr>
                <a:solidFill>
                  <a:schemeClr val="tx1"/>
                </a:solidFill>
                <a:latin typeface=".VnTime" pitchFamily="34" charset="0"/>
              </a:defRPr>
            </a:lvl9pPr>
          </a:lstStyle>
          <a:p>
            <a:pPr>
              <a:spcBef>
                <a:spcPct val="50000"/>
              </a:spcBef>
            </a:pPr>
            <a:r>
              <a:rPr lang="en-US" sz="2000" b="1" dirty="0">
                <a:latin typeface="Arial" pitchFamily="34" charset="0"/>
                <a:cs typeface="Arial" pitchFamily="34" charset="0"/>
              </a:rPr>
              <a:t>+ </a:t>
            </a:r>
            <a:r>
              <a:rPr lang="en-US" sz="2000" b="1" dirty="0" err="1">
                <a:latin typeface="Arial" pitchFamily="34" charset="0"/>
                <a:cs typeface="Arial" pitchFamily="34" charset="0"/>
              </a:rPr>
              <a:t>Đợt</a:t>
            </a:r>
            <a:r>
              <a:rPr lang="en-US" sz="2000" b="1" dirty="0">
                <a:latin typeface="Arial" pitchFamily="34" charset="0"/>
                <a:cs typeface="Arial" pitchFamily="34" charset="0"/>
              </a:rPr>
              <a:t> 1: </a:t>
            </a:r>
          </a:p>
          <a:p>
            <a:pPr>
              <a:spcBef>
                <a:spcPct val="50000"/>
              </a:spcBef>
            </a:pPr>
            <a:r>
              <a:rPr lang="en-US" sz="2000" b="1" dirty="0" err="1">
                <a:latin typeface="Arial" pitchFamily="34" charset="0"/>
                <a:cs typeface="Arial" pitchFamily="34" charset="0"/>
              </a:rPr>
              <a:t>ngày</a:t>
            </a:r>
            <a:r>
              <a:rPr lang="en-US" sz="2000" b="1" dirty="0">
                <a:latin typeface="Arial" pitchFamily="34" charset="0"/>
                <a:cs typeface="Arial" pitchFamily="34" charset="0"/>
              </a:rPr>
              <a:t> 13-3-1954</a:t>
            </a:r>
          </a:p>
        </p:txBody>
      </p:sp>
      <p:pic>
        <p:nvPicPr>
          <p:cNvPr id="69" name="Picture 127" descr="280806ngochungcodoquockhanh"/>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53000" y="838200"/>
            <a:ext cx="533400" cy="385763"/>
          </a:xfrm>
          <a:prstGeom prst="rect">
            <a:avLst/>
          </a:prstGeom>
          <a:noFill/>
          <a:extLst>
            <a:ext uri="{909E8E84-426E-40DD-AFC4-6F175D3DCCD1}">
              <a14:hiddenFill xmlns:a14="http://schemas.microsoft.com/office/drawing/2010/main">
                <a:solidFill>
                  <a:srgbClr val="FFFFFF"/>
                </a:solidFill>
              </a14:hiddenFill>
            </a:ext>
          </a:extLst>
        </p:spPr>
      </p:pic>
      <p:sp>
        <p:nvSpPr>
          <p:cNvPr id="70" name="Line 128"/>
          <p:cNvSpPr>
            <a:spLocks noChangeShapeType="1"/>
          </p:cNvSpPr>
          <p:nvPr/>
        </p:nvSpPr>
        <p:spPr bwMode="auto">
          <a:xfrm>
            <a:off x="4953000" y="863600"/>
            <a:ext cx="0" cy="60960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pic>
        <p:nvPicPr>
          <p:cNvPr id="71" name="Picture 127" descr="280806ngochungcodoquockhanh"/>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815005" y="154195"/>
            <a:ext cx="533400" cy="385763"/>
          </a:xfrm>
          <a:prstGeom prst="rect">
            <a:avLst/>
          </a:prstGeom>
          <a:noFill/>
          <a:extLst>
            <a:ext uri="{909E8E84-426E-40DD-AFC4-6F175D3DCCD1}">
              <a14:hiddenFill xmlns:a14="http://schemas.microsoft.com/office/drawing/2010/main">
                <a:solidFill>
                  <a:srgbClr val="FFFFFF"/>
                </a:solidFill>
              </a14:hiddenFill>
            </a:ext>
          </a:extLst>
        </p:spPr>
      </p:pic>
      <p:sp>
        <p:nvSpPr>
          <p:cNvPr id="72" name="Line 128"/>
          <p:cNvSpPr>
            <a:spLocks noChangeShapeType="1"/>
          </p:cNvSpPr>
          <p:nvPr/>
        </p:nvSpPr>
        <p:spPr bwMode="auto">
          <a:xfrm>
            <a:off x="5815005" y="179595"/>
            <a:ext cx="0" cy="60960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pic>
        <p:nvPicPr>
          <p:cNvPr id="73" name="Picture 127" descr="280806ngochungcodoquockhanh"/>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98693" y="1007110"/>
            <a:ext cx="533400" cy="385763"/>
          </a:xfrm>
          <a:prstGeom prst="rect">
            <a:avLst/>
          </a:prstGeom>
          <a:noFill/>
          <a:extLst>
            <a:ext uri="{909E8E84-426E-40DD-AFC4-6F175D3DCCD1}">
              <a14:hiddenFill xmlns:a14="http://schemas.microsoft.com/office/drawing/2010/main">
                <a:solidFill>
                  <a:srgbClr val="FFFFFF"/>
                </a:solidFill>
              </a14:hiddenFill>
            </a:ext>
          </a:extLst>
        </p:spPr>
      </p:pic>
      <p:sp>
        <p:nvSpPr>
          <p:cNvPr id="74" name="Line 128"/>
          <p:cNvSpPr>
            <a:spLocks noChangeShapeType="1"/>
          </p:cNvSpPr>
          <p:nvPr/>
        </p:nvSpPr>
        <p:spPr bwMode="auto">
          <a:xfrm>
            <a:off x="6898693" y="1032510"/>
            <a:ext cx="0" cy="60960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75" name="AutoShape 44"/>
          <p:cNvSpPr>
            <a:spLocks noChangeArrowheads="1"/>
          </p:cNvSpPr>
          <p:nvPr/>
        </p:nvSpPr>
        <p:spPr bwMode="auto">
          <a:xfrm rot="8203041">
            <a:off x="5921657" y="1787746"/>
            <a:ext cx="609600" cy="152400"/>
          </a:xfrm>
          <a:prstGeom prst="rightArrow">
            <a:avLst>
              <a:gd name="adj1" fmla="val 50000"/>
              <a:gd name="adj2" fmla="val 100000"/>
            </a:avLst>
          </a:prstGeom>
          <a:solidFill>
            <a:srgbClr val="F5A9E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p>
            <a:pPr algn="ctr"/>
            <a:endParaRPr lang="en-US">
              <a:solidFill>
                <a:srgbClr val="F5A9E1"/>
              </a:solidFill>
            </a:endParaRPr>
          </a:p>
        </p:txBody>
      </p:sp>
      <p:sp>
        <p:nvSpPr>
          <p:cNvPr id="76" name="AutoShape 45"/>
          <p:cNvSpPr>
            <a:spLocks noChangeArrowheads="1"/>
          </p:cNvSpPr>
          <p:nvPr/>
        </p:nvSpPr>
        <p:spPr bwMode="auto">
          <a:xfrm rot="3102590">
            <a:off x="5001042" y="1669748"/>
            <a:ext cx="600075" cy="204788"/>
          </a:xfrm>
          <a:prstGeom prst="rightArrow">
            <a:avLst>
              <a:gd name="adj1" fmla="val 50000"/>
              <a:gd name="adj2" fmla="val 73256"/>
            </a:avLst>
          </a:prstGeom>
          <a:solidFill>
            <a:srgbClr val="F5A9E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p>
            <a:pPr algn="ctr"/>
            <a:endParaRPr lang="en-US">
              <a:solidFill>
                <a:srgbClr val="F5A9E1"/>
              </a:solidFill>
            </a:endParaRPr>
          </a:p>
        </p:txBody>
      </p:sp>
      <p:sp>
        <p:nvSpPr>
          <p:cNvPr id="77" name="AutoShape 46"/>
          <p:cNvSpPr>
            <a:spLocks noChangeArrowheads="1"/>
          </p:cNvSpPr>
          <p:nvPr/>
        </p:nvSpPr>
        <p:spPr bwMode="auto">
          <a:xfrm rot="19000058">
            <a:off x="4707477" y="2614929"/>
            <a:ext cx="781050" cy="299303"/>
          </a:xfrm>
          <a:prstGeom prst="rightArrow">
            <a:avLst>
              <a:gd name="adj1" fmla="val 45590"/>
              <a:gd name="adj2" fmla="val 56970"/>
            </a:avLst>
          </a:prstGeom>
          <a:solidFill>
            <a:srgbClr val="F5A9E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rgbClr val="F5A9E1"/>
              </a:solidFill>
            </a:endParaRPr>
          </a:p>
        </p:txBody>
      </p:sp>
      <p:sp>
        <p:nvSpPr>
          <p:cNvPr id="79" name="AutoShape 48"/>
          <p:cNvSpPr>
            <a:spLocks noChangeArrowheads="1"/>
          </p:cNvSpPr>
          <p:nvPr/>
        </p:nvSpPr>
        <p:spPr bwMode="auto">
          <a:xfrm rot="7583061">
            <a:off x="5585185" y="5229685"/>
            <a:ext cx="685800" cy="152400"/>
          </a:xfrm>
          <a:prstGeom prst="rightArrow">
            <a:avLst>
              <a:gd name="adj1" fmla="val 50000"/>
              <a:gd name="adj2" fmla="val 112500"/>
            </a:avLst>
          </a:prstGeom>
          <a:solidFill>
            <a:srgbClr val="F5A9E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p>
            <a:pPr algn="ctr"/>
            <a:endParaRPr lang="en-US">
              <a:solidFill>
                <a:srgbClr val="F5A9E1"/>
              </a:solidFill>
            </a:endParaRPr>
          </a:p>
        </p:txBody>
      </p:sp>
      <p:sp>
        <p:nvSpPr>
          <p:cNvPr id="78" name="AutoShape 47"/>
          <p:cNvSpPr>
            <a:spLocks noChangeArrowheads="1"/>
          </p:cNvSpPr>
          <p:nvPr/>
        </p:nvSpPr>
        <p:spPr bwMode="auto">
          <a:xfrm rot="12411016">
            <a:off x="7007082" y="3325471"/>
            <a:ext cx="852488" cy="157162"/>
          </a:xfrm>
          <a:prstGeom prst="rightArrow">
            <a:avLst>
              <a:gd name="adj1" fmla="val 50000"/>
              <a:gd name="adj2" fmla="val 135607"/>
            </a:avLst>
          </a:prstGeom>
          <a:solidFill>
            <a:srgbClr val="F5A9E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p>
            <a:pPr algn="ctr"/>
            <a:endParaRPr lang="en-US">
              <a:solidFill>
                <a:srgbClr val="F5A9E1"/>
              </a:solidFill>
            </a:endParaRPr>
          </a:p>
        </p:txBody>
      </p:sp>
      <p:sp>
        <p:nvSpPr>
          <p:cNvPr id="80" name="AutoShape 49"/>
          <p:cNvSpPr>
            <a:spLocks noChangeArrowheads="1"/>
          </p:cNvSpPr>
          <p:nvPr/>
        </p:nvSpPr>
        <p:spPr bwMode="auto">
          <a:xfrm rot="8810530">
            <a:off x="6964134" y="1987550"/>
            <a:ext cx="1033463" cy="152400"/>
          </a:xfrm>
          <a:prstGeom prst="rightArrow">
            <a:avLst>
              <a:gd name="adj1" fmla="val 50000"/>
              <a:gd name="adj2" fmla="val 169531"/>
            </a:avLst>
          </a:prstGeom>
          <a:solidFill>
            <a:srgbClr val="F5A9E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p>
            <a:pPr algn="ctr"/>
            <a:endParaRPr lang="en-US">
              <a:solidFill>
                <a:srgbClr val="F5A9E1"/>
              </a:solidFill>
            </a:endParaRPr>
          </a:p>
        </p:txBody>
      </p:sp>
      <p:pic>
        <p:nvPicPr>
          <p:cNvPr id="3" name="Picture 2"/>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403975" y="1092200"/>
            <a:ext cx="545053" cy="1068061"/>
          </a:xfrm>
          <a:prstGeom prst="rect">
            <a:avLst/>
          </a:prstGeom>
        </p:spPr>
      </p:pic>
      <p:pic>
        <p:nvPicPr>
          <p:cNvPr id="83" name="Picture 26" descr="E:\3660_hinh_anh_dong_may_bay_chien_dau_61__95gk.gif"/>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1277600" y="540473"/>
            <a:ext cx="1389063" cy="983527"/>
          </a:xfrm>
          <a:prstGeom prst="rect">
            <a:avLst/>
          </a:prstGeom>
          <a:noFill/>
          <a:scene3d>
            <a:camera prst="isometricOffAxis1Right"/>
            <a:lightRig rig="threePt" dir="t"/>
          </a:scene3d>
          <a:extLst>
            <a:ext uri="{909E8E84-426E-40DD-AFC4-6F175D3DCCD1}">
              <a14:hiddenFill xmlns:a14="http://schemas.microsoft.com/office/drawing/2010/main">
                <a:solidFill>
                  <a:srgbClr val="FFFFFF"/>
                </a:solidFill>
              </a14:hiddenFill>
            </a:ext>
          </a:extLst>
        </p:spPr>
      </p:pic>
      <p:pic>
        <p:nvPicPr>
          <p:cNvPr id="85" name="Picture 84"/>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648325" y="1342107"/>
            <a:ext cx="500110" cy="1068061"/>
          </a:xfrm>
          <a:prstGeom prst="rect">
            <a:avLst/>
          </a:prstGeom>
        </p:spPr>
      </p:pic>
      <p:sp>
        <p:nvSpPr>
          <p:cNvPr id="86" name="AutoShape 71"/>
          <p:cNvSpPr>
            <a:spLocks noChangeArrowheads="1"/>
          </p:cNvSpPr>
          <p:nvPr/>
        </p:nvSpPr>
        <p:spPr bwMode="auto">
          <a:xfrm>
            <a:off x="6522329" y="2339864"/>
            <a:ext cx="318917" cy="390976"/>
          </a:xfrm>
          <a:prstGeom prst="irregularSeal1">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rgbClr val="FF0000"/>
              </a:solidFill>
              <a:latin typeface="Arial" charset="0"/>
            </a:endParaRPr>
          </a:p>
        </p:txBody>
      </p:sp>
      <p:sp>
        <p:nvSpPr>
          <p:cNvPr id="87" name="AutoShape 71"/>
          <p:cNvSpPr>
            <a:spLocks noChangeArrowheads="1"/>
          </p:cNvSpPr>
          <p:nvPr/>
        </p:nvSpPr>
        <p:spPr bwMode="auto">
          <a:xfrm>
            <a:off x="6314308" y="2717006"/>
            <a:ext cx="319088" cy="342900"/>
          </a:xfrm>
          <a:prstGeom prst="irregularSeal1">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rgbClr val="FF0000"/>
              </a:solidFill>
              <a:latin typeface="Arial" charset="0"/>
            </a:endParaRPr>
          </a:p>
        </p:txBody>
      </p:sp>
      <p:pic>
        <p:nvPicPr>
          <p:cNvPr id="88" name="Picture 127" descr="280806ngochungcodoquockhanh"/>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62600" y="1447800"/>
            <a:ext cx="533400" cy="385763"/>
          </a:xfrm>
          <a:prstGeom prst="rect">
            <a:avLst/>
          </a:prstGeom>
          <a:noFill/>
          <a:extLst>
            <a:ext uri="{909E8E84-426E-40DD-AFC4-6F175D3DCCD1}">
              <a14:hiddenFill xmlns:a14="http://schemas.microsoft.com/office/drawing/2010/main">
                <a:solidFill>
                  <a:srgbClr val="FFFFFF"/>
                </a:solidFill>
              </a14:hiddenFill>
            </a:ext>
          </a:extLst>
        </p:spPr>
      </p:pic>
      <p:sp>
        <p:nvSpPr>
          <p:cNvPr id="89" name="Line 128"/>
          <p:cNvSpPr>
            <a:spLocks noChangeShapeType="1"/>
          </p:cNvSpPr>
          <p:nvPr/>
        </p:nvSpPr>
        <p:spPr bwMode="auto">
          <a:xfrm>
            <a:off x="5562600" y="1473200"/>
            <a:ext cx="0" cy="60960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pic>
        <p:nvPicPr>
          <p:cNvPr id="90" name="Picture 127" descr="280806ngochungcodoquockhanh"/>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867400" y="4038600"/>
            <a:ext cx="533400" cy="385763"/>
          </a:xfrm>
          <a:prstGeom prst="rect">
            <a:avLst/>
          </a:prstGeom>
          <a:noFill/>
          <a:extLst>
            <a:ext uri="{909E8E84-426E-40DD-AFC4-6F175D3DCCD1}">
              <a14:hiddenFill xmlns:a14="http://schemas.microsoft.com/office/drawing/2010/main">
                <a:solidFill>
                  <a:srgbClr val="FFFFFF"/>
                </a:solidFill>
              </a14:hiddenFill>
            </a:ext>
          </a:extLst>
        </p:spPr>
      </p:pic>
      <p:sp>
        <p:nvSpPr>
          <p:cNvPr id="91" name="Line 128"/>
          <p:cNvSpPr>
            <a:spLocks noChangeShapeType="1"/>
          </p:cNvSpPr>
          <p:nvPr/>
        </p:nvSpPr>
        <p:spPr bwMode="auto">
          <a:xfrm>
            <a:off x="5867400" y="4064000"/>
            <a:ext cx="0" cy="60960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pic>
        <p:nvPicPr>
          <p:cNvPr id="84" name="Picture 21" descr="BDCANN~1"/>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flipH="1">
            <a:off x="6841245" y="2045051"/>
            <a:ext cx="1731310" cy="434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 name="Picture 21" descr="BDCANN~1"/>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flipH="1">
            <a:off x="6384323" y="2730840"/>
            <a:ext cx="1997677" cy="460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 name="Picture 21" descr="BDCANN~1"/>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rot="20714156" flipH="1">
            <a:off x="5550728" y="1812334"/>
            <a:ext cx="2896972" cy="434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 name="Text Box 56"/>
          <p:cNvSpPr txBox="1">
            <a:spLocks noChangeArrowheads="1"/>
          </p:cNvSpPr>
          <p:nvPr/>
        </p:nvSpPr>
        <p:spPr bwMode="auto">
          <a:xfrm>
            <a:off x="4437063" y="6400800"/>
            <a:ext cx="3944937"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algn="ctr" eaLnBrk="0" fontAlgn="base" hangingPunct="0">
              <a:spcBef>
                <a:spcPct val="0"/>
              </a:spcBef>
              <a:spcAft>
                <a:spcPct val="0"/>
              </a:spcAft>
              <a:defRPr>
                <a:solidFill>
                  <a:schemeClr val="tx1"/>
                </a:solidFill>
                <a:latin typeface=".VnTime" pitchFamily="34" charset="0"/>
              </a:defRPr>
            </a:lvl6pPr>
            <a:lvl7pPr marL="2971800" indent="-228600" algn="ctr" eaLnBrk="0" fontAlgn="base" hangingPunct="0">
              <a:spcBef>
                <a:spcPct val="0"/>
              </a:spcBef>
              <a:spcAft>
                <a:spcPct val="0"/>
              </a:spcAft>
              <a:defRPr>
                <a:solidFill>
                  <a:schemeClr val="tx1"/>
                </a:solidFill>
                <a:latin typeface=".VnTime" pitchFamily="34" charset="0"/>
              </a:defRPr>
            </a:lvl7pPr>
            <a:lvl8pPr marL="3429000" indent="-228600" algn="ctr" eaLnBrk="0" fontAlgn="base" hangingPunct="0">
              <a:spcBef>
                <a:spcPct val="0"/>
              </a:spcBef>
              <a:spcAft>
                <a:spcPct val="0"/>
              </a:spcAft>
              <a:defRPr>
                <a:solidFill>
                  <a:schemeClr val="tx1"/>
                </a:solidFill>
                <a:latin typeface=".VnTime" pitchFamily="34" charset="0"/>
              </a:defRPr>
            </a:lvl8pPr>
            <a:lvl9pPr marL="3886200" indent="-228600" algn="ctr" eaLnBrk="0" fontAlgn="base" hangingPunct="0">
              <a:spcBef>
                <a:spcPct val="0"/>
              </a:spcBef>
              <a:spcAft>
                <a:spcPct val="0"/>
              </a:spcAft>
              <a:defRPr>
                <a:solidFill>
                  <a:schemeClr val="tx1"/>
                </a:solidFill>
                <a:latin typeface=".VnTime" pitchFamily="34" charset="0"/>
              </a:defRPr>
            </a:lvl9pPr>
          </a:lstStyle>
          <a:p>
            <a:pPr eaLnBrk="1" hangingPunct="1"/>
            <a:r>
              <a:rPr lang="en-US" sz="1600" b="1" i="1" dirty="0" err="1">
                <a:latin typeface="Arial" pitchFamily="34" charset="0"/>
                <a:cs typeface="Arial" pitchFamily="34" charset="0"/>
              </a:rPr>
              <a:t>Lược</a:t>
            </a:r>
            <a:r>
              <a:rPr lang="en-US" sz="1600" b="1" i="1" dirty="0">
                <a:latin typeface="Arial" pitchFamily="34" charset="0"/>
                <a:cs typeface="Arial" pitchFamily="34" charset="0"/>
              </a:rPr>
              <a:t> </a:t>
            </a:r>
            <a:r>
              <a:rPr lang="en-US" sz="1600" b="1" i="1" dirty="0" err="1">
                <a:latin typeface="Arial" pitchFamily="34" charset="0"/>
                <a:cs typeface="Arial" pitchFamily="34" charset="0"/>
              </a:rPr>
              <a:t>đồ</a:t>
            </a:r>
            <a:r>
              <a:rPr lang="en-US" sz="1600" b="1" i="1" dirty="0">
                <a:latin typeface="Arial" pitchFamily="34" charset="0"/>
                <a:cs typeface="Arial" pitchFamily="34" charset="0"/>
              </a:rPr>
              <a:t> </a:t>
            </a:r>
            <a:r>
              <a:rPr lang="en-US" sz="1600" b="1" i="1" dirty="0" err="1">
                <a:latin typeface="Arial" pitchFamily="34" charset="0"/>
                <a:cs typeface="Arial" pitchFamily="34" charset="0"/>
              </a:rPr>
              <a:t>chiến</a:t>
            </a:r>
            <a:r>
              <a:rPr lang="en-US" sz="1600" b="1" i="1" dirty="0">
                <a:latin typeface="Arial" pitchFamily="34" charset="0"/>
                <a:cs typeface="Arial" pitchFamily="34" charset="0"/>
              </a:rPr>
              <a:t> </a:t>
            </a:r>
            <a:r>
              <a:rPr lang="en-US" sz="1600" b="1" i="1" dirty="0" err="1">
                <a:latin typeface="Arial" pitchFamily="34" charset="0"/>
                <a:cs typeface="Arial" pitchFamily="34" charset="0"/>
              </a:rPr>
              <a:t>dịch</a:t>
            </a:r>
            <a:r>
              <a:rPr lang="en-US" sz="1600" b="1" i="1" dirty="0">
                <a:latin typeface="Arial" pitchFamily="34" charset="0"/>
                <a:cs typeface="Arial" pitchFamily="34" charset="0"/>
              </a:rPr>
              <a:t> </a:t>
            </a:r>
            <a:r>
              <a:rPr lang="en-US" sz="1600" b="1" i="1" dirty="0" err="1">
                <a:latin typeface="Arial" pitchFamily="34" charset="0"/>
                <a:cs typeface="Arial" pitchFamily="34" charset="0"/>
              </a:rPr>
              <a:t>Điện</a:t>
            </a:r>
            <a:r>
              <a:rPr lang="en-US" sz="1600" b="1" i="1" dirty="0">
                <a:latin typeface="Arial" pitchFamily="34" charset="0"/>
                <a:cs typeface="Arial" pitchFamily="34" charset="0"/>
              </a:rPr>
              <a:t> </a:t>
            </a:r>
            <a:r>
              <a:rPr lang="en-US" sz="1600" b="1" i="1" dirty="0" err="1">
                <a:latin typeface="Arial" pitchFamily="34" charset="0"/>
                <a:cs typeface="Arial" pitchFamily="34" charset="0"/>
              </a:rPr>
              <a:t>Biên</a:t>
            </a:r>
            <a:r>
              <a:rPr lang="en-US" sz="1600" b="1" i="1" dirty="0">
                <a:latin typeface="Arial" pitchFamily="34" charset="0"/>
                <a:cs typeface="Arial" pitchFamily="34" charset="0"/>
              </a:rPr>
              <a:t> </a:t>
            </a:r>
            <a:r>
              <a:rPr lang="en-US" sz="1600" b="1" i="1" dirty="0" err="1">
                <a:latin typeface="Arial" pitchFamily="34" charset="0"/>
                <a:cs typeface="Arial" pitchFamily="34" charset="0"/>
              </a:rPr>
              <a:t>Phủ</a:t>
            </a:r>
            <a:endParaRPr lang="en-US" sz="2400" b="1" dirty="0">
              <a:latin typeface="Arial" pitchFamily="34" charset="0"/>
              <a:cs typeface="Arial" pitchFamily="34" charset="0"/>
            </a:endParaRPr>
          </a:p>
        </p:txBody>
      </p:sp>
    </p:spTree>
    <p:extLst>
      <p:ext uri="{BB962C8B-B14F-4D97-AF65-F5344CB8AC3E}">
        <p14:creationId xmlns:p14="http://schemas.microsoft.com/office/powerpoint/2010/main" val="6101293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5609"/>
                                        </p:tgtEl>
                                        <p:attrNameLst>
                                          <p:attrName>style.visibility</p:attrName>
                                        </p:attrNameLst>
                                      </p:cBhvr>
                                      <p:to>
                                        <p:strVal val="visible"/>
                                      </p:to>
                                    </p:set>
                                    <p:animEffect transition="in" filter="wipe(left)">
                                      <p:cBhvr>
                                        <p:cTn id="7" dur="500"/>
                                        <p:tgtEl>
                                          <p:spTgt spid="65609"/>
                                        </p:tgtEl>
                                      </p:cBhvr>
                                    </p:animEffect>
                                  </p:childTnLst>
                                </p:cTn>
                              </p:par>
                              <p:par>
                                <p:cTn id="8" presetID="14" presetClass="entr" presetSubtype="10" fill="hold" nodeType="withEffect">
                                  <p:stCondLst>
                                    <p:cond delay="0"/>
                                  </p:stCondLst>
                                  <p:childTnLst>
                                    <p:set>
                                      <p:cBhvr>
                                        <p:cTn id="9" dur="1" fill="hold">
                                          <p:stCondLst>
                                            <p:cond delay="0"/>
                                          </p:stCondLst>
                                        </p:cTn>
                                        <p:tgtEl>
                                          <p:spTgt spid="84"/>
                                        </p:tgtEl>
                                        <p:attrNameLst>
                                          <p:attrName>style.visibility</p:attrName>
                                        </p:attrNameLst>
                                      </p:cBhvr>
                                      <p:to>
                                        <p:strVal val="visible"/>
                                      </p:to>
                                    </p:set>
                                    <p:animEffect transition="in" filter="randombar(horizontal)">
                                      <p:cBhvr>
                                        <p:cTn id="10" dur="500"/>
                                        <p:tgtEl>
                                          <p:spTgt spid="84"/>
                                        </p:tgtEl>
                                      </p:cBhvr>
                                    </p:animEffect>
                                  </p:childTnLst>
                                  <p:subTnLst>
                                    <p:audio>
                                      <p:cMediaNode>
                                        <p:cTn display="0" masterRel="sameClick">
                                          <p:stCondLst>
                                            <p:cond evt="begin" delay="0">
                                              <p:tn val="8"/>
                                            </p:cond>
                                          </p:stCondLst>
                                          <p:endCondLst>
                                            <p:cond evt="onStopAudio" delay="0">
                                              <p:tgtEl>
                                                <p:sldTgt/>
                                              </p:tgtEl>
                                            </p:cond>
                                          </p:endCondLst>
                                        </p:cTn>
                                        <p:tgtEl>
                                          <p:sndTgt r:embed="rId2" name="Quyet dinh lich su DT VNG.wav"/>
                                        </p:tgtEl>
                                      </p:cMediaNode>
                                    </p:audio>
                                  </p:sub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92"/>
                                        </p:tgtEl>
                                        <p:attrNameLst>
                                          <p:attrName>style.visibility</p:attrName>
                                        </p:attrNameLst>
                                      </p:cBhvr>
                                      <p:to>
                                        <p:strVal val="visible"/>
                                      </p:to>
                                    </p:set>
                                    <p:animEffect transition="in" filter="randombar(horizontal)">
                                      <p:cBhvr>
                                        <p:cTn id="15" dur="500"/>
                                        <p:tgtEl>
                                          <p:spTgt spid="92"/>
                                        </p:tgtEl>
                                      </p:cBhvr>
                                    </p:animEffect>
                                  </p:childTnLst>
                                  <p:subTnLst>
                                    <p:audio>
                                      <p:cMediaNode>
                                        <p:cTn display="0" masterRel="sameClick">
                                          <p:stCondLst>
                                            <p:cond evt="begin" delay="0">
                                              <p:tn val="13"/>
                                            </p:cond>
                                          </p:stCondLst>
                                          <p:endCondLst>
                                            <p:cond evt="onStopAudio" delay="0">
                                              <p:tgtEl>
                                                <p:sldTgt/>
                                              </p:tgtEl>
                                            </p:cond>
                                          </p:endCondLst>
                                        </p:cTn>
                                        <p:tgtEl>
                                          <p:sndTgt r:embed="rId2" name="Quyet dinh lich su DT VNG.wav"/>
                                        </p:tgtEl>
                                      </p:cMediaNode>
                                    </p:audio>
                                  </p:sub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94"/>
                                        </p:tgtEl>
                                        <p:attrNameLst>
                                          <p:attrName>style.visibility</p:attrName>
                                        </p:attrNameLst>
                                      </p:cBhvr>
                                      <p:to>
                                        <p:strVal val="visible"/>
                                      </p:to>
                                    </p:set>
                                    <p:animEffect transition="in" filter="randombar(horizontal)">
                                      <p:cBhvr>
                                        <p:cTn id="20" dur="500"/>
                                        <p:tgtEl>
                                          <p:spTgt spid="94"/>
                                        </p:tgtEl>
                                      </p:cBhvr>
                                    </p:animEffect>
                                  </p:childTnLst>
                                  <p:subTnLst>
                                    <p:audio>
                                      <p:cMediaNode>
                                        <p:cTn display="0" masterRel="sameClick">
                                          <p:stCondLst>
                                            <p:cond evt="begin" delay="0">
                                              <p:tn val="18"/>
                                            </p:cond>
                                          </p:stCondLst>
                                          <p:endCondLst>
                                            <p:cond evt="onStopAudio" delay="0">
                                              <p:tgtEl>
                                                <p:sldTgt/>
                                              </p:tgtEl>
                                            </p:cond>
                                          </p:endCondLst>
                                        </p:cTn>
                                        <p:tgtEl>
                                          <p:sndTgt r:embed="rId2" name="Quyet dinh lich su DT VNG.wav"/>
                                        </p:tgtEl>
                                      </p:cMediaNode>
                                    </p:audio>
                                  </p:sub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77"/>
                                        </p:tgtEl>
                                        <p:attrNameLst>
                                          <p:attrName>style.visibility</p:attrName>
                                        </p:attrNameLst>
                                      </p:cBhvr>
                                      <p:to>
                                        <p:strVal val="visible"/>
                                      </p:to>
                                    </p:set>
                                    <p:animEffect transition="in" filter="fade">
                                      <p:cBhvr>
                                        <p:cTn id="25" dur="500"/>
                                        <p:tgtEl>
                                          <p:spTgt spid="77"/>
                                        </p:tgtEl>
                                      </p:cBhvr>
                                    </p:animEffect>
                                  </p:childTnLst>
                                  <p:subTnLst>
                                    <p:audio>
                                      <p:cMediaNode>
                                        <p:cTn display="0" masterRel="sameClick">
                                          <p:stCondLst>
                                            <p:cond evt="begin" delay="0">
                                              <p:tn val="23"/>
                                            </p:cond>
                                          </p:stCondLst>
                                          <p:endCondLst>
                                            <p:cond evt="onStopAudio" delay="0">
                                              <p:tgtEl>
                                                <p:sldTgt/>
                                              </p:tgtEl>
                                            </p:cond>
                                          </p:endCondLst>
                                        </p:cTn>
                                        <p:tgtEl>
                                          <p:sndTgt r:embed="rId3" name="TIENG BOM.wav"/>
                                        </p:tgtEl>
                                      </p:cMediaNode>
                                    </p:audio>
                                  </p:subTnLst>
                                </p:cTn>
                              </p:par>
                              <p:par>
                                <p:cTn id="26" presetID="10" presetClass="entr" presetSubtype="0" fill="hold" grpId="0" nodeType="withEffect">
                                  <p:stCondLst>
                                    <p:cond delay="0"/>
                                  </p:stCondLst>
                                  <p:childTnLst>
                                    <p:set>
                                      <p:cBhvr>
                                        <p:cTn id="27" dur="1" fill="hold">
                                          <p:stCondLst>
                                            <p:cond delay="0"/>
                                          </p:stCondLst>
                                        </p:cTn>
                                        <p:tgtEl>
                                          <p:spTgt spid="76"/>
                                        </p:tgtEl>
                                        <p:attrNameLst>
                                          <p:attrName>style.visibility</p:attrName>
                                        </p:attrNameLst>
                                      </p:cBhvr>
                                      <p:to>
                                        <p:strVal val="visible"/>
                                      </p:to>
                                    </p:set>
                                    <p:animEffect transition="in" filter="fade">
                                      <p:cBhvr>
                                        <p:cTn id="28" dur="500"/>
                                        <p:tgtEl>
                                          <p:spTgt spid="76"/>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75"/>
                                        </p:tgtEl>
                                        <p:attrNameLst>
                                          <p:attrName>style.visibility</p:attrName>
                                        </p:attrNameLst>
                                      </p:cBhvr>
                                      <p:to>
                                        <p:strVal val="visible"/>
                                      </p:to>
                                    </p:set>
                                    <p:animEffect transition="in" filter="fade">
                                      <p:cBhvr>
                                        <p:cTn id="31" dur="500"/>
                                        <p:tgtEl>
                                          <p:spTgt spid="75"/>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80"/>
                                        </p:tgtEl>
                                        <p:attrNameLst>
                                          <p:attrName>style.visibility</p:attrName>
                                        </p:attrNameLst>
                                      </p:cBhvr>
                                      <p:to>
                                        <p:strVal val="visible"/>
                                      </p:to>
                                    </p:set>
                                    <p:animEffect transition="in" filter="fade">
                                      <p:cBhvr>
                                        <p:cTn id="34" dur="500"/>
                                        <p:tgtEl>
                                          <p:spTgt spid="80"/>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78"/>
                                        </p:tgtEl>
                                        <p:attrNameLst>
                                          <p:attrName>style.visibility</p:attrName>
                                        </p:attrNameLst>
                                      </p:cBhvr>
                                      <p:to>
                                        <p:strVal val="visible"/>
                                      </p:to>
                                    </p:set>
                                    <p:animEffect transition="in" filter="fade">
                                      <p:cBhvr>
                                        <p:cTn id="37" dur="500"/>
                                        <p:tgtEl>
                                          <p:spTgt spid="78"/>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79"/>
                                        </p:tgtEl>
                                        <p:attrNameLst>
                                          <p:attrName>style.visibility</p:attrName>
                                        </p:attrNameLst>
                                      </p:cBhvr>
                                      <p:to>
                                        <p:strVal val="visible"/>
                                      </p:to>
                                    </p:set>
                                    <p:animEffect transition="in" filter="fade">
                                      <p:cBhvr>
                                        <p:cTn id="40" dur="500"/>
                                        <p:tgtEl>
                                          <p:spTgt spid="79"/>
                                        </p:tgtEl>
                                      </p:cBhvr>
                                    </p:animEffect>
                                  </p:childTnLst>
                                </p:cTn>
                              </p:par>
                              <p:par>
                                <p:cTn id="41" presetID="10" presetClass="entr" presetSubtype="0" fill="hold" grpId="1" nodeType="withEffect">
                                  <p:stCondLst>
                                    <p:cond delay="0"/>
                                  </p:stCondLst>
                                  <p:childTnLst>
                                    <p:set>
                                      <p:cBhvr>
                                        <p:cTn id="42" dur="1" fill="hold">
                                          <p:stCondLst>
                                            <p:cond delay="0"/>
                                          </p:stCondLst>
                                        </p:cTn>
                                        <p:tgtEl>
                                          <p:spTgt spid="77"/>
                                        </p:tgtEl>
                                        <p:attrNameLst>
                                          <p:attrName>style.visibility</p:attrName>
                                        </p:attrNameLst>
                                      </p:cBhvr>
                                      <p:to>
                                        <p:strVal val="visible"/>
                                      </p:to>
                                    </p:set>
                                    <p:animEffect transition="in" filter="fade">
                                      <p:cBhvr>
                                        <p:cTn id="43" dur="500"/>
                                        <p:tgtEl>
                                          <p:spTgt spid="77"/>
                                        </p:tgtEl>
                                      </p:cBhvr>
                                    </p:animEffect>
                                  </p:childTnLst>
                                </p:cTn>
                              </p:par>
                              <p:par>
                                <p:cTn id="44" presetID="10" presetClass="entr" presetSubtype="0" fill="hold" grpId="1" nodeType="withEffect">
                                  <p:stCondLst>
                                    <p:cond delay="0"/>
                                  </p:stCondLst>
                                  <p:childTnLst>
                                    <p:set>
                                      <p:cBhvr>
                                        <p:cTn id="45" dur="1" fill="hold">
                                          <p:stCondLst>
                                            <p:cond delay="0"/>
                                          </p:stCondLst>
                                        </p:cTn>
                                        <p:tgtEl>
                                          <p:spTgt spid="76"/>
                                        </p:tgtEl>
                                        <p:attrNameLst>
                                          <p:attrName>style.visibility</p:attrName>
                                        </p:attrNameLst>
                                      </p:cBhvr>
                                      <p:to>
                                        <p:strVal val="visible"/>
                                      </p:to>
                                    </p:set>
                                    <p:animEffect transition="in" filter="fade">
                                      <p:cBhvr>
                                        <p:cTn id="46" dur="500"/>
                                        <p:tgtEl>
                                          <p:spTgt spid="76"/>
                                        </p:tgtEl>
                                      </p:cBhvr>
                                    </p:animEffect>
                                  </p:childTnLst>
                                </p:cTn>
                              </p:par>
                              <p:par>
                                <p:cTn id="47" presetID="10" presetClass="entr" presetSubtype="0" fill="hold" grpId="1" nodeType="withEffect">
                                  <p:stCondLst>
                                    <p:cond delay="0"/>
                                  </p:stCondLst>
                                  <p:childTnLst>
                                    <p:set>
                                      <p:cBhvr>
                                        <p:cTn id="48" dur="1" fill="hold">
                                          <p:stCondLst>
                                            <p:cond delay="0"/>
                                          </p:stCondLst>
                                        </p:cTn>
                                        <p:tgtEl>
                                          <p:spTgt spid="75"/>
                                        </p:tgtEl>
                                        <p:attrNameLst>
                                          <p:attrName>style.visibility</p:attrName>
                                        </p:attrNameLst>
                                      </p:cBhvr>
                                      <p:to>
                                        <p:strVal val="visible"/>
                                      </p:to>
                                    </p:set>
                                    <p:animEffect transition="in" filter="fade">
                                      <p:cBhvr>
                                        <p:cTn id="49" dur="500"/>
                                        <p:tgtEl>
                                          <p:spTgt spid="75"/>
                                        </p:tgtEl>
                                      </p:cBhvr>
                                    </p:animEffect>
                                  </p:childTnLst>
                                </p:cTn>
                              </p:par>
                              <p:par>
                                <p:cTn id="50" presetID="10" presetClass="entr" presetSubtype="0" fill="hold" grpId="1" nodeType="withEffect">
                                  <p:stCondLst>
                                    <p:cond delay="0"/>
                                  </p:stCondLst>
                                  <p:childTnLst>
                                    <p:set>
                                      <p:cBhvr>
                                        <p:cTn id="51" dur="1" fill="hold">
                                          <p:stCondLst>
                                            <p:cond delay="0"/>
                                          </p:stCondLst>
                                        </p:cTn>
                                        <p:tgtEl>
                                          <p:spTgt spid="80"/>
                                        </p:tgtEl>
                                        <p:attrNameLst>
                                          <p:attrName>style.visibility</p:attrName>
                                        </p:attrNameLst>
                                      </p:cBhvr>
                                      <p:to>
                                        <p:strVal val="visible"/>
                                      </p:to>
                                    </p:set>
                                    <p:animEffect transition="in" filter="fade">
                                      <p:cBhvr>
                                        <p:cTn id="52" dur="500"/>
                                        <p:tgtEl>
                                          <p:spTgt spid="80"/>
                                        </p:tgtEl>
                                      </p:cBhvr>
                                    </p:animEffect>
                                  </p:childTnLst>
                                </p:cTn>
                              </p:par>
                              <p:par>
                                <p:cTn id="53" presetID="10" presetClass="entr" presetSubtype="0" fill="hold" grpId="1" nodeType="withEffect">
                                  <p:stCondLst>
                                    <p:cond delay="0"/>
                                  </p:stCondLst>
                                  <p:childTnLst>
                                    <p:set>
                                      <p:cBhvr>
                                        <p:cTn id="54" dur="1" fill="hold">
                                          <p:stCondLst>
                                            <p:cond delay="0"/>
                                          </p:stCondLst>
                                        </p:cTn>
                                        <p:tgtEl>
                                          <p:spTgt spid="78"/>
                                        </p:tgtEl>
                                        <p:attrNameLst>
                                          <p:attrName>style.visibility</p:attrName>
                                        </p:attrNameLst>
                                      </p:cBhvr>
                                      <p:to>
                                        <p:strVal val="visible"/>
                                      </p:to>
                                    </p:set>
                                    <p:animEffect transition="in" filter="fade">
                                      <p:cBhvr>
                                        <p:cTn id="55" dur="500"/>
                                        <p:tgtEl>
                                          <p:spTgt spid="78"/>
                                        </p:tgtEl>
                                      </p:cBhvr>
                                    </p:animEffect>
                                  </p:childTnLst>
                                </p:cTn>
                              </p:par>
                              <p:par>
                                <p:cTn id="56" presetID="10" presetClass="entr" presetSubtype="0" fill="hold" grpId="1" nodeType="withEffect">
                                  <p:stCondLst>
                                    <p:cond delay="0"/>
                                  </p:stCondLst>
                                  <p:childTnLst>
                                    <p:set>
                                      <p:cBhvr>
                                        <p:cTn id="57" dur="1" fill="hold">
                                          <p:stCondLst>
                                            <p:cond delay="0"/>
                                          </p:stCondLst>
                                        </p:cTn>
                                        <p:tgtEl>
                                          <p:spTgt spid="79"/>
                                        </p:tgtEl>
                                        <p:attrNameLst>
                                          <p:attrName>style.visibility</p:attrName>
                                        </p:attrNameLst>
                                      </p:cBhvr>
                                      <p:to>
                                        <p:strVal val="visible"/>
                                      </p:to>
                                    </p:set>
                                    <p:animEffect transition="in" filter="fade">
                                      <p:cBhvr>
                                        <p:cTn id="58" dur="500"/>
                                        <p:tgtEl>
                                          <p:spTgt spid="79"/>
                                        </p:tgtEl>
                                      </p:cBhvr>
                                    </p:animEffect>
                                  </p:childTnLst>
                                </p:cTn>
                              </p:par>
                              <p:par>
                                <p:cTn id="59" presetID="64" presetClass="path" presetSubtype="0" repeatCount="3000" accel="50000" decel="50000" fill="hold" grpId="2" nodeType="withEffect">
                                  <p:stCondLst>
                                    <p:cond delay="0"/>
                                  </p:stCondLst>
                                  <p:childTnLst>
                                    <p:animMotion origin="layout" path="M -0.0342 0.03631 L 3.33333E-6 2.52544E-6 " pathEditMode="relative" rAng="0" ptsTypes="AA">
                                      <p:cBhvr>
                                        <p:cTn id="60" dur="1000" fill="hold"/>
                                        <p:tgtEl>
                                          <p:spTgt spid="77"/>
                                        </p:tgtEl>
                                        <p:attrNameLst>
                                          <p:attrName>ppt_x</p:attrName>
                                          <p:attrName>ppt_y</p:attrName>
                                        </p:attrNameLst>
                                      </p:cBhvr>
                                      <p:rCtr x="1701" y="-1827"/>
                                    </p:animMotion>
                                  </p:childTnLst>
                                </p:cTn>
                              </p:par>
                              <p:par>
                                <p:cTn id="61" presetID="64" presetClass="path" presetSubtype="0" repeatCount="3000" accel="50000" decel="50000" fill="hold" grpId="2" nodeType="withEffect">
                                  <p:stCondLst>
                                    <p:cond delay="0"/>
                                  </p:stCondLst>
                                  <p:childTnLst>
                                    <p:animMotion origin="layout" path="M -0.01198 -0.03053 L 3.33333E-6 -1.64662E-6 " pathEditMode="relative" rAng="0" ptsTypes="AA">
                                      <p:cBhvr>
                                        <p:cTn id="62" dur="1000" fill="hold"/>
                                        <p:tgtEl>
                                          <p:spTgt spid="76"/>
                                        </p:tgtEl>
                                        <p:attrNameLst>
                                          <p:attrName>ppt_x</p:attrName>
                                          <p:attrName>ppt_y</p:attrName>
                                        </p:attrNameLst>
                                      </p:cBhvr>
                                      <p:rCtr x="590" y="1526"/>
                                    </p:animMotion>
                                  </p:childTnLst>
                                </p:cTn>
                              </p:par>
                              <p:par>
                                <p:cTn id="63" presetID="64" presetClass="path" presetSubtype="0" repeatCount="3000" accel="50000" decel="50000" fill="hold" grpId="2" nodeType="withEffect">
                                  <p:stCondLst>
                                    <p:cond delay="0"/>
                                  </p:stCondLst>
                                  <p:childTnLst>
                                    <p:animMotion origin="layout" path="M 3.88889E-6 3.80204E-6 L -0.01424 0.02821 " pathEditMode="relative" rAng="0" ptsTypes="AA">
                                      <p:cBhvr>
                                        <p:cTn id="64" dur="1000" fill="hold"/>
                                        <p:tgtEl>
                                          <p:spTgt spid="75"/>
                                        </p:tgtEl>
                                        <p:attrNameLst>
                                          <p:attrName>ppt_x</p:attrName>
                                          <p:attrName>ppt_y</p:attrName>
                                        </p:attrNameLst>
                                      </p:cBhvr>
                                      <p:rCtr x="-712" y="1411"/>
                                    </p:animMotion>
                                  </p:childTnLst>
                                </p:cTn>
                              </p:par>
                              <p:par>
                                <p:cTn id="65" presetID="64" presetClass="path" presetSubtype="0" repeatCount="3000" accel="50000" decel="50000" fill="hold" grpId="2" nodeType="withEffect">
                                  <p:stCondLst>
                                    <p:cond delay="0"/>
                                  </p:stCondLst>
                                  <p:childTnLst>
                                    <p:animMotion origin="layout" path="M 0.01666 -0.03329 L 3.33333E-6 -1.44509E-6 " pathEditMode="relative" rAng="0" ptsTypes="AA">
                                      <p:cBhvr>
                                        <p:cTn id="66" dur="1000" fill="hold"/>
                                        <p:tgtEl>
                                          <p:spTgt spid="80"/>
                                        </p:tgtEl>
                                        <p:attrNameLst>
                                          <p:attrName>ppt_x</p:attrName>
                                          <p:attrName>ppt_y</p:attrName>
                                        </p:attrNameLst>
                                      </p:cBhvr>
                                      <p:rCtr x="-833" y="1665"/>
                                    </p:animMotion>
                                  </p:childTnLst>
                                </p:cTn>
                              </p:par>
                              <p:par>
                                <p:cTn id="67" presetID="64" presetClass="path" presetSubtype="0" repeatCount="3000" accel="50000" decel="50000" fill="hold" grpId="2" nodeType="withEffect">
                                  <p:stCondLst>
                                    <p:cond delay="0"/>
                                  </p:stCondLst>
                                  <p:childTnLst>
                                    <p:animMotion origin="layout" path="M 3.33333E-6 1.50289E-6 L -0.04167 -0.0333 " pathEditMode="relative" rAng="0" ptsTypes="AA">
                                      <p:cBhvr>
                                        <p:cTn id="68" dur="1000" fill="hold"/>
                                        <p:tgtEl>
                                          <p:spTgt spid="78"/>
                                        </p:tgtEl>
                                        <p:attrNameLst>
                                          <p:attrName>ppt_x</p:attrName>
                                          <p:attrName>ppt_y</p:attrName>
                                        </p:attrNameLst>
                                      </p:cBhvr>
                                      <p:rCtr x="-2083" y="-1665"/>
                                    </p:animMotion>
                                  </p:childTnLst>
                                </p:cTn>
                              </p:par>
                              <p:par>
                                <p:cTn id="69" presetID="64" presetClass="path" presetSubtype="0" repeatCount="3000" accel="50000" decel="50000" fill="hold" grpId="2" nodeType="withEffect">
                                  <p:stCondLst>
                                    <p:cond delay="0"/>
                                  </p:stCondLst>
                                  <p:childTnLst>
                                    <p:animMotion origin="layout" path="M 0.00833 -0.01665 L 3.33333E-6 4.85549E-6 " pathEditMode="relative" rAng="0" ptsTypes="AA">
                                      <p:cBhvr>
                                        <p:cTn id="70" dur="1000" fill="hold"/>
                                        <p:tgtEl>
                                          <p:spTgt spid="79"/>
                                        </p:tgtEl>
                                        <p:attrNameLst>
                                          <p:attrName>ppt_x</p:attrName>
                                          <p:attrName>ppt_y</p:attrName>
                                        </p:attrNameLst>
                                      </p:cBhvr>
                                      <p:rCtr x="-417" y="832"/>
                                    </p:animMotion>
                                  </p:childTnLst>
                                </p:cTn>
                              </p:par>
                            </p:childTnLst>
                          </p:cTn>
                        </p:par>
                      </p:childTnLst>
                    </p:cTn>
                  </p:par>
                  <p:par>
                    <p:cTn id="71" fill="hold">
                      <p:stCondLst>
                        <p:cond delay="indefinite"/>
                      </p:stCondLst>
                      <p:childTnLst>
                        <p:par>
                          <p:cTn id="72" fill="hold">
                            <p:stCondLst>
                              <p:cond delay="0"/>
                            </p:stCondLst>
                            <p:childTnLst>
                              <p:par>
                                <p:cTn id="73" presetID="53" presetClass="entr" presetSubtype="16" repeatCount="indefinite" fill="hold" grpId="3" nodeType="clickEffect">
                                  <p:stCondLst>
                                    <p:cond delay="0"/>
                                  </p:stCondLst>
                                  <p:endCondLst>
                                    <p:cond evt="onNext" delay="0">
                                      <p:tgtEl>
                                        <p:sldTgt/>
                                      </p:tgtEl>
                                    </p:cond>
                                  </p:endCondLst>
                                  <p:childTnLst>
                                    <p:set>
                                      <p:cBhvr>
                                        <p:cTn id="74" dur="1" fill="hold">
                                          <p:stCondLst>
                                            <p:cond delay="0"/>
                                          </p:stCondLst>
                                        </p:cTn>
                                        <p:tgtEl>
                                          <p:spTgt spid="77"/>
                                        </p:tgtEl>
                                        <p:attrNameLst>
                                          <p:attrName>style.visibility</p:attrName>
                                        </p:attrNameLst>
                                      </p:cBhvr>
                                      <p:to>
                                        <p:strVal val="visible"/>
                                      </p:to>
                                    </p:set>
                                    <p:anim calcmode="lin" valueType="num">
                                      <p:cBhvr>
                                        <p:cTn id="75" dur="1000" fill="hold"/>
                                        <p:tgtEl>
                                          <p:spTgt spid="77"/>
                                        </p:tgtEl>
                                        <p:attrNameLst>
                                          <p:attrName>ppt_w</p:attrName>
                                        </p:attrNameLst>
                                      </p:cBhvr>
                                      <p:tavLst>
                                        <p:tav tm="0">
                                          <p:val>
                                            <p:fltVal val="0"/>
                                          </p:val>
                                        </p:tav>
                                        <p:tav tm="100000">
                                          <p:val>
                                            <p:strVal val="#ppt_w"/>
                                          </p:val>
                                        </p:tav>
                                      </p:tavLst>
                                    </p:anim>
                                    <p:anim calcmode="lin" valueType="num">
                                      <p:cBhvr>
                                        <p:cTn id="76" dur="1000" fill="hold"/>
                                        <p:tgtEl>
                                          <p:spTgt spid="77"/>
                                        </p:tgtEl>
                                        <p:attrNameLst>
                                          <p:attrName>ppt_h</p:attrName>
                                        </p:attrNameLst>
                                      </p:cBhvr>
                                      <p:tavLst>
                                        <p:tav tm="0">
                                          <p:val>
                                            <p:fltVal val="0"/>
                                          </p:val>
                                        </p:tav>
                                        <p:tav tm="100000">
                                          <p:val>
                                            <p:strVal val="#ppt_h"/>
                                          </p:val>
                                        </p:tav>
                                      </p:tavLst>
                                    </p:anim>
                                    <p:animEffect transition="in" filter="fade">
                                      <p:cBhvr>
                                        <p:cTn id="77" dur="1000"/>
                                        <p:tgtEl>
                                          <p:spTgt spid="77"/>
                                        </p:tgtEl>
                                      </p:cBhvr>
                                    </p:animEffect>
                                  </p:childTnLst>
                                </p:cTn>
                              </p:par>
                              <p:par>
                                <p:cTn id="78" presetID="53" presetClass="entr" presetSubtype="16" repeatCount="indefinite" fill="hold" grpId="3" nodeType="withEffect">
                                  <p:stCondLst>
                                    <p:cond delay="0"/>
                                  </p:stCondLst>
                                  <p:endCondLst>
                                    <p:cond evt="onNext" delay="0">
                                      <p:tgtEl>
                                        <p:sldTgt/>
                                      </p:tgtEl>
                                    </p:cond>
                                  </p:endCondLst>
                                  <p:childTnLst>
                                    <p:set>
                                      <p:cBhvr>
                                        <p:cTn id="79" dur="1" fill="hold">
                                          <p:stCondLst>
                                            <p:cond delay="0"/>
                                          </p:stCondLst>
                                        </p:cTn>
                                        <p:tgtEl>
                                          <p:spTgt spid="76"/>
                                        </p:tgtEl>
                                        <p:attrNameLst>
                                          <p:attrName>style.visibility</p:attrName>
                                        </p:attrNameLst>
                                      </p:cBhvr>
                                      <p:to>
                                        <p:strVal val="visible"/>
                                      </p:to>
                                    </p:set>
                                    <p:anim calcmode="lin" valueType="num">
                                      <p:cBhvr>
                                        <p:cTn id="80" dur="1000" fill="hold"/>
                                        <p:tgtEl>
                                          <p:spTgt spid="76"/>
                                        </p:tgtEl>
                                        <p:attrNameLst>
                                          <p:attrName>ppt_w</p:attrName>
                                        </p:attrNameLst>
                                      </p:cBhvr>
                                      <p:tavLst>
                                        <p:tav tm="0">
                                          <p:val>
                                            <p:fltVal val="0"/>
                                          </p:val>
                                        </p:tav>
                                        <p:tav tm="100000">
                                          <p:val>
                                            <p:strVal val="#ppt_w"/>
                                          </p:val>
                                        </p:tav>
                                      </p:tavLst>
                                    </p:anim>
                                    <p:anim calcmode="lin" valueType="num">
                                      <p:cBhvr>
                                        <p:cTn id="81" dur="1000" fill="hold"/>
                                        <p:tgtEl>
                                          <p:spTgt spid="76"/>
                                        </p:tgtEl>
                                        <p:attrNameLst>
                                          <p:attrName>ppt_h</p:attrName>
                                        </p:attrNameLst>
                                      </p:cBhvr>
                                      <p:tavLst>
                                        <p:tav tm="0">
                                          <p:val>
                                            <p:fltVal val="0"/>
                                          </p:val>
                                        </p:tav>
                                        <p:tav tm="100000">
                                          <p:val>
                                            <p:strVal val="#ppt_h"/>
                                          </p:val>
                                        </p:tav>
                                      </p:tavLst>
                                    </p:anim>
                                    <p:animEffect transition="in" filter="fade">
                                      <p:cBhvr>
                                        <p:cTn id="82" dur="1000"/>
                                        <p:tgtEl>
                                          <p:spTgt spid="76"/>
                                        </p:tgtEl>
                                      </p:cBhvr>
                                    </p:animEffect>
                                  </p:childTnLst>
                                </p:cTn>
                              </p:par>
                              <p:par>
                                <p:cTn id="83" presetID="53" presetClass="entr" presetSubtype="16" repeatCount="indefinite" fill="hold" grpId="3" nodeType="withEffect">
                                  <p:stCondLst>
                                    <p:cond delay="0"/>
                                  </p:stCondLst>
                                  <p:endCondLst>
                                    <p:cond evt="onNext" delay="0">
                                      <p:tgtEl>
                                        <p:sldTgt/>
                                      </p:tgtEl>
                                    </p:cond>
                                  </p:endCondLst>
                                  <p:childTnLst>
                                    <p:set>
                                      <p:cBhvr>
                                        <p:cTn id="84" dur="1" fill="hold">
                                          <p:stCondLst>
                                            <p:cond delay="0"/>
                                          </p:stCondLst>
                                        </p:cTn>
                                        <p:tgtEl>
                                          <p:spTgt spid="75"/>
                                        </p:tgtEl>
                                        <p:attrNameLst>
                                          <p:attrName>style.visibility</p:attrName>
                                        </p:attrNameLst>
                                      </p:cBhvr>
                                      <p:to>
                                        <p:strVal val="visible"/>
                                      </p:to>
                                    </p:set>
                                    <p:anim calcmode="lin" valueType="num">
                                      <p:cBhvr>
                                        <p:cTn id="85" dur="1000" fill="hold"/>
                                        <p:tgtEl>
                                          <p:spTgt spid="75"/>
                                        </p:tgtEl>
                                        <p:attrNameLst>
                                          <p:attrName>ppt_w</p:attrName>
                                        </p:attrNameLst>
                                      </p:cBhvr>
                                      <p:tavLst>
                                        <p:tav tm="0">
                                          <p:val>
                                            <p:fltVal val="0"/>
                                          </p:val>
                                        </p:tav>
                                        <p:tav tm="100000">
                                          <p:val>
                                            <p:strVal val="#ppt_w"/>
                                          </p:val>
                                        </p:tav>
                                      </p:tavLst>
                                    </p:anim>
                                    <p:anim calcmode="lin" valueType="num">
                                      <p:cBhvr>
                                        <p:cTn id="86" dur="1000" fill="hold"/>
                                        <p:tgtEl>
                                          <p:spTgt spid="75"/>
                                        </p:tgtEl>
                                        <p:attrNameLst>
                                          <p:attrName>ppt_h</p:attrName>
                                        </p:attrNameLst>
                                      </p:cBhvr>
                                      <p:tavLst>
                                        <p:tav tm="0">
                                          <p:val>
                                            <p:fltVal val="0"/>
                                          </p:val>
                                        </p:tav>
                                        <p:tav tm="100000">
                                          <p:val>
                                            <p:strVal val="#ppt_h"/>
                                          </p:val>
                                        </p:tav>
                                      </p:tavLst>
                                    </p:anim>
                                    <p:animEffect transition="in" filter="fade">
                                      <p:cBhvr>
                                        <p:cTn id="87" dur="1000"/>
                                        <p:tgtEl>
                                          <p:spTgt spid="75"/>
                                        </p:tgtEl>
                                      </p:cBhvr>
                                    </p:animEffect>
                                  </p:childTnLst>
                                </p:cTn>
                              </p:par>
                            </p:childTnLst>
                          </p:cTn>
                        </p:par>
                      </p:childTnLst>
                    </p:cTn>
                  </p:par>
                  <p:par>
                    <p:cTn id="88" fill="hold">
                      <p:stCondLst>
                        <p:cond delay="indefinite"/>
                      </p:stCondLst>
                      <p:childTnLst>
                        <p:par>
                          <p:cTn id="89" fill="hold">
                            <p:stCondLst>
                              <p:cond delay="0"/>
                            </p:stCondLst>
                            <p:childTnLst>
                              <p:par>
                                <p:cTn id="90" presetID="37" presetClass="path" presetSubtype="0" accel="50000" decel="50000" fill="hold" nodeType="clickEffect">
                                  <p:stCondLst>
                                    <p:cond delay="0"/>
                                  </p:stCondLst>
                                  <p:childTnLst>
                                    <p:animMotion origin="layout" path="M -0.49253 0.02728 L -0.34271 0.04485 C -0.31076 0.04879 -0.26371 0.0504 -0.21441 0.0504 C -0.15816 0.0504 -0.11319 0.04879 -0.08212 0.04485 L 0.06962 0.02728 " pathEditMode="relative" rAng="0" ptsTypes="FffFF">
                                      <p:cBhvr>
                                        <p:cTn id="91" dur="4250" spd="-100000" fill="hold"/>
                                        <p:tgtEl>
                                          <p:spTgt spid="83"/>
                                        </p:tgtEl>
                                        <p:attrNameLst>
                                          <p:attrName>ppt_x</p:attrName>
                                          <p:attrName>ppt_y</p:attrName>
                                        </p:attrNameLst>
                                      </p:cBhvr>
                                      <p:rCtr x="28108" y="1156"/>
                                    </p:animMotion>
                                  </p:childTnLst>
                                  <p:subTnLst>
                                    <p:audio>
                                      <p:cMediaNode>
                                        <p:cTn display="0" masterRel="sameClick">
                                          <p:stCondLst>
                                            <p:cond evt="begin" delay="0">
                                              <p:tn val="90"/>
                                            </p:cond>
                                          </p:stCondLst>
                                          <p:endCondLst>
                                            <p:cond evt="onStopAudio" delay="0">
                                              <p:tgtEl>
                                                <p:sldTgt/>
                                              </p:tgtEl>
                                            </p:cond>
                                          </p:endCondLst>
                                        </p:cTn>
                                        <p:tgtEl>
                                          <p:sndTgt r:embed="rId4" name="AM THANH MB.wav"/>
                                        </p:tgtEl>
                                      </p:cMediaNode>
                                    </p:audio>
                                  </p:subTnLst>
                                </p:cTn>
                              </p:par>
                              <p:par>
                                <p:cTn id="92" presetID="10" presetClass="entr" presetSubtype="0" fill="hold" nodeType="withEffect">
                                  <p:stCondLst>
                                    <p:cond delay="4250"/>
                                  </p:stCondLst>
                                  <p:childTnLst>
                                    <p:set>
                                      <p:cBhvr>
                                        <p:cTn id="93" dur="1" fill="hold">
                                          <p:stCondLst>
                                            <p:cond delay="0"/>
                                          </p:stCondLst>
                                        </p:cTn>
                                        <p:tgtEl>
                                          <p:spTgt spid="3"/>
                                        </p:tgtEl>
                                        <p:attrNameLst>
                                          <p:attrName>style.visibility</p:attrName>
                                        </p:attrNameLst>
                                      </p:cBhvr>
                                      <p:to>
                                        <p:strVal val="visible"/>
                                      </p:to>
                                    </p:set>
                                    <p:animEffect transition="in" filter="fade">
                                      <p:cBhvr>
                                        <p:cTn id="94" dur="500"/>
                                        <p:tgtEl>
                                          <p:spTgt spid="3"/>
                                        </p:tgtEl>
                                      </p:cBhvr>
                                    </p:animEffect>
                                  </p:childTnLst>
                                </p:cTn>
                              </p:par>
                              <p:par>
                                <p:cTn id="95" presetID="42" presetClass="path" presetSubtype="0" accel="50000" decel="50000" fill="hold" nodeType="withEffect">
                                  <p:stCondLst>
                                    <p:cond delay="4250"/>
                                  </p:stCondLst>
                                  <p:childTnLst>
                                    <p:animMotion origin="layout" path="M 0.10139 -0.0615 L 0.00972 0.10474 " pathEditMode="relative" rAng="0" ptsTypes="AA">
                                      <p:cBhvr>
                                        <p:cTn id="96" dur="2750" fill="hold"/>
                                        <p:tgtEl>
                                          <p:spTgt spid="3"/>
                                        </p:tgtEl>
                                        <p:attrNameLst>
                                          <p:attrName>ppt_x</p:attrName>
                                          <p:attrName>ppt_y</p:attrName>
                                        </p:attrNameLst>
                                      </p:cBhvr>
                                      <p:rCtr x="-4583" y="8301"/>
                                    </p:animMotion>
                                  </p:childTnLst>
                                </p:cTn>
                              </p:par>
                              <p:par>
                                <p:cTn id="97" presetID="10" presetClass="entr" presetSubtype="0" fill="hold" nodeType="withEffect">
                                  <p:stCondLst>
                                    <p:cond delay="4250"/>
                                  </p:stCondLst>
                                  <p:childTnLst>
                                    <p:set>
                                      <p:cBhvr>
                                        <p:cTn id="98" dur="1" fill="hold">
                                          <p:stCondLst>
                                            <p:cond delay="0"/>
                                          </p:stCondLst>
                                        </p:cTn>
                                        <p:tgtEl>
                                          <p:spTgt spid="85"/>
                                        </p:tgtEl>
                                        <p:attrNameLst>
                                          <p:attrName>style.visibility</p:attrName>
                                        </p:attrNameLst>
                                      </p:cBhvr>
                                      <p:to>
                                        <p:strVal val="visible"/>
                                      </p:to>
                                    </p:set>
                                    <p:animEffect transition="in" filter="fade">
                                      <p:cBhvr>
                                        <p:cTn id="99" dur="500"/>
                                        <p:tgtEl>
                                          <p:spTgt spid="85"/>
                                        </p:tgtEl>
                                      </p:cBhvr>
                                    </p:animEffect>
                                  </p:childTnLst>
                                </p:cTn>
                              </p:par>
                              <p:par>
                                <p:cTn id="100" presetID="42" presetClass="path" presetSubtype="0" accel="50000" decel="50000" fill="hold" nodeType="withEffect">
                                  <p:stCondLst>
                                    <p:cond delay="4250"/>
                                  </p:stCondLst>
                                  <p:childTnLst>
                                    <p:animMotion origin="layout" path="M 0.16146 -0.09549 L 0.00312 0.03769 " pathEditMode="relative" rAng="0" ptsTypes="AA">
                                      <p:cBhvr>
                                        <p:cTn id="101" dur="2750" fill="hold"/>
                                        <p:tgtEl>
                                          <p:spTgt spid="85"/>
                                        </p:tgtEl>
                                        <p:attrNameLst>
                                          <p:attrName>ppt_x</p:attrName>
                                          <p:attrName>ppt_y</p:attrName>
                                        </p:attrNameLst>
                                      </p:cBhvr>
                                      <p:rCtr x="-7917" y="6659"/>
                                    </p:animMotion>
                                  </p:childTnLst>
                                </p:cTn>
                              </p:par>
                            </p:childTnLst>
                          </p:cTn>
                        </p:par>
                        <p:par>
                          <p:cTn id="102" fill="hold">
                            <p:stCondLst>
                              <p:cond delay="7000"/>
                            </p:stCondLst>
                            <p:childTnLst>
                              <p:par>
                                <p:cTn id="103" presetID="56" presetClass="path" presetSubtype="0" accel="50000" decel="50000" fill="hold" nodeType="afterEffect">
                                  <p:stCondLst>
                                    <p:cond delay="0"/>
                                  </p:stCondLst>
                                  <p:childTnLst>
                                    <p:animMotion origin="layout" path="M -1.51753 0.11607 L -0.49253 0.02728 " pathEditMode="relative" rAng="0" ptsTypes="AA">
                                      <p:cBhvr>
                                        <p:cTn id="104" dur="5250" spd="-100000" fill="hold"/>
                                        <p:tgtEl>
                                          <p:spTgt spid="83"/>
                                        </p:tgtEl>
                                        <p:attrNameLst>
                                          <p:attrName>ppt_x</p:attrName>
                                          <p:attrName>ppt_y</p:attrName>
                                        </p:attrNameLst>
                                      </p:cBhvr>
                                      <p:rCtr x="51250" y="-4439"/>
                                    </p:animMotion>
                                  </p:childTnLst>
                                  <p:subTnLst>
                                    <p:audio>
                                      <p:cMediaNode>
                                        <p:cTn display="0" masterRel="sameClick">
                                          <p:stCondLst>
                                            <p:cond evt="begin" delay="0">
                                              <p:tn val="103"/>
                                            </p:cond>
                                          </p:stCondLst>
                                          <p:endCondLst>
                                            <p:cond evt="onStopAudio" delay="0">
                                              <p:tgtEl>
                                                <p:sldTgt/>
                                              </p:tgtEl>
                                            </p:cond>
                                          </p:endCondLst>
                                        </p:cTn>
                                        <p:tgtEl>
                                          <p:sndTgt r:embed="rId4" name="AM THANH MB.wav"/>
                                        </p:tgtEl>
                                      </p:cMediaNode>
                                    </p:audio>
                                  </p:subTnLst>
                                </p:cTn>
                              </p:par>
                              <p:par>
                                <p:cTn id="105" presetID="10" presetClass="exit" presetSubtype="0" fill="hold" nodeType="withEffect">
                                  <p:stCondLst>
                                    <p:cond delay="1000"/>
                                  </p:stCondLst>
                                  <p:childTnLst>
                                    <p:animEffect transition="out" filter="fade">
                                      <p:cBhvr>
                                        <p:cTn id="106" dur="1500"/>
                                        <p:tgtEl>
                                          <p:spTgt spid="3"/>
                                        </p:tgtEl>
                                      </p:cBhvr>
                                    </p:animEffect>
                                    <p:set>
                                      <p:cBhvr>
                                        <p:cTn id="107" dur="1" fill="hold">
                                          <p:stCondLst>
                                            <p:cond delay="1499"/>
                                          </p:stCondLst>
                                        </p:cTn>
                                        <p:tgtEl>
                                          <p:spTgt spid="3"/>
                                        </p:tgtEl>
                                        <p:attrNameLst>
                                          <p:attrName>style.visibility</p:attrName>
                                        </p:attrNameLst>
                                      </p:cBhvr>
                                      <p:to>
                                        <p:strVal val="hidden"/>
                                      </p:to>
                                    </p:set>
                                  </p:childTnLst>
                                </p:cTn>
                              </p:par>
                              <p:par>
                                <p:cTn id="108" presetID="10" presetClass="exit" presetSubtype="0" fill="hold" nodeType="withEffect">
                                  <p:stCondLst>
                                    <p:cond delay="1000"/>
                                  </p:stCondLst>
                                  <p:childTnLst>
                                    <p:animEffect transition="out" filter="fade">
                                      <p:cBhvr>
                                        <p:cTn id="109" dur="1500"/>
                                        <p:tgtEl>
                                          <p:spTgt spid="85"/>
                                        </p:tgtEl>
                                      </p:cBhvr>
                                    </p:animEffect>
                                    <p:set>
                                      <p:cBhvr>
                                        <p:cTn id="110" dur="1" fill="hold">
                                          <p:stCondLst>
                                            <p:cond delay="1499"/>
                                          </p:stCondLst>
                                        </p:cTn>
                                        <p:tgtEl>
                                          <p:spTgt spid="85"/>
                                        </p:tgtEl>
                                        <p:attrNameLst>
                                          <p:attrName>style.visibility</p:attrName>
                                        </p:attrNameLst>
                                      </p:cBhvr>
                                      <p:to>
                                        <p:strVal val="hidden"/>
                                      </p:to>
                                    </p:set>
                                  </p:childTnLst>
                                </p:cTn>
                              </p:par>
                            </p:childTnLst>
                          </p:cTn>
                        </p:par>
                      </p:childTnLst>
                    </p:cTn>
                  </p:par>
                  <p:par>
                    <p:cTn id="111" fill="hold">
                      <p:stCondLst>
                        <p:cond delay="indefinite"/>
                      </p:stCondLst>
                      <p:childTnLst>
                        <p:par>
                          <p:cTn id="112" fill="hold">
                            <p:stCondLst>
                              <p:cond delay="0"/>
                            </p:stCondLst>
                            <p:childTnLst>
                              <p:par>
                                <p:cTn id="113" presetID="10" presetClass="entr" presetSubtype="0" fill="hold" grpId="0" nodeType="clickEffect">
                                  <p:stCondLst>
                                    <p:cond delay="0"/>
                                  </p:stCondLst>
                                  <p:childTnLst>
                                    <p:set>
                                      <p:cBhvr>
                                        <p:cTn id="114" dur="1" fill="hold">
                                          <p:stCondLst>
                                            <p:cond delay="0"/>
                                          </p:stCondLst>
                                        </p:cTn>
                                        <p:tgtEl>
                                          <p:spTgt spid="86"/>
                                        </p:tgtEl>
                                        <p:attrNameLst>
                                          <p:attrName>style.visibility</p:attrName>
                                        </p:attrNameLst>
                                      </p:cBhvr>
                                      <p:to>
                                        <p:strVal val="visible"/>
                                      </p:to>
                                    </p:set>
                                    <p:animEffect transition="in" filter="fade">
                                      <p:cBhvr>
                                        <p:cTn id="115" dur="500"/>
                                        <p:tgtEl>
                                          <p:spTgt spid="86"/>
                                        </p:tgtEl>
                                      </p:cBhvr>
                                    </p:animEffect>
                                  </p:childTnLst>
                                  <p:subTnLst>
                                    <p:audio>
                                      <p:cMediaNode>
                                        <p:cTn display="0" masterRel="sameClick">
                                          <p:stCondLst>
                                            <p:cond evt="begin" delay="0">
                                              <p:tn val="113"/>
                                            </p:cond>
                                          </p:stCondLst>
                                          <p:endCondLst>
                                            <p:cond evt="onStopAudio" delay="0">
                                              <p:tgtEl>
                                                <p:sldTgt/>
                                              </p:tgtEl>
                                            </p:cond>
                                          </p:endCondLst>
                                        </p:cTn>
                                        <p:tgtEl>
                                          <p:sndTgt r:embed="rId3" name="TIENG BOM.wav"/>
                                        </p:tgtEl>
                                      </p:cMediaNode>
                                    </p:audio>
                                  </p:subTnLst>
                                </p:cTn>
                              </p:par>
                              <p:par>
                                <p:cTn id="116" presetID="22" presetClass="emph" presetSubtype="0" repeatCount="2000" fill="hold" grpId="1" nodeType="withEffect">
                                  <p:stCondLst>
                                    <p:cond delay="0"/>
                                  </p:stCondLst>
                                  <p:childTnLst>
                                    <p:animClr clrSpc="hsl" dir="cw">
                                      <p:cBhvr override="childStyle">
                                        <p:cTn id="117" dur="500" fill="hold"/>
                                        <p:tgtEl>
                                          <p:spTgt spid="86"/>
                                        </p:tgtEl>
                                        <p:attrNameLst>
                                          <p:attrName>style.color</p:attrName>
                                        </p:attrNameLst>
                                      </p:cBhvr>
                                      <p:by>
                                        <p:hsl h="-7200000" s="0" l="0"/>
                                      </p:by>
                                    </p:animClr>
                                    <p:animClr clrSpc="hsl" dir="cw">
                                      <p:cBhvr>
                                        <p:cTn id="118" dur="500" fill="hold"/>
                                        <p:tgtEl>
                                          <p:spTgt spid="86"/>
                                        </p:tgtEl>
                                        <p:attrNameLst>
                                          <p:attrName>fillcolor</p:attrName>
                                        </p:attrNameLst>
                                      </p:cBhvr>
                                      <p:by>
                                        <p:hsl h="-7200000" s="0" l="0"/>
                                      </p:by>
                                    </p:animClr>
                                    <p:animClr clrSpc="hsl" dir="cw">
                                      <p:cBhvr>
                                        <p:cTn id="119" dur="500" fill="hold"/>
                                        <p:tgtEl>
                                          <p:spTgt spid="86"/>
                                        </p:tgtEl>
                                        <p:attrNameLst>
                                          <p:attrName>stroke.color</p:attrName>
                                        </p:attrNameLst>
                                      </p:cBhvr>
                                      <p:by>
                                        <p:hsl h="-7200000" s="0" l="0"/>
                                      </p:by>
                                    </p:animClr>
                                    <p:set>
                                      <p:cBhvr>
                                        <p:cTn id="120" dur="500" fill="hold"/>
                                        <p:tgtEl>
                                          <p:spTgt spid="86"/>
                                        </p:tgtEl>
                                        <p:attrNameLst>
                                          <p:attrName>fill.type</p:attrName>
                                        </p:attrNameLst>
                                      </p:cBhvr>
                                      <p:to>
                                        <p:strVal val="solid"/>
                                      </p:to>
                                    </p:set>
                                  </p:childTnLst>
                                  <p:subTnLst>
                                    <p:audio>
                                      <p:cMediaNode>
                                        <p:cTn display="0" masterRel="sameClick">
                                          <p:stCondLst>
                                            <p:cond evt="begin" delay="0">
                                              <p:tn val="116"/>
                                            </p:cond>
                                          </p:stCondLst>
                                          <p:endCondLst>
                                            <p:cond evt="onStopAudio" delay="0">
                                              <p:tgtEl>
                                                <p:sldTgt/>
                                              </p:tgtEl>
                                            </p:cond>
                                          </p:endCondLst>
                                        </p:cTn>
                                        <p:tgtEl>
                                          <p:sndTgt r:embed="rId3" name="TIENG BOM.wav"/>
                                        </p:tgtEl>
                                      </p:cMediaNode>
                                    </p:audio>
                                  </p:subTnLst>
                                </p:cTn>
                              </p:par>
                            </p:childTnLst>
                          </p:cTn>
                        </p:par>
                      </p:childTnLst>
                    </p:cTn>
                  </p:par>
                  <p:par>
                    <p:cTn id="121" fill="hold">
                      <p:stCondLst>
                        <p:cond delay="indefinite"/>
                      </p:stCondLst>
                      <p:childTnLst>
                        <p:par>
                          <p:cTn id="122" fill="hold">
                            <p:stCondLst>
                              <p:cond delay="0"/>
                            </p:stCondLst>
                            <p:childTnLst>
                              <p:par>
                                <p:cTn id="123" presetID="10" presetClass="entr" presetSubtype="0" fill="hold" grpId="0" nodeType="clickEffect">
                                  <p:stCondLst>
                                    <p:cond delay="0"/>
                                  </p:stCondLst>
                                  <p:childTnLst>
                                    <p:set>
                                      <p:cBhvr>
                                        <p:cTn id="124" dur="1" fill="hold">
                                          <p:stCondLst>
                                            <p:cond delay="0"/>
                                          </p:stCondLst>
                                        </p:cTn>
                                        <p:tgtEl>
                                          <p:spTgt spid="87"/>
                                        </p:tgtEl>
                                        <p:attrNameLst>
                                          <p:attrName>style.visibility</p:attrName>
                                        </p:attrNameLst>
                                      </p:cBhvr>
                                      <p:to>
                                        <p:strVal val="visible"/>
                                      </p:to>
                                    </p:set>
                                    <p:animEffect transition="in" filter="fade">
                                      <p:cBhvr>
                                        <p:cTn id="125" dur="500"/>
                                        <p:tgtEl>
                                          <p:spTgt spid="87"/>
                                        </p:tgtEl>
                                      </p:cBhvr>
                                    </p:animEffect>
                                  </p:childTnLst>
                                  <p:subTnLst>
                                    <p:audio>
                                      <p:cMediaNode>
                                        <p:cTn display="0" masterRel="sameClick">
                                          <p:stCondLst>
                                            <p:cond evt="begin" delay="0">
                                              <p:tn val="123"/>
                                            </p:cond>
                                          </p:stCondLst>
                                          <p:endCondLst>
                                            <p:cond evt="onStopAudio" delay="0">
                                              <p:tgtEl>
                                                <p:sldTgt/>
                                              </p:tgtEl>
                                            </p:cond>
                                          </p:endCondLst>
                                        </p:cTn>
                                        <p:tgtEl>
                                          <p:sndTgt r:embed="rId3" name="TIENG BOM.wav"/>
                                        </p:tgtEl>
                                      </p:cMediaNode>
                                    </p:audio>
                                  </p:subTnLst>
                                </p:cTn>
                              </p:par>
                              <p:par>
                                <p:cTn id="126" presetID="22" presetClass="emph" presetSubtype="0" repeatCount="2000" fill="hold" grpId="1" nodeType="withEffect">
                                  <p:stCondLst>
                                    <p:cond delay="0"/>
                                  </p:stCondLst>
                                  <p:childTnLst>
                                    <p:animClr clrSpc="hsl" dir="cw">
                                      <p:cBhvr override="childStyle">
                                        <p:cTn id="127" dur="500" fill="hold"/>
                                        <p:tgtEl>
                                          <p:spTgt spid="87"/>
                                        </p:tgtEl>
                                        <p:attrNameLst>
                                          <p:attrName>style.color</p:attrName>
                                        </p:attrNameLst>
                                      </p:cBhvr>
                                      <p:by>
                                        <p:hsl h="-7200000" s="0" l="0"/>
                                      </p:by>
                                    </p:animClr>
                                    <p:animClr clrSpc="hsl" dir="cw">
                                      <p:cBhvr>
                                        <p:cTn id="128" dur="500" fill="hold"/>
                                        <p:tgtEl>
                                          <p:spTgt spid="87"/>
                                        </p:tgtEl>
                                        <p:attrNameLst>
                                          <p:attrName>fillcolor</p:attrName>
                                        </p:attrNameLst>
                                      </p:cBhvr>
                                      <p:by>
                                        <p:hsl h="-7200000" s="0" l="0"/>
                                      </p:by>
                                    </p:animClr>
                                    <p:animClr clrSpc="hsl" dir="cw">
                                      <p:cBhvr>
                                        <p:cTn id="129" dur="500" fill="hold"/>
                                        <p:tgtEl>
                                          <p:spTgt spid="87"/>
                                        </p:tgtEl>
                                        <p:attrNameLst>
                                          <p:attrName>stroke.color</p:attrName>
                                        </p:attrNameLst>
                                      </p:cBhvr>
                                      <p:by>
                                        <p:hsl h="-7200000" s="0" l="0"/>
                                      </p:by>
                                    </p:animClr>
                                    <p:set>
                                      <p:cBhvr>
                                        <p:cTn id="130" dur="500" fill="hold"/>
                                        <p:tgtEl>
                                          <p:spTgt spid="87"/>
                                        </p:tgtEl>
                                        <p:attrNameLst>
                                          <p:attrName>fill.type</p:attrName>
                                        </p:attrNameLst>
                                      </p:cBhvr>
                                      <p:to>
                                        <p:strVal val="solid"/>
                                      </p:to>
                                    </p:set>
                                  </p:childTnLst>
                                  <p:subTnLst>
                                    <p:audio>
                                      <p:cMediaNode>
                                        <p:cTn display="0" masterRel="sameClick">
                                          <p:stCondLst>
                                            <p:cond evt="begin" delay="0">
                                              <p:tn val="126"/>
                                            </p:cond>
                                          </p:stCondLst>
                                          <p:endCondLst>
                                            <p:cond evt="onStopAudio" delay="0">
                                              <p:tgtEl>
                                                <p:sldTgt/>
                                              </p:tgtEl>
                                            </p:cond>
                                          </p:endCondLst>
                                        </p:cTn>
                                        <p:tgtEl>
                                          <p:sndTgt r:embed="rId3" name="TIENG BOM.wav"/>
                                        </p:tgtEl>
                                      </p:cMediaNode>
                                    </p:audio>
                                  </p:subTnLst>
                                </p:cTn>
                              </p:par>
                            </p:childTnLst>
                          </p:cTn>
                        </p:par>
                      </p:childTnLst>
                    </p:cTn>
                  </p:par>
                  <p:par>
                    <p:cTn id="131" fill="hold">
                      <p:stCondLst>
                        <p:cond delay="indefinite"/>
                      </p:stCondLst>
                      <p:childTnLst>
                        <p:par>
                          <p:cTn id="132" fill="hold">
                            <p:stCondLst>
                              <p:cond delay="0"/>
                            </p:stCondLst>
                            <p:childTnLst>
                              <p:par>
                                <p:cTn id="133" presetID="10" presetClass="exit" presetSubtype="0" fill="hold" grpId="2" nodeType="clickEffect">
                                  <p:stCondLst>
                                    <p:cond delay="1250"/>
                                  </p:stCondLst>
                                  <p:childTnLst>
                                    <p:animEffect transition="out" filter="fade">
                                      <p:cBhvr>
                                        <p:cTn id="134" dur="2000"/>
                                        <p:tgtEl>
                                          <p:spTgt spid="86"/>
                                        </p:tgtEl>
                                      </p:cBhvr>
                                    </p:animEffect>
                                    <p:set>
                                      <p:cBhvr>
                                        <p:cTn id="135" dur="1" fill="hold">
                                          <p:stCondLst>
                                            <p:cond delay="1999"/>
                                          </p:stCondLst>
                                        </p:cTn>
                                        <p:tgtEl>
                                          <p:spTgt spid="86"/>
                                        </p:tgtEl>
                                        <p:attrNameLst>
                                          <p:attrName>style.visibility</p:attrName>
                                        </p:attrNameLst>
                                      </p:cBhvr>
                                      <p:to>
                                        <p:strVal val="hidden"/>
                                      </p:to>
                                    </p:set>
                                  </p:childTnLst>
                                </p:cTn>
                              </p:par>
                            </p:childTnLst>
                          </p:cTn>
                        </p:par>
                      </p:childTnLst>
                    </p:cTn>
                  </p:par>
                  <p:par>
                    <p:cTn id="136" fill="hold">
                      <p:stCondLst>
                        <p:cond delay="indefinite"/>
                      </p:stCondLst>
                      <p:childTnLst>
                        <p:par>
                          <p:cTn id="137" fill="hold">
                            <p:stCondLst>
                              <p:cond delay="0"/>
                            </p:stCondLst>
                            <p:childTnLst>
                              <p:par>
                                <p:cTn id="138" presetID="10" presetClass="exit" presetSubtype="0" fill="hold" grpId="2" nodeType="clickEffect">
                                  <p:stCondLst>
                                    <p:cond delay="1250"/>
                                  </p:stCondLst>
                                  <p:childTnLst>
                                    <p:animEffect transition="out" filter="fade">
                                      <p:cBhvr>
                                        <p:cTn id="139" dur="2000"/>
                                        <p:tgtEl>
                                          <p:spTgt spid="87"/>
                                        </p:tgtEl>
                                      </p:cBhvr>
                                    </p:animEffect>
                                    <p:set>
                                      <p:cBhvr>
                                        <p:cTn id="140" dur="1" fill="hold">
                                          <p:stCondLst>
                                            <p:cond delay="1999"/>
                                          </p:stCondLst>
                                        </p:cTn>
                                        <p:tgtEl>
                                          <p:spTgt spid="87"/>
                                        </p:tgtEl>
                                        <p:attrNameLst>
                                          <p:attrName>style.visibility</p:attrName>
                                        </p:attrNameLst>
                                      </p:cBhvr>
                                      <p:to>
                                        <p:strVal val="hidden"/>
                                      </p:to>
                                    </p:set>
                                  </p:childTnLst>
                                </p:cTn>
                              </p:par>
                              <p:par>
                                <p:cTn id="141" presetID="10" presetClass="exit" presetSubtype="0" fill="hold" nodeType="withEffect">
                                  <p:stCondLst>
                                    <p:cond delay="1250"/>
                                  </p:stCondLst>
                                  <p:childTnLst>
                                    <p:animEffect transition="out" filter="fade">
                                      <p:cBhvr>
                                        <p:cTn id="142" dur="500"/>
                                        <p:tgtEl>
                                          <p:spTgt spid="84"/>
                                        </p:tgtEl>
                                      </p:cBhvr>
                                    </p:animEffect>
                                    <p:set>
                                      <p:cBhvr>
                                        <p:cTn id="143" dur="1" fill="hold">
                                          <p:stCondLst>
                                            <p:cond delay="499"/>
                                          </p:stCondLst>
                                        </p:cTn>
                                        <p:tgtEl>
                                          <p:spTgt spid="84"/>
                                        </p:tgtEl>
                                        <p:attrNameLst>
                                          <p:attrName>style.visibility</p:attrName>
                                        </p:attrNameLst>
                                      </p:cBhvr>
                                      <p:to>
                                        <p:strVal val="hidden"/>
                                      </p:to>
                                    </p:set>
                                  </p:childTnLst>
                                </p:cTn>
                              </p:par>
                            </p:childTnLst>
                          </p:cTn>
                        </p:par>
                      </p:childTnLst>
                    </p:cTn>
                  </p:par>
                  <p:par>
                    <p:cTn id="144" fill="hold">
                      <p:stCondLst>
                        <p:cond delay="indefinite"/>
                      </p:stCondLst>
                      <p:childTnLst>
                        <p:par>
                          <p:cTn id="145" fill="hold">
                            <p:stCondLst>
                              <p:cond delay="0"/>
                            </p:stCondLst>
                            <p:childTnLst>
                              <p:par>
                                <p:cTn id="146" presetID="10" presetClass="exit" presetSubtype="0" fill="hold" nodeType="clickEffect">
                                  <p:stCondLst>
                                    <p:cond delay="0"/>
                                  </p:stCondLst>
                                  <p:childTnLst>
                                    <p:animEffect transition="out" filter="fade">
                                      <p:cBhvr>
                                        <p:cTn id="147" dur="500"/>
                                        <p:tgtEl>
                                          <p:spTgt spid="92"/>
                                        </p:tgtEl>
                                      </p:cBhvr>
                                    </p:animEffect>
                                    <p:set>
                                      <p:cBhvr>
                                        <p:cTn id="148" dur="1" fill="hold">
                                          <p:stCondLst>
                                            <p:cond delay="499"/>
                                          </p:stCondLst>
                                        </p:cTn>
                                        <p:tgtEl>
                                          <p:spTgt spid="92"/>
                                        </p:tgtEl>
                                        <p:attrNameLst>
                                          <p:attrName>style.visibility</p:attrName>
                                        </p:attrNameLst>
                                      </p:cBhvr>
                                      <p:to>
                                        <p:strVal val="hidden"/>
                                      </p:to>
                                    </p:set>
                                  </p:childTnLst>
                                </p:cTn>
                              </p:par>
                            </p:childTnLst>
                          </p:cTn>
                        </p:par>
                      </p:childTnLst>
                    </p:cTn>
                  </p:par>
                  <p:par>
                    <p:cTn id="149" fill="hold">
                      <p:stCondLst>
                        <p:cond delay="indefinite"/>
                      </p:stCondLst>
                      <p:childTnLst>
                        <p:par>
                          <p:cTn id="150" fill="hold">
                            <p:stCondLst>
                              <p:cond delay="0"/>
                            </p:stCondLst>
                            <p:childTnLst>
                              <p:par>
                                <p:cTn id="151" presetID="10" presetClass="exit" presetSubtype="0" fill="hold" nodeType="clickEffect">
                                  <p:stCondLst>
                                    <p:cond delay="0"/>
                                  </p:stCondLst>
                                  <p:childTnLst>
                                    <p:animEffect transition="out" filter="fade">
                                      <p:cBhvr>
                                        <p:cTn id="152" dur="500"/>
                                        <p:tgtEl>
                                          <p:spTgt spid="94"/>
                                        </p:tgtEl>
                                      </p:cBhvr>
                                    </p:animEffect>
                                    <p:set>
                                      <p:cBhvr>
                                        <p:cTn id="153" dur="1" fill="hold">
                                          <p:stCondLst>
                                            <p:cond delay="499"/>
                                          </p:stCondLst>
                                        </p:cTn>
                                        <p:tgtEl>
                                          <p:spTgt spid="94"/>
                                        </p:tgtEl>
                                        <p:attrNameLst>
                                          <p:attrName>style.visibility</p:attrName>
                                        </p:attrNameLst>
                                      </p:cBhvr>
                                      <p:to>
                                        <p:strVal val="hidden"/>
                                      </p:to>
                                    </p:set>
                                  </p:childTnLst>
                                </p:cTn>
                              </p:par>
                            </p:childTnLst>
                          </p:cTn>
                        </p:par>
                      </p:childTnLst>
                    </p:cTn>
                  </p:par>
                  <p:par>
                    <p:cTn id="154" fill="hold">
                      <p:stCondLst>
                        <p:cond delay="indefinite"/>
                      </p:stCondLst>
                      <p:childTnLst>
                        <p:par>
                          <p:cTn id="155" fill="hold">
                            <p:stCondLst>
                              <p:cond delay="0"/>
                            </p:stCondLst>
                            <p:childTnLst>
                              <p:par>
                                <p:cTn id="156" presetID="47" presetClass="entr" presetSubtype="0" fill="hold" grpId="0" nodeType="clickEffect">
                                  <p:stCondLst>
                                    <p:cond delay="0"/>
                                  </p:stCondLst>
                                  <p:childTnLst>
                                    <p:set>
                                      <p:cBhvr>
                                        <p:cTn id="157" dur="1" fill="hold">
                                          <p:stCondLst>
                                            <p:cond delay="0"/>
                                          </p:stCondLst>
                                        </p:cTn>
                                        <p:tgtEl>
                                          <p:spTgt spid="91"/>
                                        </p:tgtEl>
                                        <p:attrNameLst>
                                          <p:attrName>style.visibility</p:attrName>
                                        </p:attrNameLst>
                                      </p:cBhvr>
                                      <p:to>
                                        <p:strVal val="visible"/>
                                      </p:to>
                                    </p:set>
                                    <p:animEffect transition="in" filter="fade">
                                      <p:cBhvr>
                                        <p:cTn id="158" dur="1000"/>
                                        <p:tgtEl>
                                          <p:spTgt spid="91"/>
                                        </p:tgtEl>
                                      </p:cBhvr>
                                    </p:animEffect>
                                    <p:anim calcmode="lin" valueType="num">
                                      <p:cBhvr>
                                        <p:cTn id="159" dur="1000" fill="hold"/>
                                        <p:tgtEl>
                                          <p:spTgt spid="91"/>
                                        </p:tgtEl>
                                        <p:attrNameLst>
                                          <p:attrName>ppt_x</p:attrName>
                                        </p:attrNameLst>
                                      </p:cBhvr>
                                      <p:tavLst>
                                        <p:tav tm="0">
                                          <p:val>
                                            <p:strVal val="#ppt_x"/>
                                          </p:val>
                                        </p:tav>
                                        <p:tav tm="100000">
                                          <p:val>
                                            <p:strVal val="#ppt_x"/>
                                          </p:val>
                                        </p:tav>
                                      </p:tavLst>
                                    </p:anim>
                                    <p:anim calcmode="lin" valueType="num">
                                      <p:cBhvr>
                                        <p:cTn id="160" dur="1000" fill="hold"/>
                                        <p:tgtEl>
                                          <p:spTgt spid="91"/>
                                        </p:tgtEl>
                                        <p:attrNameLst>
                                          <p:attrName>ppt_y</p:attrName>
                                        </p:attrNameLst>
                                      </p:cBhvr>
                                      <p:tavLst>
                                        <p:tav tm="0">
                                          <p:val>
                                            <p:strVal val="#ppt_y-.1"/>
                                          </p:val>
                                        </p:tav>
                                        <p:tav tm="100000">
                                          <p:val>
                                            <p:strVal val="#ppt_y"/>
                                          </p:val>
                                        </p:tav>
                                      </p:tavLst>
                                    </p:anim>
                                  </p:childTnLst>
                                </p:cTn>
                              </p:par>
                              <p:par>
                                <p:cTn id="161" presetID="47" presetClass="entr" presetSubtype="0" fill="hold" nodeType="withEffect">
                                  <p:stCondLst>
                                    <p:cond delay="0"/>
                                  </p:stCondLst>
                                  <p:childTnLst>
                                    <p:set>
                                      <p:cBhvr>
                                        <p:cTn id="162" dur="1" fill="hold">
                                          <p:stCondLst>
                                            <p:cond delay="0"/>
                                          </p:stCondLst>
                                        </p:cTn>
                                        <p:tgtEl>
                                          <p:spTgt spid="90"/>
                                        </p:tgtEl>
                                        <p:attrNameLst>
                                          <p:attrName>style.visibility</p:attrName>
                                        </p:attrNameLst>
                                      </p:cBhvr>
                                      <p:to>
                                        <p:strVal val="visible"/>
                                      </p:to>
                                    </p:set>
                                    <p:animEffect transition="in" filter="fade">
                                      <p:cBhvr>
                                        <p:cTn id="163" dur="1000"/>
                                        <p:tgtEl>
                                          <p:spTgt spid="90"/>
                                        </p:tgtEl>
                                      </p:cBhvr>
                                    </p:animEffect>
                                    <p:anim calcmode="lin" valueType="num">
                                      <p:cBhvr>
                                        <p:cTn id="164" dur="1000" fill="hold"/>
                                        <p:tgtEl>
                                          <p:spTgt spid="90"/>
                                        </p:tgtEl>
                                        <p:attrNameLst>
                                          <p:attrName>ppt_x</p:attrName>
                                        </p:attrNameLst>
                                      </p:cBhvr>
                                      <p:tavLst>
                                        <p:tav tm="0">
                                          <p:val>
                                            <p:strVal val="#ppt_x"/>
                                          </p:val>
                                        </p:tav>
                                        <p:tav tm="100000">
                                          <p:val>
                                            <p:strVal val="#ppt_x"/>
                                          </p:val>
                                        </p:tav>
                                      </p:tavLst>
                                    </p:anim>
                                    <p:anim calcmode="lin" valueType="num">
                                      <p:cBhvr>
                                        <p:cTn id="165" dur="1000" fill="hold"/>
                                        <p:tgtEl>
                                          <p:spTgt spid="90"/>
                                        </p:tgtEl>
                                        <p:attrNameLst>
                                          <p:attrName>ppt_y</p:attrName>
                                        </p:attrNameLst>
                                      </p:cBhvr>
                                      <p:tavLst>
                                        <p:tav tm="0">
                                          <p:val>
                                            <p:strVal val="#ppt_y-.1"/>
                                          </p:val>
                                        </p:tav>
                                        <p:tav tm="100000">
                                          <p:val>
                                            <p:strVal val="#ppt_y"/>
                                          </p:val>
                                        </p:tav>
                                      </p:tavLst>
                                    </p:anim>
                                  </p:childTnLst>
                                </p:cTn>
                              </p:par>
                              <p:par>
                                <p:cTn id="166" presetID="47" presetClass="entr" presetSubtype="0" fill="hold" nodeType="withEffect">
                                  <p:stCondLst>
                                    <p:cond delay="0"/>
                                  </p:stCondLst>
                                  <p:childTnLst>
                                    <p:set>
                                      <p:cBhvr>
                                        <p:cTn id="167" dur="1" fill="hold">
                                          <p:stCondLst>
                                            <p:cond delay="0"/>
                                          </p:stCondLst>
                                        </p:cTn>
                                        <p:tgtEl>
                                          <p:spTgt spid="88"/>
                                        </p:tgtEl>
                                        <p:attrNameLst>
                                          <p:attrName>style.visibility</p:attrName>
                                        </p:attrNameLst>
                                      </p:cBhvr>
                                      <p:to>
                                        <p:strVal val="visible"/>
                                      </p:to>
                                    </p:set>
                                    <p:animEffect transition="in" filter="fade">
                                      <p:cBhvr>
                                        <p:cTn id="168" dur="1000"/>
                                        <p:tgtEl>
                                          <p:spTgt spid="88"/>
                                        </p:tgtEl>
                                      </p:cBhvr>
                                    </p:animEffect>
                                    <p:anim calcmode="lin" valueType="num">
                                      <p:cBhvr>
                                        <p:cTn id="169" dur="1000" fill="hold"/>
                                        <p:tgtEl>
                                          <p:spTgt spid="88"/>
                                        </p:tgtEl>
                                        <p:attrNameLst>
                                          <p:attrName>ppt_x</p:attrName>
                                        </p:attrNameLst>
                                      </p:cBhvr>
                                      <p:tavLst>
                                        <p:tav tm="0">
                                          <p:val>
                                            <p:strVal val="#ppt_x"/>
                                          </p:val>
                                        </p:tav>
                                        <p:tav tm="100000">
                                          <p:val>
                                            <p:strVal val="#ppt_x"/>
                                          </p:val>
                                        </p:tav>
                                      </p:tavLst>
                                    </p:anim>
                                    <p:anim calcmode="lin" valueType="num">
                                      <p:cBhvr>
                                        <p:cTn id="170" dur="1000" fill="hold"/>
                                        <p:tgtEl>
                                          <p:spTgt spid="88"/>
                                        </p:tgtEl>
                                        <p:attrNameLst>
                                          <p:attrName>ppt_y</p:attrName>
                                        </p:attrNameLst>
                                      </p:cBhvr>
                                      <p:tavLst>
                                        <p:tav tm="0">
                                          <p:val>
                                            <p:strVal val="#ppt_y-.1"/>
                                          </p:val>
                                        </p:tav>
                                        <p:tav tm="100000">
                                          <p:val>
                                            <p:strVal val="#ppt_y"/>
                                          </p:val>
                                        </p:tav>
                                      </p:tavLst>
                                    </p:anim>
                                  </p:childTnLst>
                                </p:cTn>
                              </p:par>
                              <p:par>
                                <p:cTn id="171" presetID="47" presetClass="entr" presetSubtype="0" fill="hold" grpId="0" nodeType="withEffect">
                                  <p:stCondLst>
                                    <p:cond delay="0"/>
                                  </p:stCondLst>
                                  <p:childTnLst>
                                    <p:set>
                                      <p:cBhvr>
                                        <p:cTn id="172" dur="1" fill="hold">
                                          <p:stCondLst>
                                            <p:cond delay="0"/>
                                          </p:stCondLst>
                                        </p:cTn>
                                        <p:tgtEl>
                                          <p:spTgt spid="89"/>
                                        </p:tgtEl>
                                        <p:attrNameLst>
                                          <p:attrName>style.visibility</p:attrName>
                                        </p:attrNameLst>
                                      </p:cBhvr>
                                      <p:to>
                                        <p:strVal val="visible"/>
                                      </p:to>
                                    </p:set>
                                    <p:animEffect transition="in" filter="fade">
                                      <p:cBhvr>
                                        <p:cTn id="173" dur="1000"/>
                                        <p:tgtEl>
                                          <p:spTgt spid="89"/>
                                        </p:tgtEl>
                                      </p:cBhvr>
                                    </p:animEffect>
                                    <p:anim calcmode="lin" valueType="num">
                                      <p:cBhvr>
                                        <p:cTn id="174" dur="1000" fill="hold"/>
                                        <p:tgtEl>
                                          <p:spTgt spid="89"/>
                                        </p:tgtEl>
                                        <p:attrNameLst>
                                          <p:attrName>ppt_x</p:attrName>
                                        </p:attrNameLst>
                                      </p:cBhvr>
                                      <p:tavLst>
                                        <p:tav tm="0">
                                          <p:val>
                                            <p:strVal val="#ppt_x"/>
                                          </p:val>
                                        </p:tav>
                                        <p:tav tm="100000">
                                          <p:val>
                                            <p:strVal val="#ppt_x"/>
                                          </p:val>
                                        </p:tav>
                                      </p:tavLst>
                                    </p:anim>
                                    <p:anim calcmode="lin" valueType="num">
                                      <p:cBhvr>
                                        <p:cTn id="175" dur="1000" fill="hold"/>
                                        <p:tgtEl>
                                          <p:spTgt spid="8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609" grpId="0" animBg="1"/>
      <p:bldP spid="75" grpId="0" animBg="1"/>
      <p:bldP spid="75" grpId="1" animBg="1"/>
      <p:bldP spid="75" grpId="2" animBg="1"/>
      <p:bldP spid="75" grpId="3" animBg="1"/>
      <p:bldP spid="76" grpId="0" animBg="1"/>
      <p:bldP spid="76" grpId="1" animBg="1"/>
      <p:bldP spid="76" grpId="2" animBg="1"/>
      <p:bldP spid="76" grpId="3" animBg="1"/>
      <p:bldP spid="77" grpId="0" animBg="1"/>
      <p:bldP spid="77" grpId="1" animBg="1"/>
      <p:bldP spid="77" grpId="2" animBg="1"/>
      <p:bldP spid="77" grpId="3" animBg="1"/>
      <p:bldP spid="79" grpId="0" animBg="1"/>
      <p:bldP spid="79" grpId="1" animBg="1"/>
      <p:bldP spid="79" grpId="2" animBg="1"/>
      <p:bldP spid="78" grpId="0" animBg="1"/>
      <p:bldP spid="78" grpId="1" animBg="1"/>
      <p:bldP spid="78" grpId="2" animBg="1"/>
      <p:bldP spid="80" grpId="0" animBg="1"/>
      <p:bldP spid="80" grpId="1" animBg="1"/>
      <p:bldP spid="80" grpId="2" animBg="1"/>
      <p:bldP spid="86" grpId="0" animBg="1"/>
      <p:bldP spid="86" grpId="1" animBg="1"/>
      <p:bldP spid="86" grpId="2" animBg="1"/>
      <p:bldP spid="87" grpId="0" animBg="1"/>
      <p:bldP spid="87" grpId="1" animBg="1"/>
      <p:bldP spid="87" grpId="2" animBg="1"/>
      <p:bldP spid="89" grpId="0" animBg="1"/>
      <p:bldP spid="9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1681163" y="4154488"/>
            <a:ext cx="1735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algn="ctr" eaLnBrk="0" fontAlgn="base" hangingPunct="0">
              <a:spcBef>
                <a:spcPct val="0"/>
              </a:spcBef>
              <a:spcAft>
                <a:spcPct val="0"/>
              </a:spcAft>
              <a:defRPr>
                <a:solidFill>
                  <a:schemeClr val="tx1"/>
                </a:solidFill>
                <a:latin typeface=".VnTime" pitchFamily="34" charset="0"/>
              </a:defRPr>
            </a:lvl6pPr>
            <a:lvl7pPr marL="2971800" indent="-228600" algn="ctr" eaLnBrk="0" fontAlgn="base" hangingPunct="0">
              <a:spcBef>
                <a:spcPct val="0"/>
              </a:spcBef>
              <a:spcAft>
                <a:spcPct val="0"/>
              </a:spcAft>
              <a:defRPr>
                <a:solidFill>
                  <a:schemeClr val="tx1"/>
                </a:solidFill>
                <a:latin typeface=".VnTime" pitchFamily="34" charset="0"/>
              </a:defRPr>
            </a:lvl7pPr>
            <a:lvl8pPr marL="3429000" indent="-228600" algn="ctr" eaLnBrk="0" fontAlgn="base" hangingPunct="0">
              <a:spcBef>
                <a:spcPct val="0"/>
              </a:spcBef>
              <a:spcAft>
                <a:spcPct val="0"/>
              </a:spcAft>
              <a:defRPr>
                <a:solidFill>
                  <a:schemeClr val="tx1"/>
                </a:solidFill>
                <a:latin typeface=".VnTime" pitchFamily="34" charset="0"/>
              </a:defRPr>
            </a:lvl8pPr>
            <a:lvl9pPr marL="3886200" indent="-228600" algn="ctr" eaLnBrk="0" fontAlgn="base" hangingPunct="0">
              <a:spcBef>
                <a:spcPct val="0"/>
              </a:spcBef>
              <a:spcAft>
                <a:spcPct val="0"/>
              </a:spcAft>
              <a:defRPr>
                <a:solidFill>
                  <a:schemeClr val="tx1"/>
                </a:solidFill>
                <a:latin typeface=".VnTime" pitchFamily="34" charset="0"/>
              </a:defRPr>
            </a:lvl9pPr>
          </a:lstStyle>
          <a:p>
            <a:pPr algn="l" eaLnBrk="1" hangingPunct="1">
              <a:spcBef>
                <a:spcPct val="50000"/>
              </a:spcBef>
            </a:pPr>
            <a:endParaRPr lang="vi-VN"/>
          </a:p>
        </p:txBody>
      </p:sp>
      <p:sp>
        <p:nvSpPr>
          <p:cNvPr id="14339" name="Text Box 3"/>
          <p:cNvSpPr txBox="1">
            <a:spLocks noChangeArrowheads="1"/>
          </p:cNvSpPr>
          <p:nvPr/>
        </p:nvSpPr>
        <p:spPr bwMode="auto">
          <a:xfrm>
            <a:off x="1412875" y="4262438"/>
            <a:ext cx="1949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algn="ctr" eaLnBrk="0" fontAlgn="base" hangingPunct="0">
              <a:spcBef>
                <a:spcPct val="0"/>
              </a:spcBef>
              <a:spcAft>
                <a:spcPct val="0"/>
              </a:spcAft>
              <a:defRPr>
                <a:solidFill>
                  <a:schemeClr val="tx1"/>
                </a:solidFill>
                <a:latin typeface=".VnTime" pitchFamily="34" charset="0"/>
              </a:defRPr>
            </a:lvl6pPr>
            <a:lvl7pPr marL="2971800" indent="-228600" algn="ctr" eaLnBrk="0" fontAlgn="base" hangingPunct="0">
              <a:spcBef>
                <a:spcPct val="0"/>
              </a:spcBef>
              <a:spcAft>
                <a:spcPct val="0"/>
              </a:spcAft>
              <a:defRPr>
                <a:solidFill>
                  <a:schemeClr val="tx1"/>
                </a:solidFill>
                <a:latin typeface=".VnTime" pitchFamily="34" charset="0"/>
              </a:defRPr>
            </a:lvl7pPr>
            <a:lvl8pPr marL="3429000" indent="-228600" algn="ctr" eaLnBrk="0" fontAlgn="base" hangingPunct="0">
              <a:spcBef>
                <a:spcPct val="0"/>
              </a:spcBef>
              <a:spcAft>
                <a:spcPct val="0"/>
              </a:spcAft>
              <a:defRPr>
                <a:solidFill>
                  <a:schemeClr val="tx1"/>
                </a:solidFill>
                <a:latin typeface=".VnTime" pitchFamily="34" charset="0"/>
              </a:defRPr>
            </a:lvl8pPr>
            <a:lvl9pPr marL="3886200" indent="-228600" algn="ctr" eaLnBrk="0" fontAlgn="base" hangingPunct="0">
              <a:spcBef>
                <a:spcPct val="0"/>
              </a:spcBef>
              <a:spcAft>
                <a:spcPct val="0"/>
              </a:spcAft>
              <a:defRPr>
                <a:solidFill>
                  <a:schemeClr val="tx1"/>
                </a:solidFill>
                <a:latin typeface=".VnTime" pitchFamily="34" charset="0"/>
              </a:defRPr>
            </a:lvl9pPr>
          </a:lstStyle>
          <a:p>
            <a:pPr algn="l" eaLnBrk="1" hangingPunct="1">
              <a:spcBef>
                <a:spcPct val="50000"/>
              </a:spcBef>
            </a:pPr>
            <a:endParaRPr lang="vi-VN"/>
          </a:p>
        </p:txBody>
      </p:sp>
      <p:sp>
        <p:nvSpPr>
          <p:cNvPr id="14340" name="Text Box 4"/>
          <p:cNvSpPr>
            <a:spLocks noGrp="1" noChangeArrowheads="1"/>
          </p:cNvSpPr>
          <p:nvPr>
            <p:ph type="body" sz="half" idx="4294967295"/>
          </p:nvPr>
        </p:nvSpPr>
        <p:spPr>
          <a:xfrm>
            <a:off x="1295400" y="4102101"/>
            <a:ext cx="2346226" cy="2070100"/>
          </a:xfrm>
          <a:solidFill>
            <a:srgbClr val="FFFFCC"/>
          </a:solidFill>
          <a:ln>
            <a:solidFill>
              <a:schemeClr val="tx1"/>
            </a:solidFill>
            <a:miter lim="800000"/>
            <a:headEnd/>
            <a:tailEnd/>
          </a:ln>
        </p:spPr>
        <p:txBody>
          <a:bodyPr/>
          <a:lstStyle/>
          <a:p>
            <a:pPr marL="0" indent="0" algn="ctr" eaLnBrk="1" hangingPunct="1">
              <a:buFontTx/>
              <a:buNone/>
            </a:pPr>
            <a:r>
              <a:rPr lang="en-US" sz="1200" u="sng" dirty="0" err="1">
                <a:latin typeface=".VnTimeH" pitchFamily="34" charset="0"/>
              </a:rPr>
              <a:t>Chó</a:t>
            </a:r>
            <a:r>
              <a:rPr lang="en-US" sz="1200" u="sng" dirty="0">
                <a:latin typeface=".VnTimeH" pitchFamily="34" charset="0"/>
              </a:rPr>
              <a:t> </a:t>
            </a:r>
            <a:r>
              <a:rPr lang="en-US" sz="1200" u="sng" dirty="0" err="1">
                <a:latin typeface=".VnTimeH" pitchFamily="34" charset="0"/>
              </a:rPr>
              <a:t>gi¶i</a:t>
            </a:r>
            <a:endParaRPr lang="en-US" sz="1200" u="sng" dirty="0">
              <a:latin typeface=".VnTimeH" pitchFamily="34" charset="0"/>
            </a:endParaRPr>
          </a:p>
          <a:p>
            <a:pPr marL="0" indent="0" eaLnBrk="1" hangingPunct="1">
              <a:buFontTx/>
              <a:buNone/>
            </a:pPr>
            <a:r>
              <a:rPr lang="en-US" sz="1200" dirty="0">
                <a:latin typeface=".VnTime" pitchFamily="34" charset="0"/>
              </a:rPr>
              <a:t>            </a:t>
            </a:r>
            <a:r>
              <a:rPr lang="en-US" sz="1200" dirty="0" err="1">
                <a:latin typeface=".VnTime" pitchFamily="34" charset="0"/>
              </a:rPr>
              <a:t>Së</a:t>
            </a:r>
            <a:r>
              <a:rPr lang="en-US" sz="1200" dirty="0">
                <a:latin typeface=".VnTime" pitchFamily="34" charset="0"/>
              </a:rPr>
              <a:t> </a:t>
            </a:r>
            <a:r>
              <a:rPr lang="en-US" sz="1200" dirty="0" err="1">
                <a:latin typeface=".VnTime" pitchFamily="34" charset="0"/>
              </a:rPr>
              <a:t>chØ</a:t>
            </a:r>
            <a:r>
              <a:rPr lang="en-US" sz="1200" dirty="0">
                <a:latin typeface=".VnTime" pitchFamily="34" charset="0"/>
              </a:rPr>
              <a:t> </a:t>
            </a:r>
            <a:r>
              <a:rPr lang="en-US" sz="1200" dirty="0" err="1">
                <a:latin typeface=".VnTime" pitchFamily="34" charset="0"/>
              </a:rPr>
              <a:t>huy</a:t>
            </a:r>
            <a:r>
              <a:rPr lang="en-US" sz="1200" dirty="0">
                <a:latin typeface=".VnTime" pitchFamily="34" charset="0"/>
              </a:rPr>
              <a:t> </a:t>
            </a:r>
            <a:r>
              <a:rPr lang="en-US" sz="1200" dirty="0" err="1">
                <a:latin typeface=".VnTime" pitchFamily="34" charset="0"/>
              </a:rPr>
              <a:t>cña</a:t>
            </a:r>
            <a:r>
              <a:rPr lang="en-US" sz="1200" dirty="0">
                <a:latin typeface=".VnTime" pitchFamily="34" charset="0"/>
              </a:rPr>
              <a:t> ®</a:t>
            </a:r>
            <a:r>
              <a:rPr lang="en-US" sz="1200" dirty="0" err="1">
                <a:latin typeface=".VnTime" pitchFamily="34" charset="0"/>
              </a:rPr>
              <a:t>Þch</a:t>
            </a:r>
            <a:endParaRPr lang="en-US" sz="1200" dirty="0">
              <a:latin typeface=".VnTime" pitchFamily="34" charset="0"/>
            </a:endParaRPr>
          </a:p>
          <a:p>
            <a:pPr marL="457200" lvl="1" indent="0" eaLnBrk="1" hangingPunct="1">
              <a:buFontTx/>
              <a:buNone/>
            </a:pPr>
            <a:r>
              <a:rPr lang="en-US" sz="1200" dirty="0" err="1">
                <a:latin typeface=".VnTime" pitchFamily="34" charset="0"/>
              </a:rPr>
              <a:t>Cø</a:t>
            </a:r>
            <a:r>
              <a:rPr lang="en-US" sz="1200" dirty="0">
                <a:latin typeface=".VnTime" pitchFamily="34" charset="0"/>
              </a:rPr>
              <a:t> ®</a:t>
            </a:r>
            <a:r>
              <a:rPr lang="en-US" sz="1200" dirty="0" err="1">
                <a:latin typeface=".VnTime" pitchFamily="34" charset="0"/>
              </a:rPr>
              <a:t>iÓm</a:t>
            </a:r>
            <a:r>
              <a:rPr lang="en-US" sz="1200" dirty="0">
                <a:latin typeface=".VnTime" pitchFamily="34" charset="0"/>
              </a:rPr>
              <a:t> vµ </a:t>
            </a:r>
            <a:r>
              <a:rPr lang="en-US" sz="1200" dirty="0" err="1">
                <a:latin typeface=".VnTime" pitchFamily="34" charset="0"/>
              </a:rPr>
              <a:t>tªn</a:t>
            </a:r>
            <a:r>
              <a:rPr lang="en-US" sz="1200" dirty="0">
                <a:latin typeface=".VnTime" pitchFamily="34" charset="0"/>
              </a:rPr>
              <a:t> </a:t>
            </a:r>
            <a:r>
              <a:rPr lang="en-US" sz="1200" dirty="0" err="1">
                <a:latin typeface=".VnTime" pitchFamily="34" charset="0"/>
              </a:rPr>
              <a:t>cø</a:t>
            </a:r>
            <a:r>
              <a:rPr lang="en-US" sz="1200" dirty="0">
                <a:latin typeface=".VnTime" pitchFamily="34" charset="0"/>
              </a:rPr>
              <a:t> </a:t>
            </a:r>
          </a:p>
          <a:p>
            <a:pPr marL="457200" lvl="1" indent="0" eaLnBrk="1" hangingPunct="1">
              <a:buFontTx/>
              <a:buNone/>
            </a:pPr>
            <a:r>
              <a:rPr lang="en-US" sz="1200" dirty="0">
                <a:latin typeface=".VnTime" pitchFamily="34" charset="0"/>
              </a:rPr>
              <a:t>®</a:t>
            </a:r>
            <a:r>
              <a:rPr lang="en-US" sz="1200" dirty="0" err="1">
                <a:latin typeface=".VnTime" pitchFamily="34" charset="0"/>
              </a:rPr>
              <a:t>iÓm</a:t>
            </a:r>
            <a:r>
              <a:rPr lang="en-US" sz="1200" dirty="0">
                <a:latin typeface=".VnTime" pitchFamily="34" charset="0"/>
              </a:rPr>
              <a:t> </a:t>
            </a:r>
            <a:r>
              <a:rPr lang="en-US" sz="1200" dirty="0" err="1">
                <a:latin typeface=".VnTime" pitchFamily="34" charset="0"/>
              </a:rPr>
              <a:t>cña</a:t>
            </a:r>
            <a:r>
              <a:rPr lang="en-US" sz="1200" dirty="0">
                <a:latin typeface=".VnTime" pitchFamily="34" charset="0"/>
              </a:rPr>
              <a:t> ®</a:t>
            </a:r>
            <a:r>
              <a:rPr lang="en-US" sz="1200" dirty="0" err="1">
                <a:latin typeface=".VnTime" pitchFamily="34" charset="0"/>
              </a:rPr>
              <a:t>Þch</a:t>
            </a:r>
            <a:r>
              <a:rPr lang="en-US" sz="1200" dirty="0">
                <a:latin typeface=".VnTime" pitchFamily="34" charset="0"/>
              </a:rPr>
              <a:t>.</a:t>
            </a:r>
          </a:p>
          <a:p>
            <a:pPr marL="457200" lvl="1" indent="0" eaLnBrk="1" hangingPunct="1">
              <a:buFontTx/>
              <a:buNone/>
            </a:pPr>
            <a:r>
              <a:rPr lang="en-US" sz="1200" dirty="0" err="1">
                <a:latin typeface=".VnTime" pitchFamily="34" charset="0"/>
              </a:rPr>
              <a:t>S©n</a:t>
            </a:r>
            <a:r>
              <a:rPr lang="en-US" sz="1200" dirty="0">
                <a:latin typeface=".VnTime" pitchFamily="34" charset="0"/>
              </a:rPr>
              <a:t> bay</a:t>
            </a:r>
          </a:p>
          <a:p>
            <a:pPr marL="457200" lvl="1" indent="0" eaLnBrk="1" hangingPunct="1">
              <a:buFontTx/>
              <a:buNone/>
            </a:pPr>
            <a:r>
              <a:rPr lang="en-US" sz="1200" dirty="0" err="1">
                <a:latin typeface=".VnTime" pitchFamily="34" charset="0"/>
              </a:rPr>
              <a:t>Qu©n</a:t>
            </a:r>
            <a:r>
              <a:rPr lang="en-US" sz="1200" dirty="0">
                <a:latin typeface=".VnTime" pitchFamily="34" charset="0"/>
              </a:rPr>
              <a:t> ta </a:t>
            </a:r>
            <a:r>
              <a:rPr lang="en-US" sz="1200" dirty="0" err="1">
                <a:latin typeface=".VnTime" pitchFamily="34" charset="0"/>
              </a:rPr>
              <a:t>tÊn</a:t>
            </a:r>
            <a:r>
              <a:rPr lang="en-US" sz="1200" dirty="0">
                <a:latin typeface=".VnTime" pitchFamily="34" charset="0"/>
              </a:rPr>
              <a:t> </a:t>
            </a:r>
            <a:r>
              <a:rPr lang="en-US" sz="1200" dirty="0" err="1">
                <a:latin typeface=".VnTime" pitchFamily="34" charset="0"/>
              </a:rPr>
              <a:t>c«ng</a:t>
            </a:r>
            <a:r>
              <a:rPr lang="en-US" sz="1200" dirty="0">
                <a:latin typeface=".VnTime" pitchFamily="34" charset="0"/>
              </a:rPr>
              <a:t> ®</a:t>
            </a:r>
            <a:r>
              <a:rPr lang="en-US" sz="1200" dirty="0" err="1">
                <a:latin typeface=".VnTime" pitchFamily="34" charset="0"/>
              </a:rPr>
              <a:t>ît</a:t>
            </a:r>
            <a:r>
              <a:rPr lang="en-US" sz="1200" dirty="0">
                <a:latin typeface=".VnTime" pitchFamily="34" charset="0"/>
              </a:rPr>
              <a:t> 1</a:t>
            </a:r>
          </a:p>
          <a:p>
            <a:pPr marL="457200" lvl="1" indent="0" eaLnBrk="1" hangingPunct="1">
              <a:buFontTx/>
              <a:buNone/>
            </a:pPr>
            <a:r>
              <a:rPr lang="en-US" sz="1200" dirty="0" err="1">
                <a:latin typeface=".VnTime" pitchFamily="34" charset="0"/>
              </a:rPr>
              <a:t>Qu©n</a:t>
            </a:r>
            <a:r>
              <a:rPr lang="en-US" sz="1200" dirty="0">
                <a:latin typeface=".VnTime" pitchFamily="34" charset="0"/>
              </a:rPr>
              <a:t> ta </a:t>
            </a:r>
            <a:r>
              <a:rPr lang="en-US" sz="1200" dirty="0" err="1">
                <a:latin typeface=".VnTime" pitchFamily="34" charset="0"/>
              </a:rPr>
              <a:t>tÊn</a:t>
            </a:r>
            <a:r>
              <a:rPr lang="en-US" sz="1200" dirty="0">
                <a:latin typeface=".VnTime" pitchFamily="34" charset="0"/>
              </a:rPr>
              <a:t> </a:t>
            </a:r>
            <a:r>
              <a:rPr lang="en-US" sz="1200" dirty="0" err="1">
                <a:latin typeface=".VnTime" pitchFamily="34" charset="0"/>
              </a:rPr>
              <a:t>c«ng</a:t>
            </a:r>
            <a:r>
              <a:rPr lang="en-US" sz="1200" dirty="0">
                <a:latin typeface=".VnTime" pitchFamily="34" charset="0"/>
              </a:rPr>
              <a:t> ®</a:t>
            </a:r>
            <a:r>
              <a:rPr lang="en-US" sz="1200" dirty="0" err="1">
                <a:latin typeface=".VnTime" pitchFamily="34" charset="0"/>
              </a:rPr>
              <a:t>ît</a:t>
            </a:r>
            <a:r>
              <a:rPr lang="en-US" sz="1200" dirty="0">
                <a:latin typeface=".VnTime" pitchFamily="34" charset="0"/>
              </a:rPr>
              <a:t> 2</a:t>
            </a:r>
          </a:p>
          <a:p>
            <a:pPr marL="0" indent="0" eaLnBrk="1" hangingPunct="1">
              <a:buFontTx/>
              <a:buNone/>
            </a:pPr>
            <a:r>
              <a:rPr lang="en-US" sz="1200" dirty="0">
                <a:latin typeface=".VnTime" pitchFamily="34" charset="0"/>
              </a:rPr>
              <a:t>           </a:t>
            </a:r>
            <a:r>
              <a:rPr lang="en-US" sz="1200" dirty="0" err="1">
                <a:latin typeface=".VnTime" pitchFamily="34" charset="0"/>
              </a:rPr>
              <a:t>Qu©n</a:t>
            </a:r>
            <a:r>
              <a:rPr lang="en-US" sz="1200" dirty="0">
                <a:latin typeface=".VnTime" pitchFamily="34" charset="0"/>
              </a:rPr>
              <a:t> ta </a:t>
            </a:r>
            <a:r>
              <a:rPr lang="en-US" sz="1200" dirty="0" err="1">
                <a:latin typeface=".VnTime" pitchFamily="34" charset="0"/>
              </a:rPr>
              <a:t>tÊn</a:t>
            </a:r>
            <a:r>
              <a:rPr lang="en-US" sz="1200" dirty="0">
                <a:latin typeface=".VnTime" pitchFamily="34" charset="0"/>
              </a:rPr>
              <a:t> </a:t>
            </a:r>
            <a:r>
              <a:rPr lang="en-US" sz="1200" dirty="0" err="1">
                <a:latin typeface=".VnTime" pitchFamily="34" charset="0"/>
              </a:rPr>
              <a:t>c«ng</a:t>
            </a:r>
            <a:r>
              <a:rPr lang="en-US" sz="1200" dirty="0">
                <a:latin typeface=".VnTime" pitchFamily="34" charset="0"/>
              </a:rPr>
              <a:t> ®</a:t>
            </a:r>
            <a:r>
              <a:rPr lang="en-US" sz="1200" dirty="0" err="1">
                <a:latin typeface=".VnTime" pitchFamily="34" charset="0"/>
              </a:rPr>
              <a:t>ît</a:t>
            </a:r>
            <a:r>
              <a:rPr lang="en-US" sz="1200" dirty="0">
                <a:latin typeface=".VnTime" pitchFamily="34" charset="0"/>
              </a:rPr>
              <a:t> 3</a:t>
            </a:r>
          </a:p>
        </p:txBody>
      </p:sp>
      <p:grpSp>
        <p:nvGrpSpPr>
          <p:cNvPr id="14341" name="Group 5"/>
          <p:cNvGrpSpPr>
            <a:grpSpLocks/>
          </p:cNvGrpSpPr>
          <p:nvPr/>
        </p:nvGrpSpPr>
        <p:grpSpPr bwMode="auto">
          <a:xfrm>
            <a:off x="1446213" y="4462463"/>
            <a:ext cx="190500" cy="190500"/>
            <a:chOff x="1803" y="13659"/>
            <a:chExt cx="300" cy="300"/>
          </a:xfrm>
        </p:grpSpPr>
        <p:sp>
          <p:nvSpPr>
            <p:cNvPr id="14403" name="Oval 6"/>
            <p:cNvSpPr>
              <a:spLocks noChangeArrowheads="1"/>
            </p:cNvSpPr>
            <p:nvPr/>
          </p:nvSpPr>
          <p:spPr bwMode="auto">
            <a:xfrm>
              <a:off x="1803" y="13659"/>
              <a:ext cx="300" cy="300"/>
            </a:xfrm>
            <a:prstGeom prst="ellipse">
              <a:avLst/>
            </a:prstGeom>
            <a:solidFill>
              <a:srgbClr val="FFFFFF"/>
            </a:solidFill>
            <a:ln w="9525">
              <a:solidFill>
                <a:srgbClr val="000000"/>
              </a:solidFill>
              <a:round/>
              <a:headEnd/>
              <a:tailEnd/>
            </a:ln>
          </p:spPr>
          <p:txBody>
            <a:bodyPr/>
            <a:lstStyle/>
            <a:p>
              <a:endParaRPr lang="en-US"/>
            </a:p>
          </p:txBody>
        </p:sp>
        <p:sp>
          <p:nvSpPr>
            <p:cNvPr id="14404" name="Oval 7"/>
            <p:cNvSpPr>
              <a:spLocks noChangeArrowheads="1"/>
            </p:cNvSpPr>
            <p:nvPr/>
          </p:nvSpPr>
          <p:spPr bwMode="auto">
            <a:xfrm>
              <a:off x="1863" y="13719"/>
              <a:ext cx="180" cy="180"/>
            </a:xfrm>
            <a:prstGeom prst="ellipse">
              <a:avLst/>
            </a:prstGeom>
            <a:solidFill>
              <a:srgbClr val="000000"/>
            </a:solidFill>
            <a:ln w="9525">
              <a:solidFill>
                <a:srgbClr val="000000"/>
              </a:solidFill>
              <a:round/>
              <a:headEnd/>
              <a:tailEnd/>
            </a:ln>
          </p:spPr>
          <p:txBody>
            <a:bodyPr/>
            <a:lstStyle/>
            <a:p>
              <a:endParaRPr lang="en-US"/>
            </a:p>
          </p:txBody>
        </p:sp>
      </p:grpSp>
      <p:sp>
        <p:nvSpPr>
          <p:cNvPr id="14342" name="Oval 8"/>
          <p:cNvSpPr>
            <a:spLocks noChangeArrowheads="1"/>
          </p:cNvSpPr>
          <p:nvPr/>
        </p:nvSpPr>
        <p:spPr bwMode="auto">
          <a:xfrm>
            <a:off x="1501775" y="4772025"/>
            <a:ext cx="90488" cy="90488"/>
          </a:xfrm>
          <a:prstGeom prst="ellipse">
            <a:avLst/>
          </a:prstGeom>
          <a:solidFill>
            <a:srgbClr val="000000"/>
          </a:solidFill>
          <a:ln w="9525">
            <a:solidFill>
              <a:srgbClr val="000000"/>
            </a:solidFill>
            <a:round/>
            <a:headEnd/>
            <a:tailEnd/>
          </a:ln>
        </p:spPr>
        <p:txBody>
          <a:bodyPr/>
          <a:lstStyle/>
          <a:p>
            <a:endParaRPr lang="en-US"/>
          </a:p>
        </p:txBody>
      </p:sp>
      <p:grpSp>
        <p:nvGrpSpPr>
          <p:cNvPr id="14343" name="Group 9"/>
          <p:cNvGrpSpPr>
            <a:grpSpLocks/>
          </p:cNvGrpSpPr>
          <p:nvPr/>
        </p:nvGrpSpPr>
        <p:grpSpPr bwMode="auto">
          <a:xfrm rot="2632895">
            <a:off x="1447800" y="4976813"/>
            <a:ext cx="188913" cy="271462"/>
            <a:chOff x="2415" y="12855"/>
            <a:chExt cx="555" cy="795"/>
          </a:xfrm>
        </p:grpSpPr>
        <p:sp>
          <p:nvSpPr>
            <p:cNvPr id="14400" name="Rectangle 10"/>
            <p:cNvSpPr>
              <a:spLocks noChangeArrowheads="1"/>
            </p:cNvSpPr>
            <p:nvPr/>
          </p:nvSpPr>
          <p:spPr bwMode="auto">
            <a:xfrm>
              <a:off x="2565" y="12855"/>
              <a:ext cx="241" cy="795"/>
            </a:xfrm>
            <a:prstGeom prst="rect">
              <a:avLst/>
            </a:prstGeom>
            <a:solidFill>
              <a:srgbClr val="FFFFFF"/>
            </a:solidFill>
            <a:ln w="19050">
              <a:solidFill>
                <a:srgbClr val="000000"/>
              </a:solidFill>
              <a:miter lim="800000"/>
              <a:headEnd/>
              <a:tailEnd/>
            </a:ln>
          </p:spPr>
          <p:txBody>
            <a:bodyPr/>
            <a:lstStyle/>
            <a:p>
              <a:endParaRPr lang="en-US"/>
            </a:p>
          </p:txBody>
        </p:sp>
        <p:sp>
          <p:nvSpPr>
            <p:cNvPr id="14401" name="AutoShape 11"/>
            <p:cNvSpPr>
              <a:spLocks noChangeArrowheads="1"/>
            </p:cNvSpPr>
            <p:nvPr/>
          </p:nvSpPr>
          <p:spPr bwMode="auto">
            <a:xfrm rot="10601523">
              <a:off x="2415" y="13027"/>
              <a:ext cx="555" cy="71"/>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515 w 21600"/>
                <a:gd name="T13" fmla="*/ 4563 h 21600"/>
                <a:gd name="T14" fmla="*/ 17085 w 21600"/>
                <a:gd name="T15" fmla="*/ 17037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000000"/>
            </a:solidFill>
            <a:ln w="19050">
              <a:solidFill>
                <a:srgbClr val="000000"/>
              </a:solidFill>
              <a:miter lim="800000"/>
              <a:headEnd/>
              <a:tailEnd/>
            </a:ln>
          </p:spPr>
          <p:txBody>
            <a:bodyPr/>
            <a:lstStyle/>
            <a:p>
              <a:endParaRPr lang="en-US"/>
            </a:p>
          </p:txBody>
        </p:sp>
        <p:sp>
          <p:nvSpPr>
            <p:cNvPr id="14402" name="AutoShape 12"/>
            <p:cNvSpPr>
              <a:spLocks noChangeArrowheads="1"/>
            </p:cNvSpPr>
            <p:nvPr/>
          </p:nvSpPr>
          <p:spPr bwMode="auto">
            <a:xfrm rot="-5400000">
              <a:off x="2392" y="13182"/>
              <a:ext cx="584" cy="76"/>
            </a:xfrm>
            <a:prstGeom prst="chevron">
              <a:avLst>
                <a:gd name="adj" fmla="val 192105"/>
              </a:avLst>
            </a:prstGeom>
            <a:solidFill>
              <a:srgbClr val="000000"/>
            </a:solidFill>
            <a:ln w="9525">
              <a:solidFill>
                <a:srgbClr val="000000"/>
              </a:solidFill>
              <a:miter lim="800000"/>
              <a:headEnd/>
              <a:tailEnd/>
            </a:ln>
          </p:spPr>
          <p:txBody>
            <a:bodyPr/>
            <a:lstStyle/>
            <a:p>
              <a:endParaRPr lang="en-US"/>
            </a:p>
          </p:txBody>
        </p:sp>
      </p:grpSp>
      <p:sp>
        <p:nvSpPr>
          <p:cNvPr id="14344" name="AutoShape 13"/>
          <p:cNvSpPr>
            <a:spLocks noChangeArrowheads="1"/>
          </p:cNvSpPr>
          <p:nvPr/>
        </p:nvSpPr>
        <p:spPr bwMode="auto">
          <a:xfrm flipV="1">
            <a:off x="1446213" y="5280025"/>
            <a:ext cx="282575" cy="150813"/>
          </a:xfrm>
          <a:custGeom>
            <a:avLst/>
            <a:gdLst>
              <a:gd name="T0" fmla="*/ 28508194 w 21600"/>
              <a:gd name="T1" fmla="*/ 0 h 21600"/>
              <a:gd name="T2" fmla="*/ 28508194 w 21600"/>
              <a:gd name="T3" fmla="*/ 4138246 h 21600"/>
              <a:gd name="T4" fmla="*/ 6443717 w 21600"/>
              <a:gd name="T5" fmla="*/ 7352057 h 21600"/>
              <a:gd name="T6" fmla="*/ 48360827 w 21600"/>
              <a:gd name="T7" fmla="*/ 2069126 h 21600"/>
              <a:gd name="T8" fmla="*/ 17694720 60000 65536"/>
              <a:gd name="T9" fmla="*/ 5898240 60000 65536"/>
              <a:gd name="T10" fmla="*/ 5898240 60000 65536"/>
              <a:gd name="T11" fmla="*/ 0 60000 65536"/>
              <a:gd name="T12" fmla="*/ 12427 w 21600"/>
              <a:gd name="T13" fmla="*/ 3264 h 21600"/>
              <a:gd name="T14" fmla="*/ 17494 w 21600"/>
              <a:gd name="T15" fmla="*/ 8894 h 21600"/>
            </a:gdLst>
            <a:ahLst/>
            <a:cxnLst>
              <a:cxn ang="T8">
                <a:pos x="T0" y="T1"/>
              </a:cxn>
              <a:cxn ang="T9">
                <a:pos x="T2" y="T3"/>
              </a:cxn>
              <a:cxn ang="T10">
                <a:pos x="T4" y="T5"/>
              </a:cxn>
              <a:cxn ang="T11">
                <a:pos x="T6" y="T7"/>
              </a:cxn>
            </a:cxnLst>
            <a:rect l="T12" t="T13" r="T14" b="T15"/>
            <a:pathLst>
              <a:path w="21600" h="21600">
                <a:moveTo>
                  <a:pt x="21600" y="6079"/>
                </a:moveTo>
                <a:lnTo>
                  <a:pt x="12733" y="0"/>
                </a:lnTo>
                <a:lnTo>
                  <a:pt x="12733" y="3264"/>
                </a:lnTo>
                <a:lnTo>
                  <a:pt x="12427" y="3264"/>
                </a:lnTo>
                <a:cubicBezTo>
                  <a:pt x="5564" y="3264"/>
                  <a:pt x="0" y="7246"/>
                  <a:pt x="0" y="12158"/>
                </a:cubicBezTo>
                <a:lnTo>
                  <a:pt x="0" y="21600"/>
                </a:lnTo>
                <a:lnTo>
                  <a:pt x="5755" y="21600"/>
                </a:lnTo>
                <a:lnTo>
                  <a:pt x="5755" y="12158"/>
                </a:lnTo>
                <a:cubicBezTo>
                  <a:pt x="5755" y="10355"/>
                  <a:pt x="8742" y="8894"/>
                  <a:pt x="12427" y="8894"/>
                </a:cubicBezTo>
                <a:lnTo>
                  <a:pt x="12733" y="8894"/>
                </a:lnTo>
                <a:lnTo>
                  <a:pt x="12733" y="12158"/>
                </a:lnTo>
                <a:lnTo>
                  <a:pt x="21600" y="6079"/>
                </a:lnTo>
                <a:close/>
              </a:path>
            </a:pathLst>
          </a:custGeom>
          <a:solidFill>
            <a:schemeClr val="accent1"/>
          </a:solidFill>
          <a:ln w="9525">
            <a:solidFill>
              <a:srgbClr val="000000"/>
            </a:solidFill>
            <a:miter lim="800000"/>
            <a:headEnd/>
            <a:tailEnd/>
          </a:ln>
        </p:spPr>
        <p:txBody>
          <a:bodyPr/>
          <a:lstStyle/>
          <a:p>
            <a:endParaRPr lang="en-US"/>
          </a:p>
        </p:txBody>
      </p:sp>
      <p:sp>
        <p:nvSpPr>
          <p:cNvPr id="14345" name="AutoShape 14"/>
          <p:cNvSpPr>
            <a:spLocks noChangeArrowheads="1"/>
          </p:cNvSpPr>
          <p:nvPr/>
        </p:nvSpPr>
        <p:spPr bwMode="auto">
          <a:xfrm flipV="1">
            <a:off x="1390650" y="5724525"/>
            <a:ext cx="282575" cy="149225"/>
          </a:xfrm>
          <a:custGeom>
            <a:avLst/>
            <a:gdLst>
              <a:gd name="T0" fmla="*/ 28508194 w 21600"/>
              <a:gd name="T1" fmla="*/ 0 h 21600"/>
              <a:gd name="T2" fmla="*/ 28508194 w 21600"/>
              <a:gd name="T3" fmla="*/ 4008888 h 21600"/>
              <a:gd name="T4" fmla="*/ 6443717 w 21600"/>
              <a:gd name="T5" fmla="*/ 7122254 h 21600"/>
              <a:gd name="T6" fmla="*/ 48360827 w 21600"/>
              <a:gd name="T7" fmla="*/ 2004444 h 21600"/>
              <a:gd name="T8" fmla="*/ 17694720 60000 65536"/>
              <a:gd name="T9" fmla="*/ 5898240 60000 65536"/>
              <a:gd name="T10" fmla="*/ 5898240 60000 65536"/>
              <a:gd name="T11" fmla="*/ 0 60000 65536"/>
              <a:gd name="T12" fmla="*/ 12427 w 21600"/>
              <a:gd name="T13" fmla="*/ 3264 h 21600"/>
              <a:gd name="T14" fmla="*/ 17494 w 21600"/>
              <a:gd name="T15" fmla="*/ 8894 h 21600"/>
            </a:gdLst>
            <a:ahLst/>
            <a:cxnLst>
              <a:cxn ang="T8">
                <a:pos x="T0" y="T1"/>
              </a:cxn>
              <a:cxn ang="T9">
                <a:pos x="T2" y="T3"/>
              </a:cxn>
              <a:cxn ang="T10">
                <a:pos x="T4" y="T5"/>
              </a:cxn>
              <a:cxn ang="T11">
                <a:pos x="T6" y="T7"/>
              </a:cxn>
            </a:cxnLst>
            <a:rect l="T12" t="T13" r="T14" b="T15"/>
            <a:pathLst>
              <a:path w="21600" h="21600">
                <a:moveTo>
                  <a:pt x="21600" y="6079"/>
                </a:moveTo>
                <a:lnTo>
                  <a:pt x="12733" y="0"/>
                </a:lnTo>
                <a:lnTo>
                  <a:pt x="12733" y="3264"/>
                </a:lnTo>
                <a:lnTo>
                  <a:pt x="12427" y="3264"/>
                </a:lnTo>
                <a:cubicBezTo>
                  <a:pt x="5564" y="3264"/>
                  <a:pt x="0" y="7246"/>
                  <a:pt x="0" y="12158"/>
                </a:cubicBezTo>
                <a:lnTo>
                  <a:pt x="0" y="21600"/>
                </a:lnTo>
                <a:lnTo>
                  <a:pt x="5755" y="21600"/>
                </a:lnTo>
                <a:lnTo>
                  <a:pt x="5755" y="12158"/>
                </a:lnTo>
                <a:cubicBezTo>
                  <a:pt x="5755" y="10355"/>
                  <a:pt x="8742" y="8894"/>
                  <a:pt x="12427" y="8894"/>
                </a:cubicBezTo>
                <a:lnTo>
                  <a:pt x="12733" y="8894"/>
                </a:lnTo>
                <a:lnTo>
                  <a:pt x="12733" y="12158"/>
                </a:lnTo>
                <a:lnTo>
                  <a:pt x="21600" y="6079"/>
                </a:lnTo>
                <a:close/>
              </a:path>
            </a:pathLst>
          </a:custGeom>
          <a:solidFill>
            <a:srgbClr val="FF0000"/>
          </a:solidFill>
          <a:ln w="9525">
            <a:solidFill>
              <a:srgbClr val="000000"/>
            </a:solidFill>
            <a:miter lim="800000"/>
            <a:headEnd/>
            <a:tailEnd/>
          </a:ln>
        </p:spPr>
        <p:txBody>
          <a:bodyPr/>
          <a:lstStyle/>
          <a:p>
            <a:endParaRPr lang="en-US"/>
          </a:p>
        </p:txBody>
      </p:sp>
      <p:sp>
        <p:nvSpPr>
          <p:cNvPr id="14346" name="AutoShape 15"/>
          <p:cNvSpPr>
            <a:spLocks noChangeArrowheads="1"/>
          </p:cNvSpPr>
          <p:nvPr/>
        </p:nvSpPr>
        <p:spPr bwMode="auto">
          <a:xfrm>
            <a:off x="1389063" y="5541963"/>
            <a:ext cx="304800" cy="123825"/>
          </a:xfrm>
          <a:prstGeom prst="rightArrow">
            <a:avLst>
              <a:gd name="adj1" fmla="val 50000"/>
              <a:gd name="adj2" fmla="val 61538"/>
            </a:avLst>
          </a:prstGeom>
          <a:solidFill>
            <a:srgbClr val="FF99CC"/>
          </a:solidFill>
          <a:ln w="9525">
            <a:solidFill>
              <a:srgbClr val="000000"/>
            </a:solidFill>
            <a:miter lim="800000"/>
            <a:headEnd/>
            <a:tailEnd/>
          </a:ln>
        </p:spPr>
        <p:txBody>
          <a:bodyPr/>
          <a:lstStyle/>
          <a:p>
            <a:endParaRPr lang="en-US"/>
          </a:p>
        </p:txBody>
      </p:sp>
      <p:sp>
        <p:nvSpPr>
          <p:cNvPr id="14347" name="Rectangle 16"/>
          <p:cNvSpPr>
            <a:spLocks noChangeArrowheads="1"/>
          </p:cNvSpPr>
          <p:nvPr/>
        </p:nvSpPr>
        <p:spPr bwMode="auto">
          <a:xfrm>
            <a:off x="3781425" y="228600"/>
            <a:ext cx="4764088" cy="6172200"/>
          </a:xfrm>
          <a:prstGeom prst="rect">
            <a:avLst/>
          </a:prstGeom>
          <a:solidFill>
            <a:srgbClr val="FFFFCC"/>
          </a:solidFill>
          <a:ln w="12700">
            <a:solidFill>
              <a:schemeClr val="tx1"/>
            </a:solidFill>
            <a:miter lim="800000"/>
            <a:headEnd/>
            <a:tailEnd/>
          </a:ln>
        </p:spPr>
        <p:txBody>
          <a:bodyPr wrap="none" anchor="ctr"/>
          <a:lstStyle/>
          <a:p>
            <a:endParaRPr lang="vi-VN">
              <a:latin typeface=".VnTimeH" pitchFamily="34" charset="0"/>
            </a:endParaRPr>
          </a:p>
        </p:txBody>
      </p:sp>
      <p:sp>
        <p:nvSpPr>
          <p:cNvPr id="14348" name="Freeform 17"/>
          <p:cNvSpPr>
            <a:spLocks/>
          </p:cNvSpPr>
          <p:nvPr/>
        </p:nvSpPr>
        <p:spPr bwMode="auto">
          <a:xfrm>
            <a:off x="4160838" y="176213"/>
            <a:ext cx="2032000" cy="1735137"/>
          </a:xfrm>
          <a:custGeom>
            <a:avLst/>
            <a:gdLst>
              <a:gd name="T0" fmla="*/ 0 w 3660"/>
              <a:gd name="T1" fmla="*/ 0 h 3122"/>
              <a:gd name="T2" fmla="*/ 27741242 w 3660"/>
              <a:gd name="T3" fmla="*/ 122628946 h 3122"/>
              <a:gd name="T4" fmla="*/ 124835864 w 3660"/>
              <a:gd name="T5" fmla="*/ 168961883 h 3122"/>
              <a:gd name="T6" fmla="*/ 189566168 w 3660"/>
              <a:gd name="T7" fmla="*/ 192128908 h 3122"/>
              <a:gd name="T8" fmla="*/ 263543183 w 3660"/>
              <a:gd name="T9" fmla="*/ 224561853 h 3122"/>
              <a:gd name="T10" fmla="*/ 332896564 w 3660"/>
              <a:gd name="T11" fmla="*/ 335761792 h 3122"/>
              <a:gd name="T12" fmla="*/ 425367554 w 3660"/>
              <a:gd name="T13" fmla="*/ 400628238 h 3122"/>
              <a:gd name="T14" fmla="*/ 522462177 w 3660"/>
              <a:gd name="T15" fmla="*/ 382095286 h 3122"/>
              <a:gd name="T16" fmla="*/ 610310090 w 3660"/>
              <a:gd name="T17" fmla="*/ 405261755 h 3122"/>
              <a:gd name="T18" fmla="*/ 698157447 w 3660"/>
              <a:gd name="T19" fmla="*/ 456228208 h 3122"/>
              <a:gd name="T20" fmla="*/ 721275611 w 3660"/>
              <a:gd name="T21" fmla="*/ 548894639 h 3122"/>
              <a:gd name="T22" fmla="*/ 661168940 w 3660"/>
              <a:gd name="T23" fmla="*/ 669361611 h 3122"/>
              <a:gd name="T24" fmla="*/ 638051331 w 3660"/>
              <a:gd name="T25" fmla="*/ 706428072 h 3122"/>
              <a:gd name="T26" fmla="*/ 739769587 w 3660"/>
              <a:gd name="T27" fmla="*/ 762028042 h 3122"/>
              <a:gd name="T28" fmla="*/ 883099983 w 3660"/>
              <a:gd name="T29" fmla="*/ 812994495 h 3122"/>
              <a:gd name="T30" fmla="*/ 975570973 w 3660"/>
              <a:gd name="T31" fmla="*/ 956627936 h 3122"/>
              <a:gd name="T32" fmla="*/ 1035677644 w 3660"/>
              <a:gd name="T33" fmla="*/ 859327989 h 3122"/>
              <a:gd name="T34" fmla="*/ 1077289228 w 3660"/>
              <a:gd name="T35" fmla="*/ 808361535 h 3122"/>
              <a:gd name="T36" fmla="*/ 1109654658 w 3660"/>
              <a:gd name="T37" fmla="*/ 785194510 h 3122"/>
              <a:gd name="T38" fmla="*/ 1109654658 w 3660"/>
              <a:gd name="T39" fmla="*/ 720328064 h 3122"/>
              <a:gd name="T40" fmla="*/ 1026430378 w 3660"/>
              <a:gd name="T41" fmla="*/ 697161596 h 3122"/>
              <a:gd name="T42" fmla="*/ 1063418885 w 3660"/>
              <a:gd name="T43" fmla="*/ 664728095 h 3122"/>
              <a:gd name="T44" fmla="*/ 1072666151 w 3660"/>
              <a:gd name="T45" fmla="*/ 613761641 h 3122"/>
              <a:gd name="T46" fmla="*/ 1105031025 w 3660"/>
              <a:gd name="T47" fmla="*/ 567428148 h 3122"/>
              <a:gd name="T48" fmla="*/ 1123525001 w 3660"/>
              <a:gd name="T49" fmla="*/ 525728170 h 3122"/>
              <a:gd name="T50" fmla="*/ 1077289228 w 3660"/>
              <a:gd name="T51" fmla="*/ 521094654 h 3122"/>
              <a:gd name="T52" fmla="*/ 1044924354 w 3660"/>
              <a:gd name="T53" fmla="*/ 484028193 h 3122"/>
              <a:gd name="T54" fmla="*/ 1031054011 w 3660"/>
              <a:gd name="T55" fmla="*/ 446961732 h 3122"/>
              <a:gd name="T56" fmla="*/ 1012559480 w 3660"/>
              <a:gd name="T57" fmla="*/ 382095286 h 3122"/>
              <a:gd name="T58" fmla="*/ 1031054011 w 3660"/>
              <a:gd name="T59" fmla="*/ 331128276 h 3122"/>
              <a:gd name="T60" fmla="*/ 1012559480 w 3660"/>
              <a:gd name="T61" fmla="*/ 261628314 h 3122"/>
              <a:gd name="T62" fmla="*/ 947829731 w 3660"/>
              <a:gd name="T63" fmla="*/ 178228915 h 3122"/>
              <a:gd name="T64" fmla="*/ 901594514 w 3660"/>
              <a:gd name="T65" fmla="*/ 117995430 h 3122"/>
              <a:gd name="T66" fmla="*/ 933959388 w 3660"/>
              <a:gd name="T67" fmla="*/ 4633516 h 312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660"/>
              <a:gd name="T103" fmla="*/ 0 h 3122"/>
              <a:gd name="T104" fmla="*/ 3660 w 3660"/>
              <a:gd name="T105" fmla="*/ 3122 h 312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660" h="3122">
                <a:moveTo>
                  <a:pt x="0" y="0"/>
                </a:moveTo>
                <a:cubicBezTo>
                  <a:pt x="15" y="64"/>
                  <a:pt x="22" y="306"/>
                  <a:pt x="90" y="397"/>
                </a:cubicBezTo>
                <a:cubicBezTo>
                  <a:pt x="158" y="488"/>
                  <a:pt x="317" y="509"/>
                  <a:pt x="405" y="547"/>
                </a:cubicBezTo>
                <a:cubicBezTo>
                  <a:pt x="493" y="585"/>
                  <a:pt x="540" y="592"/>
                  <a:pt x="615" y="622"/>
                </a:cubicBezTo>
                <a:cubicBezTo>
                  <a:pt x="690" y="652"/>
                  <a:pt x="778" y="650"/>
                  <a:pt x="855" y="727"/>
                </a:cubicBezTo>
                <a:cubicBezTo>
                  <a:pt x="932" y="804"/>
                  <a:pt x="993" y="992"/>
                  <a:pt x="1080" y="1087"/>
                </a:cubicBezTo>
                <a:cubicBezTo>
                  <a:pt x="1167" y="1182"/>
                  <a:pt x="1277" y="1272"/>
                  <a:pt x="1380" y="1297"/>
                </a:cubicBezTo>
                <a:cubicBezTo>
                  <a:pt x="1483" y="1322"/>
                  <a:pt x="1595" y="1235"/>
                  <a:pt x="1695" y="1237"/>
                </a:cubicBezTo>
                <a:cubicBezTo>
                  <a:pt x="1795" y="1239"/>
                  <a:pt x="1885" y="1272"/>
                  <a:pt x="1980" y="1312"/>
                </a:cubicBezTo>
                <a:cubicBezTo>
                  <a:pt x="2075" y="1352"/>
                  <a:pt x="2205" y="1400"/>
                  <a:pt x="2265" y="1477"/>
                </a:cubicBezTo>
                <a:cubicBezTo>
                  <a:pt x="2325" y="1554"/>
                  <a:pt x="2360" y="1662"/>
                  <a:pt x="2340" y="1777"/>
                </a:cubicBezTo>
                <a:cubicBezTo>
                  <a:pt x="2320" y="1892"/>
                  <a:pt x="2190" y="2082"/>
                  <a:pt x="2145" y="2167"/>
                </a:cubicBezTo>
                <a:cubicBezTo>
                  <a:pt x="2100" y="2252"/>
                  <a:pt x="2028" y="2237"/>
                  <a:pt x="2070" y="2287"/>
                </a:cubicBezTo>
                <a:cubicBezTo>
                  <a:pt x="2112" y="2337"/>
                  <a:pt x="2268" y="2410"/>
                  <a:pt x="2400" y="2467"/>
                </a:cubicBezTo>
                <a:cubicBezTo>
                  <a:pt x="2532" y="2524"/>
                  <a:pt x="2737" y="2527"/>
                  <a:pt x="2865" y="2632"/>
                </a:cubicBezTo>
                <a:cubicBezTo>
                  <a:pt x="2993" y="2737"/>
                  <a:pt x="3082" y="3072"/>
                  <a:pt x="3165" y="3097"/>
                </a:cubicBezTo>
                <a:cubicBezTo>
                  <a:pt x="3248" y="3122"/>
                  <a:pt x="3305" y="2862"/>
                  <a:pt x="3360" y="2782"/>
                </a:cubicBezTo>
                <a:cubicBezTo>
                  <a:pt x="3415" y="2702"/>
                  <a:pt x="3455" y="2657"/>
                  <a:pt x="3495" y="2617"/>
                </a:cubicBezTo>
                <a:cubicBezTo>
                  <a:pt x="3535" y="2577"/>
                  <a:pt x="3583" y="2589"/>
                  <a:pt x="3600" y="2542"/>
                </a:cubicBezTo>
                <a:cubicBezTo>
                  <a:pt x="3617" y="2495"/>
                  <a:pt x="3645" y="2379"/>
                  <a:pt x="3600" y="2332"/>
                </a:cubicBezTo>
                <a:cubicBezTo>
                  <a:pt x="3555" y="2285"/>
                  <a:pt x="3355" y="2287"/>
                  <a:pt x="3330" y="2257"/>
                </a:cubicBezTo>
                <a:cubicBezTo>
                  <a:pt x="3305" y="2227"/>
                  <a:pt x="3425" y="2197"/>
                  <a:pt x="3450" y="2152"/>
                </a:cubicBezTo>
                <a:cubicBezTo>
                  <a:pt x="3475" y="2107"/>
                  <a:pt x="3458" y="2039"/>
                  <a:pt x="3480" y="1987"/>
                </a:cubicBezTo>
                <a:cubicBezTo>
                  <a:pt x="3502" y="1935"/>
                  <a:pt x="3557" y="1885"/>
                  <a:pt x="3585" y="1837"/>
                </a:cubicBezTo>
                <a:cubicBezTo>
                  <a:pt x="3613" y="1789"/>
                  <a:pt x="3660" y="1727"/>
                  <a:pt x="3645" y="1702"/>
                </a:cubicBezTo>
                <a:cubicBezTo>
                  <a:pt x="3630" y="1677"/>
                  <a:pt x="3537" y="1709"/>
                  <a:pt x="3495" y="1687"/>
                </a:cubicBezTo>
                <a:cubicBezTo>
                  <a:pt x="3453" y="1665"/>
                  <a:pt x="3415" y="1607"/>
                  <a:pt x="3390" y="1567"/>
                </a:cubicBezTo>
                <a:cubicBezTo>
                  <a:pt x="3365" y="1527"/>
                  <a:pt x="3363" y="1502"/>
                  <a:pt x="3345" y="1447"/>
                </a:cubicBezTo>
                <a:cubicBezTo>
                  <a:pt x="3327" y="1392"/>
                  <a:pt x="3285" y="1299"/>
                  <a:pt x="3285" y="1237"/>
                </a:cubicBezTo>
                <a:cubicBezTo>
                  <a:pt x="3285" y="1175"/>
                  <a:pt x="3345" y="1137"/>
                  <a:pt x="3345" y="1072"/>
                </a:cubicBezTo>
                <a:cubicBezTo>
                  <a:pt x="3345" y="1007"/>
                  <a:pt x="3330" y="929"/>
                  <a:pt x="3285" y="847"/>
                </a:cubicBezTo>
                <a:cubicBezTo>
                  <a:pt x="3240" y="765"/>
                  <a:pt x="3135" y="654"/>
                  <a:pt x="3075" y="577"/>
                </a:cubicBezTo>
                <a:cubicBezTo>
                  <a:pt x="3015" y="500"/>
                  <a:pt x="2933" y="476"/>
                  <a:pt x="2925" y="382"/>
                </a:cubicBezTo>
                <a:cubicBezTo>
                  <a:pt x="2917" y="288"/>
                  <a:pt x="3008" y="91"/>
                  <a:pt x="3030" y="15"/>
                </a:cubicBezTo>
              </a:path>
            </a:pathLst>
          </a:custGeom>
          <a:noFill/>
          <a:ln w="28575">
            <a:solidFill>
              <a:srgbClr val="339966"/>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49" name="Freeform 18"/>
          <p:cNvSpPr>
            <a:spLocks/>
          </p:cNvSpPr>
          <p:nvPr/>
        </p:nvSpPr>
        <p:spPr bwMode="auto">
          <a:xfrm>
            <a:off x="6175375" y="1098550"/>
            <a:ext cx="2154238" cy="531813"/>
          </a:xfrm>
          <a:custGeom>
            <a:avLst/>
            <a:gdLst>
              <a:gd name="T0" fmla="*/ 0 w 3877"/>
              <a:gd name="T1" fmla="*/ 244781397 h 956"/>
              <a:gd name="T2" fmla="*/ 69466813 w 3877"/>
              <a:gd name="T3" fmla="*/ 226214114 h 956"/>
              <a:gd name="T4" fmla="*/ 120409513 w 3877"/>
              <a:gd name="T5" fmla="*/ 258706998 h 956"/>
              <a:gd name="T6" fmla="*/ 180614270 w 3877"/>
              <a:gd name="T7" fmla="*/ 263349236 h 956"/>
              <a:gd name="T8" fmla="*/ 213032301 w 3877"/>
              <a:gd name="T9" fmla="*/ 277274837 h 956"/>
              <a:gd name="T10" fmla="*/ 301023228 w 3877"/>
              <a:gd name="T11" fmla="*/ 295842120 h 956"/>
              <a:gd name="T12" fmla="*/ 370490596 w 3877"/>
              <a:gd name="T13" fmla="*/ 277274837 h 956"/>
              <a:gd name="T14" fmla="*/ 412170684 w 3877"/>
              <a:gd name="T15" fmla="*/ 263349236 h 956"/>
              <a:gd name="T16" fmla="*/ 504793472 w 3877"/>
              <a:gd name="T17" fmla="*/ 235498033 h 956"/>
              <a:gd name="T18" fmla="*/ 514055529 w 3877"/>
              <a:gd name="T19" fmla="*/ 203004593 h 956"/>
              <a:gd name="T20" fmla="*/ 583522342 w 3877"/>
              <a:gd name="T21" fmla="*/ 244781397 h 956"/>
              <a:gd name="T22" fmla="*/ 657620461 w 3877"/>
              <a:gd name="T23" fmla="*/ 267990918 h 956"/>
              <a:gd name="T24" fmla="*/ 713194468 w 3877"/>
              <a:gd name="T25" fmla="*/ 258706998 h 956"/>
              <a:gd name="T26" fmla="*/ 768767918 w 3877"/>
              <a:gd name="T27" fmla="*/ 216930194 h 956"/>
              <a:gd name="T28" fmla="*/ 824341369 w 3877"/>
              <a:gd name="T29" fmla="*/ 161227789 h 956"/>
              <a:gd name="T30" fmla="*/ 879914819 w 3877"/>
              <a:gd name="T31" fmla="*/ 151943869 h 956"/>
              <a:gd name="T32" fmla="*/ 944750882 w 3877"/>
              <a:gd name="T33" fmla="*/ 189078992 h 956"/>
              <a:gd name="T34" fmla="*/ 1023479752 w 3877"/>
              <a:gd name="T35" fmla="*/ 226214114 h 956"/>
              <a:gd name="T36" fmla="*/ 1069791146 w 3877"/>
              <a:gd name="T37" fmla="*/ 184437310 h 956"/>
              <a:gd name="T38" fmla="*/ 1074422452 w 3877"/>
              <a:gd name="T39" fmla="*/ 133376586 h 956"/>
              <a:gd name="T40" fmla="*/ 1194831410 w 3877"/>
              <a:gd name="T41" fmla="*/ 1237745 h 956"/>
              <a:gd name="T42" fmla="*/ 1060529089 w 3877"/>
              <a:gd name="T43" fmla="*/ 126568713 h 956"/>
              <a:gd name="T44" fmla="*/ 1074422452 w 3877"/>
              <a:gd name="T45" fmla="*/ 140494314 h 9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877"/>
              <a:gd name="T70" fmla="*/ 0 h 956"/>
              <a:gd name="T71" fmla="*/ 3877 w 3877"/>
              <a:gd name="T72" fmla="*/ 956 h 9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877" h="956">
                <a:moveTo>
                  <a:pt x="0" y="791"/>
                </a:moveTo>
                <a:cubicBezTo>
                  <a:pt x="80" y="757"/>
                  <a:pt x="160" y="724"/>
                  <a:pt x="225" y="731"/>
                </a:cubicBezTo>
                <a:cubicBezTo>
                  <a:pt x="290" y="738"/>
                  <a:pt x="330" y="816"/>
                  <a:pt x="390" y="836"/>
                </a:cubicBezTo>
                <a:cubicBezTo>
                  <a:pt x="450" y="856"/>
                  <a:pt x="535" y="841"/>
                  <a:pt x="585" y="851"/>
                </a:cubicBezTo>
                <a:cubicBezTo>
                  <a:pt x="635" y="861"/>
                  <a:pt x="625" y="879"/>
                  <a:pt x="690" y="896"/>
                </a:cubicBezTo>
                <a:cubicBezTo>
                  <a:pt x="755" y="913"/>
                  <a:pt x="890" y="956"/>
                  <a:pt x="975" y="956"/>
                </a:cubicBezTo>
                <a:cubicBezTo>
                  <a:pt x="1060" y="956"/>
                  <a:pt x="1140" y="913"/>
                  <a:pt x="1200" y="896"/>
                </a:cubicBezTo>
                <a:cubicBezTo>
                  <a:pt x="1260" y="879"/>
                  <a:pt x="1263" y="873"/>
                  <a:pt x="1335" y="851"/>
                </a:cubicBezTo>
                <a:cubicBezTo>
                  <a:pt x="1407" y="829"/>
                  <a:pt x="1580" y="793"/>
                  <a:pt x="1635" y="761"/>
                </a:cubicBezTo>
                <a:cubicBezTo>
                  <a:pt x="1690" y="729"/>
                  <a:pt x="1623" y="651"/>
                  <a:pt x="1665" y="656"/>
                </a:cubicBezTo>
                <a:cubicBezTo>
                  <a:pt x="1707" y="661"/>
                  <a:pt x="1813" y="756"/>
                  <a:pt x="1890" y="791"/>
                </a:cubicBezTo>
                <a:cubicBezTo>
                  <a:pt x="1967" y="826"/>
                  <a:pt x="2060" y="858"/>
                  <a:pt x="2130" y="866"/>
                </a:cubicBezTo>
                <a:cubicBezTo>
                  <a:pt x="2200" y="874"/>
                  <a:pt x="2250" y="864"/>
                  <a:pt x="2310" y="836"/>
                </a:cubicBezTo>
                <a:cubicBezTo>
                  <a:pt x="2370" y="808"/>
                  <a:pt x="2430" y="754"/>
                  <a:pt x="2490" y="701"/>
                </a:cubicBezTo>
                <a:cubicBezTo>
                  <a:pt x="2550" y="648"/>
                  <a:pt x="2610" y="556"/>
                  <a:pt x="2670" y="521"/>
                </a:cubicBezTo>
                <a:cubicBezTo>
                  <a:pt x="2730" y="486"/>
                  <a:pt x="2785" y="476"/>
                  <a:pt x="2850" y="491"/>
                </a:cubicBezTo>
                <a:cubicBezTo>
                  <a:pt x="2915" y="506"/>
                  <a:pt x="2983" y="571"/>
                  <a:pt x="3060" y="611"/>
                </a:cubicBezTo>
                <a:cubicBezTo>
                  <a:pt x="3137" y="651"/>
                  <a:pt x="3248" y="733"/>
                  <a:pt x="3315" y="731"/>
                </a:cubicBezTo>
                <a:cubicBezTo>
                  <a:pt x="3382" y="729"/>
                  <a:pt x="3438" y="646"/>
                  <a:pt x="3465" y="596"/>
                </a:cubicBezTo>
                <a:cubicBezTo>
                  <a:pt x="3492" y="546"/>
                  <a:pt x="3413" y="530"/>
                  <a:pt x="3480" y="431"/>
                </a:cubicBezTo>
                <a:cubicBezTo>
                  <a:pt x="3547" y="332"/>
                  <a:pt x="3877" y="8"/>
                  <a:pt x="3870" y="4"/>
                </a:cubicBezTo>
                <a:cubicBezTo>
                  <a:pt x="3863" y="0"/>
                  <a:pt x="3500" y="334"/>
                  <a:pt x="3435" y="409"/>
                </a:cubicBezTo>
                <a:cubicBezTo>
                  <a:pt x="3370" y="484"/>
                  <a:pt x="3471" y="445"/>
                  <a:pt x="3480" y="454"/>
                </a:cubicBezTo>
              </a:path>
            </a:pathLst>
          </a:custGeom>
          <a:noFill/>
          <a:ln w="28575">
            <a:solidFill>
              <a:srgbClr val="339966"/>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50" name="Freeform 19"/>
          <p:cNvSpPr>
            <a:spLocks/>
          </p:cNvSpPr>
          <p:nvPr/>
        </p:nvSpPr>
        <p:spPr bwMode="auto">
          <a:xfrm>
            <a:off x="5248275" y="209550"/>
            <a:ext cx="706438" cy="3378200"/>
          </a:xfrm>
          <a:custGeom>
            <a:avLst/>
            <a:gdLst>
              <a:gd name="T0" fmla="*/ 182024785 w 1274"/>
              <a:gd name="T1" fmla="*/ 0 h 6082"/>
              <a:gd name="T2" fmla="*/ 205085495 w 1274"/>
              <a:gd name="T3" fmla="*/ 279824049 h 6082"/>
              <a:gd name="T4" fmla="*/ 214309667 w 1274"/>
              <a:gd name="T5" fmla="*/ 464934079 h 6082"/>
              <a:gd name="T6" fmla="*/ 191248958 w 1274"/>
              <a:gd name="T7" fmla="*/ 594510433 h 6082"/>
              <a:gd name="T8" fmla="*/ 182024785 w 1274"/>
              <a:gd name="T9" fmla="*/ 696320783 h 6082"/>
              <a:gd name="T10" fmla="*/ 117455021 w 1274"/>
              <a:gd name="T11" fmla="*/ 858291642 h 6082"/>
              <a:gd name="T12" fmla="*/ 80558330 w 1274"/>
              <a:gd name="T13" fmla="*/ 881430813 h 6082"/>
              <a:gd name="T14" fmla="*/ 20600930 w 1274"/>
              <a:gd name="T15" fmla="*/ 881430813 h 6082"/>
              <a:gd name="T16" fmla="*/ 11376757 w 1274"/>
              <a:gd name="T17" fmla="*/ 955474602 h 6082"/>
              <a:gd name="T18" fmla="*/ 89782503 w 1274"/>
              <a:gd name="T19" fmla="*/ 1122072851 h 6082"/>
              <a:gd name="T20" fmla="*/ 108230849 w 1274"/>
              <a:gd name="T21" fmla="*/ 1242394426 h 6082"/>
              <a:gd name="T22" fmla="*/ 149739903 w 1274"/>
              <a:gd name="T23" fmla="*/ 1297927546 h 6082"/>
              <a:gd name="T24" fmla="*/ 172800613 w 1274"/>
              <a:gd name="T25" fmla="*/ 1348832721 h 6082"/>
              <a:gd name="T26" fmla="*/ 205085495 w 1274"/>
              <a:gd name="T27" fmla="*/ 1385854616 h 6082"/>
              <a:gd name="T28" fmla="*/ 334225023 w 1274"/>
              <a:gd name="T29" fmla="*/ 1441387736 h 6082"/>
              <a:gd name="T30" fmla="*/ 384958250 w 1274"/>
              <a:gd name="T31" fmla="*/ 1436759791 h 6082"/>
              <a:gd name="T32" fmla="*/ 375734077 w 1274"/>
              <a:gd name="T33" fmla="*/ 1520058916 h 6082"/>
              <a:gd name="T34" fmla="*/ 329612659 w 1274"/>
              <a:gd name="T35" fmla="*/ 1598730651 h 6082"/>
              <a:gd name="T36" fmla="*/ 301940141 w 1274"/>
              <a:gd name="T37" fmla="*/ 1677402385 h 6082"/>
              <a:gd name="T38" fmla="*/ 232758013 w 1274"/>
              <a:gd name="T39" fmla="*/ 1714424280 h 6082"/>
              <a:gd name="T40" fmla="*/ 200473685 w 1274"/>
              <a:gd name="T41" fmla="*/ 1760701510 h 6082"/>
              <a:gd name="T42" fmla="*/ 182024785 w 1274"/>
              <a:gd name="T43" fmla="*/ 1820862020 h 6082"/>
              <a:gd name="T44" fmla="*/ 135903921 w 1274"/>
              <a:gd name="T45" fmla="*/ 1876395140 h 608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274"/>
              <a:gd name="T70" fmla="*/ 0 h 6082"/>
              <a:gd name="T71" fmla="*/ 1274 w 1274"/>
              <a:gd name="T72" fmla="*/ 6082 h 608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274" h="6082">
                <a:moveTo>
                  <a:pt x="592" y="0"/>
                </a:moveTo>
                <a:cubicBezTo>
                  <a:pt x="604" y="149"/>
                  <a:pt x="650" y="656"/>
                  <a:pt x="667" y="907"/>
                </a:cubicBezTo>
                <a:cubicBezTo>
                  <a:pt x="684" y="1158"/>
                  <a:pt x="704" y="1337"/>
                  <a:pt x="697" y="1507"/>
                </a:cubicBezTo>
                <a:cubicBezTo>
                  <a:pt x="690" y="1677"/>
                  <a:pt x="639" y="1802"/>
                  <a:pt x="622" y="1927"/>
                </a:cubicBezTo>
                <a:cubicBezTo>
                  <a:pt x="605" y="2052"/>
                  <a:pt x="632" y="2115"/>
                  <a:pt x="592" y="2257"/>
                </a:cubicBezTo>
                <a:cubicBezTo>
                  <a:pt x="552" y="2399"/>
                  <a:pt x="437" y="2682"/>
                  <a:pt x="382" y="2782"/>
                </a:cubicBezTo>
                <a:cubicBezTo>
                  <a:pt x="327" y="2882"/>
                  <a:pt x="314" y="2845"/>
                  <a:pt x="262" y="2857"/>
                </a:cubicBezTo>
                <a:cubicBezTo>
                  <a:pt x="210" y="2869"/>
                  <a:pt x="104" y="2817"/>
                  <a:pt x="67" y="2857"/>
                </a:cubicBezTo>
                <a:cubicBezTo>
                  <a:pt x="30" y="2897"/>
                  <a:pt x="0" y="2967"/>
                  <a:pt x="37" y="3097"/>
                </a:cubicBezTo>
                <a:cubicBezTo>
                  <a:pt x="74" y="3227"/>
                  <a:pt x="240" y="3482"/>
                  <a:pt x="292" y="3637"/>
                </a:cubicBezTo>
                <a:cubicBezTo>
                  <a:pt x="344" y="3792"/>
                  <a:pt x="320" y="3932"/>
                  <a:pt x="352" y="4027"/>
                </a:cubicBezTo>
                <a:cubicBezTo>
                  <a:pt x="384" y="4122"/>
                  <a:pt x="452" y="4149"/>
                  <a:pt x="487" y="4207"/>
                </a:cubicBezTo>
                <a:cubicBezTo>
                  <a:pt x="522" y="4265"/>
                  <a:pt x="532" y="4325"/>
                  <a:pt x="562" y="4372"/>
                </a:cubicBezTo>
                <a:cubicBezTo>
                  <a:pt x="592" y="4419"/>
                  <a:pt x="579" y="4442"/>
                  <a:pt x="667" y="4492"/>
                </a:cubicBezTo>
                <a:cubicBezTo>
                  <a:pt x="755" y="4542"/>
                  <a:pt x="990" y="4645"/>
                  <a:pt x="1087" y="4672"/>
                </a:cubicBezTo>
                <a:cubicBezTo>
                  <a:pt x="1184" y="4699"/>
                  <a:pt x="1230" y="4615"/>
                  <a:pt x="1252" y="4657"/>
                </a:cubicBezTo>
                <a:cubicBezTo>
                  <a:pt x="1274" y="4699"/>
                  <a:pt x="1252" y="4840"/>
                  <a:pt x="1222" y="4927"/>
                </a:cubicBezTo>
                <a:cubicBezTo>
                  <a:pt x="1192" y="5014"/>
                  <a:pt x="1112" y="5097"/>
                  <a:pt x="1072" y="5182"/>
                </a:cubicBezTo>
                <a:cubicBezTo>
                  <a:pt x="1032" y="5267"/>
                  <a:pt x="1035" y="5374"/>
                  <a:pt x="982" y="5437"/>
                </a:cubicBezTo>
                <a:cubicBezTo>
                  <a:pt x="929" y="5500"/>
                  <a:pt x="812" y="5512"/>
                  <a:pt x="757" y="5557"/>
                </a:cubicBezTo>
                <a:cubicBezTo>
                  <a:pt x="702" y="5602"/>
                  <a:pt x="679" y="5650"/>
                  <a:pt x="652" y="5707"/>
                </a:cubicBezTo>
                <a:cubicBezTo>
                  <a:pt x="625" y="5764"/>
                  <a:pt x="627" y="5839"/>
                  <a:pt x="592" y="5902"/>
                </a:cubicBezTo>
                <a:cubicBezTo>
                  <a:pt x="557" y="5965"/>
                  <a:pt x="467" y="6050"/>
                  <a:pt x="442" y="6082"/>
                </a:cubicBezTo>
              </a:path>
            </a:pathLst>
          </a:custGeom>
          <a:noFill/>
          <a:ln w="28575">
            <a:solidFill>
              <a:srgbClr val="996633"/>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51" name="Freeform 20"/>
          <p:cNvSpPr>
            <a:spLocks/>
          </p:cNvSpPr>
          <p:nvPr/>
        </p:nvSpPr>
        <p:spPr bwMode="auto">
          <a:xfrm>
            <a:off x="5873750" y="1184275"/>
            <a:ext cx="2443163" cy="1628775"/>
          </a:xfrm>
          <a:custGeom>
            <a:avLst/>
            <a:gdLst>
              <a:gd name="T0" fmla="*/ 1356601237 w 4400"/>
              <a:gd name="T1" fmla="*/ 0 h 2932"/>
              <a:gd name="T2" fmla="*/ 1287229845 w 4400"/>
              <a:gd name="T3" fmla="*/ 62336752 h 2932"/>
              <a:gd name="T4" fmla="*/ 1250230918 w 4400"/>
              <a:gd name="T5" fmla="*/ 131771897 h 2932"/>
              <a:gd name="T6" fmla="*/ 1213233101 w 4400"/>
              <a:gd name="T7" fmla="*/ 168803752 h 2932"/>
              <a:gd name="T8" fmla="*/ 1166985136 w 4400"/>
              <a:gd name="T9" fmla="*/ 201206487 h 2932"/>
              <a:gd name="T10" fmla="*/ 1079114558 w 4400"/>
              <a:gd name="T11" fmla="*/ 201206487 h 2932"/>
              <a:gd name="T12" fmla="*/ 1009742610 w 4400"/>
              <a:gd name="T13" fmla="*/ 182690559 h 2932"/>
              <a:gd name="T14" fmla="*/ 954245607 w 4400"/>
              <a:gd name="T15" fmla="*/ 182690559 h 2932"/>
              <a:gd name="T16" fmla="*/ 884873660 w 4400"/>
              <a:gd name="T17" fmla="*/ 228980100 h 2932"/>
              <a:gd name="T18" fmla="*/ 815502267 w 4400"/>
              <a:gd name="T19" fmla="*/ 279899317 h 2932"/>
              <a:gd name="T20" fmla="*/ 736881282 w 4400"/>
              <a:gd name="T21" fmla="*/ 303043810 h 2932"/>
              <a:gd name="T22" fmla="*/ 621261369 w 4400"/>
              <a:gd name="T23" fmla="*/ 367849834 h 2932"/>
              <a:gd name="T24" fmla="*/ 524141198 w 4400"/>
              <a:gd name="T25" fmla="*/ 390994883 h 2932"/>
              <a:gd name="T26" fmla="*/ 436270620 w 4400"/>
              <a:gd name="T27" fmla="*/ 465058593 h 2932"/>
              <a:gd name="T28" fmla="*/ 385397858 w 4400"/>
              <a:gd name="T29" fmla="*/ 502090448 h 2932"/>
              <a:gd name="T30" fmla="*/ 353024838 w 4400"/>
              <a:gd name="T31" fmla="*/ 576154158 h 2932"/>
              <a:gd name="T32" fmla="*/ 306776873 w 4400"/>
              <a:gd name="T33" fmla="*/ 659475554 h 2932"/>
              <a:gd name="T34" fmla="*/ 255904111 w 4400"/>
              <a:gd name="T35" fmla="*/ 677991482 h 2932"/>
              <a:gd name="T36" fmla="*/ 228155887 w 4400"/>
              <a:gd name="T37" fmla="*/ 728910699 h 2932"/>
              <a:gd name="T38" fmla="*/ 214281498 w 4400"/>
              <a:gd name="T39" fmla="*/ 807602974 h 2932"/>
              <a:gd name="T40" fmla="*/ 191157515 w 4400"/>
              <a:gd name="T41" fmla="*/ 890924926 h 2932"/>
              <a:gd name="T42" fmla="*/ 84787751 w 4400"/>
              <a:gd name="T43" fmla="*/ 877038119 h 2932"/>
              <a:gd name="T44" fmla="*/ 29290193 w 4400"/>
              <a:gd name="T45" fmla="*/ 904811733 h 29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400"/>
              <a:gd name="T70" fmla="*/ 0 h 2932"/>
              <a:gd name="T71" fmla="*/ 4400 w 4400"/>
              <a:gd name="T72" fmla="*/ 2932 h 29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400" h="2932">
                <a:moveTo>
                  <a:pt x="4400" y="0"/>
                </a:moveTo>
                <a:cubicBezTo>
                  <a:pt x="4365" y="34"/>
                  <a:pt x="4232" y="131"/>
                  <a:pt x="4175" y="202"/>
                </a:cubicBezTo>
                <a:cubicBezTo>
                  <a:pt x="4118" y="273"/>
                  <a:pt x="4095" y="370"/>
                  <a:pt x="4055" y="427"/>
                </a:cubicBezTo>
                <a:cubicBezTo>
                  <a:pt x="4015" y="484"/>
                  <a:pt x="3980" y="510"/>
                  <a:pt x="3935" y="547"/>
                </a:cubicBezTo>
                <a:cubicBezTo>
                  <a:pt x="3890" y="584"/>
                  <a:pt x="3857" y="635"/>
                  <a:pt x="3785" y="652"/>
                </a:cubicBezTo>
                <a:cubicBezTo>
                  <a:pt x="3713" y="669"/>
                  <a:pt x="3585" y="662"/>
                  <a:pt x="3500" y="652"/>
                </a:cubicBezTo>
                <a:cubicBezTo>
                  <a:pt x="3415" y="642"/>
                  <a:pt x="3342" y="602"/>
                  <a:pt x="3275" y="592"/>
                </a:cubicBezTo>
                <a:cubicBezTo>
                  <a:pt x="3208" y="582"/>
                  <a:pt x="3163" y="567"/>
                  <a:pt x="3095" y="592"/>
                </a:cubicBezTo>
                <a:cubicBezTo>
                  <a:pt x="3027" y="617"/>
                  <a:pt x="2945" y="690"/>
                  <a:pt x="2870" y="742"/>
                </a:cubicBezTo>
                <a:cubicBezTo>
                  <a:pt x="2795" y="794"/>
                  <a:pt x="2725" y="867"/>
                  <a:pt x="2645" y="907"/>
                </a:cubicBezTo>
                <a:cubicBezTo>
                  <a:pt x="2565" y="947"/>
                  <a:pt x="2495" y="934"/>
                  <a:pt x="2390" y="982"/>
                </a:cubicBezTo>
                <a:cubicBezTo>
                  <a:pt x="2285" y="1030"/>
                  <a:pt x="2130" y="1144"/>
                  <a:pt x="2015" y="1192"/>
                </a:cubicBezTo>
                <a:cubicBezTo>
                  <a:pt x="1900" y="1240"/>
                  <a:pt x="1800" y="1214"/>
                  <a:pt x="1700" y="1267"/>
                </a:cubicBezTo>
                <a:cubicBezTo>
                  <a:pt x="1600" y="1320"/>
                  <a:pt x="1490" y="1447"/>
                  <a:pt x="1415" y="1507"/>
                </a:cubicBezTo>
                <a:cubicBezTo>
                  <a:pt x="1340" y="1567"/>
                  <a:pt x="1295" y="1567"/>
                  <a:pt x="1250" y="1627"/>
                </a:cubicBezTo>
                <a:cubicBezTo>
                  <a:pt x="1205" y="1687"/>
                  <a:pt x="1187" y="1782"/>
                  <a:pt x="1145" y="1867"/>
                </a:cubicBezTo>
                <a:cubicBezTo>
                  <a:pt x="1103" y="1952"/>
                  <a:pt x="1047" y="2082"/>
                  <a:pt x="995" y="2137"/>
                </a:cubicBezTo>
                <a:cubicBezTo>
                  <a:pt x="943" y="2192"/>
                  <a:pt x="872" y="2160"/>
                  <a:pt x="830" y="2197"/>
                </a:cubicBezTo>
                <a:cubicBezTo>
                  <a:pt x="788" y="2234"/>
                  <a:pt x="762" y="2292"/>
                  <a:pt x="740" y="2362"/>
                </a:cubicBezTo>
                <a:cubicBezTo>
                  <a:pt x="718" y="2432"/>
                  <a:pt x="715" y="2530"/>
                  <a:pt x="695" y="2617"/>
                </a:cubicBezTo>
                <a:cubicBezTo>
                  <a:pt x="675" y="2704"/>
                  <a:pt x="690" y="2850"/>
                  <a:pt x="620" y="2887"/>
                </a:cubicBezTo>
                <a:cubicBezTo>
                  <a:pt x="550" y="2924"/>
                  <a:pt x="362" y="2835"/>
                  <a:pt x="275" y="2842"/>
                </a:cubicBezTo>
                <a:cubicBezTo>
                  <a:pt x="188" y="2849"/>
                  <a:pt x="0" y="2835"/>
                  <a:pt x="95" y="2932"/>
                </a:cubicBezTo>
              </a:path>
            </a:pathLst>
          </a:custGeom>
          <a:noFill/>
          <a:ln w="28575">
            <a:solidFill>
              <a:srgbClr val="996633"/>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52" name="Freeform 21"/>
          <p:cNvSpPr>
            <a:spLocks/>
          </p:cNvSpPr>
          <p:nvPr/>
        </p:nvSpPr>
        <p:spPr bwMode="auto">
          <a:xfrm>
            <a:off x="4986338" y="2795588"/>
            <a:ext cx="1300162" cy="3071812"/>
          </a:xfrm>
          <a:custGeom>
            <a:avLst/>
            <a:gdLst>
              <a:gd name="T0" fmla="*/ 680380500 w 2339"/>
              <a:gd name="T1" fmla="*/ 0 h 5530"/>
              <a:gd name="T2" fmla="*/ 717458185 w 2339"/>
              <a:gd name="T3" fmla="*/ 55540916 h 5530"/>
              <a:gd name="T4" fmla="*/ 712823405 w 2339"/>
              <a:gd name="T5" fmla="*/ 199020644 h 5530"/>
              <a:gd name="T6" fmla="*/ 675745720 w 2339"/>
              <a:gd name="T7" fmla="*/ 296217109 h 5530"/>
              <a:gd name="T8" fmla="*/ 615494134 w 2339"/>
              <a:gd name="T9" fmla="*/ 328616115 h 5530"/>
              <a:gd name="T10" fmla="*/ 541338207 w 2339"/>
              <a:gd name="T11" fmla="*/ 435069121 h 5530"/>
              <a:gd name="T12" fmla="*/ 462547501 w 2339"/>
              <a:gd name="T13" fmla="*/ 550778669 h 5530"/>
              <a:gd name="T14" fmla="*/ 411565475 w 2339"/>
              <a:gd name="T15" fmla="*/ 601691314 h 5530"/>
              <a:gd name="T16" fmla="*/ 406930695 w 2339"/>
              <a:gd name="T17" fmla="*/ 731286230 h 5530"/>
              <a:gd name="T18" fmla="*/ 425469260 w 2339"/>
              <a:gd name="T19" fmla="*/ 907164965 h 5530"/>
              <a:gd name="T20" fmla="*/ 425469260 w 2339"/>
              <a:gd name="T21" fmla="*/ 1027503339 h 5530"/>
              <a:gd name="T22" fmla="*/ 448643160 w 2339"/>
              <a:gd name="T23" fmla="*/ 1212639170 h 5530"/>
              <a:gd name="T24" fmla="*/ 485720846 w 2339"/>
              <a:gd name="T25" fmla="*/ 1522741647 h 5530"/>
              <a:gd name="T26" fmla="*/ 513529527 w 2339"/>
              <a:gd name="T27" fmla="*/ 1587539105 h 5530"/>
              <a:gd name="T28" fmla="*/ 518164307 w 2339"/>
              <a:gd name="T29" fmla="*/ 1629194653 h 5530"/>
              <a:gd name="T30" fmla="*/ 406930695 w 2339"/>
              <a:gd name="T31" fmla="*/ 1619937556 h 5530"/>
              <a:gd name="T32" fmla="*/ 230810161 w 2339"/>
              <a:gd name="T33" fmla="*/ 1689363840 h 5530"/>
              <a:gd name="T34" fmla="*/ 161289015 w 2339"/>
              <a:gd name="T35" fmla="*/ 1684735014 h 5530"/>
              <a:gd name="T36" fmla="*/ 175193355 w 2339"/>
              <a:gd name="T37" fmla="*/ 1559768369 h 5530"/>
              <a:gd name="T38" fmla="*/ 133480334 w 2339"/>
              <a:gd name="T39" fmla="*/ 1476457828 h 5530"/>
              <a:gd name="T40" fmla="*/ 152019455 w 2339"/>
              <a:gd name="T41" fmla="*/ 1416288641 h 5530"/>
              <a:gd name="T42" fmla="*/ 128846110 w 2339"/>
              <a:gd name="T43" fmla="*/ 1346862357 h 5530"/>
              <a:gd name="T44" fmla="*/ 36151063 w 2339"/>
              <a:gd name="T45" fmla="*/ 1268180087 h 5530"/>
              <a:gd name="T46" fmla="*/ 17611942 w 2339"/>
              <a:gd name="T47" fmla="*/ 1133956345 h 5530"/>
              <a:gd name="T48" fmla="*/ 8342382 w 2339"/>
              <a:gd name="T49" fmla="*/ 990476061 h 5530"/>
              <a:gd name="T50" fmla="*/ 68593968 w 2339"/>
              <a:gd name="T51" fmla="*/ 740542772 h 5530"/>
              <a:gd name="T52" fmla="*/ 142749894 w 2339"/>
              <a:gd name="T53" fmla="*/ 587805946 h 5530"/>
              <a:gd name="T54" fmla="*/ 286426967 w 2339"/>
              <a:gd name="T55" fmla="*/ 453582760 h 5530"/>
              <a:gd name="T56" fmla="*/ 291061747 w 2339"/>
              <a:gd name="T57" fmla="*/ 435069121 h 553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339"/>
              <a:gd name="T88" fmla="*/ 0 h 5530"/>
              <a:gd name="T89" fmla="*/ 2339 w 2339"/>
              <a:gd name="T90" fmla="*/ 5530 h 553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339" h="5530">
                <a:moveTo>
                  <a:pt x="2202" y="0"/>
                </a:moveTo>
                <a:cubicBezTo>
                  <a:pt x="2253" y="36"/>
                  <a:pt x="2305" y="73"/>
                  <a:pt x="2322" y="180"/>
                </a:cubicBezTo>
                <a:cubicBezTo>
                  <a:pt x="2339" y="287"/>
                  <a:pt x="2329" y="515"/>
                  <a:pt x="2307" y="645"/>
                </a:cubicBezTo>
                <a:cubicBezTo>
                  <a:pt x="2285" y="775"/>
                  <a:pt x="2239" y="890"/>
                  <a:pt x="2187" y="960"/>
                </a:cubicBezTo>
                <a:cubicBezTo>
                  <a:pt x="2135" y="1030"/>
                  <a:pt x="2064" y="990"/>
                  <a:pt x="1992" y="1065"/>
                </a:cubicBezTo>
                <a:cubicBezTo>
                  <a:pt x="1920" y="1140"/>
                  <a:pt x="1834" y="1290"/>
                  <a:pt x="1752" y="1410"/>
                </a:cubicBezTo>
                <a:cubicBezTo>
                  <a:pt x="1670" y="1530"/>
                  <a:pt x="1567" y="1695"/>
                  <a:pt x="1497" y="1785"/>
                </a:cubicBezTo>
                <a:cubicBezTo>
                  <a:pt x="1427" y="1875"/>
                  <a:pt x="1362" y="1853"/>
                  <a:pt x="1332" y="1950"/>
                </a:cubicBezTo>
                <a:cubicBezTo>
                  <a:pt x="1302" y="2047"/>
                  <a:pt x="1310" y="2205"/>
                  <a:pt x="1317" y="2370"/>
                </a:cubicBezTo>
                <a:cubicBezTo>
                  <a:pt x="1324" y="2535"/>
                  <a:pt x="1367" y="2780"/>
                  <a:pt x="1377" y="2940"/>
                </a:cubicBezTo>
                <a:cubicBezTo>
                  <a:pt x="1387" y="3100"/>
                  <a:pt x="1365" y="3165"/>
                  <a:pt x="1377" y="3330"/>
                </a:cubicBezTo>
                <a:cubicBezTo>
                  <a:pt x="1389" y="3495"/>
                  <a:pt x="1419" y="3662"/>
                  <a:pt x="1452" y="3930"/>
                </a:cubicBezTo>
                <a:cubicBezTo>
                  <a:pt x="1485" y="4198"/>
                  <a:pt x="1537" y="4733"/>
                  <a:pt x="1572" y="4935"/>
                </a:cubicBezTo>
                <a:cubicBezTo>
                  <a:pt x="1607" y="5137"/>
                  <a:pt x="1645" y="5088"/>
                  <a:pt x="1662" y="5145"/>
                </a:cubicBezTo>
                <a:cubicBezTo>
                  <a:pt x="1679" y="5202"/>
                  <a:pt x="1735" y="5262"/>
                  <a:pt x="1677" y="5280"/>
                </a:cubicBezTo>
                <a:cubicBezTo>
                  <a:pt x="1619" y="5298"/>
                  <a:pt x="1472" y="5218"/>
                  <a:pt x="1317" y="5250"/>
                </a:cubicBezTo>
                <a:cubicBezTo>
                  <a:pt x="1162" y="5282"/>
                  <a:pt x="880" y="5440"/>
                  <a:pt x="747" y="5475"/>
                </a:cubicBezTo>
                <a:cubicBezTo>
                  <a:pt x="614" y="5510"/>
                  <a:pt x="552" y="5530"/>
                  <a:pt x="522" y="5460"/>
                </a:cubicBezTo>
                <a:cubicBezTo>
                  <a:pt x="492" y="5390"/>
                  <a:pt x="582" y="5167"/>
                  <a:pt x="567" y="5055"/>
                </a:cubicBezTo>
                <a:cubicBezTo>
                  <a:pt x="552" y="4943"/>
                  <a:pt x="444" y="4862"/>
                  <a:pt x="432" y="4785"/>
                </a:cubicBezTo>
                <a:cubicBezTo>
                  <a:pt x="420" y="4708"/>
                  <a:pt x="495" y="4660"/>
                  <a:pt x="492" y="4590"/>
                </a:cubicBezTo>
                <a:cubicBezTo>
                  <a:pt x="489" y="4520"/>
                  <a:pt x="479" y="4445"/>
                  <a:pt x="417" y="4365"/>
                </a:cubicBezTo>
                <a:cubicBezTo>
                  <a:pt x="355" y="4285"/>
                  <a:pt x="177" y="4225"/>
                  <a:pt x="117" y="4110"/>
                </a:cubicBezTo>
                <a:cubicBezTo>
                  <a:pt x="57" y="3995"/>
                  <a:pt x="72" y="3825"/>
                  <a:pt x="57" y="3675"/>
                </a:cubicBezTo>
                <a:cubicBezTo>
                  <a:pt x="42" y="3525"/>
                  <a:pt x="0" y="3422"/>
                  <a:pt x="27" y="3210"/>
                </a:cubicBezTo>
                <a:cubicBezTo>
                  <a:pt x="54" y="2998"/>
                  <a:pt x="149" y="2618"/>
                  <a:pt x="222" y="2400"/>
                </a:cubicBezTo>
                <a:cubicBezTo>
                  <a:pt x="295" y="2182"/>
                  <a:pt x="345" y="2060"/>
                  <a:pt x="462" y="1905"/>
                </a:cubicBezTo>
                <a:cubicBezTo>
                  <a:pt x="579" y="1750"/>
                  <a:pt x="847" y="1552"/>
                  <a:pt x="927" y="1470"/>
                </a:cubicBezTo>
                <a:cubicBezTo>
                  <a:pt x="1007" y="1388"/>
                  <a:pt x="939" y="1422"/>
                  <a:pt x="942" y="1410"/>
                </a:cubicBezTo>
              </a:path>
            </a:pathLst>
          </a:custGeom>
          <a:noFill/>
          <a:ln w="28575">
            <a:solidFill>
              <a:srgbClr val="996633"/>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53" name="Freeform 22"/>
          <p:cNvSpPr>
            <a:spLocks/>
          </p:cNvSpPr>
          <p:nvPr/>
        </p:nvSpPr>
        <p:spPr bwMode="auto">
          <a:xfrm>
            <a:off x="5835650" y="5721350"/>
            <a:ext cx="82550" cy="615950"/>
          </a:xfrm>
          <a:custGeom>
            <a:avLst/>
            <a:gdLst>
              <a:gd name="T0" fmla="*/ 46043936 w 148"/>
              <a:gd name="T1" fmla="*/ 0 h 1110"/>
              <a:gd name="T2" fmla="*/ 27377596 w 148"/>
              <a:gd name="T3" fmla="*/ 87758447 h 1110"/>
              <a:gd name="T4" fmla="*/ 4044392 w 148"/>
              <a:gd name="T5" fmla="*/ 161660794 h 1110"/>
              <a:gd name="T6" fmla="*/ 4044392 w 148"/>
              <a:gd name="T7" fmla="*/ 281751067 h 1110"/>
              <a:gd name="T8" fmla="*/ 13377562 w 148"/>
              <a:gd name="T9" fmla="*/ 341796759 h 1110"/>
              <a:gd name="T10" fmla="*/ 0 60000 65536"/>
              <a:gd name="T11" fmla="*/ 0 60000 65536"/>
              <a:gd name="T12" fmla="*/ 0 60000 65536"/>
              <a:gd name="T13" fmla="*/ 0 60000 65536"/>
              <a:gd name="T14" fmla="*/ 0 60000 65536"/>
              <a:gd name="T15" fmla="*/ 0 w 148"/>
              <a:gd name="T16" fmla="*/ 0 h 1110"/>
              <a:gd name="T17" fmla="*/ 148 w 148"/>
              <a:gd name="T18" fmla="*/ 1110 h 1110"/>
            </a:gdLst>
            <a:ahLst/>
            <a:cxnLst>
              <a:cxn ang="T10">
                <a:pos x="T0" y="T1"/>
              </a:cxn>
              <a:cxn ang="T11">
                <a:pos x="T2" y="T3"/>
              </a:cxn>
              <a:cxn ang="T12">
                <a:pos x="T4" y="T5"/>
              </a:cxn>
              <a:cxn ang="T13">
                <a:pos x="T6" y="T7"/>
              </a:cxn>
              <a:cxn ang="T14">
                <a:pos x="T8" y="T9"/>
              </a:cxn>
            </a:cxnLst>
            <a:rect l="T15" t="T16" r="T17" b="T18"/>
            <a:pathLst>
              <a:path w="148" h="1110">
                <a:moveTo>
                  <a:pt x="148" y="0"/>
                </a:moveTo>
                <a:cubicBezTo>
                  <a:pt x="129" y="99"/>
                  <a:pt x="110" y="198"/>
                  <a:pt x="88" y="285"/>
                </a:cubicBezTo>
                <a:cubicBezTo>
                  <a:pt x="66" y="372"/>
                  <a:pt x="26" y="420"/>
                  <a:pt x="13" y="525"/>
                </a:cubicBezTo>
                <a:cubicBezTo>
                  <a:pt x="0" y="630"/>
                  <a:pt x="8" y="817"/>
                  <a:pt x="13" y="915"/>
                </a:cubicBezTo>
                <a:cubicBezTo>
                  <a:pt x="18" y="1013"/>
                  <a:pt x="58" y="1015"/>
                  <a:pt x="43" y="1110"/>
                </a:cubicBezTo>
              </a:path>
            </a:pathLst>
          </a:custGeom>
          <a:noFill/>
          <a:ln w="28575">
            <a:solidFill>
              <a:srgbClr val="996633"/>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54" name="Freeform 23"/>
          <p:cNvSpPr>
            <a:spLocks/>
          </p:cNvSpPr>
          <p:nvPr/>
        </p:nvSpPr>
        <p:spPr bwMode="auto">
          <a:xfrm>
            <a:off x="5184775" y="2382838"/>
            <a:ext cx="3132138" cy="3944937"/>
          </a:xfrm>
          <a:custGeom>
            <a:avLst/>
            <a:gdLst>
              <a:gd name="T0" fmla="*/ 60713070 w 5642"/>
              <a:gd name="T1" fmla="*/ 2147483647 h 7102"/>
              <a:gd name="T2" fmla="*/ 83827160 w 5642"/>
              <a:gd name="T3" fmla="*/ 2135750120 h 7102"/>
              <a:gd name="T4" fmla="*/ 88449867 w 5642"/>
              <a:gd name="T5" fmla="*/ 2080211606 h 7102"/>
              <a:gd name="T6" fmla="*/ 134678048 w 5642"/>
              <a:gd name="T7" fmla="*/ 2029301811 h 7102"/>
              <a:gd name="T8" fmla="*/ 171660815 w 5642"/>
              <a:gd name="T9" fmla="*/ 2010789158 h 7102"/>
              <a:gd name="T10" fmla="*/ 204020319 w 5642"/>
              <a:gd name="T11" fmla="*/ 2047814464 h 7102"/>
              <a:gd name="T12" fmla="*/ 227134409 w 5642"/>
              <a:gd name="T13" fmla="*/ 2024673648 h 7102"/>
              <a:gd name="T14" fmla="*/ 254871207 w 5642"/>
              <a:gd name="T15" fmla="*/ 1945994873 h 7102"/>
              <a:gd name="T16" fmla="*/ 324213478 w 5642"/>
              <a:gd name="T17" fmla="*/ 1936738547 h 7102"/>
              <a:gd name="T18" fmla="*/ 375064921 w 5642"/>
              <a:gd name="T19" fmla="*/ 1867315543 h 7102"/>
              <a:gd name="T20" fmla="*/ 361196244 w 5642"/>
              <a:gd name="T21" fmla="*/ 1821033911 h 7102"/>
              <a:gd name="T22" fmla="*/ 273362590 w 5642"/>
              <a:gd name="T23" fmla="*/ 1779380442 h 7102"/>
              <a:gd name="T24" fmla="*/ 222511702 w 5642"/>
              <a:gd name="T25" fmla="*/ 1774752279 h 7102"/>
              <a:gd name="T26" fmla="*/ 199397612 w 5642"/>
              <a:gd name="T27" fmla="*/ 1663675807 h 7102"/>
              <a:gd name="T28" fmla="*/ 180906229 w 5642"/>
              <a:gd name="T29" fmla="*/ 1580368869 h 7102"/>
              <a:gd name="T30" fmla="*/ 167038108 w 5642"/>
              <a:gd name="T31" fmla="*/ 1524830355 h 7102"/>
              <a:gd name="T32" fmla="*/ 162414845 w 5642"/>
              <a:gd name="T33" fmla="*/ 1478548723 h 7102"/>
              <a:gd name="T34" fmla="*/ 208643026 w 5642"/>
              <a:gd name="T35" fmla="*/ 1469292397 h 7102"/>
              <a:gd name="T36" fmla="*/ 204020319 w 5642"/>
              <a:gd name="T37" fmla="*/ 1372100969 h 7102"/>
              <a:gd name="T38" fmla="*/ 171660815 w 5642"/>
              <a:gd name="T39" fmla="*/ 1372100969 h 7102"/>
              <a:gd name="T40" fmla="*/ 171660815 w 5642"/>
              <a:gd name="T41" fmla="*/ 1339703271 h 7102"/>
              <a:gd name="T42" fmla="*/ 125432634 w 5642"/>
              <a:gd name="T43" fmla="*/ 1311934292 h 7102"/>
              <a:gd name="T44" fmla="*/ 69958484 w 5642"/>
              <a:gd name="T45" fmla="*/ 1316562455 h 7102"/>
              <a:gd name="T46" fmla="*/ 5238920 w 5642"/>
              <a:gd name="T47" fmla="*/ 1247139452 h 7102"/>
              <a:gd name="T48" fmla="*/ 37598980 w 5642"/>
              <a:gd name="T49" fmla="*/ 1237883125 h 7102"/>
              <a:gd name="T50" fmla="*/ 69958484 w 5642"/>
              <a:gd name="T51" fmla="*/ 1205485983 h 7102"/>
              <a:gd name="T52" fmla="*/ 111563958 w 5642"/>
              <a:gd name="T53" fmla="*/ 1205485983 h 7102"/>
              <a:gd name="T54" fmla="*/ 139300755 w 5642"/>
              <a:gd name="T55" fmla="*/ 1149948025 h 7102"/>
              <a:gd name="T56" fmla="*/ 97695836 w 5642"/>
              <a:gd name="T57" fmla="*/ 1075897413 h 7102"/>
              <a:gd name="T58" fmla="*/ 83827160 w 5642"/>
              <a:gd name="T59" fmla="*/ 987961757 h 7102"/>
              <a:gd name="T60" fmla="*/ 143924017 w 5642"/>
              <a:gd name="T61" fmla="*/ 946308288 h 7102"/>
              <a:gd name="T62" fmla="*/ 139300755 w 5642"/>
              <a:gd name="T63" fmla="*/ 913911146 h 7102"/>
              <a:gd name="T64" fmla="*/ 199397612 w 5642"/>
              <a:gd name="T65" fmla="*/ 937051962 h 7102"/>
              <a:gd name="T66" fmla="*/ 176283522 w 5642"/>
              <a:gd name="T67" fmla="*/ 881513448 h 7102"/>
              <a:gd name="T68" fmla="*/ 204020319 w 5642"/>
              <a:gd name="T69" fmla="*/ 881513448 h 7102"/>
              <a:gd name="T70" fmla="*/ 204020319 w 5642"/>
              <a:gd name="T71" fmla="*/ 821347326 h 7102"/>
              <a:gd name="T72" fmla="*/ 277985297 w 5642"/>
              <a:gd name="T73" fmla="*/ 691758201 h 7102"/>
              <a:gd name="T74" fmla="*/ 333459447 w 5642"/>
              <a:gd name="T75" fmla="*/ 705643246 h 7102"/>
              <a:gd name="T76" fmla="*/ 384310335 w 5642"/>
              <a:gd name="T77" fmla="*/ 650104732 h 7102"/>
              <a:gd name="T78" fmla="*/ 439783930 w 5642"/>
              <a:gd name="T79" fmla="*/ 608451263 h 7102"/>
              <a:gd name="T80" fmla="*/ 467521282 w 5642"/>
              <a:gd name="T81" fmla="*/ 566797794 h 7102"/>
              <a:gd name="T82" fmla="*/ 522994877 w 5642"/>
              <a:gd name="T83" fmla="*/ 534400096 h 7102"/>
              <a:gd name="T84" fmla="*/ 569223058 w 5642"/>
              <a:gd name="T85" fmla="*/ 460349485 h 7102"/>
              <a:gd name="T86" fmla="*/ 661679419 w 5642"/>
              <a:gd name="T87" fmla="*/ 437208669 h 7102"/>
              <a:gd name="T88" fmla="*/ 860460818 w 5642"/>
              <a:gd name="T89" fmla="*/ 395555200 h 7102"/>
              <a:gd name="T90" fmla="*/ 902066292 w 5642"/>
              <a:gd name="T91" fmla="*/ 312247707 h 7102"/>
              <a:gd name="T92" fmla="*/ 1008390774 w 5642"/>
              <a:gd name="T93" fmla="*/ 219684443 h 7102"/>
              <a:gd name="T94" fmla="*/ 1174812114 w 5642"/>
              <a:gd name="T95" fmla="*/ 182658582 h 7102"/>
              <a:gd name="T96" fmla="*/ 1308874504 w 5642"/>
              <a:gd name="T97" fmla="*/ 191914908 h 7102"/>
              <a:gd name="T98" fmla="*/ 1396707603 w 5642"/>
              <a:gd name="T99" fmla="*/ 136376950 h 7102"/>
              <a:gd name="T100" fmla="*/ 1470672581 w 5642"/>
              <a:gd name="T101" fmla="*/ 43813686 h 7102"/>
              <a:gd name="T102" fmla="*/ 1669453980 w 5642"/>
              <a:gd name="T103" fmla="*/ 48441849 h 7102"/>
              <a:gd name="T104" fmla="*/ 1738796252 w 5642"/>
              <a:gd name="T105" fmla="*/ 0 h 710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5642"/>
              <a:gd name="T160" fmla="*/ 0 h 7102"/>
              <a:gd name="T161" fmla="*/ 5642 w 5642"/>
              <a:gd name="T162" fmla="*/ 7102 h 710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5642" h="7102">
                <a:moveTo>
                  <a:pt x="197" y="7102"/>
                </a:moveTo>
                <a:cubicBezTo>
                  <a:pt x="227" y="7042"/>
                  <a:pt x="257" y="6982"/>
                  <a:pt x="272" y="6922"/>
                </a:cubicBezTo>
                <a:cubicBezTo>
                  <a:pt x="287" y="6862"/>
                  <a:pt x="260" y="6799"/>
                  <a:pt x="287" y="6742"/>
                </a:cubicBezTo>
                <a:cubicBezTo>
                  <a:pt x="314" y="6685"/>
                  <a:pt x="392" y="6614"/>
                  <a:pt x="437" y="6577"/>
                </a:cubicBezTo>
                <a:cubicBezTo>
                  <a:pt x="482" y="6540"/>
                  <a:pt x="520" y="6507"/>
                  <a:pt x="557" y="6517"/>
                </a:cubicBezTo>
                <a:cubicBezTo>
                  <a:pt x="594" y="6527"/>
                  <a:pt x="632" y="6630"/>
                  <a:pt x="662" y="6637"/>
                </a:cubicBezTo>
                <a:cubicBezTo>
                  <a:pt x="692" y="6644"/>
                  <a:pt x="710" y="6617"/>
                  <a:pt x="737" y="6562"/>
                </a:cubicBezTo>
                <a:cubicBezTo>
                  <a:pt x="764" y="6507"/>
                  <a:pt x="775" y="6354"/>
                  <a:pt x="827" y="6307"/>
                </a:cubicBezTo>
                <a:cubicBezTo>
                  <a:pt x="879" y="6260"/>
                  <a:pt x="987" y="6319"/>
                  <a:pt x="1052" y="6277"/>
                </a:cubicBezTo>
                <a:cubicBezTo>
                  <a:pt x="1117" y="6235"/>
                  <a:pt x="1197" y="6114"/>
                  <a:pt x="1217" y="6052"/>
                </a:cubicBezTo>
                <a:cubicBezTo>
                  <a:pt x="1237" y="5990"/>
                  <a:pt x="1227" y="5949"/>
                  <a:pt x="1172" y="5902"/>
                </a:cubicBezTo>
                <a:cubicBezTo>
                  <a:pt x="1117" y="5855"/>
                  <a:pt x="962" y="5792"/>
                  <a:pt x="887" y="5767"/>
                </a:cubicBezTo>
                <a:cubicBezTo>
                  <a:pt x="812" y="5742"/>
                  <a:pt x="762" y="5815"/>
                  <a:pt x="722" y="5752"/>
                </a:cubicBezTo>
                <a:cubicBezTo>
                  <a:pt x="682" y="5689"/>
                  <a:pt x="670" y="5497"/>
                  <a:pt x="647" y="5392"/>
                </a:cubicBezTo>
                <a:cubicBezTo>
                  <a:pt x="624" y="5287"/>
                  <a:pt x="604" y="5197"/>
                  <a:pt x="587" y="5122"/>
                </a:cubicBezTo>
                <a:cubicBezTo>
                  <a:pt x="570" y="5047"/>
                  <a:pt x="552" y="4997"/>
                  <a:pt x="542" y="4942"/>
                </a:cubicBezTo>
                <a:cubicBezTo>
                  <a:pt x="532" y="4887"/>
                  <a:pt x="505" y="4822"/>
                  <a:pt x="527" y="4792"/>
                </a:cubicBezTo>
                <a:cubicBezTo>
                  <a:pt x="549" y="4762"/>
                  <a:pt x="654" y="4820"/>
                  <a:pt x="677" y="4762"/>
                </a:cubicBezTo>
                <a:cubicBezTo>
                  <a:pt x="700" y="4704"/>
                  <a:pt x="682" y="4499"/>
                  <a:pt x="662" y="4447"/>
                </a:cubicBezTo>
                <a:cubicBezTo>
                  <a:pt x="642" y="4395"/>
                  <a:pt x="574" y="4464"/>
                  <a:pt x="557" y="4447"/>
                </a:cubicBezTo>
                <a:cubicBezTo>
                  <a:pt x="540" y="4430"/>
                  <a:pt x="582" y="4374"/>
                  <a:pt x="557" y="4342"/>
                </a:cubicBezTo>
                <a:cubicBezTo>
                  <a:pt x="532" y="4310"/>
                  <a:pt x="462" y="4265"/>
                  <a:pt x="407" y="4252"/>
                </a:cubicBezTo>
                <a:cubicBezTo>
                  <a:pt x="352" y="4239"/>
                  <a:pt x="292" y="4302"/>
                  <a:pt x="227" y="4267"/>
                </a:cubicBezTo>
                <a:cubicBezTo>
                  <a:pt x="162" y="4232"/>
                  <a:pt x="34" y="4084"/>
                  <a:pt x="17" y="4042"/>
                </a:cubicBezTo>
                <a:cubicBezTo>
                  <a:pt x="0" y="4000"/>
                  <a:pt x="87" y="4034"/>
                  <a:pt x="122" y="4012"/>
                </a:cubicBezTo>
                <a:cubicBezTo>
                  <a:pt x="157" y="3990"/>
                  <a:pt x="187" y="3924"/>
                  <a:pt x="227" y="3907"/>
                </a:cubicBezTo>
                <a:cubicBezTo>
                  <a:pt x="267" y="3890"/>
                  <a:pt x="325" y="3937"/>
                  <a:pt x="362" y="3907"/>
                </a:cubicBezTo>
                <a:cubicBezTo>
                  <a:pt x="399" y="3877"/>
                  <a:pt x="460" y="3797"/>
                  <a:pt x="452" y="3727"/>
                </a:cubicBezTo>
                <a:cubicBezTo>
                  <a:pt x="444" y="3657"/>
                  <a:pt x="347" y="3574"/>
                  <a:pt x="317" y="3487"/>
                </a:cubicBezTo>
                <a:cubicBezTo>
                  <a:pt x="287" y="3400"/>
                  <a:pt x="247" y="3272"/>
                  <a:pt x="272" y="3202"/>
                </a:cubicBezTo>
                <a:cubicBezTo>
                  <a:pt x="297" y="3132"/>
                  <a:pt x="437" y="3107"/>
                  <a:pt x="467" y="3067"/>
                </a:cubicBezTo>
                <a:cubicBezTo>
                  <a:pt x="497" y="3027"/>
                  <a:pt x="422" y="2967"/>
                  <a:pt x="452" y="2962"/>
                </a:cubicBezTo>
                <a:cubicBezTo>
                  <a:pt x="482" y="2957"/>
                  <a:pt x="627" y="3054"/>
                  <a:pt x="647" y="3037"/>
                </a:cubicBezTo>
                <a:cubicBezTo>
                  <a:pt x="667" y="3020"/>
                  <a:pt x="570" y="2887"/>
                  <a:pt x="572" y="2857"/>
                </a:cubicBezTo>
                <a:cubicBezTo>
                  <a:pt x="574" y="2827"/>
                  <a:pt x="647" y="2890"/>
                  <a:pt x="662" y="2857"/>
                </a:cubicBezTo>
                <a:cubicBezTo>
                  <a:pt x="677" y="2824"/>
                  <a:pt x="622" y="2764"/>
                  <a:pt x="662" y="2662"/>
                </a:cubicBezTo>
                <a:cubicBezTo>
                  <a:pt x="702" y="2560"/>
                  <a:pt x="832" y="2304"/>
                  <a:pt x="902" y="2242"/>
                </a:cubicBezTo>
                <a:cubicBezTo>
                  <a:pt x="972" y="2180"/>
                  <a:pt x="1024" y="2310"/>
                  <a:pt x="1082" y="2287"/>
                </a:cubicBezTo>
                <a:cubicBezTo>
                  <a:pt x="1140" y="2264"/>
                  <a:pt x="1190" y="2160"/>
                  <a:pt x="1247" y="2107"/>
                </a:cubicBezTo>
                <a:cubicBezTo>
                  <a:pt x="1304" y="2054"/>
                  <a:pt x="1382" y="2017"/>
                  <a:pt x="1427" y="1972"/>
                </a:cubicBezTo>
                <a:cubicBezTo>
                  <a:pt x="1472" y="1927"/>
                  <a:pt x="1472" y="1877"/>
                  <a:pt x="1517" y="1837"/>
                </a:cubicBezTo>
                <a:cubicBezTo>
                  <a:pt x="1562" y="1797"/>
                  <a:pt x="1642" y="1789"/>
                  <a:pt x="1697" y="1732"/>
                </a:cubicBezTo>
                <a:cubicBezTo>
                  <a:pt x="1752" y="1675"/>
                  <a:pt x="1772" y="1544"/>
                  <a:pt x="1847" y="1492"/>
                </a:cubicBezTo>
                <a:cubicBezTo>
                  <a:pt x="1922" y="1440"/>
                  <a:pt x="1989" y="1452"/>
                  <a:pt x="2147" y="1417"/>
                </a:cubicBezTo>
                <a:cubicBezTo>
                  <a:pt x="2305" y="1382"/>
                  <a:pt x="2662" y="1349"/>
                  <a:pt x="2792" y="1282"/>
                </a:cubicBezTo>
                <a:cubicBezTo>
                  <a:pt x="2922" y="1215"/>
                  <a:pt x="2847" y="1107"/>
                  <a:pt x="2927" y="1012"/>
                </a:cubicBezTo>
                <a:cubicBezTo>
                  <a:pt x="3007" y="917"/>
                  <a:pt x="3125" y="782"/>
                  <a:pt x="3272" y="712"/>
                </a:cubicBezTo>
                <a:cubicBezTo>
                  <a:pt x="3419" y="642"/>
                  <a:pt x="3650" y="607"/>
                  <a:pt x="3812" y="592"/>
                </a:cubicBezTo>
                <a:cubicBezTo>
                  <a:pt x="3974" y="577"/>
                  <a:pt x="4127" y="647"/>
                  <a:pt x="4247" y="622"/>
                </a:cubicBezTo>
                <a:cubicBezTo>
                  <a:pt x="4367" y="597"/>
                  <a:pt x="4445" y="522"/>
                  <a:pt x="4532" y="442"/>
                </a:cubicBezTo>
                <a:cubicBezTo>
                  <a:pt x="4619" y="362"/>
                  <a:pt x="4625" y="189"/>
                  <a:pt x="4772" y="142"/>
                </a:cubicBezTo>
                <a:cubicBezTo>
                  <a:pt x="4919" y="95"/>
                  <a:pt x="5272" y="181"/>
                  <a:pt x="5417" y="157"/>
                </a:cubicBezTo>
                <a:cubicBezTo>
                  <a:pt x="5562" y="133"/>
                  <a:pt x="5595" y="33"/>
                  <a:pt x="5642" y="0"/>
                </a:cubicBezTo>
              </a:path>
            </a:pathLst>
          </a:custGeom>
          <a:noFill/>
          <a:ln w="28575">
            <a:solidFill>
              <a:srgbClr val="339966"/>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55" name="Freeform 24"/>
          <p:cNvSpPr>
            <a:spLocks/>
          </p:cNvSpPr>
          <p:nvPr/>
        </p:nvSpPr>
        <p:spPr bwMode="auto">
          <a:xfrm>
            <a:off x="5919788" y="1881188"/>
            <a:ext cx="234950" cy="1565275"/>
          </a:xfrm>
          <a:custGeom>
            <a:avLst/>
            <a:gdLst>
              <a:gd name="T0" fmla="*/ 17211206 w 420"/>
              <a:gd name="T1" fmla="*/ 0 h 2820"/>
              <a:gd name="T2" fmla="*/ 12517241 w 420"/>
              <a:gd name="T3" fmla="*/ 41592465 h 2820"/>
              <a:gd name="T4" fmla="*/ 92315211 w 420"/>
              <a:gd name="T5" fmla="*/ 64699699 h 2820"/>
              <a:gd name="T6" fmla="*/ 120479563 w 420"/>
              <a:gd name="T7" fmla="*/ 69321145 h 2820"/>
              <a:gd name="T8" fmla="*/ 129867494 w 420"/>
              <a:gd name="T9" fmla="*/ 134020844 h 2820"/>
              <a:gd name="T10" fmla="*/ 111091632 w 420"/>
              <a:gd name="T11" fmla="*/ 170991862 h 2820"/>
              <a:gd name="T12" fmla="*/ 87621246 w 420"/>
              <a:gd name="T13" fmla="*/ 207963436 h 2820"/>
              <a:gd name="T14" fmla="*/ 64151419 w 420"/>
              <a:gd name="T15" fmla="*/ 258798794 h 2820"/>
              <a:gd name="T16" fmla="*/ 115785598 w 420"/>
              <a:gd name="T17" fmla="*/ 309634153 h 2820"/>
              <a:gd name="T18" fmla="*/ 73539350 w 420"/>
              <a:gd name="T19" fmla="*/ 355848619 h 2820"/>
              <a:gd name="T20" fmla="*/ 50069523 w 420"/>
              <a:gd name="T21" fmla="*/ 369712959 h 2820"/>
              <a:gd name="T22" fmla="*/ 50069523 w 420"/>
              <a:gd name="T23" fmla="*/ 448276443 h 2820"/>
              <a:gd name="T24" fmla="*/ 40681593 w 420"/>
              <a:gd name="T25" fmla="*/ 480626570 h 2820"/>
              <a:gd name="T26" fmla="*/ 59457454 w 420"/>
              <a:gd name="T27" fmla="*/ 522219035 h 2820"/>
              <a:gd name="T28" fmla="*/ 40681593 w 420"/>
              <a:gd name="T29" fmla="*/ 573054393 h 2820"/>
              <a:gd name="T30" fmla="*/ 97009177 w 420"/>
              <a:gd name="T31" fmla="*/ 619268860 h 2820"/>
              <a:gd name="T32" fmla="*/ 40681593 w 420"/>
              <a:gd name="T33" fmla="*/ 748668257 h 2820"/>
              <a:gd name="T34" fmla="*/ 45375558 w 420"/>
              <a:gd name="T35" fmla="*/ 822610849 h 2820"/>
              <a:gd name="T36" fmla="*/ 45375558 w 420"/>
              <a:gd name="T37" fmla="*/ 868824761 h 28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20"/>
              <a:gd name="T58" fmla="*/ 0 h 2820"/>
              <a:gd name="T59" fmla="*/ 420 w 420"/>
              <a:gd name="T60" fmla="*/ 2820 h 28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20" h="2820">
                <a:moveTo>
                  <a:pt x="55" y="0"/>
                </a:moveTo>
                <a:cubicBezTo>
                  <a:pt x="27" y="50"/>
                  <a:pt x="0" y="100"/>
                  <a:pt x="40" y="135"/>
                </a:cubicBezTo>
                <a:cubicBezTo>
                  <a:pt x="80" y="170"/>
                  <a:pt x="238" y="195"/>
                  <a:pt x="295" y="210"/>
                </a:cubicBezTo>
                <a:cubicBezTo>
                  <a:pt x="352" y="225"/>
                  <a:pt x="365" y="188"/>
                  <a:pt x="385" y="225"/>
                </a:cubicBezTo>
                <a:cubicBezTo>
                  <a:pt x="405" y="262"/>
                  <a:pt x="420" y="380"/>
                  <a:pt x="415" y="435"/>
                </a:cubicBezTo>
                <a:cubicBezTo>
                  <a:pt x="410" y="490"/>
                  <a:pt x="377" y="515"/>
                  <a:pt x="355" y="555"/>
                </a:cubicBezTo>
                <a:cubicBezTo>
                  <a:pt x="333" y="595"/>
                  <a:pt x="305" y="628"/>
                  <a:pt x="280" y="675"/>
                </a:cubicBezTo>
                <a:cubicBezTo>
                  <a:pt x="255" y="722"/>
                  <a:pt x="190" y="785"/>
                  <a:pt x="205" y="840"/>
                </a:cubicBezTo>
                <a:cubicBezTo>
                  <a:pt x="220" y="895"/>
                  <a:pt x="365" y="953"/>
                  <a:pt x="370" y="1005"/>
                </a:cubicBezTo>
                <a:cubicBezTo>
                  <a:pt x="375" y="1057"/>
                  <a:pt x="270" y="1123"/>
                  <a:pt x="235" y="1155"/>
                </a:cubicBezTo>
                <a:cubicBezTo>
                  <a:pt x="200" y="1187"/>
                  <a:pt x="172" y="1150"/>
                  <a:pt x="160" y="1200"/>
                </a:cubicBezTo>
                <a:cubicBezTo>
                  <a:pt x="148" y="1250"/>
                  <a:pt x="165" y="1395"/>
                  <a:pt x="160" y="1455"/>
                </a:cubicBezTo>
                <a:cubicBezTo>
                  <a:pt x="155" y="1515"/>
                  <a:pt x="125" y="1520"/>
                  <a:pt x="130" y="1560"/>
                </a:cubicBezTo>
                <a:cubicBezTo>
                  <a:pt x="135" y="1600"/>
                  <a:pt x="190" y="1645"/>
                  <a:pt x="190" y="1695"/>
                </a:cubicBezTo>
                <a:cubicBezTo>
                  <a:pt x="190" y="1745"/>
                  <a:pt x="110" y="1808"/>
                  <a:pt x="130" y="1860"/>
                </a:cubicBezTo>
                <a:cubicBezTo>
                  <a:pt x="150" y="1912"/>
                  <a:pt x="310" y="1915"/>
                  <a:pt x="310" y="2010"/>
                </a:cubicBezTo>
                <a:cubicBezTo>
                  <a:pt x="310" y="2105"/>
                  <a:pt x="157" y="2320"/>
                  <a:pt x="130" y="2430"/>
                </a:cubicBezTo>
                <a:cubicBezTo>
                  <a:pt x="103" y="2540"/>
                  <a:pt x="143" y="2605"/>
                  <a:pt x="145" y="2670"/>
                </a:cubicBezTo>
                <a:cubicBezTo>
                  <a:pt x="147" y="2735"/>
                  <a:pt x="85" y="2792"/>
                  <a:pt x="145" y="2820"/>
                </a:cubicBezTo>
              </a:path>
            </a:pathLst>
          </a:custGeom>
          <a:noFill/>
          <a:ln w="28575">
            <a:solidFill>
              <a:srgbClr val="339966"/>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56" name="Freeform 25"/>
          <p:cNvSpPr>
            <a:spLocks/>
          </p:cNvSpPr>
          <p:nvPr/>
        </p:nvSpPr>
        <p:spPr bwMode="auto">
          <a:xfrm>
            <a:off x="4043363" y="2320925"/>
            <a:ext cx="1816100" cy="766763"/>
          </a:xfrm>
          <a:custGeom>
            <a:avLst/>
            <a:gdLst>
              <a:gd name="T0" fmla="*/ 0 w 3270"/>
              <a:gd name="T1" fmla="*/ 0 h 1380"/>
              <a:gd name="T2" fmla="*/ 203576479 w 3270"/>
              <a:gd name="T3" fmla="*/ 83354361 h 1380"/>
              <a:gd name="T4" fmla="*/ 212830259 w 3270"/>
              <a:gd name="T5" fmla="*/ 143554702 h 1380"/>
              <a:gd name="T6" fmla="*/ 249844265 w 3270"/>
              <a:gd name="T7" fmla="*/ 199123906 h 1380"/>
              <a:gd name="T8" fmla="*/ 458047634 w 3270"/>
              <a:gd name="T9" fmla="*/ 226909064 h 1380"/>
              <a:gd name="T10" fmla="*/ 619983217 w 3270"/>
              <a:gd name="T11" fmla="*/ 245431946 h 1380"/>
              <a:gd name="T12" fmla="*/ 707891343 w 3270"/>
              <a:gd name="T13" fmla="*/ 328786308 h 1380"/>
              <a:gd name="T14" fmla="*/ 814306472 w 3270"/>
              <a:gd name="T15" fmla="*/ 338048027 h 1380"/>
              <a:gd name="T16" fmla="*/ 911468378 w 3270"/>
              <a:gd name="T17" fmla="*/ 324155726 h 1380"/>
              <a:gd name="T18" fmla="*/ 966988832 w 3270"/>
              <a:gd name="T19" fmla="*/ 393617230 h 1380"/>
              <a:gd name="T20" fmla="*/ 1008629728 w 3270"/>
              <a:gd name="T21" fmla="*/ 426032970 h 138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270"/>
              <a:gd name="T34" fmla="*/ 0 h 1380"/>
              <a:gd name="T35" fmla="*/ 3270 w 3270"/>
              <a:gd name="T36" fmla="*/ 1380 h 138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270" h="1380">
                <a:moveTo>
                  <a:pt x="0" y="0"/>
                </a:moveTo>
                <a:cubicBezTo>
                  <a:pt x="272" y="96"/>
                  <a:pt x="545" y="192"/>
                  <a:pt x="660" y="270"/>
                </a:cubicBezTo>
                <a:cubicBezTo>
                  <a:pt x="775" y="348"/>
                  <a:pt x="665" y="402"/>
                  <a:pt x="690" y="465"/>
                </a:cubicBezTo>
                <a:cubicBezTo>
                  <a:pt x="715" y="528"/>
                  <a:pt x="677" y="600"/>
                  <a:pt x="810" y="645"/>
                </a:cubicBezTo>
                <a:cubicBezTo>
                  <a:pt x="943" y="690"/>
                  <a:pt x="1285" y="710"/>
                  <a:pt x="1485" y="735"/>
                </a:cubicBezTo>
                <a:cubicBezTo>
                  <a:pt x="1685" y="760"/>
                  <a:pt x="1875" y="740"/>
                  <a:pt x="2010" y="795"/>
                </a:cubicBezTo>
                <a:cubicBezTo>
                  <a:pt x="2145" y="850"/>
                  <a:pt x="2190" y="1015"/>
                  <a:pt x="2295" y="1065"/>
                </a:cubicBezTo>
                <a:cubicBezTo>
                  <a:pt x="2400" y="1115"/>
                  <a:pt x="2530" y="1097"/>
                  <a:pt x="2640" y="1095"/>
                </a:cubicBezTo>
                <a:cubicBezTo>
                  <a:pt x="2750" y="1093"/>
                  <a:pt x="2873" y="1020"/>
                  <a:pt x="2955" y="1050"/>
                </a:cubicBezTo>
                <a:cubicBezTo>
                  <a:pt x="3037" y="1080"/>
                  <a:pt x="3083" y="1220"/>
                  <a:pt x="3135" y="1275"/>
                </a:cubicBezTo>
                <a:cubicBezTo>
                  <a:pt x="3187" y="1330"/>
                  <a:pt x="3233" y="1318"/>
                  <a:pt x="3270" y="1380"/>
                </a:cubicBezTo>
              </a:path>
            </a:pathLst>
          </a:custGeom>
          <a:noFill/>
          <a:ln w="28575">
            <a:solidFill>
              <a:srgbClr val="339966"/>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57" name="Freeform 26"/>
          <p:cNvSpPr>
            <a:spLocks/>
          </p:cNvSpPr>
          <p:nvPr/>
        </p:nvSpPr>
        <p:spPr bwMode="auto">
          <a:xfrm>
            <a:off x="4502150" y="2921000"/>
            <a:ext cx="1239838" cy="590550"/>
          </a:xfrm>
          <a:custGeom>
            <a:avLst/>
            <a:gdLst>
              <a:gd name="T0" fmla="*/ 0 w 2235"/>
              <a:gd name="T1" fmla="*/ 18552834 h 1062"/>
              <a:gd name="T2" fmla="*/ 69240098 w 2235"/>
              <a:gd name="T3" fmla="*/ 13914626 h 1062"/>
              <a:gd name="T4" fmla="*/ 203104325 w 2235"/>
              <a:gd name="T5" fmla="*/ 4638209 h 1062"/>
              <a:gd name="T6" fmla="*/ 341583967 w 2235"/>
              <a:gd name="T7" fmla="*/ 41744434 h 1062"/>
              <a:gd name="T8" fmla="*/ 470832225 w 2235"/>
              <a:gd name="T9" fmla="*/ 41744434 h 1062"/>
              <a:gd name="T10" fmla="*/ 553920232 w 2235"/>
              <a:gd name="T11" fmla="*/ 143786135 h 1062"/>
              <a:gd name="T12" fmla="*/ 609312422 w 2235"/>
              <a:gd name="T13" fmla="*/ 273657645 h 1062"/>
              <a:gd name="T14" fmla="*/ 655472672 w 2235"/>
              <a:gd name="T15" fmla="*/ 315402078 h 1062"/>
              <a:gd name="T16" fmla="*/ 687784459 w 2235"/>
              <a:gd name="T17" fmla="*/ 194806986 h 106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35"/>
              <a:gd name="T28" fmla="*/ 0 h 1062"/>
              <a:gd name="T29" fmla="*/ 2235 w 2235"/>
              <a:gd name="T30" fmla="*/ 1062 h 106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35" h="1062">
                <a:moveTo>
                  <a:pt x="0" y="60"/>
                </a:moveTo>
                <a:cubicBezTo>
                  <a:pt x="57" y="56"/>
                  <a:pt x="115" y="52"/>
                  <a:pt x="225" y="45"/>
                </a:cubicBezTo>
                <a:cubicBezTo>
                  <a:pt x="335" y="38"/>
                  <a:pt x="513" y="0"/>
                  <a:pt x="660" y="15"/>
                </a:cubicBezTo>
                <a:cubicBezTo>
                  <a:pt x="807" y="30"/>
                  <a:pt x="965" y="115"/>
                  <a:pt x="1110" y="135"/>
                </a:cubicBezTo>
                <a:cubicBezTo>
                  <a:pt x="1255" y="155"/>
                  <a:pt x="1415" y="80"/>
                  <a:pt x="1530" y="135"/>
                </a:cubicBezTo>
                <a:cubicBezTo>
                  <a:pt x="1645" y="190"/>
                  <a:pt x="1725" y="340"/>
                  <a:pt x="1800" y="465"/>
                </a:cubicBezTo>
                <a:cubicBezTo>
                  <a:pt x="1875" y="590"/>
                  <a:pt x="1925" y="793"/>
                  <a:pt x="1980" y="885"/>
                </a:cubicBezTo>
                <a:cubicBezTo>
                  <a:pt x="2035" y="977"/>
                  <a:pt x="2088" y="1062"/>
                  <a:pt x="2130" y="1020"/>
                </a:cubicBezTo>
                <a:cubicBezTo>
                  <a:pt x="2172" y="978"/>
                  <a:pt x="2218" y="695"/>
                  <a:pt x="2235" y="630"/>
                </a:cubicBezTo>
              </a:path>
            </a:pathLst>
          </a:custGeom>
          <a:noFill/>
          <a:ln w="28575">
            <a:solidFill>
              <a:srgbClr val="339966"/>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358" name="Freeform 27"/>
          <p:cNvSpPr>
            <a:spLocks/>
          </p:cNvSpPr>
          <p:nvPr/>
        </p:nvSpPr>
        <p:spPr bwMode="auto">
          <a:xfrm>
            <a:off x="5629275" y="3495675"/>
            <a:ext cx="38100" cy="133350"/>
          </a:xfrm>
          <a:custGeom>
            <a:avLst/>
            <a:gdLst>
              <a:gd name="T0" fmla="*/ 20737286 w 70"/>
              <a:gd name="T1" fmla="*/ 0 h 240"/>
              <a:gd name="T2" fmla="*/ 20737286 w 70"/>
              <a:gd name="T3" fmla="*/ 41676876 h 240"/>
              <a:gd name="T4" fmla="*/ 20737286 w 70"/>
              <a:gd name="T5" fmla="*/ 74092594 h 240"/>
              <a:gd name="T6" fmla="*/ 0 60000 65536"/>
              <a:gd name="T7" fmla="*/ 0 60000 65536"/>
              <a:gd name="T8" fmla="*/ 0 60000 65536"/>
              <a:gd name="T9" fmla="*/ 0 w 70"/>
              <a:gd name="T10" fmla="*/ 0 h 240"/>
              <a:gd name="T11" fmla="*/ 70 w 70"/>
              <a:gd name="T12" fmla="*/ 240 h 240"/>
            </a:gdLst>
            <a:ahLst/>
            <a:cxnLst>
              <a:cxn ang="T6">
                <a:pos x="T0" y="T1"/>
              </a:cxn>
              <a:cxn ang="T7">
                <a:pos x="T2" y="T3"/>
              </a:cxn>
              <a:cxn ang="T8">
                <a:pos x="T4" y="T5"/>
              </a:cxn>
            </a:cxnLst>
            <a:rect l="T9" t="T10" r="T11" b="T12"/>
            <a:pathLst>
              <a:path w="70" h="240">
                <a:moveTo>
                  <a:pt x="70" y="0"/>
                </a:moveTo>
                <a:cubicBezTo>
                  <a:pt x="70" y="47"/>
                  <a:pt x="70" y="95"/>
                  <a:pt x="70" y="135"/>
                </a:cubicBezTo>
                <a:cubicBezTo>
                  <a:pt x="70" y="175"/>
                  <a:pt x="0" y="163"/>
                  <a:pt x="70" y="240"/>
                </a:cubicBezTo>
              </a:path>
            </a:pathLst>
          </a:custGeom>
          <a:solidFill>
            <a:srgbClr val="339966"/>
          </a:solidFill>
          <a:ln w="28575">
            <a:solidFill>
              <a:srgbClr val="008000"/>
            </a:solidFill>
            <a:round/>
            <a:headEnd/>
            <a:tailEnd/>
          </a:ln>
        </p:spPr>
        <p:txBody>
          <a:bodyPr/>
          <a:lstStyle/>
          <a:p>
            <a:endParaRPr lang="en-US"/>
          </a:p>
        </p:txBody>
      </p:sp>
      <p:grpSp>
        <p:nvGrpSpPr>
          <p:cNvPr id="14359" name="Group 28"/>
          <p:cNvGrpSpPr>
            <a:grpSpLocks/>
          </p:cNvGrpSpPr>
          <p:nvPr/>
        </p:nvGrpSpPr>
        <p:grpSpPr bwMode="auto">
          <a:xfrm>
            <a:off x="5818188" y="2711450"/>
            <a:ext cx="165100" cy="168275"/>
            <a:chOff x="4185" y="13200"/>
            <a:chExt cx="300" cy="300"/>
          </a:xfrm>
        </p:grpSpPr>
        <p:sp>
          <p:nvSpPr>
            <p:cNvPr id="14398" name="Oval 29"/>
            <p:cNvSpPr>
              <a:spLocks noChangeArrowheads="1"/>
            </p:cNvSpPr>
            <p:nvPr/>
          </p:nvSpPr>
          <p:spPr bwMode="auto">
            <a:xfrm>
              <a:off x="4185" y="13200"/>
              <a:ext cx="300" cy="300"/>
            </a:xfrm>
            <a:prstGeom prst="ellipse">
              <a:avLst/>
            </a:prstGeom>
            <a:solidFill>
              <a:srgbClr val="FFFFFF"/>
            </a:solidFill>
            <a:ln w="9525">
              <a:solidFill>
                <a:srgbClr val="000000"/>
              </a:solidFill>
              <a:round/>
              <a:headEnd/>
              <a:tailEnd/>
            </a:ln>
          </p:spPr>
          <p:txBody>
            <a:bodyPr/>
            <a:lstStyle/>
            <a:p>
              <a:endParaRPr lang="en-US"/>
            </a:p>
          </p:txBody>
        </p:sp>
        <p:sp>
          <p:nvSpPr>
            <p:cNvPr id="14399" name="Oval 30"/>
            <p:cNvSpPr>
              <a:spLocks noChangeArrowheads="1"/>
            </p:cNvSpPr>
            <p:nvPr/>
          </p:nvSpPr>
          <p:spPr bwMode="auto">
            <a:xfrm>
              <a:off x="4245" y="13260"/>
              <a:ext cx="180" cy="180"/>
            </a:xfrm>
            <a:prstGeom prst="ellipse">
              <a:avLst/>
            </a:prstGeom>
            <a:solidFill>
              <a:srgbClr val="000000"/>
            </a:solidFill>
            <a:ln w="9525">
              <a:solidFill>
                <a:srgbClr val="000000"/>
              </a:solidFill>
              <a:round/>
              <a:headEnd/>
              <a:tailEnd/>
            </a:ln>
          </p:spPr>
          <p:txBody>
            <a:bodyPr/>
            <a:lstStyle/>
            <a:p>
              <a:endParaRPr lang="en-US"/>
            </a:p>
          </p:txBody>
        </p:sp>
      </p:grpSp>
      <p:sp>
        <p:nvSpPr>
          <p:cNvPr id="14360" name="Oval 31"/>
          <p:cNvSpPr>
            <a:spLocks noChangeArrowheads="1"/>
          </p:cNvSpPr>
          <p:nvPr/>
        </p:nvSpPr>
        <p:spPr bwMode="auto">
          <a:xfrm>
            <a:off x="6459538" y="2838450"/>
            <a:ext cx="100012" cy="100013"/>
          </a:xfrm>
          <a:prstGeom prst="ellipse">
            <a:avLst/>
          </a:prstGeom>
          <a:solidFill>
            <a:srgbClr val="000000"/>
          </a:solidFill>
          <a:ln w="9525">
            <a:solidFill>
              <a:srgbClr val="000000"/>
            </a:solidFill>
            <a:round/>
            <a:headEnd/>
            <a:tailEnd/>
          </a:ln>
        </p:spPr>
        <p:txBody>
          <a:bodyPr/>
          <a:lstStyle/>
          <a:p>
            <a:endParaRPr lang="en-US"/>
          </a:p>
        </p:txBody>
      </p:sp>
      <p:sp>
        <p:nvSpPr>
          <p:cNvPr id="14361" name="Oval 32"/>
          <p:cNvSpPr>
            <a:spLocks noChangeArrowheads="1"/>
          </p:cNvSpPr>
          <p:nvPr/>
        </p:nvSpPr>
        <p:spPr bwMode="auto">
          <a:xfrm>
            <a:off x="5751513" y="781050"/>
            <a:ext cx="98425" cy="98425"/>
          </a:xfrm>
          <a:prstGeom prst="ellipse">
            <a:avLst/>
          </a:prstGeom>
          <a:solidFill>
            <a:srgbClr val="000000"/>
          </a:solidFill>
          <a:ln w="9525">
            <a:solidFill>
              <a:srgbClr val="000000"/>
            </a:solidFill>
            <a:round/>
            <a:headEnd/>
            <a:tailEnd/>
          </a:ln>
        </p:spPr>
        <p:txBody>
          <a:bodyPr/>
          <a:lstStyle/>
          <a:p>
            <a:pPr algn="l"/>
            <a:endParaRPr lang="vi-VN">
              <a:latin typeface=".VnTimeH" pitchFamily="34" charset="0"/>
            </a:endParaRPr>
          </a:p>
        </p:txBody>
      </p:sp>
      <p:sp>
        <p:nvSpPr>
          <p:cNvPr id="14362" name="Oval 33"/>
          <p:cNvSpPr>
            <a:spLocks noChangeArrowheads="1"/>
          </p:cNvSpPr>
          <p:nvPr/>
        </p:nvSpPr>
        <p:spPr bwMode="auto">
          <a:xfrm>
            <a:off x="4867275" y="1471613"/>
            <a:ext cx="100013" cy="100012"/>
          </a:xfrm>
          <a:prstGeom prst="ellipse">
            <a:avLst/>
          </a:prstGeom>
          <a:solidFill>
            <a:srgbClr val="000000"/>
          </a:solidFill>
          <a:ln w="9525">
            <a:solidFill>
              <a:srgbClr val="000000"/>
            </a:solidFill>
            <a:round/>
            <a:headEnd/>
            <a:tailEnd/>
          </a:ln>
        </p:spPr>
        <p:txBody>
          <a:bodyPr/>
          <a:lstStyle/>
          <a:p>
            <a:endParaRPr lang="en-US"/>
          </a:p>
        </p:txBody>
      </p:sp>
      <p:sp>
        <p:nvSpPr>
          <p:cNvPr id="14363" name="Oval 34"/>
          <p:cNvSpPr>
            <a:spLocks noChangeArrowheads="1"/>
          </p:cNvSpPr>
          <p:nvPr/>
        </p:nvSpPr>
        <p:spPr bwMode="auto">
          <a:xfrm>
            <a:off x="6835775" y="1670050"/>
            <a:ext cx="98425" cy="101600"/>
          </a:xfrm>
          <a:prstGeom prst="ellipse">
            <a:avLst/>
          </a:prstGeom>
          <a:solidFill>
            <a:srgbClr val="000000"/>
          </a:solidFill>
          <a:ln w="9525">
            <a:solidFill>
              <a:srgbClr val="000000"/>
            </a:solidFill>
            <a:round/>
            <a:headEnd/>
            <a:tailEnd/>
          </a:ln>
        </p:spPr>
        <p:txBody>
          <a:bodyPr/>
          <a:lstStyle/>
          <a:p>
            <a:endParaRPr lang="en-US"/>
          </a:p>
        </p:txBody>
      </p:sp>
      <p:sp>
        <p:nvSpPr>
          <p:cNvPr id="14364" name="Oval 35"/>
          <p:cNvSpPr>
            <a:spLocks noChangeArrowheads="1"/>
          </p:cNvSpPr>
          <p:nvPr/>
        </p:nvSpPr>
        <p:spPr bwMode="auto">
          <a:xfrm>
            <a:off x="6681788" y="2436813"/>
            <a:ext cx="98425" cy="100012"/>
          </a:xfrm>
          <a:prstGeom prst="ellipse">
            <a:avLst/>
          </a:prstGeom>
          <a:solidFill>
            <a:srgbClr val="000000"/>
          </a:solidFill>
          <a:ln w="9525">
            <a:solidFill>
              <a:srgbClr val="000000"/>
            </a:solidFill>
            <a:round/>
            <a:headEnd/>
            <a:tailEnd/>
          </a:ln>
        </p:spPr>
        <p:txBody>
          <a:bodyPr/>
          <a:lstStyle/>
          <a:p>
            <a:endParaRPr lang="en-US"/>
          </a:p>
        </p:txBody>
      </p:sp>
      <p:grpSp>
        <p:nvGrpSpPr>
          <p:cNvPr id="14365" name="Group 36"/>
          <p:cNvGrpSpPr>
            <a:grpSpLocks/>
          </p:cNvGrpSpPr>
          <p:nvPr/>
        </p:nvGrpSpPr>
        <p:grpSpPr bwMode="auto">
          <a:xfrm>
            <a:off x="5534025" y="5670550"/>
            <a:ext cx="166688" cy="166688"/>
            <a:chOff x="4185" y="13200"/>
            <a:chExt cx="300" cy="300"/>
          </a:xfrm>
        </p:grpSpPr>
        <p:sp>
          <p:nvSpPr>
            <p:cNvPr id="14396" name="Oval 37"/>
            <p:cNvSpPr>
              <a:spLocks noChangeArrowheads="1"/>
            </p:cNvSpPr>
            <p:nvPr/>
          </p:nvSpPr>
          <p:spPr bwMode="auto">
            <a:xfrm>
              <a:off x="4185" y="13200"/>
              <a:ext cx="300" cy="300"/>
            </a:xfrm>
            <a:prstGeom prst="ellipse">
              <a:avLst/>
            </a:prstGeom>
            <a:solidFill>
              <a:srgbClr val="FFFFFF"/>
            </a:solidFill>
            <a:ln w="9525">
              <a:solidFill>
                <a:srgbClr val="000000"/>
              </a:solidFill>
              <a:round/>
              <a:headEnd/>
              <a:tailEnd/>
            </a:ln>
          </p:spPr>
          <p:txBody>
            <a:bodyPr/>
            <a:lstStyle/>
            <a:p>
              <a:endParaRPr lang="en-US"/>
            </a:p>
          </p:txBody>
        </p:sp>
        <p:sp>
          <p:nvSpPr>
            <p:cNvPr id="14397" name="Oval 38"/>
            <p:cNvSpPr>
              <a:spLocks noChangeArrowheads="1"/>
            </p:cNvSpPr>
            <p:nvPr/>
          </p:nvSpPr>
          <p:spPr bwMode="auto">
            <a:xfrm>
              <a:off x="4245" y="13260"/>
              <a:ext cx="180" cy="180"/>
            </a:xfrm>
            <a:prstGeom prst="ellipse">
              <a:avLst/>
            </a:prstGeom>
            <a:solidFill>
              <a:srgbClr val="000000"/>
            </a:solidFill>
            <a:ln w="9525">
              <a:solidFill>
                <a:srgbClr val="000000"/>
              </a:solidFill>
              <a:round/>
              <a:headEnd/>
              <a:tailEnd/>
            </a:ln>
          </p:spPr>
          <p:txBody>
            <a:bodyPr/>
            <a:lstStyle/>
            <a:p>
              <a:endParaRPr lang="en-US"/>
            </a:p>
          </p:txBody>
        </p:sp>
      </p:grpSp>
      <p:grpSp>
        <p:nvGrpSpPr>
          <p:cNvPr id="14366" name="Group 39"/>
          <p:cNvGrpSpPr>
            <a:grpSpLocks/>
          </p:cNvGrpSpPr>
          <p:nvPr/>
        </p:nvGrpSpPr>
        <p:grpSpPr bwMode="auto">
          <a:xfrm rot="-1728032">
            <a:off x="5536870" y="1975338"/>
            <a:ext cx="410235" cy="511808"/>
            <a:chOff x="2415" y="12855"/>
            <a:chExt cx="555" cy="795"/>
          </a:xfrm>
        </p:grpSpPr>
        <p:sp>
          <p:nvSpPr>
            <p:cNvPr id="14393" name="Rectangle 40"/>
            <p:cNvSpPr>
              <a:spLocks noChangeArrowheads="1"/>
            </p:cNvSpPr>
            <p:nvPr/>
          </p:nvSpPr>
          <p:spPr bwMode="auto">
            <a:xfrm>
              <a:off x="2565" y="12855"/>
              <a:ext cx="241" cy="795"/>
            </a:xfrm>
            <a:prstGeom prst="rect">
              <a:avLst/>
            </a:prstGeom>
            <a:solidFill>
              <a:srgbClr val="FFFFFF"/>
            </a:solidFill>
            <a:ln w="19050">
              <a:solidFill>
                <a:srgbClr val="000000"/>
              </a:solidFill>
              <a:miter lim="800000"/>
              <a:headEnd/>
              <a:tailEnd/>
            </a:ln>
          </p:spPr>
          <p:txBody>
            <a:bodyPr/>
            <a:lstStyle/>
            <a:p>
              <a:endParaRPr lang="en-US"/>
            </a:p>
          </p:txBody>
        </p:sp>
        <p:sp>
          <p:nvSpPr>
            <p:cNvPr id="14394" name="AutoShape 41"/>
            <p:cNvSpPr>
              <a:spLocks noChangeArrowheads="1"/>
            </p:cNvSpPr>
            <p:nvPr/>
          </p:nvSpPr>
          <p:spPr bwMode="auto">
            <a:xfrm rot="10601523">
              <a:off x="2415" y="13027"/>
              <a:ext cx="555" cy="71"/>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515 w 21600"/>
                <a:gd name="T13" fmla="*/ 4563 h 21600"/>
                <a:gd name="T14" fmla="*/ 17085 w 21600"/>
                <a:gd name="T15" fmla="*/ 17037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000000"/>
            </a:solidFill>
            <a:ln w="19050">
              <a:solidFill>
                <a:srgbClr val="000000"/>
              </a:solidFill>
              <a:miter lim="800000"/>
              <a:headEnd/>
              <a:tailEnd/>
            </a:ln>
          </p:spPr>
          <p:txBody>
            <a:bodyPr/>
            <a:lstStyle/>
            <a:p>
              <a:endParaRPr lang="en-US"/>
            </a:p>
          </p:txBody>
        </p:sp>
        <p:sp>
          <p:nvSpPr>
            <p:cNvPr id="14395" name="AutoShape 42"/>
            <p:cNvSpPr>
              <a:spLocks noChangeArrowheads="1"/>
            </p:cNvSpPr>
            <p:nvPr/>
          </p:nvSpPr>
          <p:spPr bwMode="auto">
            <a:xfrm rot="-5400000">
              <a:off x="2392" y="13182"/>
              <a:ext cx="584" cy="76"/>
            </a:xfrm>
            <a:prstGeom prst="chevron">
              <a:avLst>
                <a:gd name="adj" fmla="val 192105"/>
              </a:avLst>
            </a:prstGeom>
            <a:solidFill>
              <a:srgbClr val="000000"/>
            </a:solidFill>
            <a:ln w="9525">
              <a:solidFill>
                <a:srgbClr val="000000"/>
              </a:solidFill>
              <a:miter lim="800000"/>
              <a:headEnd/>
              <a:tailEnd/>
            </a:ln>
          </p:spPr>
          <p:txBody>
            <a:bodyPr/>
            <a:lstStyle/>
            <a:p>
              <a:endParaRPr lang="en-US"/>
            </a:p>
          </p:txBody>
        </p:sp>
      </p:grpSp>
      <p:grpSp>
        <p:nvGrpSpPr>
          <p:cNvPr id="14367" name="Group 43"/>
          <p:cNvGrpSpPr>
            <a:grpSpLocks/>
          </p:cNvGrpSpPr>
          <p:nvPr/>
        </p:nvGrpSpPr>
        <p:grpSpPr bwMode="auto">
          <a:xfrm rot="-376791">
            <a:off x="5777422" y="4665302"/>
            <a:ext cx="476247" cy="659668"/>
            <a:chOff x="2415" y="12855"/>
            <a:chExt cx="555" cy="795"/>
          </a:xfrm>
        </p:grpSpPr>
        <p:sp>
          <p:nvSpPr>
            <p:cNvPr id="14390" name="Rectangle 44"/>
            <p:cNvSpPr>
              <a:spLocks noChangeArrowheads="1"/>
            </p:cNvSpPr>
            <p:nvPr/>
          </p:nvSpPr>
          <p:spPr bwMode="auto">
            <a:xfrm>
              <a:off x="2565" y="12855"/>
              <a:ext cx="241" cy="795"/>
            </a:xfrm>
            <a:prstGeom prst="rect">
              <a:avLst/>
            </a:prstGeom>
            <a:solidFill>
              <a:srgbClr val="FFFFFF"/>
            </a:solidFill>
            <a:ln w="19050">
              <a:solidFill>
                <a:srgbClr val="000000"/>
              </a:solidFill>
              <a:miter lim="800000"/>
              <a:headEnd/>
              <a:tailEnd/>
            </a:ln>
          </p:spPr>
          <p:txBody>
            <a:bodyPr/>
            <a:lstStyle/>
            <a:p>
              <a:endParaRPr lang="en-US"/>
            </a:p>
          </p:txBody>
        </p:sp>
        <p:sp>
          <p:nvSpPr>
            <p:cNvPr id="14391" name="AutoShape 45"/>
            <p:cNvSpPr>
              <a:spLocks noChangeArrowheads="1"/>
            </p:cNvSpPr>
            <p:nvPr/>
          </p:nvSpPr>
          <p:spPr bwMode="auto">
            <a:xfrm rot="10601523">
              <a:off x="2415" y="13027"/>
              <a:ext cx="555" cy="71"/>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515 w 21600"/>
                <a:gd name="T13" fmla="*/ 4563 h 21600"/>
                <a:gd name="T14" fmla="*/ 17085 w 21600"/>
                <a:gd name="T15" fmla="*/ 17037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000000"/>
            </a:solidFill>
            <a:ln w="19050">
              <a:solidFill>
                <a:srgbClr val="000000"/>
              </a:solidFill>
              <a:miter lim="800000"/>
              <a:headEnd/>
              <a:tailEnd/>
            </a:ln>
          </p:spPr>
          <p:txBody>
            <a:bodyPr/>
            <a:lstStyle/>
            <a:p>
              <a:endParaRPr lang="en-US"/>
            </a:p>
          </p:txBody>
        </p:sp>
        <p:sp>
          <p:nvSpPr>
            <p:cNvPr id="14392" name="AutoShape 46"/>
            <p:cNvSpPr>
              <a:spLocks noChangeArrowheads="1"/>
            </p:cNvSpPr>
            <p:nvPr/>
          </p:nvSpPr>
          <p:spPr bwMode="auto">
            <a:xfrm rot="-5400000">
              <a:off x="2392" y="13182"/>
              <a:ext cx="584" cy="76"/>
            </a:xfrm>
            <a:prstGeom prst="chevron">
              <a:avLst>
                <a:gd name="adj" fmla="val 192105"/>
              </a:avLst>
            </a:prstGeom>
            <a:solidFill>
              <a:srgbClr val="000000"/>
            </a:solidFill>
            <a:ln w="9525">
              <a:solidFill>
                <a:srgbClr val="000000"/>
              </a:solidFill>
              <a:miter lim="800000"/>
              <a:headEnd/>
              <a:tailEnd/>
            </a:ln>
          </p:spPr>
          <p:txBody>
            <a:bodyPr/>
            <a:lstStyle/>
            <a:p>
              <a:endParaRPr lang="en-US"/>
            </a:p>
          </p:txBody>
        </p:sp>
      </p:grpSp>
      <p:sp>
        <p:nvSpPr>
          <p:cNvPr id="14368" name="Text Box 47"/>
          <p:cNvSpPr txBox="1">
            <a:spLocks noChangeArrowheads="1"/>
          </p:cNvSpPr>
          <p:nvPr/>
        </p:nvSpPr>
        <p:spPr bwMode="auto">
          <a:xfrm>
            <a:off x="5794375" y="712788"/>
            <a:ext cx="153511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algn="ctr" eaLnBrk="0" fontAlgn="base" hangingPunct="0">
              <a:spcBef>
                <a:spcPct val="0"/>
              </a:spcBef>
              <a:spcAft>
                <a:spcPct val="0"/>
              </a:spcAft>
              <a:defRPr>
                <a:solidFill>
                  <a:schemeClr val="tx1"/>
                </a:solidFill>
                <a:latin typeface=".VnTime" pitchFamily="34" charset="0"/>
              </a:defRPr>
            </a:lvl6pPr>
            <a:lvl7pPr marL="2971800" indent="-228600" algn="ctr" eaLnBrk="0" fontAlgn="base" hangingPunct="0">
              <a:spcBef>
                <a:spcPct val="0"/>
              </a:spcBef>
              <a:spcAft>
                <a:spcPct val="0"/>
              </a:spcAft>
              <a:defRPr>
                <a:solidFill>
                  <a:schemeClr val="tx1"/>
                </a:solidFill>
                <a:latin typeface=".VnTime" pitchFamily="34" charset="0"/>
              </a:defRPr>
            </a:lvl7pPr>
            <a:lvl8pPr marL="3429000" indent="-228600" algn="ctr" eaLnBrk="0" fontAlgn="base" hangingPunct="0">
              <a:spcBef>
                <a:spcPct val="0"/>
              </a:spcBef>
              <a:spcAft>
                <a:spcPct val="0"/>
              </a:spcAft>
              <a:defRPr>
                <a:solidFill>
                  <a:schemeClr val="tx1"/>
                </a:solidFill>
                <a:latin typeface=".VnTime" pitchFamily="34" charset="0"/>
              </a:defRPr>
            </a:lvl8pPr>
            <a:lvl9pPr marL="3886200" indent="-228600" algn="ctr" eaLnBrk="0" fontAlgn="base" hangingPunct="0">
              <a:spcBef>
                <a:spcPct val="0"/>
              </a:spcBef>
              <a:spcAft>
                <a:spcPct val="0"/>
              </a:spcAft>
              <a:defRPr>
                <a:solidFill>
                  <a:schemeClr val="tx1"/>
                </a:solidFill>
                <a:latin typeface=".VnTime" pitchFamily="34" charset="0"/>
              </a:defRPr>
            </a:lvl9pPr>
          </a:lstStyle>
          <a:p>
            <a:pPr algn="l" eaLnBrk="1" hangingPunct="1"/>
            <a:r>
              <a:rPr lang="en-US" sz="1200" b="1">
                <a:latin typeface=".VnTimeH" pitchFamily="34" charset="0"/>
              </a:rPr>
              <a:t> ®åi ®éc lËp</a:t>
            </a:r>
            <a:endParaRPr lang="en-US">
              <a:latin typeface=".VnTimeH" pitchFamily="34" charset="0"/>
            </a:endParaRPr>
          </a:p>
        </p:txBody>
      </p:sp>
      <p:sp>
        <p:nvSpPr>
          <p:cNvPr id="14369" name="Text Box 48"/>
          <p:cNvSpPr txBox="1">
            <a:spLocks noChangeArrowheads="1"/>
          </p:cNvSpPr>
          <p:nvPr/>
        </p:nvSpPr>
        <p:spPr bwMode="auto">
          <a:xfrm>
            <a:off x="6067425" y="1747838"/>
            <a:ext cx="1474788"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algn="ctr" eaLnBrk="0" fontAlgn="base" hangingPunct="0">
              <a:spcBef>
                <a:spcPct val="0"/>
              </a:spcBef>
              <a:spcAft>
                <a:spcPct val="0"/>
              </a:spcAft>
              <a:defRPr>
                <a:solidFill>
                  <a:schemeClr val="tx1"/>
                </a:solidFill>
                <a:latin typeface=".VnTime" pitchFamily="34" charset="0"/>
              </a:defRPr>
            </a:lvl6pPr>
            <a:lvl7pPr marL="2971800" indent="-228600" algn="ctr" eaLnBrk="0" fontAlgn="base" hangingPunct="0">
              <a:spcBef>
                <a:spcPct val="0"/>
              </a:spcBef>
              <a:spcAft>
                <a:spcPct val="0"/>
              </a:spcAft>
              <a:defRPr>
                <a:solidFill>
                  <a:schemeClr val="tx1"/>
                </a:solidFill>
                <a:latin typeface=".VnTime" pitchFamily="34" charset="0"/>
              </a:defRPr>
            </a:lvl7pPr>
            <a:lvl8pPr marL="3429000" indent="-228600" algn="ctr" eaLnBrk="0" fontAlgn="base" hangingPunct="0">
              <a:spcBef>
                <a:spcPct val="0"/>
              </a:spcBef>
              <a:spcAft>
                <a:spcPct val="0"/>
              </a:spcAft>
              <a:defRPr>
                <a:solidFill>
                  <a:schemeClr val="tx1"/>
                </a:solidFill>
                <a:latin typeface=".VnTime" pitchFamily="34" charset="0"/>
              </a:defRPr>
            </a:lvl8pPr>
            <a:lvl9pPr marL="3886200" indent="-228600" algn="ctr" eaLnBrk="0" fontAlgn="base" hangingPunct="0">
              <a:spcBef>
                <a:spcPct val="0"/>
              </a:spcBef>
              <a:spcAft>
                <a:spcPct val="0"/>
              </a:spcAft>
              <a:defRPr>
                <a:solidFill>
                  <a:schemeClr val="tx1"/>
                </a:solidFill>
                <a:latin typeface=".VnTime" pitchFamily="34" charset="0"/>
              </a:defRPr>
            </a:lvl9pPr>
          </a:lstStyle>
          <a:p>
            <a:pPr algn="l" eaLnBrk="1" hangingPunct="1"/>
            <a:r>
              <a:rPr lang="en-US" sz="1200" b="1">
                <a:latin typeface=".VnTimeH" pitchFamily="34" charset="0"/>
              </a:rPr>
              <a:t> ®åi him lam</a:t>
            </a:r>
            <a:endParaRPr lang="en-US">
              <a:latin typeface=".VnTimeH" pitchFamily="34" charset="0"/>
            </a:endParaRPr>
          </a:p>
        </p:txBody>
      </p:sp>
      <p:sp>
        <p:nvSpPr>
          <p:cNvPr id="14370" name="Text Box 49"/>
          <p:cNvSpPr txBox="1">
            <a:spLocks noChangeArrowheads="1"/>
          </p:cNvSpPr>
          <p:nvPr/>
        </p:nvSpPr>
        <p:spPr bwMode="auto">
          <a:xfrm>
            <a:off x="4319588" y="1520825"/>
            <a:ext cx="1022350"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algn="ctr" eaLnBrk="0" fontAlgn="base" hangingPunct="0">
              <a:spcBef>
                <a:spcPct val="0"/>
              </a:spcBef>
              <a:spcAft>
                <a:spcPct val="0"/>
              </a:spcAft>
              <a:defRPr>
                <a:solidFill>
                  <a:schemeClr val="tx1"/>
                </a:solidFill>
                <a:latin typeface=".VnTime" pitchFamily="34" charset="0"/>
              </a:defRPr>
            </a:lvl6pPr>
            <a:lvl7pPr marL="2971800" indent="-228600" algn="ctr" eaLnBrk="0" fontAlgn="base" hangingPunct="0">
              <a:spcBef>
                <a:spcPct val="0"/>
              </a:spcBef>
              <a:spcAft>
                <a:spcPct val="0"/>
              </a:spcAft>
              <a:defRPr>
                <a:solidFill>
                  <a:schemeClr val="tx1"/>
                </a:solidFill>
                <a:latin typeface=".VnTime" pitchFamily="34" charset="0"/>
              </a:defRPr>
            </a:lvl7pPr>
            <a:lvl8pPr marL="3429000" indent="-228600" algn="ctr" eaLnBrk="0" fontAlgn="base" hangingPunct="0">
              <a:spcBef>
                <a:spcPct val="0"/>
              </a:spcBef>
              <a:spcAft>
                <a:spcPct val="0"/>
              </a:spcAft>
              <a:defRPr>
                <a:solidFill>
                  <a:schemeClr val="tx1"/>
                </a:solidFill>
                <a:latin typeface=".VnTime" pitchFamily="34" charset="0"/>
              </a:defRPr>
            </a:lvl8pPr>
            <a:lvl9pPr marL="3886200" indent="-228600" algn="ctr" eaLnBrk="0" fontAlgn="base" hangingPunct="0">
              <a:spcBef>
                <a:spcPct val="0"/>
              </a:spcBef>
              <a:spcAft>
                <a:spcPct val="0"/>
              </a:spcAft>
              <a:defRPr>
                <a:solidFill>
                  <a:schemeClr val="tx1"/>
                </a:solidFill>
                <a:latin typeface=".VnTime" pitchFamily="34" charset="0"/>
              </a:defRPr>
            </a:lvl9pPr>
          </a:lstStyle>
          <a:p>
            <a:pPr algn="l" eaLnBrk="1" hangingPunct="1"/>
            <a:r>
              <a:rPr lang="en-US" sz="1200" b="1">
                <a:latin typeface=".VnTimeH" pitchFamily="34" charset="0"/>
              </a:rPr>
              <a:t>B¶n kÐo</a:t>
            </a:r>
            <a:endParaRPr lang="en-US">
              <a:latin typeface=".VnTimeH" pitchFamily="34" charset="0"/>
            </a:endParaRPr>
          </a:p>
        </p:txBody>
      </p:sp>
      <p:sp>
        <p:nvSpPr>
          <p:cNvPr id="14371" name="Text Box 50"/>
          <p:cNvSpPr txBox="1">
            <a:spLocks noChangeArrowheads="1"/>
          </p:cNvSpPr>
          <p:nvPr/>
        </p:nvSpPr>
        <p:spPr bwMode="auto">
          <a:xfrm>
            <a:off x="4621213" y="2063750"/>
            <a:ext cx="882650"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algn="ctr" eaLnBrk="0" fontAlgn="base" hangingPunct="0">
              <a:spcBef>
                <a:spcPct val="0"/>
              </a:spcBef>
              <a:spcAft>
                <a:spcPct val="0"/>
              </a:spcAft>
              <a:defRPr>
                <a:solidFill>
                  <a:schemeClr val="tx1"/>
                </a:solidFill>
                <a:latin typeface=".VnTime" pitchFamily="34" charset="0"/>
              </a:defRPr>
            </a:lvl6pPr>
            <a:lvl7pPr marL="2971800" indent="-228600" algn="ctr" eaLnBrk="0" fontAlgn="base" hangingPunct="0">
              <a:spcBef>
                <a:spcPct val="0"/>
              </a:spcBef>
              <a:spcAft>
                <a:spcPct val="0"/>
              </a:spcAft>
              <a:defRPr>
                <a:solidFill>
                  <a:schemeClr val="tx1"/>
                </a:solidFill>
                <a:latin typeface=".VnTime" pitchFamily="34" charset="0"/>
              </a:defRPr>
            </a:lvl7pPr>
            <a:lvl8pPr marL="3429000" indent="-228600" algn="ctr" eaLnBrk="0" fontAlgn="base" hangingPunct="0">
              <a:spcBef>
                <a:spcPct val="0"/>
              </a:spcBef>
              <a:spcAft>
                <a:spcPct val="0"/>
              </a:spcAft>
              <a:defRPr>
                <a:solidFill>
                  <a:schemeClr val="tx1"/>
                </a:solidFill>
                <a:latin typeface=".VnTime" pitchFamily="34" charset="0"/>
              </a:defRPr>
            </a:lvl8pPr>
            <a:lvl9pPr marL="3886200" indent="-228600" algn="ctr" eaLnBrk="0" fontAlgn="base" hangingPunct="0">
              <a:spcBef>
                <a:spcPct val="0"/>
              </a:spcBef>
              <a:spcAft>
                <a:spcPct val="0"/>
              </a:spcAft>
              <a:defRPr>
                <a:solidFill>
                  <a:schemeClr val="tx1"/>
                </a:solidFill>
                <a:latin typeface=".VnTime" pitchFamily="34" charset="0"/>
              </a:defRPr>
            </a:lvl9pPr>
          </a:lstStyle>
          <a:p>
            <a:pPr algn="l" eaLnBrk="1" hangingPunct="1"/>
            <a:r>
              <a:rPr lang="en-US" sz="1200" b="1" dirty="0" err="1">
                <a:latin typeface=".VnTimeH" pitchFamily="34" charset="0"/>
              </a:rPr>
              <a:t>M­êng</a:t>
            </a:r>
            <a:r>
              <a:rPr lang="en-US" sz="1200" b="1" dirty="0">
                <a:latin typeface=".VnTimeH" pitchFamily="34" charset="0"/>
              </a:rPr>
              <a:t> </a:t>
            </a:r>
            <a:r>
              <a:rPr lang="en-US" sz="1200" b="1" dirty="0" err="1">
                <a:latin typeface=".VnTimeH" pitchFamily="34" charset="0"/>
              </a:rPr>
              <a:t>thanh</a:t>
            </a:r>
            <a:endParaRPr lang="en-US" dirty="0">
              <a:latin typeface=".VnTimeH" pitchFamily="34" charset="0"/>
            </a:endParaRPr>
          </a:p>
        </p:txBody>
      </p:sp>
      <p:sp>
        <p:nvSpPr>
          <p:cNvPr id="14372" name="Text Box 51"/>
          <p:cNvSpPr txBox="1">
            <a:spLocks noChangeArrowheads="1"/>
          </p:cNvSpPr>
          <p:nvPr/>
        </p:nvSpPr>
        <p:spPr bwMode="auto">
          <a:xfrm>
            <a:off x="6420417" y="2828023"/>
            <a:ext cx="671513"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algn="ctr" eaLnBrk="0" fontAlgn="base" hangingPunct="0">
              <a:spcBef>
                <a:spcPct val="0"/>
              </a:spcBef>
              <a:spcAft>
                <a:spcPct val="0"/>
              </a:spcAft>
              <a:defRPr>
                <a:solidFill>
                  <a:schemeClr val="tx1"/>
                </a:solidFill>
                <a:latin typeface=".VnTime" pitchFamily="34" charset="0"/>
              </a:defRPr>
            </a:lvl6pPr>
            <a:lvl7pPr marL="2971800" indent="-228600" algn="ctr" eaLnBrk="0" fontAlgn="base" hangingPunct="0">
              <a:spcBef>
                <a:spcPct val="0"/>
              </a:spcBef>
              <a:spcAft>
                <a:spcPct val="0"/>
              </a:spcAft>
              <a:defRPr>
                <a:solidFill>
                  <a:schemeClr val="tx1"/>
                </a:solidFill>
                <a:latin typeface=".VnTime" pitchFamily="34" charset="0"/>
              </a:defRPr>
            </a:lvl7pPr>
            <a:lvl8pPr marL="3429000" indent="-228600" algn="ctr" eaLnBrk="0" fontAlgn="base" hangingPunct="0">
              <a:spcBef>
                <a:spcPct val="0"/>
              </a:spcBef>
              <a:spcAft>
                <a:spcPct val="0"/>
              </a:spcAft>
              <a:defRPr>
                <a:solidFill>
                  <a:schemeClr val="tx1"/>
                </a:solidFill>
                <a:latin typeface=".VnTime" pitchFamily="34" charset="0"/>
              </a:defRPr>
            </a:lvl8pPr>
            <a:lvl9pPr marL="3886200" indent="-228600" algn="ctr" eaLnBrk="0" fontAlgn="base" hangingPunct="0">
              <a:spcBef>
                <a:spcPct val="0"/>
              </a:spcBef>
              <a:spcAft>
                <a:spcPct val="0"/>
              </a:spcAft>
              <a:defRPr>
                <a:solidFill>
                  <a:schemeClr val="tx1"/>
                </a:solidFill>
                <a:latin typeface=".VnTime" pitchFamily="34" charset="0"/>
              </a:defRPr>
            </a:lvl9pPr>
          </a:lstStyle>
          <a:p>
            <a:pPr algn="l" eaLnBrk="1" hangingPunct="1"/>
            <a:r>
              <a:rPr lang="en-US" sz="2100" b="1" dirty="0">
                <a:latin typeface=".VnTimeH" pitchFamily="34" charset="0"/>
              </a:rPr>
              <a:t> A</a:t>
            </a:r>
            <a:r>
              <a:rPr lang="en-US" sz="2100" b="1" baseline="-25000" dirty="0">
                <a:latin typeface=".VnTimeH" pitchFamily="34" charset="0"/>
              </a:rPr>
              <a:t>1</a:t>
            </a:r>
            <a:endParaRPr lang="en-US" dirty="0">
              <a:latin typeface=".VnTimeH" pitchFamily="34" charset="0"/>
            </a:endParaRPr>
          </a:p>
        </p:txBody>
      </p:sp>
      <p:sp>
        <p:nvSpPr>
          <p:cNvPr id="14373" name="Text Box 52"/>
          <p:cNvSpPr txBox="1">
            <a:spLocks noChangeArrowheads="1"/>
          </p:cNvSpPr>
          <p:nvPr/>
        </p:nvSpPr>
        <p:spPr bwMode="auto">
          <a:xfrm>
            <a:off x="5964238" y="5438775"/>
            <a:ext cx="1282700"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algn="ctr" eaLnBrk="0" fontAlgn="base" hangingPunct="0">
              <a:spcBef>
                <a:spcPct val="0"/>
              </a:spcBef>
              <a:spcAft>
                <a:spcPct val="0"/>
              </a:spcAft>
              <a:defRPr>
                <a:solidFill>
                  <a:schemeClr val="tx1"/>
                </a:solidFill>
                <a:latin typeface=".VnTime" pitchFamily="34" charset="0"/>
              </a:defRPr>
            </a:lvl6pPr>
            <a:lvl7pPr marL="2971800" indent="-228600" algn="ctr" eaLnBrk="0" fontAlgn="base" hangingPunct="0">
              <a:spcBef>
                <a:spcPct val="0"/>
              </a:spcBef>
              <a:spcAft>
                <a:spcPct val="0"/>
              </a:spcAft>
              <a:defRPr>
                <a:solidFill>
                  <a:schemeClr val="tx1"/>
                </a:solidFill>
                <a:latin typeface=".VnTime" pitchFamily="34" charset="0"/>
              </a:defRPr>
            </a:lvl7pPr>
            <a:lvl8pPr marL="3429000" indent="-228600" algn="ctr" eaLnBrk="0" fontAlgn="base" hangingPunct="0">
              <a:spcBef>
                <a:spcPct val="0"/>
              </a:spcBef>
              <a:spcAft>
                <a:spcPct val="0"/>
              </a:spcAft>
              <a:defRPr>
                <a:solidFill>
                  <a:schemeClr val="tx1"/>
                </a:solidFill>
                <a:latin typeface=".VnTime" pitchFamily="34" charset="0"/>
              </a:defRPr>
            </a:lvl8pPr>
            <a:lvl9pPr marL="3886200" indent="-228600" algn="ctr" eaLnBrk="0" fontAlgn="base" hangingPunct="0">
              <a:spcBef>
                <a:spcPct val="0"/>
              </a:spcBef>
              <a:spcAft>
                <a:spcPct val="0"/>
              </a:spcAft>
              <a:defRPr>
                <a:solidFill>
                  <a:schemeClr val="tx1"/>
                </a:solidFill>
                <a:latin typeface=".VnTime" pitchFamily="34" charset="0"/>
              </a:defRPr>
            </a:lvl9pPr>
          </a:lstStyle>
          <a:p>
            <a:pPr eaLnBrk="1" hangingPunct="1"/>
            <a:r>
              <a:rPr lang="en-US" sz="1200" b="1" dirty="0" err="1">
                <a:latin typeface=".VnTimeH" pitchFamily="34" charset="0"/>
              </a:rPr>
              <a:t>B¶n</a:t>
            </a:r>
            <a:endParaRPr lang="en-US" sz="1200" b="1" dirty="0">
              <a:latin typeface=".VnTimeH" pitchFamily="34" charset="0"/>
            </a:endParaRPr>
          </a:p>
          <a:p>
            <a:pPr algn="l" eaLnBrk="1" hangingPunct="1"/>
            <a:r>
              <a:rPr lang="en-US" sz="1200" b="1" dirty="0" err="1">
                <a:latin typeface=".VnTimeH" pitchFamily="34" charset="0"/>
              </a:rPr>
              <a:t>hång</a:t>
            </a:r>
            <a:r>
              <a:rPr lang="en-US" sz="1200" b="1" dirty="0">
                <a:latin typeface=".VnTimeH" pitchFamily="34" charset="0"/>
              </a:rPr>
              <a:t> </a:t>
            </a:r>
            <a:r>
              <a:rPr lang="en-US" sz="1200" b="1" dirty="0" err="1">
                <a:latin typeface=".VnTimeH" pitchFamily="34" charset="0"/>
              </a:rPr>
              <a:t>cóm</a:t>
            </a:r>
            <a:endParaRPr lang="en-US" dirty="0">
              <a:latin typeface=".VnTimeH" pitchFamily="34" charset="0"/>
            </a:endParaRPr>
          </a:p>
        </p:txBody>
      </p:sp>
      <p:sp>
        <p:nvSpPr>
          <p:cNvPr id="14374" name="Text Box 53"/>
          <p:cNvSpPr txBox="1">
            <a:spLocks noChangeArrowheads="1"/>
          </p:cNvSpPr>
          <p:nvPr/>
        </p:nvSpPr>
        <p:spPr bwMode="auto">
          <a:xfrm>
            <a:off x="6632575" y="2063750"/>
            <a:ext cx="696913"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algn="ctr" eaLnBrk="0" fontAlgn="base" hangingPunct="0">
              <a:spcBef>
                <a:spcPct val="0"/>
              </a:spcBef>
              <a:spcAft>
                <a:spcPct val="0"/>
              </a:spcAft>
              <a:defRPr>
                <a:solidFill>
                  <a:schemeClr val="tx1"/>
                </a:solidFill>
                <a:latin typeface=".VnTime" pitchFamily="34" charset="0"/>
              </a:defRPr>
            </a:lvl6pPr>
            <a:lvl7pPr marL="2971800" indent="-228600" algn="ctr" eaLnBrk="0" fontAlgn="base" hangingPunct="0">
              <a:spcBef>
                <a:spcPct val="0"/>
              </a:spcBef>
              <a:spcAft>
                <a:spcPct val="0"/>
              </a:spcAft>
              <a:defRPr>
                <a:solidFill>
                  <a:schemeClr val="tx1"/>
                </a:solidFill>
                <a:latin typeface=".VnTime" pitchFamily="34" charset="0"/>
              </a:defRPr>
            </a:lvl7pPr>
            <a:lvl8pPr marL="3429000" indent="-228600" algn="ctr" eaLnBrk="0" fontAlgn="base" hangingPunct="0">
              <a:spcBef>
                <a:spcPct val="0"/>
              </a:spcBef>
              <a:spcAft>
                <a:spcPct val="0"/>
              </a:spcAft>
              <a:defRPr>
                <a:solidFill>
                  <a:schemeClr val="tx1"/>
                </a:solidFill>
                <a:latin typeface=".VnTime" pitchFamily="34" charset="0"/>
              </a:defRPr>
            </a:lvl8pPr>
            <a:lvl9pPr marL="3886200" indent="-228600" algn="ctr" eaLnBrk="0" fontAlgn="base" hangingPunct="0">
              <a:spcBef>
                <a:spcPct val="0"/>
              </a:spcBef>
              <a:spcAft>
                <a:spcPct val="0"/>
              </a:spcAft>
              <a:defRPr>
                <a:solidFill>
                  <a:schemeClr val="tx1"/>
                </a:solidFill>
                <a:latin typeface=".VnTime" pitchFamily="34" charset="0"/>
              </a:defRPr>
            </a:lvl9pPr>
          </a:lstStyle>
          <a:p>
            <a:pPr algn="l" eaLnBrk="1" hangingPunct="1"/>
            <a:r>
              <a:rPr lang="en-US" sz="2800" b="1" dirty="0">
                <a:solidFill>
                  <a:srgbClr val="FF0000"/>
                </a:solidFill>
                <a:latin typeface=".VnTimeH" pitchFamily="34" charset="0"/>
              </a:rPr>
              <a:t> </a:t>
            </a:r>
            <a:r>
              <a:rPr lang="en-US" sz="2000" b="1" dirty="0">
                <a:latin typeface=".VnTimeH" pitchFamily="34" charset="0"/>
              </a:rPr>
              <a:t>c</a:t>
            </a:r>
            <a:r>
              <a:rPr lang="en-US" sz="2000" b="1" baseline="-25000" dirty="0">
                <a:latin typeface=".VnTimeH" pitchFamily="34" charset="0"/>
              </a:rPr>
              <a:t>1</a:t>
            </a:r>
            <a:endParaRPr lang="en-US" dirty="0">
              <a:latin typeface=".VnTimeH" pitchFamily="34" charset="0"/>
            </a:endParaRPr>
          </a:p>
        </p:txBody>
      </p:sp>
      <p:sp>
        <p:nvSpPr>
          <p:cNvPr id="14375" name="Text Box 54"/>
          <p:cNvSpPr txBox="1">
            <a:spLocks noChangeArrowheads="1"/>
          </p:cNvSpPr>
          <p:nvPr/>
        </p:nvSpPr>
        <p:spPr bwMode="auto">
          <a:xfrm rot="5400000">
            <a:off x="5058569" y="4226719"/>
            <a:ext cx="704850" cy="45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algn="ctr" eaLnBrk="0" fontAlgn="base" hangingPunct="0">
              <a:spcBef>
                <a:spcPct val="0"/>
              </a:spcBef>
              <a:spcAft>
                <a:spcPct val="0"/>
              </a:spcAft>
              <a:defRPr>
                <a:solidFill>
                  <a:schemeClr val="tx1"/>
                </a:solidFill>
                <a:latin typeface=".VnTime" pitchFamily="34" charset="0"/>
              </a:defRPr>
            </a:lvl6pPr>
            <a:lvl7pPr marL="2971800" indent="-228600" algn="ctr" eaLnBrk="0" fontAlgn="base" hangingPunct="0">
              <a:spcBef>
                <a:spcPct val="0"/>
              </a:spcBef>
              <a:spcAft>
                <a:spcPct val="0"/>
              </a:spcAft>
              <a:defRPr>
                <a:solidFill>
                  <a:schemeClr val="tx1"/>
                </a:solidFill>
                <a:latin typeface=".VnTime" pitchFamily="34" charset="0"/>
              </a:defRPr>
            </a:lvl7pPr>
            <a:lvl8pPr marL="3429000" indent="-228600" algn="ctr" eaLnBrk="0" fontAlgn="base" hangingPunct="0">
              <a:spcBef>
                <a:spcPct val="0"/>
              </a:spcBef>
              <a:spcAft>
                <a:spcPct val="0"/>
              </a:spcAft>
              <a:defRPr>
                <a:solidFill>
                  <a:schemeClr val="tx1"/>
                </a:solidFill>
                <a:latin typeface=".VnTime" pitchFamily="34" charset="0"/>
              </a:defRPr>
            </a:lvl8pPr>
            <a:lvl9pPr marL="3886200" indent="-228600" algn="ctr" eaLnBrk="0" fontAlgn="base" hangingPunct="0">
              <a:spcBef>
                <a:spcPct val="0"/>
              </a:spcBef>
              <a:spcAft>
                <a:spcPct val="0"/>
              </a:spcAft>
              <a:defRPr>
                <a:solidFill>
                  <a:schemeClr val="tx1"/>
                </a:solidFill>
                <a:latin typeface=".VnTime" pitchFamily="34" charset="0"/>
              </a:defRPr>
            </a:lvl9pPr>
          </a:lstStyle>
          <a:p>
            <a:pPr algn="l" eaLnBrk="1" hangingPunct="1">
              <a:spcBef>
                <a:spcPct val="50000"/>
              </a:spcBef>
            </a:pPr>
            <a:r>
              <a:rPr lang="en-US" sz="1200" i="1">
                <a:latin typeface=".VnTimeH" pitchFamily="34" charset="0"/>
              </a:rPr>
              <a:t>S. NËm Rèm</a:t>
            </a:r>
          </a:p>
        </p:txBody>
      </p:sp>
      <p:sp>
        <p:nvSpPr>
          <p:cNvPr id="14377" name="AutoShape 56"/>
          <p:cNvSpPr>
            <a:spLocks noChangeArrowheads="1"/>
          </p:cNvSpPr>
          <p:nvPr/>
        </p:nvSpPr>
        <p:spPr bwMode="auto">
          <a:xfrm rot="2954183">
            <a:off x="4021137" y="903288"/>
            <a:ext cx="981075" cy="292100"/>
          </a:xfrm>
          <a:prstGeom prst="rightArrow">
            <a:avLst>
              <a:gd name="adj1" fmla="val 50000"/>
              <a:gd name="adj2" fmla="val 83967"/>
            </a:avLst>
          </a:prstGeom>
          <a:solidFill>
            <a:schemeClr val="accent1"/>
          </a:solidFill>
          <a:ln w="9525">
            <a:solidFill>
              <a:schemeClr val="tx1"/>
            </a:solidFill>
            <a:miter lim="800000"/>
            <a:headEnd/>
            <a:tailEnd/>
          </a:ln>
        </p:spPr>
        <p:txBody>
          <a:bodyPr wrap="none" anchor="ctr"/>
          <a:lstStyle/>
          <a:p>
            <a:endParaRPr lang="en-US"/>
          </a:p>
        </p:txBody>
      </p:sp>
      <p:sp>
        <p:nvSpPr>
          <p:cNvPr id="14378" name="AutoShape 57"/>
          <p:cNvSpPr>
            <a:spLocks noChangeArrowheads="1"/>
          </p:cNvSpPr>
          <p:nvPr/>
        </p:nvSpPr>
        <p:spPr bwMode="auto">
          <a:xfrm rot="7248086">
            <a:off x="5676900" y="311151"/>
            <a:ext cx="498475" cy="292100"/>
          </a:xfrm>
          <a:prstGeom prst="rightArrow">
            <a:avLst>
              <a:gd name="adj1" fmla="val 50000"/>
              <a:gd name="adj2" fmla="val 42663"/>
            </a:avLst>
          </a:prstGeom>
          <a:solidFill>
            <a:schemeClr val="accent1"/>
          </a:solidFill>
          <a:ln w="9525">
            <a:solidFill>
              <a:schemeClr val="tx1"/>
            </a:solidFill>
            <a:miter lim="800000"/>
            <a:headEnd/>
            <a:tailEnd/>
          </a:ln>
        </p:spPr>
        <p:txBody>
          <a:bodyPr wrap="none" anchor="ctr"/>
          <a:lstStyle/>
          <a:p>
            <a:endParaRPr lang="en-US"/>
          </a:p>
        </p:txBody>
      </p:sp>
      <p:sp>
        <p:nvSpPr>
          <p:cNvPr id="14379" name="AutoShape 58"/>
          <p:cNvSpPr>
            <a:spLocks noChangeArrowheads="1"/>
          </p:cNvSpPr>
          <p:nvPr/>
        </p:nvSpPr>
        <p:spPr bwMode="auto">
          <a:xfrm rot="-9065205">
            <a:off x="5797550" y="958850"/>
            <a:ext cx="450850" cy="266700"/>
          </a:xfrm>
          <a:prstGeom prst="rightArrow">
            <a:avLst>
              <a:gd name="adj1" fmla="val 50000"/>
              <a:gd name="adj2" fmla="val 42262"/>
            </a:avLst>
          </a:prstGeom>
          <a:solidFill>
            <a:schemeClr val="accent1"/>
          </a:solidFill>
          <a:ln w="9525">
            <a:solidFill>
              <a:schemeClr val="tx1"/>
            </a:solidFill>
            <a:miter lim="800000"/>
            <a:headEnd/>
            <a:tailEnd/>
          </a:ln>
        </p:spPr>
        <p:txBody>
          <a:bodyPr wrap="none" anchor="ctr"/>
          <a:lstStyle/>
          <a:p>
            <a:endParaRPr lang="en-US"/>
          </a:p>
        </p:txBody>
      </p:sp>
      <p:sp>
        <p:nvSpPr>
          <p:cNvPr id="14380" name="AutoShape 59"/>
          <p:cNvSpPr>
            <a:spLocks noChangeArrowheads="1"/>
          </p:cNvSpPr>
          <p:nvPr/>
        </p:nvSpPr>
        <p:spPr bwMode="auto">
          <a:xfrm rot="3317055">
            <a:off x="6376987" y="1303338"/>
            <a:ext cx="498475" cy="292100"/>
          </a:xfrm>
          <a:prstGeom prst="rightArrow">
            <a:avLst>
              <a:gd name="adj1" fmla="val 50000"/>
              <a:gd name="adj2" fmla="val 42663"/>
            </a:avLst>
          </a:prstGeom>
          <a:solidFill>
            <a:schemeClr val="accent1"/>
          </a:solidFill>
          <a:ln w="9525">
            <a:solidFill>
              <a:schemeClr val="tx1"/>
            </a:solidFill>
            <a:miter lim="800000"/>
            <a:headEnd/>
            <a:tailEnd/>
          </a:ln>
        </p:spPr>
        <p:txBody>
          <a:bodyPr wrap="none" anchor="ctr"/>
          <a:lstStyle/>
          <a:p>
            <a:endParaRPr lang="en-US"/>
          </a:p>
        </p:txBody>
      </p:sp>
      <p:sp>
        <p:nvSpPr>
          <p:cNvPr id="14381" name="AutoShape 60"/>
          <p:cNvSpPr>
            <a:spLocks noChangeArrowheads="1"/>
          </p:cNvSpPr>
          <p:nvPr/>
        </p:nvSpPr>
        <p:spPr bwMode="auto">
          <a:xfrm rot="8521165">
            <a:off x="6935788" y="1382713"/>
            <a:ext cx="498475" cy="292100"/>
          </a:xfrm>
          <a:prstGeom prst="rightArrow">
            <a:avLst>
              <a:gd name="adj1" fmla="val 50000"/>
              <a:gd name="adj2" fmla="val 42663"/>
            </a:avLst>
          </a:prstGeom>
          <a:solidFill>
            <a:schemeClr val="accent1"/>
          </a:solidFill>
          <a:ln w="9525">
            <a:solidFill>
              <a:schemeClr val="tx1"/>
            </a:solidFill>
            <a:miter lim="800000"/>
            <a:headEnd/>
            <a:tailEnd/>
          </a:ln>
        </p:spPr>
        <p:txBody>
          <a:bodyPr wrap="none" anchor="ctr"/>
          <a:lstStyle/>
          <a:p>
            <a:endParaRPr lang="en-US"/>
          </a:p>
        </p:txBody>
      </p:sp>
      <p:pic>
        <p:nvPicPr>
          <p:cNvPr id="69" name="Picture 127" descr="280806ngochungcodoquockhanh"/>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53000" y="838200"/>
            <a:ext cx="533400" cy="385763"/>
          </a:xfrm>
          <a:prstGeom prst="rect">
            <a:avLst/>
          </a:prstGeom>
          <a:noFill/>
          <a:extLst>
            <a:ext uri="{909E8E84-426E-40DD-AFC4-6F175D3DCCD1}">
              <a14:hiddenFill xmlns:a14="http://schemas.microsoft.com/office/drawing/2010/main">
                <a:solidFill>
                  <a:srgbClr val="FFFFFF"/>
                </a:solidFill>
              </a14:hiddenFill>
            </a:ext>
          </a:extLst>
        </p:spPr>
      </p:pic>
      <p:sp>
        <p:nvSpPr>
          <p:cNvPr id="70" name="Line 128"/>
          <p:cNvSpPr>
            <a:spLocks noChangeShapeType="1"/>
          </p:cNvSpPr>
          <p:nvPr/>
        </p:nvSpPr>
        <p:spPr bwMode="auto">
          <a:xfrm>
            <a:off x="4953000" y="863600"/>
            <a:ext cx="0" cy="60960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pic>
        <p:nvPicPr>
          <p:cNvPr id="71" name="Picture 127" descr="280806ngochungcodoquockhanh"/>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815005" y="154195"/>
            <a:ext cx="533400" cy="385763"/>
          </a:xfrm>
          <a:prstGeom prst="rect">
            <a:avLst/>
          </a:prstGeom>
          <a:noFill/>
          <a:extLst>
            <a:ext uri="{909E8E84-426E-40DD-AFC4-6F175D3DCCD1}">
              <a14:hiddenFill xmlns:a14="http://schemas.microsoft.com/office/drawing/2010/main">
                <a:solidFill>
                  <a:srgbClr val="FFFFFF"/>
                </a:solidFill>
              </a14:hiddenFill>
            </a:ext>
          </a:extLst>
        </p:spPr>
      </p:pic>
      <p:sp>
        <p:nvSpPr>
          <p:cNvPr id="72" name="Line 128"/>
          <p:cNvSpPr>
            <a:spLocks noChangeShapeType="1"/>
          </p:cNvSpPr>
          <p:nvPr/>
        </p:nvSpPr>
        <p:spPr bwMode="auto">
          <a:xfrm>
            <a:off x="5815005" y="179595"/>
            <a:ext cx="0" cy="60960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pic>
        <p:nvPicPr>
          <p:cNvPr id="73" name="Picture 127" descr="280806ngochungcodoquockhanh"/>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98693" y="1007110"/>
            <a:ext cx="533400" cy="385763"/>
          </a:xfrm>
          <a:prstGeom prst="rect">
            <a:avLst/>
          </a:prstGeom>
          <a:noFill/>
          <a:extLst>
            <a:ext uri="{909E8E84-426E-40DD-AFC4-6F175D3DCCD1}">
              <a14:hiddenFill xmlns:a14="http://schemas.microsoft.com/office/drawing/2010/main">
                <a:solidFill>
                  <a:srgbClr val="FFFFFF"/>
                </a:solidFill>
              </a14:hiddenFill>
            </a:ext>
          </a:extLst>
        </p:spPr>
      </p:pic>
      <p:sp>
        <p:nvSpPr>
          <p:cNvPr id="74" name="Line 128"/>
          <p:cNvSpPr>
            <a:spLocks noChangeShapeType="1"/>
          </p:cNvSpPr>
          <p:nvPr/>
        </p:nvSpPr>
        <p:spPr bwMode="auto">
          <a:xfrm>
            <a:off x="6898693" y="1032510"/>
            <a:ext cx="0" cy="60960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75" name="AutoShape 44"/>
          <p:cNvSpPr>
            <a:spLocks noChangeArrowheads="1"/>
          </p:cNvSpPr>
          <p:nvPr/>
        </p:nvSpPr>
        <p:spPr bwMode="auto">
          <a:xfrm rot="8203041">
            <a:off x="5921657" y="1787746"/>
            <a:ext cx="609600" cy="152400"/>
          </a:xfrm>
          <a:prstGeom prst="rightArrow">
            <a:avLst>
              <a:gd name="adj1" fmla="val 50000"/>
              <a:gd name="adj2" fmla="val 100000"/>
            </a:avLst>
          </a:prstGeom>
          <a:solidFill>
            <a:srgbClr val="F5A9E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p>
            <a:pPr algn="ctr"/>
            <a:endParaRPr lang="en-US">
              <a:solidFill>
                <a:srgbClr val="F5A9E1"/>
              </a:solidFill>
            </a:endParaRPr>
          </a:p>
        </p:txBody>
      </p:sp>
      <p:sp>
        <p:nvSpPr>
          <p:cNvPr id="76" name="AutoShape 45"/>
          <p:cNvSpPr>
            <a:spLocks noChangeArrowheads="1"/>
          </p:cNvSpPr>
          <p:nvPr/>
        </p:nvSpPr>
        <p:spPr bwMode="auto">
          <a:xfrm rot="3102590">
            <a:off x="5001042" y="1669748"/>
            <a:ext cx="600075" cy="204788"/>
          </a:xfrm>
          <a:prstGeom prst="rightArrow">
            <a:avLst>
              <a:gd name="adj1" fmla="val 50000"/>
              <a:gd name="adj2" fmla="val 73256"/>
            </a:avLst>
          </a:prstGeom>
          <a:solidFill>
            <a:srgbClr val="F5A9E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p>
            <a:pPr algn="ctr"/>
            <a:endParaRPr lang="en-US">
              <a:solidFill>
                <a:srgbClr val="F5A9E1"/>
              </a:solidFill>
            </a:endParaRPr>
          </a:p>
        </p:txBody>
      </p:sp>
      <p:sp>
        <p:nvSpPr>
          <p:cNvPr id="77" name="AutoShape 46"/>
          <p:cNvSpPr>
            <a:spLocks noChangeArrowheads="1"/>
          </p:cNvSpPr>
          <p:nvPr/>
        </p:nvSpPr>
        <p:spPr bwMode="auto">
          <a:xfrm rot="19000058">
            <a:off x="4707477" y="2614929"/>
            <a:ext cx="781050" cy="299303"/>
          </a:xfrm>
          <a:prstGeom prst="rightArrow">
            <a:avLst>
              <a:gd name="adj1" fmla="val 45590"/>
              <a:gd name="adj2" fmla="val 56970"/>
            </a:avLst>
          </a:prstGeom>
          <a:solidFill>
            <a:srgbClr val="F5A9E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rgbClr val="F5A9E1"/>
              </a:solidFill>
            </a:endParaRPr>
          </a:p>
        </p:txBody>
      </p:sp>
      <p:sp>
        <p:nvSpPr>
          <p:cNvPr id="79" name="AutoShape 48"/>
          <p:cNvSpPr>
            <a:spLocks noChangeArrowheads="1"/>
          </p:cNvSpPr>
          <p:nvPr/>
        </p:nvSpPr>
        <p:spPr bwMode="auto">
          <a:xfrm rot="7583061">
            <a:off x="5585185" y="5229685"/>
            <a:ext cx="685800" cy="152400"/>
          </a:xfrm>
          <a:prstGeom prst="rightArrow">
            <a:avLst>
              <a:gd name="adj1" fmla="val 50000"/>
              <a:gd name="adj2" fmla="val 112500"/>
            </a:avLst>
          </a:prstGeom>
          <a:solidFill>
            <a:srgbClr val="F5A9E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p>
            <a:pPr algn="ctr"/>
            <a:endParaRPr lang="en-US">
              <a:solidFill>
                <a:srgbClr val="F5A9E1"/>
              </a:solidFill>
            </a:endParaRPr>
          </a:p>
        </p:txBody>
      </p:sp>
      <p:sp>
        <p:nvSpPr>
          <p:cNvPr id="78" name="AutoShape 47"/>
          <p:cNvSpPr>
            <a:spLocks noChangeArrowheads="1"/>
          </p:cNvSpPr>
          <p:nvPr/>
        </p:nvSpPr>
        <p:spPr bwMode="auto">
          <a:xfrm rot="12411016">
            <a:off x="7007082" y="3325471"/>
            <a:ext cx="852488" cy="157162"/>
          </a:xfrm>
          <a:prstGeom prst="rightArrow">
            <a:avLst>
              <a:gd name="adj1" fmla="val 50000"/>
              <a:gd name="adj2" fmla="val 135607"/>
            </a:avLst>
          </a:prstGeom>
          <a:solidFill>
            <a:srgbClr val="F5A9E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p>
            <a:pPr algn="ctr"/>
            <a:endParaRPr lang="en-US">
              <a:solidFill>
                <a:srgbClr val="F5A9E1"/>
              </a:solidFill>
            </a:endParaRPr>
          </a:p>
        </p:txBody>
      </p:sp>
      <p:sp>
        <p:nvSpPr>
          <p:cNvPr id="80" name="AutoShape 49"/>
          <p:cNvSpPr>
            <a:spLocks noChangeArrowheads="1"/>
          </p:cNvSpPr>
          <p:nvPr/>
        </p:nvSpPr>
        <p:spPr bwMode="auto">
          <a:xfrm rot="8810530">
            <a:off x="6964134" y="1987550"/>
            <a:ext cx="1033463" cy="152400"/>
          </a:xfrm>
          <a:prstGeom prst="rightArrow">
            <a:avLst>
              <a:gd name="adj1" fmla="val 50000"/>
              <a:gd name="adj2" fmla="val 169531"/>
            </a:avLst>
          </a:prstGeom>
          <a:solidFill>
            <a:srgbClr val="F5A9E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p>
            <a:pPr algn="ctr"/>
            <a:endParaRPr lang="en-US">
              <a:solidFill>
                <a:srgbClr val="F5A9E1"/>
              </a:solidFill>
            </a:endParaRPr>
          </a:p>
        </p:txBody>
      </p:sp>
      <p:pic>
        <p:nvPicPr>
          <p:cNvPr id="83" name="Picture 26" descr="E:\3660_hinh_anh_dong_may_bay_chien_dau_61__95gk.gif"/>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1277600" y="540473"/>
            <a:ext cx="1389063" cy="983527"/>
          </a:xfrm>
          <a:prstGeom prst="rect">
            <a:avLst/>
          </a:prstGeom>
          <a:noFill/>
          <a:scene3d>
            <a:camera prst="isometricOffAxis1Right"/>
            <a:lightRig rig="threePt" dir="t"/>
          </a:scene3d>
          <a:extLst>
            <a:ext uri="{909E8E84-426E-40DD-AFC4-6F175D3DCCD1}">
              <a14:hiddenFill xmlns:a14="http://schemas.microsoft.com/office/drawing/2010/main">
                <a:solidFill>
                  <a:srgbClr val="FFFFFF"/>
                </a:solidFill>
              </a14:hiddenFill>
            </a:ext>
          </a:extLst>
        </p:spPr>
      </p:pic>
      <p:pic>
        <p:nvPicPr>
          <p:cNvPr id="88" name="Picture 127" descr="280806ngochungcodoquockhanh"/>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62600" y="1447800"/>
            <a:ext cx="533400" cy="385763"/>
          </a:xfrm>
          <a:prstGeom prst="rect">
            <a:avLst/>
          </a:prstGeom>
          <a:noFill/>
          <a:extLst>
            <a:ext uri="{909E8E84-426E-40DD-AFC4-6F175D3DCCD1}">
              <a14:hiddenFill xmlns:a14="http://schemas.microsoft.com/office/drawing/2010/main">
                <a:solidFill>
                  <a:srgbClr val="FFFFFF"/>
                </a:solidFill>
              </a14:hiddenFill>
            </a:ext>
          </a:extLst>
        </p:spPr>
      </p:pic>
      <p:sp>
        <p:nvSpPr>
          <p:cNvPr id="89" name="Line 128"/>
          <p:cNvSpPr>
            <a:spLocks noChangeShapeType="1"/>
          </p:cNvSpPr>
          <p:nvPr/>
        </p:nvSpPr>
        <p:spPr bwMode="auto">
          <a:xfrm>
            <a:off x="5562600" y="1473200"/>
            <a:ext cx="0" cy="60960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pic>
        <p:nvPicPr>
          <p:cNvPr id="90" name="Picture 127" descr="280806ngochungcodoquockhanh"/>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867400" y="4038600"/>
            <a:ext cx="533400" cy="385763"/>
          </a:xfrm>
          <a:prstGeom prst="rect">
            <a:avLst/>
          </a:prstGeom>
          <a:noFill/>
          <a:extLst>
            <a:ext uri="{909E8E84-426E-40DD-AFC4-6F175D3DCCD1}">
              <a14:hiddenFill xmlns:a14="http://schemas.microsoft.com/office/drawing/2010/main">
                <a:solidFill>
                  <a:srgbClr val="FFFFFF"/>
                </a:solidFill>
              </a14:hiddenFill>
            </a:ext>
          </a:extLst>
        </p:spPr>
      </p:pic>
      <p:sp>
        <p:nvSpPr>
          <p:cNvPr id="91" name="Line 128"/>
          <p:cNvSpPr>
            <a:spLocks noChangeShapeType="1"/>
          </p:cNvSpPr>
          <p:nvPr/>
        </p:nvSpPr>
        <p:spPr bwMode="auto">
          <a:xfrm>
            <a:off x="5867400" y="4064000"/>
            <a:ext cx="0" cy="60960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84" name="AutoShape 50"/>
          <p:cNvSpPr>
            <a:spLocks noChangeArrowheads="1"/>
          </p:cNvSpPr>
          <p:nvPr/>
        </p:nvSpPr>
        <p:spPr bwMode="auto">
          <a:xfrm rot="20383046">
            <a:off x="4465226" y="5882374"/>
            <a:ext cx="673100" cy="150813"/>
          </a:xfrm>
          <a:prstGeom prst="rightArrow">
            <a:avLst>
              <a:gd name="adj1" fmla="val 50000"/>
              <a:gd name="adj2" fmla="val 111579"/>
            </a:avLst>
          </a:prstGeom>
          <a:solidFill>
            <a:srgbClr val="F7031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 name="AutoShape 51"/>
          <p:cNvSpPr>
            <a:spLocks noChangeArrowheads="1"/>
          </p:cNvSpPr>
          <p:nvPr/>
        </p:nvSpPr>
        <p:spPr bwMode="auto">
          <a:xfrm rot="11906097">
            <a:off x="5762214" y="5866499"/>
            <a:ext cx="974725" cy="155575"/>
          </a:xfrm>
          <a:prstGeom prst="rightArrow">
            <a:avLst>
              <a:gd name="adj1" fmla="val 50000"/>
              <a:gd name="adj2" fmla="val 156633"/>
            </a:avLst>
          </a:prstGeom>
          <a:solidFill>
            <a:srgbClr val="F7031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3" name="AutoShape 52"/>
          <p:cNvSpPr>
            <a:spLocks noChangeArrowheads="1"/>
          </p:cNvSpPr>
          <p:nvPr/>
        </p:nvSpPr>
        <p:spPr bwMode="auto">
          <a:xfrm rot="1945264">
            <a:off x="4466814" y="5183874"/>
            <a:ext cx="1042987" cy="185738"/>
          </a:xfrm>
          <a:prstGeom prst="rightArrow">
            <a:avLst>
              <a:gd name="adj1" fmla="val 50000"/>
              <a:gd name="adj2" fmla="val 140384"/>
            </a:avLst>
          </a:prstGeom>
          <a:solidFill>
            <a:srgbClr val="F7031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4" name="AutoShape 53"/>
          <p:cNvSpPr>
            <a:spLocks noChangeArrowheads="1"/>
          </p:cNvSpPr>
          <p:nvPr/>
        </p:nvSpPr>
        <p:spPr bwMode="auto">
          <a:xfrm rot="19911504">
            <a:off x="4966876" y="2999474"/>
            <a:ext cx="774700" cy="123825"/>
          </a:xfrm>
          <a:prstGeom prst="rightArrow">
            <a:avLst>
              <a:gd name="adj1" fmla="val 50000"/>
              <a:gd name="adj2" fmla="val 156410"/>
            </a:avLst>
          </a:prstGeom>
          <a:solidFill>
            <a:srgbClr val="F7031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5" name="AutoShape 70"/>
          <p:cNvSpPr>
            <a:spLocks noChangeArrowheads="1"/>
          </p:cNvSpPr>
          <p:nvPr/>
        </p:nvSpPr>
        <p:spPr bwMode="auto">
          <a:xfrm rot="9597807">
            <a:off x="6865234" y="2627364"/>
            <a:ext cx="673100" cy="150812"/>
          </a:xfrm>
          <a:prstGeom prst="rightArrow">
            <a:avLst>
              <a:gd name="adj1" fmla="val 50000"/>
              <a:gd name="adj2" fmla="val 111579"/>
            </a:avLst>
          </a:prstGeom>
          <a:solidFill>
            <a:srgbClr val="F7031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96" name="Picture 4" descr="free animated explosion"/>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6134100" y="2500895"/>
            <a:ext cx="642798" cy="642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749300" y="2574567"/>
            <a:ext cx="2803524" cy="120032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r>
              <a:rPr lang="en-US" b="1" dirty="0">
                <a:solidFill>
                  <a:srgbClr val="00B050"/>
                </a:solidFill>
                <a:latin typeface="Arial" pitchFamily="34" charset="0"/>
                <a:cs typeface="Arial" pitchFamily="34" charset="0"/>
              </a:rPr>
              <a:t> </a:t>
            </a:r>
            <a:r>
              <a:rPr lang="en-US" b="1" dirty="0">
                <a:solidFill>
                  <a:schemeClr val="tx1"/>
                </a:solidFill>
                <a:latin typeface="Arial" pitchFamily="34" charset="0"/>
                <a:cs typeface="Arial" pitchFamily="34" charset="0"/>
              </a:rPr>
              <a:t>+ </a:t>
            </a:r>
            <a:r>
              <a:rPr lang="en-US" b="1" dirty="0" err="1">
                <a:solidFill>
                  <a:schemeClr val="tx1"/>
                </a:solidFill>
                <a:latin typeface="Arial" pitchFamily="34" charset="0"/>
                <a:cs typeface="Arial" pitchFamily="34" charset="0"/>
              </a:rPr>
              <a:t>Đợt</a:t>
            </a:r>
            <a:r>
              <a:rPr lang="en-US" b="1" dirty="0">
                <a:solidFill>
                  <a:schemeClr val="tx1"/>
                </a:solidFill>
                <a:latin typeface="Arial" pitchFamily="34" charset="0"/>
                <a:cs typeface="Arial" pitchFamily="34" charset="0"/>
              </a:rPr>
              <a:t> 3: </a:t>
            </a:r>
          </a:p>
          <a:p>
            <a:pPr algn="just"/>
            <a:r>
              <a:rPr lang="en-US" b="1" dirty="0" err="1">
                <a:solidFill>
                  <a:schemeClr val="tx1"/>
                </a:solidFill>
                <a:latin typeface="Arial" pitchFamily="34" charset="0"/>
                <a:cs typeface="Arial" pitchFamily="34" charset="0"/>
              </a:rPr>
              <a:t>Ngày</a:t>
            </a:r>
            <a:r>
              <a:rPr lang="en-US" b="1" dirty="0">
                <a:solidFill>
                  <a:schemeClr val="tx1"/>
                </a:solidFill>
                <a:latin typeface="Arial" pitchFamily="34" charset="0"/>
                <a:cs typeface="Arial" pitchFamily="34" charset="0"/>
              </a:rPr>
              <a:t> 1-5-1954 ta </a:t>
            </a:r>
            <a:r>
              <a:rPr lang="en-US" b="1" dirty="0" err="1">
                <a:solidFill>
                  <a:schemeClr val="tx1"/>
                </a:solidFill>
                <a:latin typeface="Arial" pitchFamily="34" charset="0"/>
                <a:cs typeface="Arial" pitchFamily="34" charset="0"/>
              </a:rPr>
              <a:t>mở</a:t>
            </a:r>
            <a:r>
              <a:rPr lang="en-US" b="1" dirty="0">
                <a:solidFill>
                  <a:schemeClr val="tx1"/>
                </a:solidFill>
                <a:latin typeface="Arial" pitchFamily="34" charset="0"/>
                <a:cs typeface="Arial" pitchFamily="34" charset="0"/>
              </a:rPr>
              <a:t> </a:t>
            </a:r>
            <a:r>
              <a:rPr lang="en-US" b="1" dirty="0" err="1">
                <a:solidFill>
                  <a:schemeClr val="tx1"/>
                </a:solidFill>
                <a:latin typeface="Arial" pitchFamily="34" charset="0"/>
                <a:cs typeface="Arial" pitchFamily="34" charset="0"/>
              </a:rPr>
              <a:t>đợt</a:t>
            </a:r>
            <a:r>
              <a:rPr lang="en-US" b="1" dirty="0">
                <a:solidFill>
                  <a:schemeClr val="tx1"/>
                </a:solidFill>
                <a:latin typeface="Arial" pitchFamily="34" charset="0"/>
                <a:cs typeface="Arial" pitchFamily="34" charset="0"/>
              </a:rPr>
              <a:t> </a:t>
            </a:r>
            <a:r>
              <a:rPr lang="en-US" b="1" dirty="0" err="1">
                <a:solidFill>
                  <a:schemeClr val="tx1"/>
                </a:solidFill>
                <a:latin typeface="Arial" pitchFamily="34" charset="0"/>
                <a:cs typeface="Arial" pitchFamily="34" charset="0"/>
              </a:rPr>
              <a:t>tấn</a:t>
            </a:r>
            <a:r>
              <a:rPr lang="en-US" b="1" dirty="0">
                <a:solidFill>
                  <a:schemeClr val="tx1"/>
                </a:solidFill>
                <a:latin typeface="Arial" pitchFamily="34" charset="0"/>
                <a:cs typeface="Arial" pitchFamily="34" charset="0"/>
              </a:rPr>
              <a:t> </a:t>
            </a:r>
            <a:r>
              <a:rPr lang="en-US" b="1" dirty="0" err="1">
                <a:solidFill>
                  <a:schemeClr val="tx1"/>
                </a:solidFill>
                <a:latin typeface="Arial" pitchFamily="34" charset="0"/>
                <a:cs typeface="Arial" pitchFamily="34" charset="0"/>
              </a:rPr>
              <a:t>công</a:t>
            </a:r>
            <a:r>
              <a:rPr lang="en-US" b="1" dirty="0">
                <a:solidFill>
                  <a:schemeClr val="tx1"/>
                </a:solidFill>
                <a:latin typeface="Arial" pitchFamily="34" charset="0"/>
                <a:cs typeface="Arial" pitchFamily="34" charset="0"/>
              </a:rPr>
              <a:t>  </a:t>
            </a:r>
            <a:r>
              <a:rPr lang="en-US" b="1" dirty="0" err="1">
                <a:solidFill>
                  <a:schemeClr val="tx1"/>
                </a:solidFill>
                <a:latin typeface="Arial" pitchFamily="34" charset="0"/>
                <a:cs typeface="Arial" pitchFamily="34" charset="0"/>
              </a:rPr>
              <a:t>lần</a:t>
            </a:r>
            <a:r>
              <a:rPr lang="en-US" b="1" dirty="0">
                <a:solidFill>
                  <a:schemeClr val="tx1"/>
                </a:solidFill>
                <a:latin typeface="Arial" pitchFamily="34" charset="0"/>
                <a:cs typeface="Arial" pitchFamily="34" charset="0"/>
              </a:rPr>
              <a:t> </a:t>
            </a:r>
            <a:r>
              <a:rPr lang="en-US" b="1" dirty="0" err="1">
                <a:solidFill>
                  <a:schemeClr val="tx1"/>
                </a:solidFill>
                <a:latin typeface="Arial" pitchFamily="34" charset="0"/>
                <a:cs typeface="Arial" pitchFamily="34" charset="0"/>
              </a:rPr>
              <a:t>thứ</a:t>
            </a:r>
            <a:r>
              <a:rPr lang="en-US" b="1" dirty="0">
                <a:solidFill>
                  <a:schemeClr val="tx1"/>
                </a:solidFill>
                <a:latin typeface="Arial" pitchFamily="34" charset="0"/>
                <a:cs typeface="Arial" pitchFamily="34" charset="0"/>
              </a:rPr>
              <a:t> </a:t>
            </a:r>
            <a:r>
              <a:rPr lang="en-US" b="1" dirty="0" err="1">
                <a:solidFill>
                  <a:schemeClr val="tx1"/>
                </a:solidFill>
                <a:latin typeface="Arial" pitchFamily="34" charset="0"/>
                <a:cs typeface="Arial" pitchFamily="34" charset="0"/>
              </a:rPr>
              <a:t>ba</a:t>
            </a:r>
            <a:endParaRPr lang="en-US" b="1" dirty="0">
              <a:solidFill>
                <a:schemeClr val="tx1"/>
              </a:solidFill>
              <a:latin typeface="Arial" pitchFamily="34" charset="0"/>
              <a:cs typeface="Arial" pitchFamily="34" charset="0"/>
            </a:endParaRPr>
          </a:p>
        </p:txBody>
      </p:sp>
      <p:pic>
        <p:nvPicPr>
          <p:cNvPr id="97" name="Picture 127" descr="280806ngochungcodoquockhanh"/>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38800" y="5105400"/>
            <a:ext cx="533400" cy="385763"/>
          </a:xfrm>
          <a:prstGeom prst="rect">
            <a:avLst/>
          </a:prstGeom>
          <a:noFill/>
          <a:extLst>
            <a:ext uri="{909E8E84-426E-40DD-AFC4-6F175D3DCCD1}">
              <a14:hiddenFill xmlns:a14="http://schemas.microsoft.com/office/drawing/2010/main">
                <a:solidFill>
                  <a:srgbClr val="FFFFFF"/>
                </a:solidFill>
              </a14:hiddenFill>
            </a:ext>
          </a:extLst>
        </p:spPr>
      </p:pic>
      <p:sp>
        <p:nvSpPr>
          <p:cNvPr id="98" name="Line 128"/>
          <p:cNvSpPr>
            <a:spLocks noChangeShapeType="1"/>
          </p:cNvSpPr>
          <p:nvPr/>
        </p:nvSpPr>
        <p:spPr bwMode="auto">
          <a:xfrm>
            <a:off x="5638800" y="5130800"/>
            <a:ext cx="0" cy="60960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pic>
        <p:nvPicPr>
          <p:cNvPr id="99" name="Picture 127" descr="280806ngochungcodoquockhanh"/>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53200" y="2209800"/>
            <a:ext cx="533400" cy="385763"/>
          </a:xfrm>
          <a:prstGeom prst="rect">
            <a:avLst/>
          </a:prstGeom>
          <a:noFill/>
          <a:extLst>
            <a:ext uri="{909E8E84-426E-40DD-AFC4-6F175D3DCCD1}">
              <a14:hiddenFill xmlns:a14="http://schemas.microsoft.com/office/drawing/2010/main">
                <a:solidFill>
                  <a:srgbClr val="FFFFFF"/>
                </a:solidFill>
              </a14:hiddenFill>
            </a:ext>
          </a:extLst>
        </p:spPr>
      </p:pic>
      <p:sp>
        <p:nvSpPr>
          <p:cNvPr id="100" name="Line 128"/>
          <p:cNvSpPr>
            <a:spLocks noChangeShapeType="1"/>
          </p:cNvSpPr>
          <p:nvPr/>
        </p:nvSpPr>
        <p:spPr bwMode="auto">
          <a:xfrm>
            <a:off x="6553200" y="2235200"/>
            <a:ext cx="0" cy="60960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pic>
        <p:nvPicPr>
          <p:cNvPr id="101" name="Picture 127" descr="280806ngochungcodoquockhanh"/>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43600" y="2133600"/>
            <a:ext cx="533400" cy="385763"/>
          </a:xfrm>
          <a:prstGeom prst="rect">
            <a:avLst/>
          </a:prstGeom>
          <a:noFill/>
          <a:extLst>
            <a:ext uri="{909E8E84-426E-40DD-AFC4-6F175D3DCCD1}">
              <a14:hiddenFill xmlns:a14="http://schemas.microsoft.com/office/drawing/2010/main">
                <a:solidFill>
                  <a:srgbClr val="FFFFFF"/>
                </a:solidFill>
              </a14:hiddenFill>
            </a:ext>
          </a:extLst>
        </p:spPr>
      </p:pic>
      <p:sp>
        <p:nvSpPr>
          <p:cNvPr id="102" name="Line 128"/>
          <p:cNvSpPr>
            <a:spLocks noChangeShapeType="1"/>
          </p:cNvSpPr>
          <p:nvPr/>
        </p:nvSpPr>
        <p:spPr bwMode="auto">
          <a:xfrm>
            <a:off x="5943600" y="2159000"/>
            <a:ext cx="0" cy="60960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3" name="Text Box 73"/>
          <p:cNvSpPr txBox="1">
            <a:spLocks noChangeArrowheads="1"/>
          </p:cNvSpPr>
          <p:nvPr/>
        </p:nvSpPr>
        <p:spPr bwMode="auto">
          <a:xfrm>
            <a:off x="749299" y="1516238"/>
            <a:ext cx="2803525" cy="861774"/>
          </a:xfrm>
          <a:prstGeom prst="rect">
            <a:avLst/>
          </a:prstGeom>
          <a:solidFill>
            <a:schemeClr val="accent6">
              <a:lumMod val="60000"/>
              <a:lumOff val="40000"/>
            </a:schemeClr>
          </a:solidFill>
          <a:ln/>
          <a:extLst/>
        </p:spPr>
        <p:style>
          <a:lnRef idx="1">
            <a:schemeClr val="accent3"/>
          </a:lnRef>
          <a:fillRef idx="2">
            <a:schemeClr val="accent3"/>
          </a:fillRef>
          <a:effectRef idx="1">
            <a:schemeClr val="accent3"/>
          </a:effectRef>
          <a:fontRef idx="minor">
            <a:schemeClr val="dk1"/>
          </a:fontRef>
        </p:style>
        <p:txBody>
          <a:bodyPr wrap="square">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algn="ctr" eaLnBrk="0" fontAlgn="base" hangingPunct="0">
              <a:spcBef>
                <a:spcPct val="0"/>
              </a:spcBef>
              <a:spcAft>
                <a:spcPct val="0"/>
              </a:spcAft>
              <a:defRPr>
                <a:solidFill>
                  <a:schemeClr val="tx1"/>
                </a:solidFill>
                <a:latin typeface=".VnTime" pitchFamily="34" charset="0"/>
              </a:defRPr>
            </a:lvl6pPr>
            <a:lvl7pPr marL="2971800" indent="-228600" algn="ctr" eaLnBrk="0" fontAlgn="base" hangingPunct="0">
              <a:spcBef>
                <a:spcPct val="0"/>
              </a:spcBef>
              <a:spcAft>
                <a:spcPct val="0"/>
              </a:spcAft>
              <a:defRPr>
                <a:solidFill>
                  <a:schemeClr val="tx1"/>
                </a:solidFill>
                <a:latin typeface=".VnTime" pitchFamily="34" charset="0"/>
              </a:defRPr>
            </a:lvl7pPr>
            <a:lvl8pPr marL="3429000" indent="-228600" algn="ctr" eaLnBrk="0" fontAlgn="base" hangingPunct="0">
              <a:spcBef>
                <a:spcPct val="0"/>
              </a:spcBef>
              <a:spcAft>
                <a:spcPct val="0"/>
              </a:spcAft>
              <a:defRPr>
                <a:solidFill>
                  <a:schemeClr val="tx1"/>
                </a:solidFill>
                <a:latin typeface=".VnTime" pitchFamily="34" charset="0"/>
              </a:defRPr>
            </a:lvl8pPr>
            <a:lvl9pPr marL="3886200" indent="-228600" algn="ctr" eaLnBrk="0" fontAlgn="base" hangingPunct="0">
              <a:spcBef>
                <a:spcPct val="0"/>
              </a:spcBef>
              <a:spcAft>
                <a:spcPct val="0"/>
              </a:spcAft>
              <a:defRPr>
                <a:solidFill>
                  <a:schemeClr val="tx1"/>
                </a:solidFill>
                <a:latin typeface=".VnTime" pitchFamily="34" charset="0"/>
              </a:defRPr>
            </a:lvl9pPr>
          </a:lstStyle>
          <a:p>
            <a:pPr>
              <a:spcBef>
                <a:spcPct val="50000"/>
              </a:spcBef>
            </a:pPr>
            <a:r>
              <a:rPr lang="en-US" sz="2000" b="1" dirty="0">
                <a:latin typeface="Arial" pitchFamily="34" charset="0"/>
                <a:cs typeface="Arial" pitchFamily="34" charset="0"/>
              </a:rPr>
              <a:t>+ </a:t>
            </a:r>
            <a:r>
              <a:rPr lang="en-US" sz="2000" b="1" dirty="0" err="1">
                <a:latin typeface="Arial" pitchFamily="34" charset="0"/>
                <a:cs typeface="Arial" pitchFamily="34" charset="0"/>
              </a:rPr>
              <a:t>Đợt</a:t>
            </a:r>
            <a:r>
              <a:rPr lang="en-US" sz="2000" b="1" dirty="0">
                <a:latin typeface="Arial" pitchFamily="34" charset="0"/>
                <a:cs typeface="Arial" pitchFamily="34" charset="0"/>
              </a:rPr>
              <a:t> 2: </a:t>
            </a:r>
          </a:p>
          <a:p>
            <a:pPr>
              <a:spcBef>
                <a:spcPct val="50000"/>
              </a:spcBef>
            </a:pPr>
            <a:r>
              <a:rPr lang="en-US" sz="2000" b="1" dirty="0" err="1">
                <a:latin typeface="Arial" pitchFamily="34" charset="0"/>
                <a:cs typeface="Arial" pitchFamily="34" charset="0"/>
              </a:rPr>
              <a:t>ngày</a:t>
            </a:r>
            <a:r>
              <a:rPr lang="en-US" sz="2000" b="1" dirty="0">
                <a:latin typeface="Arial" pitchFamily="34" charset="0"/>
                <a:cs typeface="Arial" pitchFamily="34" charset="0"/>
              </a:rPr>
              <a:t> 30-3-1954</a:t>
            </a:r>
          </a:p>
        </p:txBody>
      </p:sp>
      <p:sp>
        <p:nvSpPr>
          <p:cNvPr id="104" name="Text Box 74"/>
          <p:cNvSpPr txBox="1">
            <a:spLocks noChangeArrowheads="1"/>
          </p:cNvSpPr>
          <p:nvPr/>
        </p:nvSpPr>
        <p:spPr bwMode="auto">
          <a:xfrm>
            <a:off x="749300" y="261263"/>
            <a:ext cx="2819400" cy="861774"/>
          </a:xfrm>
          <a:prstGeom prst="rect">
            <a:avLst/>
          </a:prstGeom>
          <a:solidFill>
            <a:schemeClr val="accent3"/>
          </a:solidFill>
          <a:ln/>
          <a:extLst/>
        </p:spPr>
        <p:style>
          <a:lnRef idx="1">
            <a:schemeClr val="accent2"/>
          </a:lnRef>
          <a:fillRef idx="2">
            <a:schemeClr val="accent2"/>
          </a:fillRef>
          <a:effectRef idx="1">
            <a:schemeClr val="accent2"/>
          </a:effectRef>
          <a:fontRef idx="minor">
            <a:schemeClr val="dk1"/>
          </a:fontRef>
        </p:style>
        <p:txBody>
          <a:bodyPr>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algn="ctr" eaLnBrk="0" fontAlgn="base" hangingPunct="0">
              <a:spcBef>
                <a:spcPct val="0"/>
              </a:spcBef>
              <a:spcAft>
                <a:spcPct val="0"/>
              </a:spcAft>
              <a:defRPr>
                <a:solidFill>
                  <a:schemeClr val="tx1"/>
                </a:solidFill>
                <a:latin typeface=".VnTime" pitchFamily="34" charset="0"/>
              </a:defRPr>
            </a:lvl6pPr>
            <a:lvl7pPr marL="2971800" indent="-228600" algn="ctr" eaLnBrk="0" fontAlgn="base" hangingPunct="0">
              <a:spcBef>
                <a:spcPct val="0"/>
              </a:spcBef>
              <a:spcAft>
                <a:spcPct val="0"/>
              </a:spcAft>
              <a:defRPr>
                <a:solidFill>
                  <a:schemeClr val="tx1"/>
                </a:solidFill>
                <a:latin typeface=".VnTime" pitchFamily="34" charset="0"/>
              </a:defRPr>
            </a:lvl7pPr>
            <a:lvl8pPr marL="3429000" indent="-228600" algn="ctr" eaLnBrk="0" fontAlgn="base" hangingPunct="0">
              <a:spcBef>
                <a:spcPct val="0"/>
              </a:spcBef>
              <a:spcAft>
                <a:spcPct val="0"/>
              </a:spcAft>
              <a:defRPr>
                <a:solidFill>
                  <a:schemeClr val="tx1"/>
                </a:solidFill>
                <a:latin typeface=".VnTime" pitchFamily="34" charset="0"/>
              </a:defRPr>
            </a:lvl8pPr>
            <a:lvl9pPr marL="3886200" indent="-228600" algn="ctr" eaLnBrk="0" fontAlgn="base" hangingPunct="0">
              <a:spcBef>
                <a:spcPct val="0"/>
              </a:spcBef>
              <a:spcAft>
                <a:spcPct val="0"/>
              </a:spcAft>
              <a:defRPr>
                <a:solidFill>
                  <a:schemeClr val="tx1"/>
                </a:solidFill>
                <a:latin typeface=".VnTime" pitchFamily="34" charset="0"/>
              </a:defRPr>
            </a:lvl9pPr>
          </a:lstStyle>
          <a:p>
            <a:pPr>
              <a:spcBef>
                <a:spcPct val="50000"/>
              </a:spcBef>
            </a:pPr>
            <a:r>
              <a:rPr lang="en-US" sz="2000" b="1" dirty="0">
                <a:latin typeface="Arial" pitchFamily="34" charset="0"/>
                <a:cs typeface="Arial" pitchFamily="34" charset="0"/>
              </a:rPr>
              <a:t>+ </a:t>
            </a:r>
            <a:r>
              <a:rPr lang="en-US" sz="2000" b="1" dirty="0" err="1">
                <a:latin typeface="Arial" pitchFamily="34" charset="0"/>
                <a:cs typeface="Arial" pitchFamily="34" charset="0"/>
              </a:rPr>
              <a:t>Đợt</a:t>
            </a:r>
            <a:r>
              <a:rPr lang="en-US" sz="2000" b="1" dirty="0">
                <a:latin typeface="Arial" pitchFamily="34" charset="0"/>
                <a:cs typeface="Arial" pitchFamily="34" charset="0"/>
              </a:rPr>
              <a:t> 1: </a:t>
            </a:r>
          </a:p>
          <a:p>
            <a:pPr>
              <a:spcBef>
                <a:spcPct val="50000"/>
              </a:spcBef>
            </a:pPr>
            <a:r>
              <a:rPr lang="en-US" sz="2000" b="1" dirty="0" err="1">
                <a:latin typeface="Arial" pitchFamily="34" charset="0"/>
                <a:cs typeface="Arial" pitchFamily="34" charset="0"/>
              </a:rPr>
              <a:t>ngày</a:t>
            </a:r>
            <a:r>
              <a:rPr lang="en-US" sz="2000" b="1" dirty="0">
                <a:latin typeface="Arial" pitchFamily="34" charset="0"/>
                <a:cs typeface="Arial" pitchFamily="34" charset="0"/>
              </a:rPr>
              <a:t> 13-3-1954</a:t>
            </a:r>
          </a:p>
        </p:txBody>
      </p:sp>
      <p:sp>
        <p:nvSpPr>
          <p:cNvPr id="105" name="Text Box 56"/>
          <p:cNvSpPr txBox="1">
            <a:spLocks noChangeArrowheads="1"/>
          </p:cNvSpPr>
          <p:nvPr/>
        </p:nvSpPr>
        <p:spPr bwMode="auto">
          <a:xfrm>
            <a:off x="4437063" y="6397625"/>
            <a:ext cx="3944937"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algn="ctr" eaLnBrk="0" fontAlgn="base" hangingPunct="0">
              <a:spcBef>
                <a:spcPct val="0"/>
              </a:spcBef>
              <a:spcAft>
                <a:spcPct val="0"/>
              </a:spcAft>
              <a:defRPr>
                <a:solidFill>
                  <a:schemeClr val="tx1"/>
                </a:solidFill>
                <a:latin typeface=".VnTime" pitchFamily="34" charset="0"/>
              </a:defRPr>
            </a:lvl6pPr>
            <a:lvl7pPr marL="2971800" indent="-228600" algn="ctr" eaLnBrk="0" fontAlgn="base" hangingPunct="0">
              <a:spcBef>
                <a:spcPct val="0"/>
              </a:spcBef>
              <a:spcAft>
                <a:spcPct val="0"/>
              </a:spcAft>
              <a:defRPr>
                <a:solidFill>
                  <a:schemeClr val="tx1"/>
                </a:solidFill>
                <a:latin typeface=".VnTime" pitchFamily="34" charset="0"/>
              </a:defRPr>
            </a:lvl7pPr>
            <a:lvl8pPr marL="3429000" indent="-228600" algn="ctr" eaLnBrk="0" fontAlgn="base" hangingPunct="0">
              <a:spcBef>
                <a:spcPct val="0"/>
              </a:spcBef>
              <a:spcAft>
                <a:spcPct val="0"/>
              </a:spcAft>
              <a:defRPr>
                <a:solidFill>
                  <a:schemeClr val="tx1"/>
                </a:solidFill>
                <a:latin typeface=".VnTime" pitchFamily="34" charset="0"/>
              </a:defRPr>
            </a:lvl8pPr>
            <a:lvl9pPr marL="3886200" indent="-228600" algn="ctr" eaLnBrk="0" fontAlgn="base" hangingPunct="0">
              <a:spcBef>
                <a:spcPct val="0"/>
              </a:spcBef>
              <a:spcAft>
                <a:spcPct val="0"/>
              </a:spcAft>
              <a:defRPr>
                <a:solidFill>
                  <a:schemeClr val="tx1"/>
                </a:solidFill>
                <a:latin typeface=".VnTime" pitchFamily="34" charset="0"/>
              </a:defRPr>
            </a:lvl9pPr>
          </a:lstStyle>
          <a:p>
            <a:pPr eaLnBrk="1" hangingPunct="1"/>
            <a:r>
              <a:rPr lang="en-US" sz="1600" b="1" i="1" dirty="0" err="1">
                <a:latin typeface="Arial" pitchFamily="34" charset="0"/>
                <a:cs typeface="Arial" pitchFamily="34" charset="0"/>
              </a:rPr>
              <a:t>Lược</a:t>
            </a:r>
            <a:r>
              <a:rPr lang="en-US" sz="1600" b="1" i="1" dirty="0">
                <a:latin typeface="Arial" pitchFamily="34" charset="0"/>
                <a:cs typeface="Arial" pitchFamily="34" charset="0"/>
              </a:rPr>
              <a:t> </a:t>
            </a:r>
            <a:r>
              <a:rPr lang="en-US" sz="1600" b="1" i="1" dirty="0" err="1">
                <a:latin typeface="Arial" pitchFamily="34" charset="0"/>
                <a:cs typeface="Arial" pitchFamily="34" charset="0"/>
              </a:rPr>
              <a:t>đồ</a:t>
            </a:r>
            <a:r>
              <a:rPr lang="en-US" sz="1600" b="1" i="1" dirty="0">
                <a:latin typeface="Arial" pitchFamily="34" charset="0"/>
                <a:cs typeface="Arial" pitchFamily="34" charset="0"/>
              </a:rPr>
              <a:t> </a:t>
            </a:r>
            <a:r>
              <a:rPr lang="en-US" sz="1600" b="1" i="1" dirty="0" err="1">
                <a:latin typeface="Arial" pitchFamily="34" charset="0"/>
                <a:cs typeface="Arial" pitchFamily="34" charset="0"/>
              </a:rPr>
              <a:t>chiến</a:t>
            </a:r>
            <a:r>
              <a:rPr lang="en-US" sz="1600" b="1" i="1" dirty="0">
                <a:latin typeface="Arial" pitchFamily="34" charset="0"/>
                <a:cs typeface="Arial" pitchFamily="34" charset="0"/>
              </a:rPr>
              <a:t> </a:t>
            </a:r>
            <a:r>
              <a:rPr lang="en-US" sz="1600" b="1" i="1" dirty="0" err="1">
                <a:latin typeface="Arial" pitchFamily="34" charset="0"/>
                <a:cs typeface="Arial" pitchFamily="34" charset="0"/>
              </a:rPr>
              <a:t>dịch</a:t>
            </a:r>
            <a:r>
              <a:rPr lang="en-US" sz="1600" b="1" i="1" dirty="0">
                <a:latin typeface="Arial" pitchFamily="34" charset="0"/>
                <a:cs typeface="Arial" pitchFamily="34" charset="0"/>
              </a:rPr>
              <a:t> </a:t>
            </a:r>
            <a:r>
              <a:rPr lang="en-US" sz="1600" b="1" i="1" dirty="0" err="1">
                <a:latin typeface="Arial" pitchFamily="34" charset="0"/>
                <a:cs typeface="Arial" pitchFamily="34" charset="0"/>
              </a:rPr>
              <a:t>Điện</a:t>
            </a:r>
            <a:r>
              <a:rPr lang="en-US" sz="1600" b="1" i="1" dirty="0">
                <a:latin typeface="Arial" pitchFamily="34" charset="0"/>
                <a:cs typeface="Arial" pitchFamily="34" charset="0"/>
              </a:rPr>
              <a:t> </a:t>
            </a:r>
            <a:r>
              <a:rPr lang="en-US" sz="1600" b="1" i="1" dirty="0" err="1">
                <a:latin typeface="Arial" pitchFamily="34" charset="0"/>
                <a:cs typeface="Arial" pitchFamily="34" charset="0"/>
              </a:rPr>
              <a:t>Biên</a:t>
            </a:r>
            <a:r>
              <a:rPr lang="en-US" sz="1600" b="1" i="1" dirty="0">
                <a:latin typeface="Arial" pitchFamily="34" charset="0"/>
                <a:cs typeface="Arial" pitchFamily="34" charset="0"/>
              </a:rPr>
              <a:t> </a:t>
            </a:r>
            <a:r>
              <a:rPr lang="en-US" sz="1600" b="1" i="1" dirty="0" err="1">
                <a:latin typeface="Arial" pitchFamily="34" charset="0"/>
                <a:cs typeface="Arial" pitchFamily="34" charset="0"/>
              </a:rPr>
              <a:t>Phủ</a:t>
            </a:r>
            <a:endParaRPr lang="en-US" sz="2400" b="1" dirty="0">
              <a:latin typeface="Arial" pitchFamily="34" charset="0"/>
              <a:cs typeface="Arial" pitchFamily="34" charset="0"/>
            </a:endParaRPr>
          </a:p>
        </p:txBody>
      </p:sp>
    </p:spTree>
    <p:extLst>
      <p:ext uri="{BB962C8B-B14F-4D97-AF65-F5344CB8AC3E}">
        <p14:creationId xmlns:p14="http://schemas.microsoft.com/office/powerpoint/2010/main" val="853416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4"/>
                                        </p:tgtEl>
                                        <p:attrNameLst>
                                          <p:attrName>style.visibility</p:attrName>
                                        </p:attrNameLst>
                                      </p:cBhvr>
                                      <p:to>
                                        <p:strVal val="visible"/>
                                      </p:to>
                                    </p:set>
                                    <p:animEffect transition="in" filter="fade">
                                      <p:cBhvr>
                                        <p:cTn id="12" dur="500"/>
                                        <p:tgtEl>
                                          <p:spTgt spid="94"/>
                                        </p:tgtEl>
                                      </p:cBhvr>
                                    </p:animEffect>
                                  </p:childTnLst>
                                  <p:subTnLst>
                                    <p:audio>
                                      <p:cMediaNode>
                                        <p:cTn display="0" masterRel="sameClick">
                                          <p:stCondLst>
                                            <p:cond evt="begin" delay="0">
                                              <p:tn val="10"/>
                                            </p:cond>
                                          </p:stCondLst>
                                          <p:endCondLst>
                                            <p:cond evt="onStopAudio" delay="0">
                                              <p:tgtEl>
                                                <p:sldTgt/>
                                              </p:tgtEl>
                                            </p:cond>
                                          </p:endCondLst>
                                        </p:cTn>
                                        <p:tgtEl>
                                          <p:sndTgt r:embed="rId2" name="TIENG BOM.wav"/>
                                        </p:tgtEl>
                                      </p:cMediaNode>
                                    </p:audio>
                                  </p:subTnLst>
                                </p:cTn>
                              </p:par>
                              <p:par>
                                <p:cTn id="13" presetID="10" presetClass="entr" presetSubtype="0" fill="hold" grpId="0" nodeType="withEffect">
                                  <p:stCondLst>
                                    <p:cond delay="0"/>
                                  </p:stCondLst>
                                  <p:childTnLst>
                                    <p:set>
                                      <p:cBhvr>
                                        <p:cTn id="14" dur="1" fill="hold">
                                          <p:stCondLst>
                                            <p:cond delay="0"/>
                                          </p:stCondLst>
                                        </p:cTn>
                                        <p:tgtEl>
                                          <p:spTgt spid="93"/>
                                        </p:tgtEl>
                                        <p:attrNameLst>
                                          <p:attrName>style.visibility</p:attrName>
                                        </p:attrNameLst>
                                      </p:cBhvr>
                                      <p:to>
                                        <p:strVal val="visible"/>
                                      </p:to>
                                    </p:set>
                                    <p:animEffect transition="in" filter="fade">
                                      <p:cBhvr>
                                        <p:cTn id="15" dur="500"/>
                                        <p:tgtEl>
                                          <p:spTgt spid="9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4"/>
                                        </p:tgtEl>
                                        <p:attrNameLst>
                                          <p:attrName>style.visibility</p:attrName>
                                        </p:attrNameLst>
                                      </p:cBhvr>
                                      <p:to>
                                        <p:strVal val="visible"/>
                                      </p:to>
                                    </p:set>
                                    <p:animEffect transition="in" filter="fade">
                                      <p:cBhvr>
                                        <p:cTn id="18" dur="500"/>
                                        <p:tgtEl>
                                          <p:spTgt spid="8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92"/>
                                        </p:tgtEl>
                                        <p:attrNameLst>
                                          <p:attrName>style.visibility</p:attrName>
                                        </p:attrNameLst>
                                      </p:cBhvr>
                                      <p:to>
                                        <p:strVal val="visible"/>
                                      </p:to>
                                    </p:set>
                                    <p:animEffect transition="in" filter="fade">
                                      <p:cBhvr>
                                        <p:cTn id="21" dur="500"/>
                                        <p:tgtEl>
                                          <p:spTgt spid="92"/>
                                        </p:tgtEl>
                                      </p:cBhvr>
                                    </p:animEffect>
                                  </p:childTnLst>
                                </p:cTn>
                              </p:par>
                              <p:par>
                                <p:cTn id="22" presetID="64" presetClass="path" presetSubtype="0" repeatCount="indefinite" accel="50000" decel="50000" fill="hold" grpId="1" nodeType="withEffect">
                                  <p:stCondLst>
                                    <p:cond delay="0"/>
                                  </p:stCondLst>
                                  <p:endCondLst>
                                    <p:cond evt="onNext" delay="0">
                                      <p:tgtEl>
                                        <p:sldTgt/>
                                      </p:tgtEl>
                                    </p:cond>
                                  </p:endCondLst>
                                  <p:childTnLst>
                                    <p:animMotion origin="layout" path="M -0.02309 0.01619 L -3.33333E-6 -1.96532E-6 " pathEditMode="relative" rAng="0" ptsTypes="AA">
                                      <p:cBhvr>
                                        <p:cTn id="23" dur="500" fill="hold"/>
                                        <p:tgtEl>
                                          <p:spTgt spid="94"/>
                                        </p:tgtEl>
                                        <p:attrNameLst>
                                          <p:attrName>ppt_x</p:attrName>
                                          <p:attrName>ppt_y</p:attrName>
                                        </p:attrNameLst>
                                      </p:cBhvr>
                                      <p:rCtr x="1146" y="-809"/>
                                    </p:animMotion>
                                  </p:childTnLst>
                                  <p:subTnLst>
                                    <p:audio>
                                      <p:cMediaNode>
                                        <p:cTn display="0" masterRel="sameClick">
                                          <p:stCondLst>
                                            <p:cond evt="begin" delay="0">
                                              <p:tn val="22"/>
                                            </p:cond>
                                          </p:stCondLst>
                                          <p:endCondLst>
                                            <p:cond evt="onStopAudio" delay="0">
                                              <p:tgtEl>
                                                <p:sldTgt/>
                                              </p:tgtEl>
                                            </p:cond>
                                          </p:endCondLst>
                                        </p:cTn>
                                        <p:tgtEl>
                                          <p:sndTgt r:embed="rId3" name="Quyet dinh lich su DT VNG_1.wav"/>
                                        </p:tgtEl>
                                      </p:cMediaNode>
                                    </p:audio>
                                  </p:subTnLst>
                                </p:cTn>
                              </p:par>
                              <p:par>
                                <p:cTn id="24" presetID="64" presetClass="path" presetSubtype="0" repeatCount="indefinite" accel="50000" decel="50000" fill="hold" grpId="1" nodeType="withEffect">
                                  <p:stCondLst>
                                    <p:cond delay="0"/>
                                  </p:stCondLst>
                                  <p:endCondLst>
                                    <p:cond evt="onNext" delay="0">
                                      <p:tgtEl>
                                        <p:sldTgt/>
                                      </p:tgtEl>
                                    </p:cond>
                                  </p:endCondLst>
                                  <p:childTnLst>
                                    <p:animMotion origin="layout" path="M -0.01667 -0.0111 L 0 1.38728E-6 " pathEditMode="relative" rAng="0" ptsTypes="AA">
                                      <p:cBhvr>
                                        <p:cTn id="25" dur="500" fill="hold"/>
                                        <p:tgtEl>
                                          <p:spTgt spid="93"/>
                                        </p:tgtEl>
                                        <p:attrNameLst>
                                          <p:attrName>ppt_x</p:attrName>
                                          <p:attrName>ppt_y</p:attrName>
                                        </p:attrNameLst>
                                      </p:cBhvr>
                                      <p:rCtr x="833" y="555"/>
                                    </p:animMotion>
                                  </p:childTnLst>
                                  <p:subTnLst>
                                    <p:audio>
                                      <p:cMediaNode>
                                        <p:cTn display="0" masterRel="sameClick">
                                          <p:stCondLst>
                                            <p:cond evt="begin" delay="0">
                                              <p:tn val="24"/>
                                            </p:cond>
                                          </p:stCondLst>
                                          <p:endCondLst>
                                            <p:cond evt="onStopAudio" delay="0">
                                              <p:tgtEl>
                                                <p:sldTgt/>
                                              </p:tgtEl>
                                            </p:cond>
                                          </p:endCondLst>
                                        </p:cTn>
                                        <p:tgtEl>
                                          <p:sndTgt r:embed="rId3" name="Quyet dinh lich su DT VNG_1.wav"/>
                                        </p:tgtEl>
                                      </p:cMediaNode>
                                    </p:audio>
                                  </p:subTnLst>
                                </p:cTn>
                              </p:par>
                              <p:par>
                                <p:cTn id="26" presetID="64" presetClass="path" presetSubtype="0" repeatCount="indefinite" accel="50000" decel="50000" fill="hold" grpId="1" nodeType="withEffect">
                                  <p:stCondLst>
                                    <p:cond delay="0"/>
                                  </p:stCondLst>
                                  <p:endCondLst>
                                    <p:cond evt="onNext" delay="0">
                                      <p:tgtEl>
                                        <p:sldTgt/>
                                      </p:tgtEl>
                                    </p:cond>
                                  </p:endCondLst>
                                  <p:childTnLst>
                                    <p:animMotion origin="layout" path="M 0.00469 0.00023 L 0.04167 -0.0222 " pathEditMode="relative" rAng="0" ptsTypes="AA">
                                      <p:cBhvr>
                                        <p:cTn id="27" dur="500" fill="hold"/>
                                        <p:tgtEl>
                                          <p:spTgt spid="84"/>
                                        </p:tgtEl>
                                        <p:attrNameLst>
                                          <p:attrName>ppt_x</p:attrName>
                                          <p:attrName>ppt_y</p:attrName>
                                        </p:attrNameLst>
                                      </p:cBhvr>
                                      <p:rCtr x="1840" y="-1133"/>
                                    </p:animMotion>
                                  </p:childTnLst>
                                  <p:subTnLst>
                                    <p:audio>
                                      <p:cMediaNode>
                                        <p:cTn display="0" masterRel="sameClick">
                                          <p:stCondLst>
                                            <p:cond evt="begin" delay="0">
                                              <p:tn val="26"/>
                                            </p:cond>
                                          </p:stCondLst>
                                          <p:endCondLst>
                                            <p:cond evt="onStopAudio" delay="0">
                                              <p:tgtEl>
                                                <p:sldTgt/>
                                              </p:tgtEl>
                                            </p:cond>
                                          </p:endCondLst>
                                        </p:cTn>
                                        <p:tgtEl>
                                          <p:sndTgt r:embed="rId3" name="Quyet dinh lich su DT VNG_1.wav"/>
                                        </p:tgtEl>
                                      </p:cMediaNode>
                                    </p:audio>
                                  </p:subTnLst>
                                </p:cTn>
                              </p:par>
                              <p:par>
                                <p:cTn id="28" presetID="64" presetClass="path" presetSubtype="0" repeatCount="indefinite" accel="50000" decel="50000" fill="hold" grpId="1" nodeType="withEffect">
                                  <p:stCondLst>
                                    <p:cond delay="0"/>
                                  </p:stCondLst>
                                  <p:endCondLst>
                                    <p:cond evt="onNext" delay="0">
                                      <p:tgtEl>
                                        <p:sldTgt/>
                                      </p:tgtEl>
                                    </p:cond>
                                  </p:endCondLst>
                                  <p:childTnLst>
                                    <p:animMotion origin="layout" path="M 0.01702 0.0074 L -3.33333E-6 4.62428E-7 " pathEditMode="relative" rAng="0" ptsTypes="AA">
                                      <p:cBhvr>
                                        <p:cTn id="29" dur="500" fill="hold"/>
                                        <p:tgtEl>
                                          <p:spTgt spid="92"/>
                                        </p:tgtEl>
                                        <p:attrNameLst>
                                          <p:attrName>ppt_x</p:attrName>
                                          <p:attrName>ppt_y</p:attrName>
                                        </p:attrNameLst>
                                      </p:cBhvr>
                                      <p:rCtr x="-851" y="-370"/>
                                    </p:animMotion>
                                  </p:childTnLst>
                                  <p:subTnLst>
                                    <p:audio>
                                      <p:cMediaNode>
                                        <p:cTn display="0" masterRel="sameClick">
                                          <p:stCondLst>
                                            <p:cond evt="begin" delay="0">
                                              <p:tn val="28"/>
                                            </p:cond>
                                          </p:stCondLst>
                                          <p:endCondLst>
                                            <p:cond evt="onStopAudio" delay="0">
                                              <p:tgtEl>
                                                <p:sldTgt/>
                                              </p:tgtEl>
                                            </p:cond>
                                          </p:endCondLst>
                                        </p:cTn>
                                        <p:tgtEl>
                                          <p:sndTgt r:embed="rId3" name="Quyet dinh lich su DT VNG_1.wav"/>
                                        </p:tgtEl>
                                      </p:cMediaNode>
                                    </p:audio>
                                  </p:sub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95"/>
                                        </p:tgtEl>
                                        <p:attrNameLst>
                                          <p:attrName>style.visibility</p:attrName>
                                        </p:attrNameLst>
                                      </p:cBhvr>
                                      <p:to>
                                        <p:strVal val="visible"/>
                                      </p:to>
                                    </p:set>
                                    <p:animEffect transition="in" filter="fade">
                                      <p:cBhvr>
                                        <p:cTn id="34" dur="500"/>
                                        <p:tgtEl>
                                          <p:spTgt spid="95"/>
                                        </p:tgtEl>
                                      </p:cBhvr>
                                    </p:animEffect>
                                  </p:childTnLst>
                                  <p:subTnLst>
                                    <p:audio>
                                      <p:cMediaNode>
                                        <p:cTn display="0" masterRel="sameClick">
                                          <p:stCondLst>
                                            <p:cond evt="begin" delay="0">
                                              <p:tn val="32"/>
                                            </p:cond>
                                          </p:stCondLst>
                                          <p:endCondLst>
                                            <p:cond evt="onStopAudio" delay="0">
                                              <p:tgtEl>
                                                <p:sldTgt/>
                                              </p:tgtEl>
                                            </p:cond>
                                          </p:endCondLst>
                                        </p:cTn>
                                        <p:tgtEl>
                                          <p:sndTgt r:embed="rId4" name="TIENG BOM 2.wav"/>
                                        </p:tgtEl>
                                      </p:cMediaNode>
                                    </p:audio>
                                  </p:subTnLst>
                                </p:cTn>
                              </p:par>
                              <p:par>
                                <p:cTn id="35" presetID="53" presetClass="entr" presetSubtype="16" repeatCount="indefinite" fill="hold" nodeType="withEffect">
                                  <p:stCondLst>
                                    <p:cond delay="0"/>
                                  </p:stCondLst>
                                  <p:endCondLst>
                                    <p:cond evt="onNext" delay="0">
                                      <p:tgtEl>
                                        <p:sldTgt/>
                                      </p:tgtEl>
                                    </p:cond>
                                  </p:endCondLst>
                                  <p:childTnLst>
                                    <p:set>
                                      <p:cBhvr>
                                        <p:cTn id="36" dur="1" fill="hold">
                                          <p:stCondLst>
                                            <p:cond delay="0"/>
                                          </p:stCondLst>
                                        </p:cTn>
                                        <p:tgtEl>
                                          <p:spTgt spid="96"/>
                                        </p:tgtEl>
                                        <p:attrNameLst>
                                          <p:attrName>style.visibility</p:attrName>
                                        </p:attrNameLst>
                                      </p:cBhvr>
                                      <p:to>
                                        <p:strVal val="visible"/>
                                      </p:to>
                                    </p:set>
                                    <p:anim calcmode="lin" valueType="num">
                                      <p:cBhvr>
                                        <p:cTn id="37" dur="1000" fill="hold"/>
                                        <p:tgtEl>
                                          <p:spTgt spid="96"/>
                                        </p:tgtEl>
                                        <p:attrNameLst>
                                          <p:attrName>ppt_w</p:attrName>
                                        </p:attrNameLst>
                                      </p:cBhvr>
                                      <p:tavLst>
                                        <p:tav tm="0">
                                          <p:val>
                                            <p:fltVal val="0"/>
                                          </p:val>
                                        </p:tav>
                                        <p:tav tm="100000">
                                          <p:val>
                                            <p:strVal val="#ppt_w"/>
                                          </p:val>
                                        </p:tav>
                                      </p:tavLst>
                                    </p:anim>
                                    <p:anim calcmode="lin" valueType="num">
                                      <p:cBhvr>
                                        <p:cTn id="38" dur="1000" fill="hold"/>
                                        <p:tgtEl>
                                          <p:spTgt spid="96"/>
                                        </p:tgtEl>
                                        <p:attrNameLst>
                                          <p:attrName>ppt_h</p:attrName>
                                        </p:attrNameLst>
                                      </p:cBhvr>
                                      <p:tavLst>
                                        <p:tav tm="0">
                                          <p:val>
                                            <p:fltVal val="0"/>
                                          </p:val>
                                        </p:tav>
                                        <p:tav tm="100000">
                                          <p:val>
                                            <p:strVal val="#ppt_h"/>
                                          </p:val>
                                        </p:tav>
                                      </p:tavLst>
                                    </p:anim>
                                    <p:animEffect transition="in" filter="fade">
                                      <p:cBhvr>
                                        <p:cTn id="39" dur="1000"/>
                                        <p:tgtEl>
                                          <p:spTgt spid="96"/>
                                        </p:tgtEl>
                                      </p:cBhvr>
                                    </p:animEffect>
                                  </p:childTnLst>
                                </p:cTn>
                              </p:par>
                              <p:par>
                                <p:cTn id="40" presetID="64" presetClass="path" presetSubtype="0" repeatCount="indefinite" accel="50000" decel="50000" fill="hold" grpId="1" nodeType="withEffect">
                                  <p:stCondLst>
                                    <p:cond delay="0"/>
                                  </p:stCondLst>
                                  <p:endCondLst>
                                    <p:cond evt="onNext" delay="0">
                                      <p:tgtEl>
                                        <p:sldTgt/>
                                      </p:tgtEl>
                                    </p:cond>
                                  </p:endCondLst>
                                  <p:childTnLst>
                                    <p:animMotion origin="layout" path="M 0.00469 0.00023 L 0.04167 -0.0222 " pathEditMode="relative" rAng="0" ptsTypes="AA">
                                      <p:cBhvr>
                                        <p:cTn id="41" dur="500" fill="hold"/>
                                        <p:tgtEl>
                                          <p:spTgt spid="95"/>
                                        </p:tgtEl>
                                        <p:attrNameLst>
                                          <p:attrName>ppt_x</p:attrName>
                                          <p:attrName>ppt_y</p:attrName>
                                        </p:attrNameLst>
                                      </p:cBhvr>
                                      <p:rCtr x="1840" y="-1133"/>
                                    </p:animMotion>
                                  </p:childTnLst>
                                </p:cTn>
                              </p:par>
                            </p:childTnLst>
                          </p:cTn>
                        </p:par>
                      </p:childTnLst>
                    </p:cTn>
                  </p:par>
                  <p:par>
                    <p:cTn id="42" fill="hold">
                      <p:stCondLst>
                        <p:cond delay="indefinite"/>
                      </p:stCondLst>
                      <p:childTnLst>
                        <p:par>
                          <p:cTn id="43" fill="hold">
                            <p:stCondLst>
                              <p:cond delay="0"/>
                            </p:stCondLst>
                            <p:childTnLst>
                              <p:par>
                                <p:cTn id="44" presetID="10" presetClass="exit" presetSubtype="0" fill="hold" nodeType="clickEffect">
                                  <p:stCondLst>
                                    <p:cond delay="0"/>
                                  </p:stCondLst>
                                  <p:childTnLst>
                                    <p:animEffect transition="out" filter="fade">
                                      <p:cBhvr>
                                        <p:cTn id="45" dur="500"/>
                                        <p:tgtEl>
                                          <p:spTgt spid="96"/>
                                        </p:tgtEl>
                                      </p:cBhvr>
                                    </p:animEffect>
                                    <p:set>
                                      <p:cBhvr>
                                        <p:cTn id="46" dur="1" fill="hold">
                                          <p:stCondLst>
                                            <p:cond delay="499"/>
                                          </p:stCondLst>
                                        </p:cTn>
                                        <p:tgtEl>
                                          <p:spTgt spid="96"/>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47" presetClass="entr" presetSubtype="0" fill="hold" nodeType="clickEffect">
                                  <p:stCondLst>
                                    <p:cond delay="0"/>
                                  </p:stCondLst>
                                  <p:childTnLst>
                                    <p:set>
                                      <p:cBhvr>
                                        <p:cTn id="50" dur="1" fill="hold">
                                          <p:stCondLst>
                                            <p:cond delay="0"/>
                                          </p:stCondLst>
                                        </p:cTn>
                                        <p:tgtEl>
                                          <p:spTgt spid="101"/>
                                        </p:tgtEl>
                                        <p:attrNameLst>
                                          <p:attrName>style.visibility</p:attrName>
                                        </p:attrNameLst>
                                      </p:cBhvr>
                                      <p:to>
                                        <p:strVal val="visible"/>
                                      </p:to>
                                    </p:set>
                                    <p:animEffect transition="in" filter="fade">
                                      <p:cBhvr>
                                        <p:cTn id="51" dur="1000"/>
                                        <p:tgtEl>
                                          <p:spTgt spid="101"/>
                                        </p:tgtEl>
                                      </p:cBhvr>
                                    </p:animEffect>
                                    <p:anim calcmode="lin" valueType="num">
                                      <p:cBhvr>
                                        <p:cTn id="52" dur="1000" fill="hold"/>
                                        <p:tgtEl>
                                          <p:spTgt spid="101"/>
                                        </p:tgtEl>
                                        <p:attrNameLst>
                                          <p:attrName>ppt_x</p:attrName>
                                        </p:attrNameLst>
                                      </p:cBhvr>
                                      <p:tavLst>
                                        <p:tav tm="0">
                                          <p:val>
                                            <p:strVal val="#ppt_x"/>
                                          </p:val>
                                        </p:tav>
                                        <p:tav tm="100000">
                                          <p:val>
                                            <p:strVal val="#ppt_x"/>
                                          </p:val>
                                        </p:tav>
                                      </p:tavLst>
                                    </p:anim>
                                    <p:anim calcmode="lin" valueType="num">
                                      <p:cBhvr>
                                        <p:cTn id="53" dur="1000" fill="hold"/>
                                        <p:tgtEl>
                                          <p:spTgt spid="101"/>
                                        </p:tgtEl>
                                        <p:attrNameLst>
                                          <p:attrName>ppt_y</p:attrName>
                                        </p:attrNameLst>
                                      </p:cBhvr>
                                      <p:tavLst>
                                        <p:tav tm="0">
                                          <p:val>
                                            <p:strVal val="#ppt_y-.1"/>
                                          </p:val>
                                        </p:tav>
                                        <p:tav tm="100000">
                                          <p:val>
                                            <p:strVal val="#ppt_y"/>
                                          </p:val>
                                        </p:tav>
                                      </p:tavLst>
                                    </p:anim>
                                  </p:childTnLst>
                                </p:cTn>
                              </p:par>
                              <p:par>
                                <p:cTn id="54" presetID="47" presetClass="entr" presetSubtype="0" fill="hold" grpId="0" nodeType="withEffect">
                                  <p:stCondLst>
                                    <p:cond delay="0"/>
                                  </p:stCondLst>
                                  <p:childTnLst>
                                    <p:set>
                                      <p:cBhvr>
                                        <p:cTn id="55" dur="1" fill="hold">
                                          <p:stCondLst>
                                            <p:cond delay="0"/>
                                          </p:stCondLst>
                                        </p:cTn>
                                        <p:tgtEl>
                                          <p:spTgt spid="102"/>
                                        </p:tgtEl>
                                        <p:attrNameLst>
                                          <p:attrName>style.visibility</p:attrName>
                                        </p:attrNameLst>
                                      </p:cBhvr>
                                      <p:to>
                                        <p:strVal val="visible"/>
                                      </p:to>
                                    </p:set>
                                    <p:animEffect transition="in" filter="fade">
                                      <p:cBhvr>
                                        <p:cTn id="56" dur="1000"/>
                                        <p:tgtEl>
                                          <p:spTgt spid="102"/>
                                        </p:tgtEl>
                                      </p:cBhvr>
                                    </p:animEffect>
                                    <p:anim calcmode="lin" valueType="num">
                                      <p:cBhvr>
                                        <p:cTn id="57" dur="1000" fill="hold"/>
                                        <p:tgtEl>
                                          <p:spTgt spid="102"/>
                                        </p:tgtEl>
                                        <p:attrNameLst>
                                          <p:attrName>ppt_x</p:attrName>
                                        </p:attrNameLst>
                                      </p:cBhvr>
                                      <p:tavLst>
                                        <p:tav tm="0">
                                          <p:val>
                                            <p:strVal val="#ppt_x"/>
                                          </p:val>
                                        </p:tav>
                                        <p:tav tm="100000">
                                          <p:val>
                                            <p:strVal val="#ppt_x"/>
                                          </p:val>
                                        </p:tav>
                                      </p:tavLst>
                                    </p:anim>
                                    <p:anim calcmode="lin" valueType="num">
                                      <p:cBhvr>
                                        <p:cTn id="58" dur="1000" fill="hold"/>
                                        <p:tgtEl>
                                          <p:spTgt spid="102"/>
                                        </p:tgtEl>
                                        <p:attrNameLst>
                                          <p:attrName>ppt_y</p:attrName>
                                        </p:attrNameLst>
                                      </p:cBhvr>
                                      <p:tavLst>
                                        <p:tav tm="0">
                                          <p:val>
                                            <p:strVal val="#ppt_y-.1"/>
                                          </p:val>
                                        </p:tav>
                                        <p:tav tm="100000">
                                          <p:val>
                                            <p:strVal val="#ppt_y"/>
                                          </p:val>
                                        </p:tav>
                                      </p:tavLst>
                                    </p:anim>
                                  </p:childTnLst>
                                </p:cTn>
                              </p:par>
                              <p:par>
                                <p:cTn id="59" presetID="47" presetClass="entr" presetSubtype="0" fill="hold" nodeType="withEffect">
                                  <p:stCondLst>
                                    <p:cond delay="0"/>
                                  </p:stCondLst>
                                  <p:childTnLst>
                                    <p:set>
                                      <p:cBhvr>
                                        <p:cTn id="60" dur="1" fill="hold">
                                          <p:stCondLst>
                                            <p:cond delay="0"/>
                                          </p:stCondLst>
                                        </p:cTn>
                                        <p:tgtEl>
                                          <p:spTgt spid="99"/>
                                        </p:tgtEl>
                                        <p:attrNameLst>
                                          <p:attrName>style.visibility</p:attrName>
                                        </p:attrNameLst>
                                      </p:cBhvr>
                                      <p:to>
                                        <p:strVal val="visible"/>
                                      </p:to>
                                    </p:set>
                                    <p:animEffect transition="in" filter="fade">
                                      <p:cBhvr>
                                        <p:cTn id="61" dur="1000"/>
                                        <p:tgtEl>
                                          <p:spTgt spid="99"/>
                                        </p:tgtEl>
                                      </p:cBhvr>
                                    </p:animEffect>
                                    <p:anim calcmode="lin" valueType="num">
                                      <p:cBhvr>
                                        <p:cTn id="62" dur="1000" fill="hold"/>
                                        <p:tgtEl>
                                          <p:spTgt spid="99"/>
                                        </p:tgtEl>
                                        <p:attrNameLst>
                                          <p:attrName>ppt_x</p:attrName>
                                        </p:attrNameLst>
                                      </p:cBhvr>
                                      <p:tavLst>
                                        <p:tav tm="0">
                                          <p:val>
                                            <p:strVal val="#ppt_x"/>
                                          </p:val>
                                        </p:tav>
                                        <p:tav tm="100000">
                                          <p:val>
                                            <p:strVal val="#ppt_x"/>
                                          </p:val>
                                        </p:tav>
                                      </p:tavLst>
                                    </p:anim>
                                    <p:anim calcmode="lin" valueType="num">
                                      <p:cBhvr>
                                        <p:cTn id="63" dur="1000" fill="hold"/>
                                        <p:tgtEl>
                                          <p:spTgt spid="99"/>
                                        </p:tgtEl>
                                        <p:attrNameLst>
                                          <p:attrName>ppt_y</p:attrName>
                                        </p:attrNameLst>
                                      </p:cBhvr>
                                      <p:tavLst>
                                        <p:tav tm="0">
                                          <p:val>
                                            <p:strVal val="#ppt_y-.1"/>
                                          </p:val>
                                        </p:tav>
                                        <p:tav tm="100000">
                                          <p:val>
                                            <p:strVal val="#ppt_y"/>
                                          </p:val>
                                        </p:tav>
                                      </p:tavLst>
                                    </p:anim>
                                  </p:childTnLst>
                                </p:cTn>
                              </p:par>
                              <p:par>
                                <p:cTn id="64" presetID="47" presetClass="entr" presetSubtype="0" fill="hold" grpId="0" nodeType="withEffect">
                                  <p:stCondLst>
                                    <p:cond delay="0"/>
                                  </p:stCondLst>
                                  <p:childTnLst>
                                    <p:set>
                                      <p:cBhvr>
                                        <p:cTn id="65" dur="1" fill="hold">
                                          <p:stCondLst>
                                            <p:cond delay="0"/>
                                          </p:stCondLst>
                                        </p:cTn>
                                        <p:tgtEl>
                                          <p:spTgt spid="100"/>
                                        </p:tgtEl>
                                        <p:attrNameLst>
                                          <p:attrName>style.visibility</p:attrName>
                                        </p:attrNameLst>
                                      </p:cBhvr>
                                      <p:to>
                                        <p:strVal val="visible"/>
                                      </p:to>
                                    </p:set>
                                    <p:animEffect transition="in" filter="fade">
                                      <p:cBhvr>
                                        <p:cTn id="66" dur="1000"/>
                                        <p:tgtEl>
                                          <p:spTgt spid="100"/>
                                        </p:tgtEl>
                                      </p:cBhvr>
                                    </p:animEffect>
                                    <p:anim calcmode="lin" valueType="num">
                                      <p:cBhvr>
                                        <p:cTn id="67" dur="1000" fill="hold"/>
                                        <p:tgtEl>
                                          <p:spTgt spid="100"/>
                                        </p:tgtEl>
                                        <p:attrNameLst>
                                          <p:attrName>ppt_x</p:attrName>
                                        </p:attrNameLst>
                                      </p:cBhvr>
                                      <p:tavLst>
                                        <p:tav tm="0">
                                          <p:val>
                                            <p:strVal val="#ppt_x"/>
                                          </p:val>
                                        </p:tav>
                                        <p:tav tm="100000">
                                          <p:val>
                                            <p:strVal val="#ppt_x"/>
                                          </p:val>
                                        </p:tav>
                                      </p:tavLst>
                                    </p:anim>
                                    <p:anim calcmode="lin" valueType="num">
                                      <p:cBhvr>
                                        <p:cTn id="68" dur="1000" fill="hold"/>
                                        <p:tgtEl>
                                          <p:spTgt spid="100"/>
                                        </p:tgtEl>
                                        <p:attrNameLst>
                                          <p:attrName>ppt_y</p:attrName>
                                        </p:attrNameLst>
                                      </p:cBhvr>
                                      <p:tavLst>
                                        <p:tav tm="0">
                                          <p:val>
                                            <p:strVal val="#ppt_y-.1"/>
                                          </p:val>
                                        </p:tav>
                                        <p:tav tm="100000">
                                          <p:val>
                                            <p:strVal val="#ppt_y"/>
                                          </p:val>
                                        </p:tav>
                                      </p:tavLst>
                                    </p:anim>
                                  </p:childTnLst>
                                </p:cTn>
                              </p:par>
                              <p:par>
                                <p:cTn id="69" presetID="47" presetClass="entr" presetSubtype="0" fill="hold" nodeType="withEffect">
                                  <p:stCondLst>
                                    <p:cond delay="0"/>
                                  </p:stCondLst>
                                  <p:childTnLst>
                                    <p:set>
                                      <p:cBhvr>
                                        <p:cTn id="70" dur="1" fill="hold">
                                          <p:stCondLst>
                                            <p:cond delay="0"/>
                                          </p:stCondLst>
                                        </p:cTn>
                                        <p:tgtEl>
                                          <p:spTgt spid="97"/>
                                        </p:tgtEl>
                                        <p:attrNameLst>
                                          <p:attrName>style.visibility</p:attrName>
                                        </p:attrNameLst>
                                      </p:cBhvr>
                                      <p:to>
                                        <p:strVal val="visible"/>
                                      </p:to>
                                    </p:set>
                                    <p:animEffect transition="in" filter="fade">
                                      <p:cBhvr>
                                        <p:cTn id="71" dur="1000"/>
                                        <p:tgtEl>
                                          <p:spTgt spid="97"/>
                                        </p:tgtEl>
                                      </p:cBhvr>
                                    </p:animEffect>
                                    <p:anim calcmode="lin" valueType="num">
                                      <p:cBhvr>
                                        <p:cTn id="72" dur="1000" fill="hold"/>
                                        <p:tgtEl>
                                          <p:spTgt spid="97"/>
                                        </p:tgtEl>
                                        <p:attrNameLst>
                                          <p:attrName>ppt_x</p:attrName>
                                        </p:attrNameLst>
                                      </p:cBhvr>
                                      <p:tavLst>
                                        <p:tav tm="0">
                                          <p:val>
                                            <p:strVal val="#ppt_x"/>
                                          </p:val>
                                        </p:tav>
                                        <p:tav tm="100000">
                                          <p:val>
                                            <p:strVal val="#ppt_x"/>
                                          </p:val>
                                        </p:tav>
                                      </p:tavLst>
                                    </p:anim>
                                    <p:anim calcmode="lin" valueType="num">
                                      <p:cBhvr>
                                        <p:cTn id="73" dur="1000" fill="hold"/>
                                        <p:tgtEl>
                                          <p:spTgt spid="97"/>
                                        </p:tgtEl>
                                        <p:attrNameLst>
                                          <p:attrName>ppt_y</p:attrName>
                                        </p:attrNameLst>
                                      </p:cBhvr>
                                      <p:tavLst>
                                        <p:tav tm="0">
                                          <p:val>
                                            <p:strVal val="#ppt_y-.1"/>
                                          </p:val>
                                        </p:tav>
                                        <p:tav tm="100000">
                                          <p:val>
                                            <p:strVal val="#ppt_y"/>
                                          </p:val>
                                        </p:tav>
                                      </p:tavLst>
                                    </p:anim>
                                  </p:childTnLst>
                                </p:cTn>
                              </p:par>
                              <p:par>
                                <p:cTn id="74" presetID="47" presetClass="entr" presetSubtype="0" fill="hold" grpId="0" nodeType="withEffect">
                                  <p:stCondLst>
                                    <p:cond delay="0"/>
                                  </p:stCondLst>
                                  <p:childTnLst>
                                    <p:set>
                                      <p:cBhvr>
                                        <p:cTn id="75" dur="1" fill="hold">
                                          <p:stCondLst>
                                            <p:cond delay="0"/>
                                          </p:stCondLst>
                                        </p:cTn>
                                        <p:tgtEl>
                                          <p:spTgt spid="98"/>
                                        </p:tgtEl>
                                        <p:attrNameLst>
                                          <p:attrName>style.visibility</p:attrName>
                                        </p:attrNameLst>
                                      </p:cBhvr>
                                      <p:to>
                                        <p:strVal val="visible"/>
                                      </p:to>
                                    </p:set>
                                    <p:animEffect transition="in" filter="fade">
                                      <p:cBhvr>
                                        <p:cTn id="76" dur="1000"/>
                                        <p:tgtEl>
                                          <p:spTgt spid="98"/>
                                        </p:tgtEl>
                                      </p:cBhvr>
                                    </p:animEffect>
                                    <p:anim calcmode="lin" valueType="num">
                                      <p:cBhvr>
                                        <p:cTn id="77" dur="1000" fill="hold"/>
                                        <p:tgtEl>
                                          <p:spTgt spid="98"/>
                                        </p:tgtEl>
                                        <p:attrNameLst>
                                          <p:attrName>ppt_x</p:attrName>
                                        </p:attrNameLst>
                                      </p:cBhvr>
                                      <p:tavLst>
                                        <p:tav tm="0">
                                          <p:val>
                                            <p:strVal val="#ppt_x"/>
                                          </p:val>
                                        </p:tav>
                                        <p:tav tm="100000">
                                          <p:val>
                                            <p:strVal val="#ppt_x"/>
                                          </p:val>
                                        </p:tav>
                                      </p:tavLst>
                                    </p:anim>
                                    <p:anim calcmode="lin" valueType="num">
                                      <p:cBhvr>
                                        <p:cTn id="78" dur="1000" fill="hold"/>
                                        <p:tgtEl>
                                          <p:spTgt spid="9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animBg="1"/>
      <p:bldP spid="84" grpId="1" animBg="1"/>
      <p:bldP spid="92" grpId="0" animBg="1"/>
      <p:bldP spid="92" grpId="1" animBg="1"/>
      <p:bldP spid="93" grpId="0" animBg="1"/>
      <p:bldP spid="93" grpId="1" animBg="1"/>
      <p:bldP spid="94" grpId="0" animBg="1"/>
      <p:bldP spid="94" grpId="1" animBg="1"/>
      <p:bldP spid="95" grpId="0" animBg="1"/>
      <p:bldP spid="95" grpId="1" animBg="1"/>
      <p:bldP spid="2" grpId="0" animBg="1"/>
      <p:bldP spid="98" grpId="0" animBg="1"/>
      <p:bldP spid="100" grpId="0" animBg="1"/>
      <p:bldP spid="10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4"/>
          <a:stretch>
            <a:fillRect/>
          </a:stretch>
        </p:blipFill>
        <p:spPr>
          <a:xfrm>
            <a:off x="-638" y="-22540"/>
            <a:ext cx="9145276" cy="6880540"/>
          </a:xfrm>
          <a:prstGeom prst="rect">
            <a:avLst/>
          </a:prstGeom>
        </p:spPr>
      </p:pic>
      <p:sp>
        <p:nvSpPr>
          <p:cNvPr id="8" name="Text Box 8"/>
          <p:cNvSpPr txBox="1">
            <a:spLocks noChangeArrowheads="1"/>
          </p:cNvSpPr>
          <p:nvPr/>
        </p:nvSpPr>
        <p:spPr bwMode="auto">
          <a:xfrm>
            <a:off x="333375" y="6386513"/>
            <a:ext cx="40497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4925">
                <a:solidFill>
                  <a:srgbClr val="000000"/>
                </a:solidFill>
                <a:miter lim="800000"/>
                <a:headEnd/>
                <a:tailEnd/>
              </a14:hiddenLine>
            </a:ext>
          </a:extLst>
        </p:spPr>
        <p:txBody>
          <a:bodyPr>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algn="ctr" eaLnBrk="0" fontAlgn="base" hangingPunct="0">
              <a:spcBef>
                <a:spcPct val="0"/>
              </a:spcBef>
              <a:spcAft>
                <a:spcPct val="0"/>
              </a:spcAft>
              <a:defRPr>
                <a:solidFill>
                  <a:schemeClr val="tx1"/>
                </a:solidFill>
                <a:latin typeface=".VnTime" pitchFamily="34" charset="0"/>
              </a:defRPr>
            </a:lvl6pPr>
            <a:lvl7pPr marL="2971800" indent="-228600" algn="ctr" eaLnBrk="0" fontAlgn="base" hangingPunct="0">
              <a:spcBef>
                <a:spcPct val="0"/>
              </a:spcBef>
              <a:spcAft>
                <a:spcPct val="0"/>
              </a:spcAft>
              <a:defRPr>
                <a:solidFill>
                  <a:schemeClr val="tx1"/>
                </a:solidFill>
                <a:latin typeface=".VnTime" pitchFamily="34" charset="0"/>
              </a:defRPr>
            </a:lvl7pPr>
            <a:lvl8pPr marL="3429000" indent="-228600" algn="ctr" eaLnBrk="0" fontAlgn="base" hangingPunct="0">
              <a:spcBef>
                <a:spcPct val="0"/>
              </a:spcBef>
              <a:spcAft>
                <a:spcPct val="0"/>
              </a:spcAft>
              <a:defRPr>
                <a:solidFill>
                  <a:schemeClr val="tx1"/>
                </a:solidFill>
                <a:latin typeface=".VnTime" pitchFamily="34" charset="0"/>
              </a:defRPr>
            </a:lvl8pPr>
            <a:lvl9pPr marL="3886200" indent="-228600" algn="ctr" eaLnBrk="0" fontAlgn="base" hangingPunct="0">
              <a:spcBef>
                <a:spcPct val="0"/>
              </a:spcBef>
              <a:spcAft>
                <a:spcPct val="0"/>
              </a:spcAft>
              <a:defRPr>
                <a:solidFill>
                  <a:schemeClr val="tx1"/>
                </a:solidFill>
                <a:latin typeface=".VnTime" pitchFamily="34" charset="0"/>
              </a:defRPr>
            </a:lvl9pPr>
          </a:lstStyle>
          <a:p>
            <a:pPr algn="l">
              <a:spcBef>
                <a:spcPct val="50000"/>
              </a:spcBef>
            </a:pPr>
            <a:endParaRPr lang="vi-VN"/>
          </a:p>
        </p:txBody>
      </p:sp>
      <p:sp>
        <p:nvSpPr>
          <p:cNvPr id="9" name="Text Box 9"/>
          <p:cNvSpPr txBox="1">
            <a:spLocks noChangeArrowheads="1"/>
          </p:cNvSpPr>
          <p:nvPr/>
        </p:nvSpPr>
        <p:spPr bwMode="auto">
          <a:xfrm>
            <a:off x="119063" y="5646756"/>
            <a:ext cx="8961438" cy="954107"/>
          </a:xfrm>
          <a:prstGeom prst="rect">
            <a:avLst/>
          </a:prstGeom>
          <a:solidFill>
            <a:srgbClr val="D7E527"/>
          </a:solidFill>
          <a:ln w="34925">
            <a:noFill/>
            <a:miter lim="800000"/>
            <a:headEnd/>
            <a:tailEnd/>
          </a:ln>
          <a:effectLst/>
        </p:spPr>
        <p:txBody>
          <a:bodyPr wrap="square">
            <a:spAutoFit/>
          </a:bodyPr>
          <a:lstStyle/>
          <a:p>
            <a:pPr algn="l" eaLnBrk="0" hangingPunct="0">
              <a:spcBef>
                <a:spcPct val="50000"/>
              </a:spcBef>
              <a:defRPr/>
            </a:pPr>
            <a:r>
              <a:rPr lang="en-US" sz="2800" dirty="0">
                <a:latin typeface="Arial" pitchFamily="34" charset="0"/>
                <a:cs typeface="Arial" pitchFamily="34" charset="0"/>
              </a:rPr>
              <a:t>         17 </a:t>
            </a:r>
            <a:r>
              <a:rPr lang="en-US" sz="2800" dirty="0" err="1">
                <a:latin typeface="Arial" pitchFamily="34" charset="0"/>
                <a:cs typeface="Arial" pitchFamily="34" charset="0"/>
              </a:rPr>
              <a:t>giờ</a:t>
            </a:r>
            <a:r>
              <a:rPr lang="en-US" sz="2800" dirty="0">
                <a:latin typeface="Arial" pitchFamily="34" charset="0"/>
                <a:cs typeface="Arial" pitchFamily="34" charset="0"/>
              </a:rPr>
              <a:t> 30 </a:t>
            </a:r>
            <a:r>
              <a:rPr lang="en-US" sz="2800" dirty="0" err="1">
                <a:latin typeface="Arial" pitchFamily="34" charset="0"/>
                <a:cs typeface="Arial" pitchFamily="34" charset="0"/>
              </a:rPr>
              <a:t>phút</a:t>
            </a:r>
            <a:r>
              <a:rPr lang="en-US" sz="2800" dirty="0">
                <a:latin typeface="Arial" pitchFamily="34" charset="0"/>
                <a:cs typeface="Arial" pitchFamily="34" charset="0"/>
              </a:rPr>
              <a:t> </a:t>
            </a:r>
            <a:r>
              <a:rPr lang="en-US" sz="2800" dirty="0" err="1">
                <a:latin typeface="Arial" pitchFamily="34" charset="0"/>
                <a:cs typeface="Arial" pitchFamily="34" charset="0"/>
              </a:rPr>
              <a:t>ngày</a:t>
            </a:r>
            <a:r>
              <a:rPr lang="en-US" sz="2800" dirty="0">
                <a:latin typeface="Arial" pitchFamily="34" charset="0"/>
                <a:cs typeface="Arial" pitchFamily="34" charset="0"/>
              </a:rPr>
              <a:t> 7-5-1954, </a:t>
            </a:r>
            <a:r>
              <a:rPr lang="en-US" sz="2800" dirty="0" err="1">
                <a:latin typeface="Arial" pitchFamily="34" charset="0"/>
                <a:cs typeface="Arial" pitchFamily="34" charset="0"/>
              </a:rPr>
              <a:t>cờ</a:t>
            </a:r>
            <a:r>
              <a:rPr lang="en-US" sz="2800" dirty="0">
                <a:latin typeface="Arial" pitchFamily="34" charset="0"/>
                <a:cs typeface="Arial" pitchFamily="34" charset="0"/>
              </a:rPr>
              <a:t> </a:t>
            </a:r>
            <a:r>
              <a:rPr lang="en-US" sz="2800" dirty="0" err="1">
                <a:latin typeface="Arial" pitchFamily="34" charset="0"/>
                <a:cs typeface="Arial" pitchFamily="34" charset="0"/>
              </a:rPr>
              <a:t>chiến</a:t>
            </a:r>
            <a:r>
              <a:rPr lang="en-US" sz="2800" dirty="0">
                <a:latin typeface="Arial" pitchFamily="34" charset="0"/>
                <a:cs typeface="Arial" pitchFamily="34" charset="0"/>
              </a:rPr>
              <a:t> </a:t>
            </a:r>
            <a:r>
              <a:rPr lang="en-US" sz="2800" dirty="0" err="1">
                <a:latin typeface="Arial" pitchFamily="34" charset="0"/>
                <a:cs typeface="Arial" pitchFamily="34" charset="0"/>
              </a:rPr>
              <a:t>thắng</a:t>
            </a:r>
            <a:r>
              <a:rPr lang="en-US" sz="2800" dirty="0">
                <a:latin typeface="Arial" pitchFamily="34" charset="0"/>
                <a:cs typeface="Arial" pitchFamily="34" charset="0"/>
              </a:rPr>
              <a:t> </a:t>
            </a:r>
            <a:r>
              <a:rPr lang="en-US" sz="2800" dirty="0" err="1">
                <a:latin typeface="Arial" pitchFamily="34" charset="0"/>
                <a:cs typeface="Arial" pitchFamily="34" charset="0"/>
              </a:rPr>
              <a:t>tung</a:t>
            </a:r>
            <a:r>
              <a:rPr lang="en-US" sz="2800" dirty="0">
                <a:latin typeface="Arial" pitchFamily="34" charset="0"/>
                <a:cs typeface="Arial" pitchFamily="34" charset="0"/>
              </a:rPr>
              <a:t> bay </a:t>
            </a:r>
            <a:r>
              <a:rPr lang="en-US" sz="2800" dirty="0" err="1">
                <a:latin typeface="Arial" pitchFamily="34" charset="0"/>
                <a:cs typeface="Arial" pitchFamily="34" charset="0"/>
              </a:rPr>
              <a:t>trên</a:t>
            </a:r>
            <a:r>
              <a:rPr lang="en-US" sz="2800" dirty="0">
                <a:latin typeface="Arial" pitchFamily="34" charset="0"/>
                <a:cs typeface="Arial" pitchFamily="34" charset="0"/>
              </a:rPr>
              <a:t> </a:t>
            </a:r>
            <a:r>
              <a:rPr lang="en-US" sz="2800" dirty="0" err="1">
                <a:latin typeface="Arial" pitchFamily="34" charset="0"/>
                <a:cs typeface="Arial" pitchFamily="34" charset="0"/>
              </a:rPr>
              <a:t>nắp</a:t>
            </a:r>
            <a:r>
              <a:rPr lang="en-US" sz="2800" dirty="0">
                <a:latin typeface="Arial" pitchFamily="34" charset="0"/>
                <a:cs typeface="Arial" pitchFamily="34" charset="0"/>
              </a:rPr>
              <a:t> </a:t>
            </a:r>
            <a:r>
              <a:rPr lang="en-US" sz="2800" dirty="0" err="1">
                <a:latin typeface="Arial" pitchFamily="34" charset="0"/>
                <a:cs typeface="Arial" pitchFamily="34" charset="0"/>
              </a:rPr>
              <a:t>hầm</a:t>
            </a:r>
            <a:r>
              <a:rPr lang="en-US" sz="2800" dirty="0">
                <a:latin typeface="Arial" pitchFamily="34" charset="0"/>
                <a:cs typeface="Arial" pitchFamily="34" charset="0"/>
              </a:rPr>
              <a:t> </a:t>
            </a:r>
            <a:r>
              <a:rPr lang="en-US" sz="2800" dirty="0" err="1">
                <a:latin typeface="Arial" pitchFamily="34" charset="0"/>
                <a:cs typeface="Arial" pitchFamily="34" charset="0"/>
              </a:rPr>
              <a:t>tướng</a:t>
            </a:r>
            <a:r>
              <a:rPr lang="en-US" sz="2800" dirty="0">
                <a:latin typeface="Arial" pitchFamily="34" charset="0"/>
                <a:cs typeface="Arial" pitchFamily="34" charset="0"/>
              </a:rPr>
              <a:t> </a:t>
            </a:r>
            <a:r>
              <a:rPr lang="en-US" sz="2800" dirty="0" err="1">
                <a:latin typeface="Arial" pitchFamily="34" charset="0"/>
                <a:cs typeface="Arial" pitchFamily="34" charset="0"/>
              </a:rPr>
              <a:t>Đờ</a:t>
            </a:r>
            <a:r>
              <a:rPr lang="en-US" sz="2800" dirty="0">
                <a:latin typeface="Arial" pitchFamily="34" charset="0"/>
                <a:cs typeface="Arial" pitchFamily="34" charset="0"/>
              </a:rPr>
              <a:t> </a:t>
            </a:r>
            <a:r>
              <a:rPr lang="en-US" sz="2800" dirty="0" err="1">
                <a:latin typeface="Arial" pitchFamily="34" charset="0"/>
                <a:cs typeface="Arial" pitchFamily="34" charset="0"/>
              </a:rPr>
              <a:t>Ca-xtơ-ri</a:t>
            </a:r>
            <a:endParaRPr lang="en-US" sz="2800" dirty="0">
              <a:solidFill>
                <a:srgbClr val="0000FF"/>
              </a:solidFill>
              <a:latin typeface="Arial" pitchFamily="34" charset="0"/>
              <a:cs typeface="Arial" pitchFamily="34" charset="0"/>
            </a:endParaRPr>
          </a:p>
        </p:txBody>
      </p:sp>
      <p:pic>
        <p:nvPicPr>
          <p:cNvPr id="10" name="Picture 11" descr="Fireworks-07-june[1]"/>
          <p:cNvPicPr>
            <a:picLocks noGrp="1" noChangeAspect="1" noChangeArrowheads="1"/>
          </p:cNvPicPr>
          <p:nvPr>
            <p:ph sz="half" idx="4294967295"/>
          </p:nvPr>
        </p:nvPicPr>
        <p:blipFill>
          <a:blip r:embed="rId5">
            <a:extLst>
              <a:ext uri="{28A0092B-C50C-407E-A947-70E740481C1C}">
                <a14:useLocalDpi xmlns:a14="http://schemas.microsoft.com/office/drawing/2010/main" val="0"/>
              </a:ext>
            </a:extLst>
          </a:blip>
          <a:srcRect/>
          <a:stretch>
            <a:fillRect/>
          </a:stretch>
        </p:blipFill>
        <p:spPr>
          <a:xfrm>
            <a:off x="741363" y="1619250"/>
            <a:ext cx="1012825" cy="1006475"/>
          </a:xfrm>
          <a:prstGeom prst="rect">
            <a:avLst/>
          </a:prstGeom>
          <a:noFill/>
        </p:spPr>
      </p:pic>
      <p:grpSp>
        <p:nvGrpSpPr>
          <p:cNvPr id="11" name="Group 13"/>
          <p:cNvGrpSpPr>
            <a:grpSpLocks/>
          </p:cNvGrpSpPr>
          <p:nvPr/>
        </p:nvGrpSpPr>
        <p:grpSpPr bwMode="auto">
          <a:xfrm>
            <a:off x="119063" y="166688"/>
            <a:ext cx="8878887" cy="5410200"/>
            <a:chOff x="75" y="105"/>
            <a:chExt cx="5593" cy="3408"/>
          </a:xfrm>
        </p:grpSpPr>
        <p:pic>
          <p:nvPicPr>
            <p:cNvPr id="12" name="Picture 7" descr="Anh Dien bie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 y="105"/>
              <a:ext cx="5593" cy="3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j0178293"/>
            <p:cNvPicPr>
              <a:picLocks noChangeAspect="1" noChangeArrowheads="1" noCrop="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2150566">
              <a:off x="3019" y="646"/>
              <a:ext cx="1303" cy="1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 name="Picture 14" descr="AR9-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73025" y="5715000"/>
            <a:ext cx="1527175" cy="301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bat tuong do - cat _274_1_16724.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36512" y="16334"/>
            <a:ext cx="8961438" cy="5512427"/>
          </a:xfrm>
          <a:prstGeom prst="rect">
            <a:avLst/>
          </a:prstGeom>
        </p:spPr>
      </p:pic>
      <p:sp>
        <p:nvSpPr>
          <p:cNvPr id="16" name="Rounded Rectangle 15"/>
          <p:cNvSpPr/>
          <p:nvPr/>
        </p:nvSpPr>
        <p:spPr>
          <a:xfrm>
            <a:off x="1066800" y="5704380"/>
            <a:ext cx="7709693" cy="83820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000" dirty="0" err="1">
                <a:latin typeface="Arial" pitchFamily="34" charset="0"/>
                <a:cs typeface="Arial" pitchFamily="34" charset="0"/>
              </a:rPr>
              <a:t>Mời</a:t>
            </a:r>
            <a:r>
              <a:rPr lang="en-US" sz="2000" dirty="0">
                <a:latin typeface="Arial" pitchFamily="34" charset="0"/>
                <a:cs typeface="Arial" pitchFamily="34" charset="0"/>
              </a:rPr>
              <a:t> </a:t>
            </a:r>
            <a:r>
              <a:rPr lang="en-US" sz="2000" dirty="0" err="1">
                <a:latin typeface="Arial" pitchFamily="34" charset="0"/>
                <a:cs typeface="Arial" pitchFamily="34" charset="0"/>
              </a:rPr>
              <a:t>các</a:t>
            </a:r>
            <a:r>
              <a:rPr lang="en-US" sz="2000" dirty="0">
                <a:latin typeface="Arial" pitchFamily="34" charset="0"/>
                <a:cs typeface="Arial" pitchFamily="34" charset="0"/>
              </a:rPr>
              <a:t> </a:t>
            </a:r>
            <a:r>
              <a:rPr lang="en-US" sz="2000" dirty="0" err="1">
                <a:latin typeface="Arial" pitchFamily="34" charset="0"/>
                <a:cs typeface="Arial" pitchFamily="34" charset="0"/>
              </a:rPr>
              <a:t>em</a:t>
            </a:r>
            <a:r>
              <a:rPr lang="en-US" sz="2000" dirty="0">
                <a:latin typeface="Arial" pitchFamily="34" charset="0"/>
                <a:cs typeface="Arial" pitchFamily="34" charset="0"/>
              </a:rPr>
              <a:t> </a:t>
            </a:r>
            <a:r>
              <a:rPr lang="en-US" sz="2000" dirty="0" err="1">
                <a:latin typeface="Arial" pitchFamily="34" charset="0"/>
                <a:cs typeface="Arial" pitchFamily="34" charset="0"/>
              </a:rPr>
              <a:t>xem</a:t>
            </a:r>
            <a:r>
              <a:rPr lang="en-US" sz="2000" dirty="0">
                <a:latin typeface="Arial" pitchFamily="34" charset="0"/>
                <a:cs typeface="Arial" pitchFamily="34" charset="0"/>
              </a:rPr>
              <a:t> clip</a:t>
            </a:r>
          </a:p>
        </p:txBody>
      </p:sp>
    </p:spTree>
    <p:extLst>
      <p:ext uri="{BB962C8B-B14F-4D97-AF65-F5344CB8AC3E}">
        <p14:creationId xmlns:p14="http://schemas.microsoft.com/office/powerpoint/2010/main" val="381614889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0" presetClass="emph" presetSubtype="0" fill="hold" nodeType="clickEffect">
                                  <p:stCondLst>
                                    <p:cond delay="0"/>
                                  </p:stCondLst>
                                  <p:childTnLst>
                                    <p:animClr clrSpc="hsl" dir="cw">
                                      <p:cBhvr override="childStyle">
                                        <p:cTn id="13" dur="500" fill="hold"/>
                                        <p:tgtEl>
                                          <p:spTgt spid="10"/>
                                        </p:tgtEl>
                                        <p:attrNameLst>
                                          <p:attrName>style.color</p:attrName>
                                        </p:attrNameLst>
                                      </p:cBhvr>
                                      <p:by>
                                        <p:hsl h="0" s="12549" l="25098"/>
                                      </p:by>
                                    </p:animClr>
                                    <p:animClr clrSpc="hsl" dir="cw">
                                      <p:cBhvr>
                                        <p:cTn id="14" dur="500" fill="hold"/>
                                        <p:tgtEl>
                                          <p:spTgt spid="10"/>
                                        </p:tgtEl>
                                        <p:attrNameLst>
                                          <p:attrName>fillcolor</p:attrName>
                                        </p:attrNameLst>
                                      </p:cBhvr>
                                      <p:by>
                                        <p:hsl h="0" s="12549" l="25098"/>
                                      </p:by>
                                    </p:animClr>
                                    <p:animClr clrSpc="hsl" dir="cw">
                                      <p:cBhvr>
                                        <p:cTn id="15" dur="500" fill="hold"/>
                                        <p:tgtEl>
                                          <p:spTgt spid="10"/>
                                        </p:tgtEl>
                                        <p:attrNameLst>
                                          <p:attrName>stroke.color</p:attrName>
                                        </p:attrNameLst>
                                      </p:cBhvr>
                                      <p:by>
                                        <p:hsl h="0" s="12549" l="25098"/>
                                      </p:by>
                                    </p:animClr>
                                    <p:set>
                                      <p:cBhvr>
                                        <p:cTn id="16" dur="500" fill="hold"/>
                                        <p:tgtEl>
                                          <p:spTgt spid="10"/>
                                        </p:tgtEl>
                                        <p:attrNameLst>
                                          <p:attrName>fill.type</p:attrName>
                                        </p:attrNameLst>
                                      </p:cBhvr>
                                      <p:to>
                                        <p:strVal val="solid"/>
                                      </p:to>
                                    </p:set>
                                  </p:childTnLst>
                                </p:cTn>
                              </p:par>
                              <p:par>
                                <p:cTn id="17" presetID="22" presetClass="entr" presetSubtype="4"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down)">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additive="base">
                                        <p:cTn id="24" dur="500" fill="hold"/>
                                        <p:tgtEl>
                                          <p:spTgt spid="16"/>
                                        </p:tgtEl>
                                        <p:attrNameLst>
                                          <p:attrName>ppt_x</p:attrName>
                                        </p:attrNameLst>
                                      </p:cBhvr>
                                      <p:tavLst>
                                        <p:tav tm="0">
                                          <p:val>
                                            <p:strVal val="#ppt_x"/>
                                          </p:val>
                                        </p:tav>
                                        <p:tav tm="100000">
                                          <p:val>
                                            <p:strVal val="#ppt_x"/>
                                          </p:val>
                                        </p:tav>
                                      </p:tavLst>
                                    </p:anim>
                                    <p:anim calcmode="lin" valueType="num">
                                      <p:cBhvr additive="base">
                                        <p:cTn id="25"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xit" presetSubtype="0" fill="hold" grpId="1" nodeType="clickEffect">
                                  <p:stCondLst>
                                    <p:cond delay="0"/>
                                  </p:stCondLst>
                                  <p:childTnLst>
                                    <p:animEffect transition="out" filter="fade">
                                      <p:cBhvr>
                                        <p:cTn id="29" dur="1000"/>
                                        <p:tgtEl>
                                          <p:spTgt spid="16"/>
                                        </p:tgtEl>
                                      </p:cBhvr>
                                    </p:animEffect>
                                    <p:anim calcmode="lin" valueType="num">
                                      <p:cBhvr>
                                        <p:cTn id="30" dur="1000"/>
                                        <p:tgtEl>
                                          <p:spTgt spid="16"/>
                                        </p:tgtEl>
                                        <p:attrNameLst>
                                          <p:attrName>ppt_x</p:attrName>
                                        </p:attrNameLst>
                                      </p:cBhvr>
                                      <p:tavLst>
                                        <p:tav tm="0">
                                          <p:val>
                                            <p:strVal val="ppt_x"/>
                                          </p:val>
                                        </p:tav>
                                        <p:tav tm="100000">
                                          <p:val>
                                            <p:strVal val="ppt_x"/>
                                          </p:val>
                                        </p:tav>
                                      </p:tavLst>
                                    </p:anim>
                                    <p:anim calcmode="lin" valueType="num">
                                      <p:cBhvr>
                                        <p:cTn id="31" dur="1000"/>
                                        <p:tgtEl>
                                          <p:spTgt spid="16"/>
                                        </p:tgtEl>
                                        <p:attrNameLst>
                                          <p:attrName>ppt_y</p:attrName>
                                        </p:attrNameLst>
                                      </p:cBhvr>
                                      <p:tavLst>
                                        <p:tav tm="0">
                                          <p:val>
                                            <p:strVal val="ppt_y"/>
                                          </p:val>
                                        </p:tav>
                                        <p:tav tm="100000">
                                          <p:val>
                                            <p:strVal val="ppt_y+.1"/>
                                          </p:val>
                                        </p:tav>
                                      </p:tavLst>
                                    </p:anim>
                                    <p:set>
                                      <p:cBhvr>
                                        <p:cTn id="32" dur="1" fill="hold">
                                          <p:stCondLst>
                                            <p:cond delay="9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15"/>
                    </p:tgtEl>
                  </p:cond>
                </p:stCondLst>
                <p:endSync evt="end" delay="0">
                  <p:rtn val="all"/>
                </p:endSync>
                <p:childTnLst>
                  <p:par>
                    <p:cTn id="34" fill="hold">
                      <p:stCondLst>
                        <p:cond delay="0"/>
                      </p:stCondLst>
                      <p:childTnLst>
                        <p:par>
                          <p:cTn id="35" fill="hold">
                            <p:stCondLst>
                              <p:cond delay="0"/>
                            </p:stCondLst>
                            <p:childTnLst>
                              <p:par>
                                <p:cTn id="36" presetID="2" presetClass="mediacall" presetSubtype="0" fill="hold" nodeType="clickEffect">
                                  <p:stCondLst>
                                    <p:cond delay="0"/>
                                  </p:stCondLst>
                                  <p:childTnLst>
                                    <p:cmd type="call" cmd="togglePause">
                                      <p:cBhvr>
                                        <p:cTn id="37" dur="1" fill="hold"/>
                                        <p:tgtEl>
                                          <p:spTgt spid="15"/>
                                        </p:tgtEl>
                                      </p:cBhvr>
                                    </p:cmd>
                                  </p:childTnLst>
                                </p:cTn>
                              </p:par>
                            </p:childTnLst>
                          </p:cTn>
                        </p:par>
                      </p:childTnLst>
                    </p:cTn>
                  </p:par>
                </p:childTnLst>
              </p:cTn>
              <p:nextCondLst>
                <p:cond evt="onClick" delay="0">
                  <p:tgtEl>
                    <p:spTgt spid="15"/>
                  </p:tgtEl>
                </p:cond>
              </p:nextCondLst>
            </p:seq>
            <p:video>
              <p:cMediaNode vol="43396">
                <p:cTn id="38" fill="hold" display="0">
                  <p:stCondLst>
                    <p:cond delay="indefinite"/>
                  </p:stCondLst>
                </p:cTn>
                <p:tgtEl>
                  <p:spTgt spid="15"/>
                </p:tgtEl>
              </p:cMediaNode>
            </p:video>
          </p:childTnLst>
        </p:cTn>
      </p:par>
    </p:tnLst>
    <p:bldLst>
      <p:bldP spid="9" grpId="0" animBg="1"/>
      <p:bldP spid="16" grpId="0" animBg="1"/>
      <p:bldP spid="16"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38" y="0"/>
            <a:ext cx="9145276" cy="6858000"/>
          </a:xfrm>
          <a:prstGeom prst="rect">
            <a:avLst/>
          </a:prstGeom>
        </p:spPr>
      </p:pic>
      <p:pic>
        <p:nvPicPr>
          <p:cNvPr id="11266" name="Picture 6" descr="Top 75+ hình nền powerpoint lịch sử chất lượng full hd cực đẹ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16" y="857250"/>
            <a:ext cx="9133284"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7"/>
          <p:cNvSpPr/>
          <p:nvPr/>
        </p:nvSpPr>
        <p:spPr>
          <a:xfrm>
            <a:off x="1676400" y="2209800"/>
            <a:ext cx="6324600" cy="1084890"/>
          </a:xfrm>
          <a:prstGeom prst="rect">
            <a:avLst/>
          </a:prstGeom>
          <a:solidFill>
            <a:schemeClr val="bg1">
              <a:lumMod val="75000"/>
            </a:schemeClr>
          </a:solidFill>
          <a:ln w="9525">
            <a:noFill/>
            <a:miter/>
          </a:ln>
        </p:spPr>
        <p:txBody>
          <a:bodyPr wrap="square" lIns="68558" tIns="34279" rIns="68558" bIns="34279">
            <a:spAutoFit/>
          </a:bodyPr>
          <a:lstStyle/>
          <a:p>
            <a:pPr algn="ctr" eaLnBrk="1" hangingPunct="1">
              <a:defRPr/>
            </a:pPr>
            <a:r>
              <a:rPr lang="vi-VN" altLang="zh-CN" sz="3300" b="1">
                <a:solidFill>
                  <a:srgbClr val="C00000"/>
                </a:solidFill>
                <a:latin typeface="隶书"/>
                <a:ea typeface="隶书"/>
                <a:cs typeface="隶书"/>
                <a:sym typeface="Arial" pitchFamily="34" charset="0"/>
              </a:rPr>
              <a:t>Hoạt động 3: Ý nghĩa chiến dịch Điện Biên Phủ</a:t>
            </a:r>
            <a:endParaRPr lang="zh-CN" altLang="en-US" sz="3300" b="1">
              <a:solidFill>
                <a:srgbClr val="C00000"/>
              </a:solidFill>
              <a:latin typeface="隶书"/>
              <a:ea typeface="隶书"/>
              <a:cs typeface="隶书"/>
              <a:sym typeface="Arial" pitchFamily="34" charset="0"/>
            </a:endParaRPr>
          </a:p>
        </p:txBody>
      </p:sp>
    </p:spTree>
    <p:extLst>
      <p:ext uri="{BB962C8B-B14F-4D97-AF65-F5344CB8AC3E}">
        <p14:creationId xmlns:p14="http://schemas.microsoft.com/office/powerpoint/2010/main" val="5096845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245D55"/>
        </a:solidFill>
        <a:effectLst/>
      </p:bgPr>
    </p:bg>
    <p:spTree>
      <p:nvGrpSpPr>
        <p:cNvPr id="1" name=""/>
        <p:cNvGrpSpPr/>
        <p:nvPr/>
      </p:nvGrpSpPr>
      <p:grpSpPr>
        <a:xfrm>
          <a:off x="0" y="0"/>
          <a:ext cx="0" cy="0"/>
          <a:chOff x="0" y="0"/>
          <a:chExt cx="0" cy="0"/>
        </a:xfrm>
      </p:grpSpPr>
      <p:grpSp>
        <p:nvGrpSpPr>
          <p:cNvPr id="2" name="Group 2"/>
          <p:cNvGrpSpPr/>
          <p:nvPr/>
        </p:nvGrpSpPr>
        <p:grpSpPr>
          <a:xfrm>
            <a:off x="-246061" y="0"/>
            <a:ext cx="9636122" cy="7010400"/>
            <a:chOff x="0" y="0"/>
            <a:chExt cx="25696325" cy="15042704"/>
          </a:xfrm>
        </p:grpSpPr>
        <p:sp>
          <p:nvSpPr>
            <p:cNvPr id="3" name="Freeform 3"/>
            <p:cNvSpPr/>
            <p:nvPr/>
          </p:nvSpPr>
          <p:spPr>
            <a:xfrm rot="5400000">
              <a:off x="7048875" y="-7048875"/>
              <a:ext cx="11598575" cy="25696325"/>
            </a:xfrm>
            <a:custGeom>
              <a:avLst/>
              <a:gdLst/>
              <a:ahLst/>
              <a:cxnLst/>
              <a:rect l="l" t="t" r="r" b="b"/>
              <a:pathLst>
                <a:path w="11598575" h="25696325">
                  <a:moveTo>
                    <a:pt x="0" y="0"/>
                  </a:moveTo>
                  <a:lnTo>
                    <a:pt x="11598575" y="0"/>
                  </a:lnTo>
                  <a:lnTo>
                    <a:pt x="11598575" y="25696325"/>
                  </a:lnTo>
                  <a:lnTo>
                    <a:pt x="0" y="25696325"/>
                  </a:lnTo>
                  <a:lnTo>
                    <a:pt x="0" y="0"/>
                  </a:lnTo>
                  <a:close/>
                </a:path>
              </a:pathLst>
            </a:custGeom>
            <a:blipFill>
              <a:blip r:embed="rId2">
                <a:extLst>
                  <a:ext uri="{96DAC541-7B7A-43D3-8B79-37D633B846F1}">
                    <asvg:svgBlip xmlns="" xmlns:asvg="http://schemas.microsoft.com/office/drawing/2016/SVG/main" r:embed="rId3"/>
                  </a:ext>
                </a:extLst>
              </a:blip>
              <a:stretch>
                <a:fillRect r="-13996"/>
              </a:stretch>
            </a:blipFill>
          </p:spPr>
        </p:sp>
        <p:sp>
          <p:nvSpPr>
            <p:cNvPr id="4" name="Freeform 4"/>
            <p:cNvSpPr/>
            <p:nvPr/>
          </p:nvSpPr>
          <p:spPr>
            <a:xfrm rot="5400000" flipV="1">
              <a:off x="9366235" y="-1287386"/>
              <a:ext cx="6963855" cy="25696325"/>
            </a:xfrm>
            <a:custGeom>
              <a:avLst/>
              <a:gdLst/>
              <a:ahLst/>
              <a:cxnLst/>
              <a:rect l="l" t="t" r="r" b="b"/>
              <a:pathLst>
                <a:path w="6963855" h="25696325">
                  <a:moveTo>
                    <a:pt x="0" y="25696325"/>
                  </a:moveTo>
                  <a:lnTo>
                    <a:pt x="6963855" y="25696325"/>
                  </a:lnTo>
                  <a:lnTo>
                    <a:pt x="6963855" y="0"/>
                  </a:lnTo>
                  <a:lnTo>
                    <a:pt x="0" y="0"/>
                  </a:lnTo>
                  <a:lnTo>
                    <a:pt x="0" y="25696325"/>
                  </a:lnTo>
                  <a:close/>
                </a:path>
              </a:pathLst>
            </a:custGeom>
            <a:blipFill>
              <a:blip r:embed="rId2">
                <a:extLst>
                  <a:ext uri="{96DAC541-7B7A-43D3-8B79-37D633B846F1}">
                    <asvg:svgBlip xmlns="" xmlns:asvg="http://schemas.microsoft.com/office/drawing/2016/SVG/main" r:embed="rId3"/>
                  </a:ext>
                </a:extLst>
              </a:blip>
              <a:stretch>
                <a:fillRect l="-89865"/>
              </a:stretch>
            </a:blipFill>
          </p:spPr>
        </p:sp>
      </p:grpSp>
      <p:sp>
        <p:nvSpPr>
          <p:cNvPr id="5" name="TextBox 5"/>
          <p:cNvSpPr txBox="1"/>
          <p:nvPr/>
        </p:nvSpPr>
        <p:spPr>
          <a:xfrm>
            <a:off x="2870487" y="2218277"/>
            <a:ext cx="3240489" cy="615553"/>
          </a:xfrm>
          <a:prstGeom prst="rect">
            <a:avLst/>
          </a:prstGeom>
        </p:spPr>
        <p:txBody>
          <a:bodyPr lIns="0" tIns="0" rIns="0" bIns="0" rtlCol="0" anchor="t">
            <a:spAutoFit/>
          </a:bodyPr>
          <a:lstStyle/>
          <a:p>
            <a:pPr algn="ctr" defTabSz="457200">
              <a:lnSpc>
                <a:spcPts val="4809"/>
              </a:lnSpc>
              <a:spcBef>
                <a:spcPct val="0"/>
              </a:spcBef>
            </a:pPr>
            <a:r>
              <a:rPr lang="en-US" sz="5000" spc="45">
                <a:solidFill>
                  <a:srgbClr val="FFF6E1"/>
                </a:solidFill>
                <a:latin typeface="Times New Roman" panose="02020603050405020304" pitchFamily="18" charset="0"/>
                <a:cs typeface="Times New Roman" panose="02020603050405020304" pitchFamily="18" charset="0"/>
              </a:rPr>
              <a:t>Ý nghĩa</a:t>
            </a:r>
          </a:p>
        </p:txBody>
      </p:sp>
      <p:sp>
        <p:nvSpPr>
          <p:cNvPr id="6" name="Freeform 6"/>
          <p:cNvSpPr/>
          <p:nvPr/>
        </p:nvSpPr>
        <p:spPr>
          <a:xfrm rot="-1428028" flipH="1">
            <a:off x="7578227" y="799532"/>
            <a:ext cx="1862927" cy="2004584"/>
          </a:xfrm>
          <a:custGeom>
            <a:avLst/>
            <a:gdLst/>
            <a:ahLst/>
            <a:cxnLst/>
            <a:rect l="l" t="t" r="r" b="b"/>
            <a:pathLst>
              <a:path w="3725853" h="4009167">
                <a:moveTo>
                  <a:pt x="3725853" y="0"/>
                </a:moveTo>
                <a:lnTo>
                  <a:pt x="0" y="0"/>
                </a:lnTo>
                <a:lnTo>
                  <a:pt x="0" y="4009167"/>
                </a:lnTo>
                <a:lnTo>
                  <a:pt x="3725853" y="4009167"/>
                </a:lnTo>
                <a:lnTo>
                  <a:pt x="3725853" y="0"/>
                </a:lnTo>
                <a:close/>
              </a:path>
            </a:pathLst>
          </a:custGeom>
          <a:blipFill>
            <a:blip r:embed="rId4"/>
            <a:stretch>
              <a:fillRect/>
            </a:stretch>
          </a:blipFill>
        </p:spPr>
      </p:sp>
      <p:sp>
        <p:nvSpPr>
          <p:cNvPr id="7" name="TextBox 7"/>
          <p:cNvSpPr txBox="1"/>
          <p:nvPr/>
        </p:nvSpPr>
        <p:spPr>
          <a:xfrm>
            <a:off x="1710022" y="3132345"/>
            <a:ext cx="2483467" cy="2308324"/>
          </a:xfrm>
          <a:prstGeom prst="rect">
            <a:avLst/>
          </a:prstGeom>
        </p:spPr>
        <p:txBody>
          <a:bodyPr lIns="0" tIns="0" rIns="0" bIns="0" rtlCol="0" anchor="t">
            <a:spAutoFit/>
          </a:bodyPr>
          <a:lstStyle/>
          <a:p>
            <a:pPr algn="ctr" defTabSz="457200"/>
            <a:r>
              <a:rPr lang="en-US" sz="2500">
                <a:solidFill>
                  <a:srgbClr val="F79646">
                    <a:lumMod val="20000"/>
                    <a:lumOff val="80000"/>
                  </a:srgbClr>
                </a:solidFill>
                <a:latin typeface="Times New Roman" panose="02020603050405020304" pitchFamily="18" charset="0"/>
                <a:cs typeface="Times New Roman" panose="02020603050405020304" pitchFamily="18" charset="0"/>
              </a:rPr>
              <a:t>- Là mốc son, </a:t>
            </a:r>
            <a:r>
              <a:rPr lang="vi-VN" sz="2500">
                <a:solidFill>
                  <a:srgbClr val="F79646">
                    <a:lumMod val="20000"/>
                    <a:lumOff val="80000"/>
                  </a:srgbClr>
                </a:solidFill>
                <a:latin typeface="Times New Roman" panose="02020603050405020304" pitchFamily="18" charset="0"/>
                <a:cs typeface="Times New Roman" panose="02020603050405020304" pitchFamily="18" charset="0"/>
              </a:rPr>
              <a:t>kết thúc thắng lợi chín năm kháng</a:t>
            </a:r>
            <a:r>
              <a:rPr lang="en-US" sz="2500">
                <a:solidFill>
                  <a:srgbClr val="F79646">
                    <a:lumMod val="20000"/>
                    <a:lumOff val="80000"/>
                  </a:srgbClr>
                </a:solidFill>
                <a:latin typeface="Times New Roman" panose="02020603050405020304" pitchFamily="18" charset="0"/>
                <a:cs typeface="Times New Roman" panose="02020603050405020304" pitchFamily="18" charset="0"/>
              </a:rPr>
              <a:t> </a:t>
            </a:r>
            <a:r>
              <a:rPr lang="vi-VN" sz="2500">
                <a:solidFill>
                  <a:srgbClr val="F79646">
                    <a:lumMod val="20000"/>
                    <a:lumOff val="80000"/>
                  </a:srgbClr>
                </a:solidFill>
                <a:latin typeface="Times New Roman" panose="02020603050405020304" pitchFamily="18" charset="0"/>
                <a:cs typeface="Times New Roman" panose="02020603050405020304" pitchFamily="18" charset="0"/>
              </a:rPr>
              <a:t>chiến chống thực dân Pháp xâm lược</a:t>
            </a:r>
            <a:r>
              <a:rPr lang="en-US" sz="2500">
                <a:solidFill>
                  <a:srgbClr val="F79646">
                    <a:lumMod val="20000"/>
                    <a:lumOff val="80000"/>
                  </a:srgbClr>
                </a:solidFill>
                <a:latin typeface="Times New Roman" panose="02020603050405020304" pitchFamily="18" charset="0"/>
                <a:cs typeface="Times New Roman" panose="02020603050405020304" pitchFamily="18" charset="0"/>
              </a:rPr>
              <a:t>.</a:t>
            </a:r>
          </a:p>
          <a:p>
            <a:pPr algn="ctr" defTabSz="457200"/>
            <a:r>
              <a:rPr lang="en-US" sz="2500">
                <a:solidFill>
                  <a:srgbClr val="FFF3D9"/>
                </a:solidFill>
                <a:latin typeface="Times New Roman" panose="02020603050405020304" pitchFamily="18" charset="0"/>
                <a:cs typeface="Times New Roman" panose="02020603050405020304" pitchFamily="18" charset="0"/>
              </a:rPr>
              <a:t> </a:t>
            </a:r>
          </a:p>
        </p:txBody>
      </p:sp>
      <p:sp>
        <p:nvSpPr>
          <p:cNvPr id="8" name="TextBox 8"/>
          <p:cNvSpPr txBox="1"/>
          <p:nvPr/>
        </p:nvSpPr>
        <p:spPr>
          <a:xfrm>
            <a:off x="4964598" y="3132345"/>
            <a:ext cx="2483467" cy="230832"/>
          </a:xfrm>
          <a:prstGeom prst="rect">
            <a:avLst/>
          </a:prstGeom>
        </p:spPr>
        <p:txBody>
          <a:bodyPr lIns="0" tIns="0" rIns="0" bIns="0" rtlCol="0" anchor="t">
            <a:spAutoFit/>
          </a:bodyPr>
          <a:lstStyle/>
          <a:p>
            <a:pPr algn="ctr" defTabSz="457200">
              <a:lnSpc>
                <a:spcPts val="1810"/>
              </a:lnSpc>
            </a:pPr>
            <a:r>
              <a:rPr lang="en-US" sz="1175">
                <a:solidFill>
                  <a:srgbClr val="FFF3D9"/>
                </a:solidFill>
                <a:latin typeface="Cakerolli"/>
              </a:rPr>
              <a:t>.</a:t>
            </a:r>
          </a:p>
        </p:txBody>
      </p:sp>
      <p:grpSp>
        <p:nvGrpSpPr>
          <p:cNvPr id="10" name="Group 10"/>
          <p:cNvGrpSpPr/>
          <p:nvPr/>
        </p:nvGrpSpPr>
        <p:grpSpPr>
          <a:xfrm rot="-3364774">
            <a:off x="742907" y="5040189"/>
            <a:ext cx="733263" cy="681819"/>
            <a:chOff x="0" y="0"/>
            <a:chExt cx="1955368" cy="1818183"/>
          </a:xfrm>
        </p:grpSpPr>
        <p:sp>
          <p:nvSpPr>
            <p:cNvPr id="11" name="Freeform 11"/>
            <p:cNvSpPr/>
            <p:nvPr/>
          </p:nvSpPr>
          <p:spPr>
            <a:xfrm rot="-9233359">
              <a:off x="103619" y="470967"/>
              <a:ext cx="1748129" cy="876250"/>
            </a:xfrm>
            <a:custGeom>
              <a:avLst/>
              <a:gdLst/>
              <a:ahLst/>
              <a:cxnLst/>
              <a:rect l="l" t="t" r="r" b="b"/>
              <a:pathLst>
                <a:path w="1748129" h="876250">
                  <a:moveTo>
                    <a:pt x="0" y="0"/>
                  </a:moveTo>
                  <a:lnTo>
                    <a:pt x="1748130" y="0"/>
                  </a:lnTo>
                  <a:lnTo>
                    <a:pt x="1748130" y="876249"/>
                  </a:lnTo>
                  <a:lnTo>
                    <a:pt x="0" y="876249"/>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12" name="Freeform 12"/>
            <p:cNvSpPr/>
            <p:nvPr/>
          </p:nvSpPr>
          <p:spPr>
            <a:xfrm rot="-8460974">
              <a:off x="401594" y="261621"/>
              <a:ext cx="1290086" cy="1294942"/>
            </a:xfrm>
            <a:custGeom>
              <a:avLst/>
              <a:gdLst/>
              <a:ahLst/>
              <a:cxnLst/>
              <a:rect l="l" t="t" r="r" b="b"/>
              <a:pathLst>
                <a:path w="1290086" h="1294942">
                  <a:moveTo>
                    <a:pt x="0" y="0"/>
                  </a:moveTo>
                  <a:lnTo>
                    <a:pt x="1290086" y="0"/>
                  </a:lnTo>
                  <a:lnTo>
                    <a:pt x="1290086" y="1294941"/>
                  </a:lnTo>
                  <a:lnTo>
                    <a:pt x="0" y="1294941"/>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p:spPr>
        </p:sp>
      </p:grpSp>
      <p:sp>
        <p:nvSpPr>
          <p:cNvPr id="14" name="Freeform 14"/>
          <p:cNvSpPr/>
          <p:nvPr/>
        </p:nvSpPr>
        <p:spPr>
          <a:xfrm rot="-2070636">
            <a:off x="85352" y="1510712"/>
            <a:ext cx="1580449" cy="792200"/>
          </a:xfrm>
          <a:custGeom>
            <a:avLst/>
            <a:gdLst/>
            <a:ahLst/>
            <a:cxnLst/>
            <a:rect l="l" t="t" r="r" b="b"/>
            <a:pathLst>
              <a:path w="3160898" h="1584400">
                <a:moveTo>
                  <a:pt x="0" y="0"/>
                </a:moveTo>
                <a:lnTo>
                  <a:pt x="3160898" y="0"/>
                </a:lnTo>
                <a:lnTo>
                  <a:pt x="3160898" y="1584400"/>
                </a:lnTo>
                <a:lnTo>
                  <a:pt x="0" y="1584400"/>
                </a:lnTo>
                <a:lnTo>
                  <a:pt x="0" y="0"/>
                </a:lnTo>
                <a:close/>
              </a:path>
            </a:pathLst>
          </a:custGeom>
          <a:blipFill>
            <a:blip r:embed="rId9">
              <a:extLst>
                <a:ext uri="{96DAC541-7B7A-43D3-8B79-37D633B846F1}">
                  <asvg:svgBlip xmlns="" xmlns:asvg="http://schemas.microsoft.com/office/drawing/2016/SVG/main" r:embed="rId12"/>
                </a:ext>
              </a:extLst>
            </a:blip>
            <a:stretch>
              <a:fillRect/>
            </a:stretch>
          </a:blipFill>
        </p:spPr>
      </p:sp>
      <p:sp>
        <p:nvSpPr>
          <p:cNvPr id="15" name="Freeform 15"/>
          <p:cNvSpPr/>
          <p:nvPr/>
        </p:nvSpPr>
        <p:spPr>
          <a:xfrm rot="-2070636">
            <a:off x="6843890" y="5499536"/>
            <a:ext cx="1580449" cy="792200"/>
          </a:xfrm>
          <a:custGeom>
            <a:avLst/>
            <a:gdLst/>
            <a:ahLst/>
            <a:cxnLst/>
            <a:rect l="l" t="t" r="r" b="b"/>
            <a:pathLst>
              <a:path w="3160898" h="1584400">
                <a:moveTo>
                  <a:pt x="0" y="0"/>
                </a:moveTo>
                <a:lnTo>
                  <a:pt x="3160898" y="0"/>
                </a:lnTo>
                <a:lnTo>
                  <a:pt x="3160898" y="1584400"/>
                </a:lnTo>
                <a:lnTo>
                  <a:pt x="0" y="1584400"/>
                </a:lnTo>
                <a:lnTo>
                  <a:pt x="0" y="0"/>
                </a:lnTo>
                <a:close/>
              </a:path>
            </a:pathLst>
          </a:custGeom>
          <a:blipFill>
            <a:blip r:embed="rId9">
              <a:extLst>
                <a:ext uri="{96DAC541-7B7A-43D3-8B79-37D633B846F1}">
                  <asvg:svgBlip xmlns="" xmlns:asvg="http://schemas.microsoft.com/office/drawing/2016/SVG/main" r:embed="rId12"/>
                </a:ext>
              </a:extLst>
            </a:blip>
            <a:stretch>
              <a:fillRect/>
            </a:stretch>
          </a:blipFill>
        </p:spPr>
      </p:sp>
      <p:sp>
        <p:nvSpPr>
          <p:cNvPr id="16" name="Rectangle 15"/>
          <p:cNvSpPr/>
          <p:nvPr/>
        </p:nvSpPr>
        <p:spPr>
          <a:xfrm>
            <a:off x="4824805" y="3086689"/>
            <a:ext cx="2763052" cy="2015936"/>
          </a:xfrm>
          <a:prstGeom prst="rect">
            <a:avLst/>
          </a:prstGeom>
        </p:spPr>
        <p:txBody>
          <a:bodyPr wrap="square">
            <a:spAutoFit/>
          </a:bodyPr>
          <a:lstStyle/>
          <a:p>
            <a:pPr algn="ctr" defTabSz="457200"/>
            <a:r>
              <a:rPr lang="vi-VN" sz="2500">
                <a:solidFill>
                  <a:srgbClr val="F79646">
                    <a:lumMod val="20000"/>
                    <a:lumOff val="80000"/>
                  </a:srgbClr>
                </a:solidFill>
                <a:latin typeface="Times New Roman" panose="02020603050405020304" pitchFamily="18" charset="0"/>
              </a:rPr>
              <a:t>- Khẳng định ý chí, sức mạnh</a:t>
            </a:r>
            <a:r>
              <a:rPr lang="en-US" sz="2500">
                <a:solidFill>
                  <a:srgbClr val="F79646">
                    <a:lumMod val="20000"/>
                    <a:lumOff val="80000"/>
                  </a:srgbClr>
                </a:solidFill>
                <a:latin typeface="Calibri"/>
              </a:rPr>
              <a:t> củ</a:t>
            </a:r>
            <a:r>
              <a:rPr lang="vi-VN" sz="2500">
                <a:solidFill>
                  <a:srgbClr val="F79646">
                    <a:lumMod val="20000"/>
                    <a:lumOff val="80000"/>
                  </a:srgbClr>
                </a:solidFill>
                <a:latin typeface="Times New Roman" panose="02020603050405020304" pitchFamily="18" charset="0"/>
              </a:rPr>
              <a:t>a</a:t>
            </a:r>
            <a:r>
              <a:rPr lang="en-US" sz="2500">
                <a:solidFill>
                  <a:srgbClr val="F79646">
                    <a:lumMod val="20000"/>
                    <a:lumOff val="80000"/>
                  </a:srgbClr>
                </a:solidFill>
                <a:latin typeface="Calibri"/>
              </a:rPr>
              <a:t> to</a:t>
            </a:r>
            <a:r>
              <a:rPr lang="vi-VN" sz="2500">
                <a:solidFill>
                  <a:srgbClr val="F79646">
                    <a:lumMod val="20000"/>
                    <a:lumOff val="80000"/>
                  </a:srgbClr>
                </a:solidFill>
                <a:latin typeface="Times New Roman" panose="02020603050405020304" pitchFamily="18" charset="0"/>
              </a:rPr>
              <a:t>àn dân tộc ta trong công cuộc chống xâm lược.</a:t>
            </a:r>
            <a:endParaRPr lang="vi-VN" sz="2500" dirty="0">
              <a:solidFill>
                <a:srgbClr val="F79646">
                  <a:lumMod val="20000"/>
                  <a:lumOff val="80000"/>
                </a:srgbClr>
              </a:solidFill>
              <a:latin typeface="Times New Roman" panose="02020603050405020304" pitchFamily="18" charset="0"/>
            </a:endParaRPr>
          </a:p>
        </p:txBody>
      </p:sp>
      <p:sp>
        <p:nvSpPr>
          <p:cNvPr id="17" name="Oval 37"/>
          <p:cNvSpPr>
            <a:spLocks noChangeArrowheads="1"/>
          </p:cNvSpPr>
          <p:nvPr/>
        </p:nvSpPr>
        <p:spPr bwMode="auto">
          <a:xfrm>
            <a:off x="2289387" y="1269076"/>
            <a:ext cx="4300868" cy="1714012"/>
          </a:xfrm>
          <a:prstGeom prst="ellipse">
            <a:avLst/>
          </a:prstGeom>
          <a:solidFill>
            <a:srgbClr val="FFFFCC"/>
          </a:solidFill>
          <a:ln w="12700" algn="ctr">
            <a:solidFill>
              <a:sysClr val="windowText" lastClr="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457200"/>
            <a:r>
              <a:rPr lang="en-US" sz="4000" kern="0" dirty="0" err="1">
                <a:solidFill>
                  <a:srgbClr val="FF0000"/>
                </a:solidFill>
                <a:latin typeface="Times New Roman" panose="02020603050405020304" pitchFamily="18" charset="0"/>
                <a:cs typeface="Times New Roman" panose="02020603050405020304" pitchFamily="18" charset="0"/>
              </a:rPr>
              <a:t>Thảo</a:t>
            </a:r>
            <a:r>
              <a:rPr lang="en-US" sz="4000" kern="0" dirty="0">
                <a:solidFill>
                  <a:srgbClr val="FF0000"/>
                </a:solidFill>
                <a:latin typeface="Times New Roman" panose="02020603050405020304" pitchFamily="18" charset="0"/>
                <a:cs typeface="Times New Roman" panose="02020603050405020304" pitchFamily="18" charset="0"/>
              </a:rPr>
              <a:t> </a:t>
            </a:r>
            <a:r>
              <a:rPr lang="en-US" sz="4000" kern="0" dirty="0" err="1">
                <a:solidFill>
                  <a:srgbClr val="FF0000"/>
                </a:solidFill>
                <a:latin typeface="Times New Roman" panose="02020603050405020304" pitchFamily="18" charset="0"/>
                <a:cs typeface="Times New Roman" panose="02020603050405020304" pitchFamily="18" charset="0"/>
              </a:rPr>
              <a:t>luận</a:t>
            </a:r>
            <a:r>
              <a:rPr lang="en-US" sz="4000" kern="0" dirty="0">
                <a:solidFill>
                  <a:srgbClr val="FF0000"/>
                </a:solidFill>
                <a:latin typeface="Times New Roman" panose="02020603050405020304" pitchFamily="18" charset="0"/>
                <a:cs typeface="Times New Roman" panose="02020603050405020304" pitchFamily="18" charset="0"/>
              </a:rPr>
              <a:t> </a:t>
            </a:r>
            <a:r>
              <a:rPr lang="en-US" sz="4000" kern="0" dirty="0" err="1">
                <a:solidFill>
                  <a:srgbClr val="FF0000"/>
                </a:solidFill>
                <a:latin typeface="Times New Roman" panose="02020603050405020304" pitchFamily="18" charset="0"/>
                <a:cs typeface="Times New Roman" panose="02020603050405020304" pitchFamily="18" charset="0"/>
              </a:rPr>
              <a:t>nhóm</a:t>
            </a:r>
            <a:r>
              <a:rPr lang="en-US" sz="4000" kern="0" dirty="0">
                <a:solidFill>
                  <a:srgbClr val="FF0000"/>
                </a:solidFill>
                <a:latin typeface="Times New Roman" panose="02020603050405020304" pitchFamily="18" charset="0"/>
                <a:cs typeface="Times New Roman" panose="02020603050405020304" pitchFamily="18" charset="0"/>
              </a:rPr>
              <a:t> </a:t>
            </a:r>
            <a:r>
              <a:rPr lang="en-US" sz="4000" kern="0" dirty="0" err="1">
                <a:solidFill>
                  <a:srgbClr val="FF0000"/>
                </a:solidFill>
                <a:latin typeface="Times New Roman" panose="02020603050405020304" pitchFamily="18" charset="0"/>
                <a:cs typeface="Times New Roman" panose="02020603050405020304" pitchFamily="18" charset="0"/>
              </a:rPr>
              <a:t>đôi</a:t>
            </a:r>
            <a:endParaRPr lang="en-US" sz="4000" kern="0" dirty="0">
              <a:solidFill>
                <a:srgbClr val="FF0000"/>
              </a:solidFill>
              <a:latin typeface="Times New Roman" panose="02020603050405020304" pitchFamily="18" charset="0"/>
              <a:cs typeface="Times New Roman" panose="02020603050405020304" pitchFamily="18" charset="0"/>
            </a:endParaRPr>
          </a:p>
        </p:txBody>
      </p:sp>
      <p:sp>
        <p:nvSpPr>
          <p:cNvPr id="19" name="Cloud Callout 18"/>
          <p:cNvSpPr/>
          <p:nvPr/>
        </p:nvSpPr>
        <p:spPr>
          <a:xfrm>
            <a:off x="1751152" y="3736529"/>
            <a:ext cx="4062805" cy="2248853"/>
          </a:xfrm>
          <a:prstGeom prst="cloudCallout">
            <a:avLst>
              <a:gd name="adj1" fmla="val 27859"/>
              <a:gd name="adj2" fmla="val -89029"/>
            </a:avLst>
          </a:prstGeom>
          <a:solidFill>
            <a:sysClr val="window" lastClr="FFFFFF"/>
          </a:solidFill>
          <a:ln w="25400" cap="flat" cmpd="sng" algn="ctr">
            <a:solidFill>
              <a:srgbClr val="8064A2"/>
            </a:solidFill>
            <a:prstDash val="solid"/>
          </a:ln>
          <a:effectLst/>
        </p:spPr>
        <p:txBody>
          <a:bodyPr wrap="square">
            <a:spAutoFit/>
          </a:bodyPr>
          <a:lstStyle/>
          <a:p>
            <a:pPr algn="just" defTabSz="457200"/>
            <a:r>
              <a:rPr lang="en-US" sz="2250" kern="0" dirty="0" err="1">
                <a:solidFill>
                  <a:prstClr val="black"/>
                </a:solidFill>
                <a:latin typeface="Times New Roman" panose="02020603050405020304" pitchFamily="18" charset="0"/>
                <a:cs typeface="Times New Roman" panose="02020603050405020304" pitchFamily="18" charset="0"/>
              </a:rPr>
              <a:t>Thắng</a:t>
            </a:r>
            <a:r>
              <a:rPr lang="en-US" sz="2250" kern="0" dirty="0">
                <a:solidFill>
                  <a:prstClr val="black"/>
                </a:solidFill>
                <a:latin typeface="Times New Roman" panose="02020603050405020304" pitchFamily="18" charset="0"/>
                <a:cs typeface="Times New Roman" panose="02020603050405020304" pitchFamily="18" charset="0"/>
              </a:rPr>
              <a:t> </a:t>
            </a:r>
            <a:r>
              <a:rPr lang="en-US" sz="2250" kern="0" dirty="0" err="1">
                <a:solidFill>
                  <a:prstClr val="black"/>
                </a:solidFill>
                <a:latin typeface="Times New Roman" panose="02020603050405020304" pitchFamily="18" charset="0"/>
                <a:cs typeface="Times New Roman" panose="02020603050405020304" pitchFamily="18" charset="0"/>
              </a:rPr>
              <a:t>lợi</a:t>
            </a:r>
            <a:r>
              <a:rPr lang="en-US" sz="2250" kern="0" dirty="0">
                <a:solidFill>
                  <a:prstClr val="black"/>
                </a:solidFill>
                <a:latin typeface="Times New Roman" panose="02020603050405020304" pitchFamily="18" charset="0"/>
                <a:cs typeface="Times New Roman" panose="02020603050405020304" pitchFamily="18" charset="0"/>
              </a:rPr>
              <a:t> </a:t>
            </a:r>
            <a:r>
              <a:rPr lang="en-US" sz="2250" kern="0" dirty="0" err="1">
                <a:solidFill>
                  <a:prstClr val="black"/>
                </a:solidFill>
                <a:latin typeface="Times New Roman" panose="02020603050405020304" pitchFamily="18" charset="0"/>
                <a:cs typeface="Times New Roman" panose="02020603050405020304" pitchFamily="18" charset="0"/>
              </a:rPr>
              <a:t>của</a:t>
            </a:r>
            <a:r>
              <a:rPr lang="en-US" sz="2250" kern="0" dirty="0">
                <a:solidFill>
                  <a:prstClr val="black"/>
                </a:solidFill>
                <a:latin typeface="Times New Roman" panose="02020603050405020304" pitchFamily="18" charset="0"/>
                <a:cs typeface="Times New Roman" panose="02020603050405020304" pitchFamily="18" charset="0"/>
              </a:rPr>
              <a:t> </a:t>
            </a:r>
            <a:r>
              <a:rPr lang="en-US" sz="2250" kern="0" dirty="0" err="1">
                <a:solidFill>
                  <a:prstClr val="black"/>
                </a:solidFill>
                <a:latin typeface="Times New Roman" panose="02020603050405020304" pitchFamily="18" charset="0"/>
                <a:cs typeface="Times New Roman" panose="02020603050405020304" pitchFamily="18" charset="0"/>
              </a:rPr>
              <a:t>Điện</a:t>
            </a:r>
            <a:r>
              <a:rPr lang="en-US" sz="2250" kern="0" dirty="0">
                <a:solidFill>
                  <a:prstClr val="black"/>
                </a:solidFill>
                <a:latin typeface="Times New Roman" panose="02020603050405020304" pitchFamily="18" charset="0"/>
                <a:cs typeface="Times New Roman" panose="02020603050405020304" pitchFamily="18" charset="0"/>
              </a:rPr>
              <a:t> </a:t>
            </a:r>
            <a:r>
              <a:rPr lang="vi-VN" sz="2250" kern="0" dirty="0">
                <a:solidFill>
                  <a:prstClr val="black"/>
                </a:solidFill>
                <a:latin typeface="Times New Roman" panose="02020603050405020304" pitchFamily="18" charset="0"/>
                <a:cs typeface="Times New Roman" panose="02020603050405020304" pitchFamily="18" charset="0"/>
              </a:rPr>
              <a:t>Biên Phủ có ý nghĩa như thế nào với lịch sử</a:t>
            </a:r>
            <a:r>
              <a:rPr lang="en-US" sz="2250" kern="0" dirty="0">
                <a:solidFill>
                  <a:prstClr val="black"/>
                </a:solidFill>
                <a:latin typeface="Times New Roman" panose="02020603050405020304" pitchFamily="18" charset="0"/>
                <a:cs typeface="Times New Roman" panose="02020603050405020304" pitchFamily="18" charset="0"/>
              </a:rPr>
              <a:t> </a:t>
            </a:r>
            <a:r>
              <a:rPr lang="en-US" sz="2250" kern="0" dirty="0" err="1">
                <a:solidFill>
                  <a:prstClr val="black"/>
                </a:solidFill>
                <a:latin typeface="Times New Roman" panose="02020603050405020304" pitchFamily="18" charset="0"/>
                <a:cs typeface="Times New Roman" panose="02020603050405020304" pitchFamily="18" charset="0"/>
              </a:rPr>
              <a:t>dân</a:t>
            </a:r>
            <a:r>
              <a:rPr lang="en-US" sz="2250" kern="0" dirty="0">
                <a:solidFill>
                  <a:prstClr val="black"/>
                </a:solidFill>
                <a:latin typeface="Times New Roman" panose="02020603050405020304" pitchFamily="18" charset="0"/>
                <a:cs typeface="Times New Roman" panose="02020603050405020304" pitchFamily="18" charset="0"/>
              </a:rPr>
              <a:t> </a:t>
            </a:r>
            <a:r>
              <a:rPr lang="en-US" sz="2250" kern="0" err="1">
                <a:solidFill>
                  <a:prstClr val="black"/>
                </a:solidFill>
                <a:latin typeface="Times New Roman" panose="02020603050405020304" pitchFamily="18" charset="0"/>
                <a:cs typeface="Times New Roman" panose="02020603050405020304" pitchFamily="18" charset="0"/>
              </a:rPr>
              <a:t>tộc</a:t>
            </a:r>
            <a:r>
              <a:rPr lang="en-US" sz="2250" kern="0">
                <a:solidFill>
                  <a:prstClr val="black"/>
                </a:solidFill>
                <a:latin typeface="Times New Roman" panose="02020603050405020304" pitchFamily="18" charset="0"/>
                <a:cs typeface="Times New Roman" panose="02020603050405020304" pitchFamily="18" charset="0"/>
              </a:rPr>
              <a:t> </a:t>
            </a:r>
            <a:r>
              <a:rPr lang="en-US" sz="2250" kern="0" smtClean="0">
                <a:solidFill>
                  <a:prstClr val="black"/>
                </a:solidFill>
                <a:latin typeface="Times New Roman" panose="02020603050405020304" pitchFamily="18" charset="0"/>
                <a:cs typeface="Times New Roman" panose="02020603050405020304" pitchFamily="18" charset="0"/>
              </a:rPr>
              <a:t>ta ?</a:t>
            </a:r>
            <a:endParaRPr lang="en-US" sz="2250" kern="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38121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anim calcmode="lin" valueType="num">
                                      <p:cBhvr>
                                        <p:cTn id="13" dur="1000" fill="hold"/>
                                        <p:tgtEl>
                                          <p:spTgt spid="19"/>
                                        </p:tgtEl>
                                        <p:attrNameLst>
                                          <p:attrName>ppt_x</p:attrName>
                                        </p:attrNameLst>
                                      </p:cBhvr>
                                      <p:tavLst>
                                        <p:tav tm="0">
                                          <p:val>
                                            <p:strVal val="#ppt_x"/>
                                          </p:val>
                                        </p:tav>
                                        <p:tav tm="100000">
                                          <p:val>
                                            <p:strVal val="#ppt_x"/>
                                          </p:val>
                                        </p:tav>
                                      </p:tavLst>
                                    </p:anim>
                                    <p:anim calcmode="lin" valueType="num">
                                      <p:cBhvr>
                                        <p:cTn id="1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xit" presetSubtype="4" fill="hold" grpId="1" nodeType="clickEffect">
                                  <p:stCondLst>
                                    <p:cond delay="0"/>
                                  </p:stCondLst>
                                  <p:childTnLst>
                                    <p:anim calcmode="lin" valueType="num">
                                      <p:cBhvr additive="base">
                                        <p:cTn id="18" dur="500"/>
                                        <p:tgtEl>
                                          <p:spTgt spid="17"/>
                                        </p:tgtEl>
                                        <p:attrNameLst>
                                          <p:attrName>ppt_x</p:attrName>
                                        </p:attrNameLst>
                                      </p:cBhvr>
                                      <p:tavLst>
                                        <p:tav tm="0">
                                          <p:val>
                                            <p:strVal val="ppt_x"/>
                                          </p:val>
                                        </p:tav>
                                        <p:tav tm="100000">
                                          <p:val>
                                            <p:strVal val="ppt_x"/>
                                          </p:val>
                                        </p:tav>
                                      </p:tavLst>
                                    </p:anim>
                                    <p:anim calcmode="lin" valueType="num">
                                      <p:cBhvr additive="base">
                                        <p:cTn id="19" dur="500"/>
                                        <p:tgtEl>
                                          <p:spTgt spid="17"/>
                                        </p:tgtEl>
                                        <p:attrNameLst>
                                          <p:attrName>ppt_y</p:attrName>
                                        </p:attrNameLst>
                                      </p:cBhvr>
                                      <p:tavLst>
                                        <p:tav tm="0">
                                          <p:val>
                                            <p:strVal val="ppt_y"/>
                                          </p:val>
                                        </p:tav>
                                        <p:tav tm="100000">
                                          <p:val>
                                            <p:strVal val="1+ppt_h/2"/>
                                          </p:val>
                                        </p:tav>
                                      </p:tavLst>
                                    </p:anim>
                                    <p:set>
                                      <p:cBhvr>
                                        <p:cTn id="20" dur="1" fill="hold">
                                          <p:stCondLst>
                                            <p:cond delay="499"/>
                                          </p:stCondLst>
                                        </p:cTn>
                                        <p:tgtEl>
                                          <p:spTgt spid="17"/>
                                        </p:tgtEl>
                                        <p:attrNameLst>
                                          <p:attrName>style.visibility</p:attrName>
                                        </p:attrNameLst>
                                      </p:cBhvr>
                                      <p:to>
                                        <p:strVal val="hidden"/>
                                      </p:to>
                                    </p:set>
                                  </p:childTnLst>
                                </p:cTn>
                              </p:par>
                              <p:par>
                                <p:cTn id="21" presetID="2" presetClass="exit" presetSubtype="4" fill="hold" grpId="1" nodeType="withEffect">
                                  <p:stCondLst>
                                    <p:cond delay="0"/>
                                  </p:stCondLst>
                                  <p:childTnLst>
                                    <p:anim calcmode="lin" valueType="num">
                                      <p:cBhvr additive="base">
                                        <p:cTn id="22" dur="500"/>
                                        <p:tgtEl>
                                          <p:spTgt spid="19"/>
                                        </p:tgtEl>
                                        <p:attrNameLst>
                                          <p:attrName>ppt_x</p:attrName>
                                        </p:attrNameLst>
                                      </p:cBhvr>
                                      <p:tavLst>
                                        <p:tav tm="0">
                                          <p:val>
                                            <p:strVal val="ppt_x"/>
                                          </p:val>
                                        </p:tav>
                                        <p:tav tm="100000">
                                          <p:val>
                                            <p:strVal val="ppt_x"/>
                                          </p:val>
                                        </p:tav>
                                      </p:tavLst>
                                    </p:anim>
                                    <p:anim calcmode="lin" valueType="num">
                                      <p:cBhvr additive="base">
                                        <p:cTn id="23" dur="500"/>
                                        <p:tgtEl>
                                          <p:spTgt spid="19"/>
                                        </p:tgtEl>
                                        <p:attrNameLst>
                                          <p:attrName>ppt_y</p:attrName>
                                        </p:attrNameLst>
                                      </p:cBhvr>
                                      <p:tavLst>
                                        <p:tav tm="0">
                                          <p:val>
                                            <p:strVal val="ppt_y"/>
                                          </p:val>
                                        </p:tav>
                                        <p:tav tm="100000">
                                          <p:val>
                                            <p:strVal val="1+ppt_h/2"/>
                                          </p:val>
                                        </p:tav>
                                      </p:tavLst>
                                    </p:anim>
                                    <p:set>
                                      <p:cBhvr>
                                        <p:cTn id="24" dur="1" fill="hold">
                                          <p:stCondLst>
                                            <p:cond delay="499"/>
                                          </p:stCondLst>
                                        </p:cTn>
                                        <p:tgtEl>
                                          <p:spTgt spid="19"/>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ppt_x"/>
                                          </p:val>
                                        </p:tav>
                                        <p:tav tm="100000">
                                          <p:val>
                                            <p:strVal val="#ppt_x"/>
                                          </p:val>
                                        </p:tav>
                                      </p:tavLst>
                                    </p:anim>
                                    <p:anim calcmode="lin" valueType="num">
                                      <p:cBhvr additive="base">
                                        <p:cTn id="30" dur="500" fill="hold"/>
                                        <p:tgtEl>
                                          <p:spTgt spid="7"/>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500" fill="hold"/>
                                        <p:tgtEl>
                                          <p:spTgt spid="16"/>
                                        </p:tgtEl>
                                        <p:attrNameLst>
                                          <p:attrName>ppt_x</p:attrName>
                                        </p:attrNameLst>
                                      </p:cBhvr>
                                      <p:tavLst>
                                        <p:tav tm="0">
                                          <p:val>
                                            <p:strVal val="#ppt_x"/>
                                          </p:val>
                                        </p:tav>
                                        <p:tav tm="100000">
                                          <p:val>
                                            <p:strVal val="#ppt_x"/>
                                          </p:val>
                                        </p:tav>
                                      </p:tavLst>
                                    </p:anim>
                                    <p:anim calcmode="lin" valueType="num">
                                      <p:cBhvr additive="base">
                                        <p:cTn id="3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6" grpId="0"/>
      <p:bldP spid="17" grpId="0" animBg="1"/>
      <p:bldP spid="17" grpId="1" animBg="1"/>
      <p:bldP spid="19" grpId="0" animBg="1"/>
      <p:bldP spid="19"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502739"/>
        </a:solidFill>
        <a:effectLst/>
      </p:bgPr>
    </p:bg>
    <p:spTree>
      <p:nvGrpSpPr>
        <p:cNvPr id="1" name=""/>
        <p:cNvGrpSpPr/>
        <p:nvPr/>
      </p:nvGrpSpPr>
      <p:grpSpPr>
        <a:xfrm>
          <a:off x="0" y="0"/>
          <a:ext cx="0" cy="0"/>
          <a:chOff x="0" y="0"/>
          <a:chExt cx="0" cy="0"/>
        </a:xfrm>
      </p:grpSpPr>
      <p:grpSp>
        <p:nvGrpSpPr>
          <p:cNvPr id="2" name="Group 2"/>
          <p:cNvGrpSpPr/>
          <p:nvPr/>
        </p:nvGrpSpPr>
        <p:grpSpPr>
          <a:xfrm>
            <a:off x="-246061" y="0"/>
            <a:ext cx="9636122" cy="6858000"/>
            <a:chOff x="0" y="0"/>
            <a:chExt cx="25696325" cy="15042704"/>
          </a:xfrm>
        </p:grpSpPr>
        <p:sp>
          <p:nvSpPr>
            <p:cNvPr id="3" name="Freeform 3"/>
            <p:cNvSpPr/>
            <p:nvPr/>
          </p:nvSpPr>
          <p:spPr>
            <a:xfrm rot="5400000">
              <a:off x="7079491" y="-7079491"/>
              <a:ext cx="11476402" cy="25635384"/>
            </a:xfrm>
            <a:custGeom>
              <a:avLst/>
              <a:gdLst/>
              <a:ahLst/>
              <a:cxnLst/>
              <a:rect l="l" t="t" r="r" b="b"/>
              <a:pathLst>
                <a:path w="11476402" h="25635384">
                  <a:moveTo>
                    <a:pt x="0" y="0"/>
                  </a:moveTo>
                  <a:lnTo>
                    <a:pt x="11476402" y="0"/>
                  </a:lnTo>
                  <a:lnTo>
                    <a:pt x="11476402" y="25635384"/>
                  </a:lnTo>
                  <a:lnTo>
                    <a:pt x="0" y="25635384"/>
                  </a:lnTo>
                  <a:lnTo>
                    <a:pt x="0" y="0"/>
                  </a:lnTo>
                  <a:close/>
                </a:path>
              </a:pathLst>
            </a:custGeom>
            <a:blipFill>
              <a:blip r:embed="rId2">
                <a:extLst>
                  <a:ext uri="{96DAC541-7B7A-43D3-8B79-37D633B846F1}">
                    <asvg:svgBlip xmlns:asvg="http://schemas.microsoft.com/office/drawing/2016/SVG/main" xmlns="" r:embed="rId3"/>
                  </a:ext>
                </a:extLst>
              </a:blip>
              <a:stretch>
                <a:fillRect t="-237" r="-15209"/>
              </a:stretch>
            </a:blipFill>
          </p:spPr>
        </p:sp>
        <p:sp>
          <p:nvSpPr>
            <p:cNvPr id="4" name="Freeform 4"/>
            <p:cNvSpPr/>
            <p:nvPr/>
          </p:nvSpPr>
          <p:spPr>
            <a:xfrm rot="5400000" flipV="1">
              <a:off x="9366235" y="-1287386"/>
              <a:ext cx="6963855" cy="25696325"/>
            </a:xfrm>
            <a:custGeom>
              <a:avLst/>
              <a:gdLst/>
              <a:ahLst/>
              <a:cxnLst/>
              <a:rect l="l" t="t" r="r" b="b"/>
              <a:pathLst>
                <a:path w="6963855" h="25696325">
                  <a:moveTo>
                    <a:pt x="0" y="25696325"/>
                  </a:moveTo>
                  <a:lnTo>
                    <a:pt x="6963855" y="25696325"/>
                  </a:lnTo>
                  <a:lnTo>
                    <a:pt x="6963855" y="0"/>
                  </a:lnTo>
                  <a:lnTo>
                    <a:pt x="0" y="0"/>
                  </a:lnTo>
                  <a:lnTo>
                    <a:pt x="0" y="25696325"/>
                  </a:lnTo>
                  <a:close/>
                </a:path>
              </a:pathLst>
            </a:custGeom>
            <a:blipFill>
              <a:blip r:embed="rId2">
                <a:extLst>
                  <a:ext uri="{96DAC541-7B7A-43D3-8B79-37D633B846F1}">
                    <asvg:svgBlip xmlns:asvg="http://schemas.microsoft.com/office/drawing/2016/SVG/main" xmlns="" r:embed="rId3"/>
                  </a:ext>
                </a:extLst>
              </a:blip>
              <a:stretch>
                <a:fillRect l="-89865"/>
              </a:stretch>
            </a:blipFill>
          </p:spPr>
        </p:sp>
      </p:grpSp>
      <p:sp>
        <p:nvSpPr>
          <p:cNvPr id="5" name="TextBox 5"/>
          <p:cNvSpPr txBox="1"/>
          <p:nvPr/>
        </p:nvSpPr>
        <p:spPr>
          <a:xfrm>
            <a:off x="660413" y="5325601"/>
            <a:ext cx="3040881" cy="230832"/>
          </a:xfrm>
          <a:prstGeom prst="rect">
            <a:avLst/>
          </a:prstGeom>
        </p:spPr>
        <p:txBody>
          <a:bodyPr lIns="0" tIns="0" rIns="0" bIns="0" rtlCol="0" anchor="t">
            <a:spAutoFit/>
          </a:bodyPr>
          <a:lstStyle/>
          <a:p>
            <a:pPr defTabSz="457200">
              <a:lnSpc>
                <a:spcPts val="1804"/>
              </a:lnSpc>
            </a:pPr>
            <a:r>
              <a:rPr lang="en-US" sz="1172">
                <a:solidFill>
                  <a:srgbClr val="FFF6E1"/>
                </a:solidFill>
                <a:latin typeface="Cakerolli"/>
              </a:rPr>
              <a:t> Anh hùng liệt sĩ TÔ VĨNH DIỆN (1924-1954)</a:t>
            </a:r>
          </a:p>
        </p:txBody>
      </p:sp>
      <p:sp>
        <p:nvSpPr>
          <p:cNvPr id="6" name="Freeform 6"/>
          <p:cNvSpPr/>
          <p:nvPr/>
        </p:nvSpPr>
        <p:spPr>
          <a:xfrm rot="5400000">
            <a:off x="4200799" y="3790911"/>
            <a:ext cx="1604752" cy="1975080"/>
          </a:xfrm>
          <a:custGeom>
            <a:avLst/>
            <a:gdLst/>
            <a:ahLst/>
            <a:cxnLst/>
            <a:rect l="l" t="t" r="r" b="b"/>
            <a:pathLst>
              <a:path w="3209504" h="3950159">
                <a:moveTo>
                  <a:pt x="0" y="0"/>
                </a:moveTo>
                <a:lnTo>
                  <a:pt x="3209505" y="0"/>
                </a:lnTo>
                <a:lnTo>
                  <a:pt x="3209505" y="3950159"/>
                </a:lnTo>
                <a:lnTo>
                  <a:pt x="0" y="3950159"/>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7" name="Freeform 7"/>
          <p:cNvSpPr/>
          <p:nvPr/>
        </p:nvSpPr>
        <p:spPr>
          <a:xfrm rot="5400000">
            <a:off x="6475804" y="3799956"/>
            <a:ext cx="1604752" cy="1975080"/>
          </a:xfrm>
          <a:custGeom>
            <a:avLst/>
            <a:gdLst/>
            <a:ahLst/>
            <a:cxnLst/>
            <a:rect l="l" t="t" r="r" b="b"/>
            <a:pathLst>
              <a:path w="3209504" h="3950159">
                <a:moveTo>
                  <a:pt x="0" y="0"/>
                </a:moveTo>
                <a:lnTo>
                  <a:pt x="3209504" y="0"/>
                </a:lnTo>
                <a:lnTo>
                  <a:pt x="3209504" y="3950159"/>
                </a:lnTo>
                <a:lnTo>
                  <a:pt x="0" y="3950159"/>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8" name="Freeform 8"/>
          <p:cNvSpPr/>
          <p:nvPr/>
        </p:nvSpPr>
        <p:spPr>
          <a:xfrm>
            <a:off x="800100" y="2057400"/>
            <a:ext cx="2581516" cy="3161019"/>
          </a:xfrm>
          <a:custGeom>
            <a:avLst/>
            <a:gdLst/>
            <a:ahLst/>
            <a:cxnLst/>
            <a:rect l="l" t="t" r="r" b="b"/>
            <a:pathLst>
              <a:path w="5163031" h="5758095">
                <a:moveTo>
                  <a:pt x="0" y="0"/>
                </a:moveTo>
                <a:lnTo>
                  <a:pt x="5163030" y="0"/>
                </a:lnTo>
                <a:lnTo>
                  <a:pt x="5163030" y="5758095"/>
                </a:lnTo>
                <a:lnTo>
                  <a:pt x="0" y="5758095"/>
                </a:lnTo>
                <a:lnTo>
                  <a:pt x="0" y="0"/>
                </a:lnTo>
                <a:close/>
              </a:path>
            </a:pathLst>
          </a:custGeom>
          <a:blipFill>
            <a:blip r:embed="rId6"/>
            <a:stretch>
              <a:fillRect t="-5259" b="-13779"/>
            </a:stretch>
          </a:blipFill>
        </p:spPr>
      </p:sp>
      <p:sp>
        <p:nvSpPr>
          <p:cNvPr id="9" name="Freeform 9"/>
          <p:cNvSpPr/>
          <p:nvPr/>
        </p:nvSpPr>
        <p:spPr>
          <a:xfrm>
            <a:off x="4059734" y="4101868"/>
            <a:ext cx="1886882" cy="1353164"/>
          </a:xfrm>
          <a:custGeom>
            <a:avLst/>
            <a:gdLst/>
            <a:ahLst/>
            <a:cxnLst/>
            <a:rect l="l" t="t" r="r" b="b"/>
            <a:pathLst>
              <a:path w="3773763" h="2706327">
                <a:moveTo>
                  <a:pt x="0" y="0"/>
                </a:moveTo>
                <a:lnTo>
                  <a:pt x="3773763" y="0"/>
                </a:lnTo>
                <a:lnTo>
                  <a:pt x="3773763" y="2706327"/>
                </a:lnTo>
                <a:lnTo>
                  <a:pt x="0" y="2706327"/>
                </a:lnTo>
                <a:lnTo>
                  <a:pt x="0" y="0"/>
                </a:lnTo>
                <a:close/>
              </a:path>
            </a:pathLst>
          </a:custGeom>
          <a:blipFill>
            <a:blip r:embed="rId7"/>
            <a:stretch>
              <a:fillRect/>
            </a:stretch>
          </a:blipFill>
        </p:spPr>
      </p:sp>
      <p:sp>
        <p:nvSpPr>
          <p:cNvPr id="10" name="Freeform 10"/>
          <p:cNvSpPr/>
          <p:nvPr/>
        </p:nvSpPr>
        <p:spPr>
          <a:xfrm>
            <a:off x="6302206" y="4099661"/>
            <a:ext cx="1863477" cy="1353164"/>
          </a:xfrm>
          <a:custGeom>
            <a:avLst/>
            <a:gdLst/>
            <a:ahLst/>
            <a:cxnLst/>
            <a:rect l="l" t="t" r="r" b="b"/>
            <a:pathLst>
              <a:path w="3726953" h="2706327">
                <a:moveTo>
                  <a:pt x="0" y="0"/>
                </a:moveTo>
                <a:lnTo>
                  <a:pt x="3726953" y="0"/>
                </a:lnTo>
                <a:lnTo>
                  <a:pt x="3726953" y="2706327"/>
                </a:lnTo>
                <a:lnTo>
                  <a:pt x="0" y="2706327"/>
                </a:lnTo>
                <a:lnTo>
                  <a:pt x="0" y="0"/>
                </a:lnTo>
                <a:close/>
              </a:path>
            </a:pathLst>
          </a:custGeom>
          <a:blipFill>
            <a:blip r:embed="rId8"/>
            <a:stretch>
              <a:fillRect l="-4066" r="-4066"/>
            </a:stretch>
          </a:blipFill>
        </p:spPr>
      </p:sp>
      <p:sp>
        <p:nvSpPr>
          <p:cNvPr id="11" name="TextBox 11"/>
          <p:cNvSpPr txBox="1"/>
          <p:nvPr/>
        </p:nvSpPr>
        <p:spPr>
          <a:xfrm>
            <a:off x="3848100" y="1943407"/>
            <a:ext cx="4538528" cy="1969770"/>
          </a:xfrm>
          <a:prstGeom prst="rect">
            <a:avLst/>
          </a:prstGeom>
        </p:spPr>
        <p:txBody>
          <a:bodyPr wrap="square" lIns="0" tIns="0" rIns="0" bIns="0" rtlCol="0" anchor="t">
            <a:spAutoFit/>
          </a:bodyPr>
          <a:lstStyle/>
          <a:p>
            <a:pPr algn="just" defTabSz="228600" fontAlgn="base">
              <a:spcBef>
                <a:spcPct val="0"/>
              </a:spcBef>
              <a:spcAft>
                <a:spcPct val="0"/>
              </a:spcAft>
            </a:pPr>
            <a:r>
              <a:rPr lang="en-US" altLang="en-US" sz="1600">
                <a:solidFill>
                  <a:prstClr val="white"/>
                </a:solidFill>
                <a:latin typeface="Times New Roman" panose="02020603050405020304" pitchFamily="18" charset="0"/>
              </a:rPr>
              <a:t>Tô Vĩnh Diện quê ở Xã Nông Trường, Triệu Sơn, Thanh Hoá, nhập ngũ năm 1949.</a:t>
            </a:r>
          </a:p>
          <a:p>
            <a:pPr algn="just" defTabSz="228600" fontAlgn="base">
              <a:spcBef>
                <a:spcPct val="0"/>
              </a:spcBef>
              <a:spcAft>
                <a:spcPct val="0"/>
              </a:spcAft>
            </a:pPr>
            <a:r>
              <a:rPr lang="en-US" altLang="en-US" sz="1600">
                <a:solidFill>
                  <a:prstClr val="white"/>
                </a:solidFill>
                <a:latin typeface="Times New Roman" panose="02020603050405020304" pitchFamily="18" charset="0"/>
              </a:rPr>
              <a:t>     Để phục vụ cho chiến dịch Điện Biên Phủ, tháng 3-1953, Tô Vĩnh Diện và đồng đội kéo pháo ra đến đoạn Dốc Chuối. Lúc đó dây tời chính bị đứt, pháo lao nhanh và khó điều khiển, bất chấp nguy hiểm, anh lấy thân mình chèn vào bánh Pháo, nhờ đó anh em kìm giữ được pháo dừng laị.  Tô Vĩnh Diện hy sinh.</a:t>
            </a:r>
            <a:endParaRPr lang="en-US" sz="1172">
              <a:solidFill>
                <a:prstClr val="white"/>
              </a:solidFill>
              <a:latin typeface="Cakerolli"/>
            </a:endParaRPr>
          </a:p>
        </p:txBody>
      </p:sp>
      <p:sp>
        <p:nvSpPr>
          <p:cNvPr id="13" name="矩形 7"/>
          <p:cNvSpPr/>
          <p:nvPr/>
        </p:nvSpPr>
        <p:spPr>
          <a:xfrm>
            <a:off x="-246061" y="237781"/>
            <a:ext cx="9613270" cy="1084890"/>
          </a:xfrm>
          <a:prstGeom prst="rect">
            <a:avLst/>
          </a:prstGeom>
          <a:solidFill>
            <a:schemeClr val="bg1"/>
          </a:solidFill>
          <a:ln w="9525">
            <a:noFill/>
            <a:miter/>
          </a:ln>
        </p:spPr>
        <p:txBody>
          <a:bodyPr wrap="square" lIns="68558" tIns="34279" rIns="68558" bIns="34279">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vi-VN" altLang="zh-CN" sz="3300" b="1" kern="0" smtClean="0">
                <a:solidFill>
                  <a:srgbClr val="C00000"/>
                </a:solidFill>
                <a:latin typeface="隶书"/>
                <a:ea typeface="隶书"/>
                <a:cs typeface="隶书"/>
                <a:sym typeface="Arial" pitchFamily="34" charset="0"/>
              </a:rPr>
              <a:t>Một số tấm gương tiêu biểu trong chiến dịch Điện Biên Phủ</a:t>
            </a:r>
            <a:endParaRPr kumimoji="0" lang="zh-CN" altLang="en-US" sz="3300" b="1" i="0" u="none" strike="noStrike" kern="0" cap="none" spc="0" normalizeH="0" baseline="0" noProof="0">
              <a:ln>
                <a:noFill/>
              </a:ln>
              <a:solidFill>
                <a:srgbClr val="C00000"/>
              </a:solidFill>
              <a:effectLst/>
              <a:uLnTx/>
              <a:uFillTx/>
              <a:latin typeface="隶书"/>
              <a:ea typeface="隶书"/>
              <a:cs typeface="隶书"/>
              <a:sym typeface="Arial" pitchFamily="34" charset="0"/>
            </a:endParaRPr>
          </a:p>
        </p:txBody>
      </p:sp>
    </p:spTree>
    <p:extLst>
      <p:ext uri="{BB962C8B-B14F-4D97-AF65-F5344CB8AC3E}">
        <p14:creationId xmlns:p14="http://schemas.microsoft.com/office/powerpoint/2010/main" val="454841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502739"/>
        </a:solidFill>
        <a:effectLst/>
      </p:bgPr>
    </p:bg>
    <p:spTree>
      <p:nvGrpSpPr>
        <p:cNvPr id="1" name=""/>
        <p:cNvGrpSpPr/>
        <p:nvPr/>
      </p:nvGrpSpPr>
      <p:grpSpPr>
        <a:xfrm>
          <a:off x="0" y="0"/>
          <a:ext cx="0" cy="0"/>
          <a:chOff x="0" y="0"/>
          <a:chExt cx="0" cy="0"/>
        </a:xfrm>
      </p:grpSpPr>
      <p:grpSp>
        <p:nvGrpSpPr>
          <p:cNvPr id="2" name="Group 2"/>
          <p:cNvGrpSpPr/>
          <p:nvPr/>
        </p:nvGrpSpPr>
        <p:grpSpPr>
          <a:xfrm>
            <a:off x="-246061" y="0"/>
            <a:ext cx="9636122" cy="6858000"/>
            <a:chOff x="0" y="0"/>
            <a:chExt cx="25696325" cy="15042704"/>
          </a:xfrm>
        </p:grpSpPr>
        <p:sp>
          <p:nvSpPr>
            <p:cNvPr id="3" name="Freeform 3"/>
            <p:cNvSpPr/>
            <p:nvPr/>
          </p:nvSpPr>
          <p:spPr>
            <a:xfrm rot="5400000">
              <a:off x="7079491" y="-7079491"/>
              <a:ext cx="11476402" cy="25635384"/>
            </a:xfrm>
            <a:custGeom>
              <a:avLst/>
              <a:gdLst/>
              <a:ahLst/>
              <a:cxnLst/>
              <a:rect l="l" t="t" r="r" b="b"/>
              <a:pathLst>
                <a:path w="11476402" h="25635384">
                  <a:moveTo>
                    <a:pt x="0" y="0"/>
                  </a:moveTo>
                  <a:lnTo>
                    <a:pt x="11476402" y="0"/>
                  </a:lnTo>
                  <a:lnTo>
                    <a:pt x="11476402" y="25635384"/>
                  </a:lnTo>
                  <a:lnTo>
                    <a:pt x="0" y="25635384"/>
                  </a:lnTo>
                  <a:lnTo>
                    <a:pt x="0" y="0"/>
                  </a:lnTo>
                  <a:close/>
                </a:path>
              </a:pathLst>
            </a:custGeom>
            <a:blipFill>
              <a:blip r:embed="rId2">
                <a:extLst>
                  <a:ext uri="{96DAC541-7B7A-43D3-8B79-37D633B846F1}">
                    <asvg:svgBlip xmlns:asvg="http://schemas.microsoft.com/office/drawing/2016/SVG/main" xmlns="" r:embed="rId3"/>
                  </a:ext>
                </a:extLst>
              </a:blip>
              <a:stretch>
                <a:fillRect t="-237" r="-15209"/>
              </a:stretch>
            </a:blipFill>
          </p:spPr>
        </p:sp>
        <p:sp>
          <p:nvSpPr>
            <p:cNvPr id="4" name="Freeform 4"/>
            <p:cNvSpPr/>
            <p:nvPr/>
          </p:nvSpPr>
          <p:spPr>
            <a:xfrm rot="5400000" flipV="1">
              <a:off x="9366235" y="-1287386"/>
              <a:ext cx="6963855" cy="25696325"/>
            </a:xfrm>
            <a:custGeom>
              <a:avLst/>
              <a:gdLst/>
              <a:ahLst/>
              <a:cxnLst/>
              <a:rect l="l" t="t" r="r" b="b"/>
              <a:pathLst>
                <a:path w="6963855" h="25696325">
                  <a:moveTo>
                    <a:pt x="0" y="25696325"/>
                  </a:moveTo>
                  <a:lnTo>
                    <a:pt x="6963855" y="25696325"/>
                  </a:lnTo>
                  <a:lnTo>
                    <a:pt x="6963855" y="0"/>
                  </a:lnTo>
                  <a:lnTo>
                    <a:pt x="0" y="0"/>
                  </a:lnTo>
                  <a:lnTo>
                    <a:pt x="0" y="25696325"/>
                  </a:lnTo>
                  <a:close/>
                </a:path>
              </a:pathLst>
            </a:custGeom>
            <a:blipFill>
              <a:blip r:embed="rId2">
                <a:extLst>
                  <a:ext uri="{96DAC541-7B7A-43D3-8B79-37D633B846F1}">
                    <asvg:svgBlip xmlns:asvg="http://schemas.microsoft.com/office/drawing/2016/SVG/main" xmlns="" r:embed="rId3"/>
                  </a:ext>
                </a:extLst>
              </a:blip>
              <a:stretch>
                <a:fillRect l="-89865"/>
              </a:stretch>
            </a:blipFill>
          </p:spPr>
        </p:sp>
      </p:grpSp>
      <p:sp>
        <p:nvSpPr>
          <p:cNvPr id="8" name="Freeform 8"/>
          <p:cNvSpPr/>
          <p:nvPr/>
        </p:nvSpPr>
        <p:spPr>
          <a:xfrm>
            <a:off x="5753100" y="1599081"/>
            <a:ext cx="2781300" cy="2919875"/>
          </a:xfrm>
          <a:custGeom>
            <a:avLst/>
            <a:gdLst/>
            <a:ahLst/>
            <a:cxnLst/>
            <a:rect l="l" t="t" r="r" b="b"/>
            <a:pathLst>
              <a:path w="4911138" h="6769822">
                <a:moveTo>
                  <a:pt x="0" y="0"/>
                </a:moveTo>
                <a:lnTo>
                  <a:pt x="4911138" y="0"/>
                </a:lnTo>
                <a:lnTo>
                  <a:pt x="4911138" y="6769823"/>
                </a:lnTo>
                <a:lnTo>
                  <a:pt x="0" y="6769823"/>
                </a:lnTo>
                <a:lnTo>
                  <a:pt x="0" y="0"/>
                </a:lnTo>
                <a:close/>
              </a:path>
            </a:pathLst>
          </a:custGeom>
          <a:blipFill>
            <a:blip r:embed="rId4"/>
            <a:stretch>
              <a:fillRect t="-88" r="-1715" b="-88"/>
            </a:stretch>
          </a:blipFill>
        </p:spPr>
      </p:sp>
      <p:sp>
        <p:nvSpPr>
          <p:cNvPr id="9" name="TextBox 9"/>
          <p:cNvSpPr txBox="1"/>
          <p:nvPr/>
        </p:nvSpPr>
        <p:spPr>
          <a:xfrm>
            <a:off x="5676900" y="4632455"/>
            <a:ext cx="3048000" cy="1000274"/>
          </a:xfrm>
          <a:prstGeom prst="rect">
            <a:avLst/>
          </a:prstGeom>
        </p:spPr>
        <p:txBody>
          <a:bodyPr wrap="square" lIns="0" tIns="0" rIns="0" bIns="0" rtlCol="0" anchor="t">
            <a:spAutoFit/>
          </a:bodyPr>
          <a:lstStyle/>
          <a:p>
            <a:pPr algn="ctr" defTabSz="457200">
              <a:lnSpc>
                <a:spcPts val="3920"/>
              </a:lnSpc>
              <a:spcBef>
                <a:spcPct val="0"/>
              </a:spcBef>
            </a:pPr>
            <a:r>
              <a:rPr lang="en-US" sz="2000" spc="280">
                <a:solidFill>
                  <a:srgbClr val="FFF6E1"/>
                </a:solidFill>
                <a:latin typeface="Times New Roman" panose="02020603050405020304" pitchFamily="18" charset="0"/>
                <a:cs typeface="Times New Roman" panose="02020603050405020304" pitchFamily="18" charset="0"/>
              </a:rPr>
              <a:t>Anh hùng liệt sĩ Phan Đình Giót(1922-1954)</a:t>
            </a:r>
          </a:p>
        </p:txBody>
      </p:sp>
      <p:sp>
        <p:nvSpPr>
          <p:cNvPr id="10" name="TextBox 10"/>
          <p:cNvSpPr txBox="1"/>
          <p:nvPr/>
        </p:nvSpPr>
        <p:spPr>
          <a:xfrm>
            <a:off x="1040756" y="2133600"/>
            <a:ext cx="3899855" cy="2265236"/>
          </a:xfrm>
          <a:prstGeom prst="rect">
            <a:avLst/>
          </a:prstGeom>
        </p:spPr>
        <p:txBody>
          <a:bodyPr lIns="0" tIns="0" rIns="0" bIns="0" rtlCol="0" anchor="t">
            <a:spAutoFit/>
          </a:bodyPr>
          <a:lstStyle/>
          <a:p>
            <a:pPr algn="just" defTabSz="228600" fontAlgn="base">
              <a:spcBef>
                <a:spcPct val="20000"/>
              </a:spcBef>
              <a:spcAft>
                <a:spcPct val="0"/>
              </a:spcAft>
            </a:pPr>
            <a:r>
              <a:rPr lang="en-US" altLang="en-US" sz="1600">
                <a:solidFill>
                  <a:prstClr val="white"/>
                </a:solidFill>
                <a:latin typeface="Times New Roman" panose="02020603050405020304" pitchFamily="18" charset="0"/>
              </a:rPr>
              <a:t>- Quê anh ở xã Cẩm Quan, huyện Cẩm Xuyên ,tỉnh Hà Tĩnh. </a:t>
            </a:r>
          </a:p>
          <a:p>
            <a:pPr algn="just" defTabSz="228600" fontAlgn="base">
              <a:spcBef>
                <a:spcPct val="20000"/>
              </a:spcBef>
              <a:spcAft>
                <a:spcPct val="0"/>
              </a:spcAft>
              <a:buFontTx/>
              <a:buChar char="-"/>
            </a:pPr>
            <a:r>
              <a:rPr lang="en-US" altLang="en-US" sz="1600">
                <a:solidFill>
                  <a:prstClr val="white"/>
                </a:solidFill>
                <a:latin typeface="Times New Roman" panose="02020603050405020304" pitchFamily="18" charset="0"/>
              </a:rPr>
              <a:t> Trong trận Him Lam ngày 13 tháng 3 năm1954,  khi Phan Đình Giót phá hàng rào cuối cùng thì bị thương, trước hoả lực của địch, anh đã lao cả thân mình lấp lỗ châu mai, tạo điều kiện cho đơn vị xông lên tiêu diệt cứ điểm Him Lam. Anh được tặng Huân chương Quân đội hạng Nhì.</a:t>
            </a:r>
            <a:endParaRPr lang="en-US" sz="1515">
              <a:solidFill>
                <a:prstClr val="white"/>
              </a:solidFill>
              <a:latin typeface="Cakerolli"/>
            </a:endParaRPr>
          </a:p>
        </p:txBody>
      </p:sp>
      <p:sp>
        <p:nvSpPr>
          <p:cNvPr id="11" name="矩形 7"/>
          <p:cNvSpPr/>
          <p:nvPr/>
        </p:nvSpPr>
        <p:spPr>
          <a:xfrm>
            <a:off x="-246061" y="237781"/>
            <a:ext cx="9613270" cy="1084890"/>
          </a:xfrm>
          <a:prstGeom prst="rect">
            <a:avLst/>
          </a:prstGeom>
          <a:solidFill>
            <a:schemeClr val="bg1"/>
          </a:solidFill>
          <a:ln w="9525">
            <a:noFill/>
            <a:miter/>
          </a:ln>
        </p:spPr>
        <p:txBody>
          <a:bodyPr wrap="square" lIns="68558" tIns="34279" rIns="68558" bIns="34279">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vi-VN" altLang="zh-CN" sz="3300" b="1" kern="0" smtClean="0">
                <a:solidFill>
                  <a:srgbClr val="C00000"/>
                </a:solidFill>
                <a:latin typeface="隶书"/>
                <a:ea typeface="隶书"/>
                <a:cs typeface="隶书"/>
                <a:sym typeface="Arial" pitchFamily="34" charset="0"/>
              </a:rPr>
              <a:t>Một số tấm gương tiêu biểu trong chiến dịch Điện Biên Phủ</a:t>
            </a:r>
            <a:endParaRPr kumimoji="0" lang="zh-CN" altLang="en-US" sz="3300" b="1" i="0" u="none" strike="noStrike" kern="0" cap="none" spc="0" normalizeH="0" baseline="0" noProof="0">
              <a:ln>
                <a:noFill/>
              </a:ln>
              <a:solidFill>
                <a:srgbClr val="C00000"/>
              </a:solidFill>
              <a:effectLst/>
              <a:uLnTx/>
              <a:uFillTx/>
              <a:latin typeface="隶书"/>
              <a:ea typeface="隶书"/>
              <a:cs typeface="隶书"/>
              <a:sym typeface="Arial" pitchFamily="34" charset="0"/>
            </a:endParaRPr>
          </a:p>
        </p:txBody>
      </p:sp>
    </p:spTree>
    <p:extLst>
      <p:ext uri="{BB962C8B-B14F-4D97-AF65-F5344CB8AC3E}">
        <p14:creationId xmlns:p14="http://schemas.microsoft.com/office/powerpoint/2010/main" val="1438860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1E8CF"/>
        </a:solidFill>
        <a:effectLst/>
      </p:bgPr>
    </p:bg>
    <p:spTree>
      <p:nvGrpSpPr>
        <p:cNvPr id="1" name=""/>
        <p:cNvGrpSpPr/>
        <p:nvPr/>
      </p:nvGrpSpPr>
      <p:grpSpPr>
        <a:xfrm>
          <a:off x="0" y="0"/>
          <a:ext cx="0" cy="0"/>
          <a:chOff x="0" y="0"/>
          <a:chExt cx="0" cy="0"/>
        </a:xfrm>
      </p:grpSpPr>
      <p:sp>
        <p:nvSpPr>
          <p:cNvPr id="4" name="Freeform 4"/>
          <p:cNvSpPr/>
          <p:nvPr/>
        </p:nvSpPr>
        <p:spPr>
          <a:xfrm rot="8920632">
            <a:off x="8430188" y="4831098"/>
            <a:ext cx="1414023" cy="708779"/>
          </a:xfrm>
          <a:custGeom>
            <a:avLst/>
            <a:gdLst/>
            <a:ahLst/>
            <a:cxnLst/>
            <a:rect l="l" t="t" r="r" b="b"/>
            <a:pathLst>
              <a:path w="2828045" h="1417557">
                <a:moveTo>
                  <a:pt x="0" y="0"/>
                </a:moveTo>
                <a:lnTo>
                  <a:pt x="2828045" y="0"/>
                </a:lnTo>
                <a:lnTo>
                  <a:pt x="2828045" y="1417557"/>
                </a:lnTo>
                <a:lnTo>
                  <a:pt x="0" y="1417557"/>
                </a:lnTo>
                <a:lnTo>
                  <a:pt x="0" y="0"/>
                </a:lnTo>
                <a:close/>
              </a:path>
            </a:pathLst>
          </a:custGeom>
          <a:blipFill>
            <a:blip r:embed="rId2">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458349" y="1924375"/>
            <a:ext cx="8152664" cy="3800785"/>
          </a:xfrm>
          <a:custGeom>
            <a:avLst/>
            <a:gdLst/>
            <a:ahLst/>
            <a:cxnLst/>
            <a:rect l="l" t="t" r="r" b="b"/>
            <a:pathLst>
              <a:path w="7897761" h="5878276">
                <a:moveTo>
                  <a:pt x="0" y="0"/>
                </a:moveTo>
                <a:lnTo>
                  <a:pt x="7897761" y="0"/>
                </a:lnTo>
                <a:lnTo>
                  <a:pt x="7897761" y="5878275"/>
                </a:lnTo>
                <a:lnTo>
                  <a:pt x="0" y="5878275"/>
                </a:lnTo>
                <a:lnTo>
                  <a:pt x="0" y="0"/>
                </a:lnTo>
                <a:close/>
              </a:path>
            </a:pathLst>
          </a:custGeom>
          <a:blipFill>
            <a:blip r:embed="rId6"/>
            <a:stretch>
              <a:fillRect t="-830" r="-17994" b="-4527"/>
            </a:stretch>
          </a:blipFill>
        </p:spPr>
      </p:sp>
      <p:sp>
        <p:nvSpPr>
          <p:cNvPr id="6" name="TextBox 6"/>
          <p:cNvSpPr txBox="1"/>
          <p:nvPr/>
        </p:nvSpPr>
        <p:spPr>
          <a:xfrm>
            <a:off x="720361" y="5791200"/>
            <a:ext cx="7680425" cy="551433"/>
          </a:xfrm>
          <a:prstGeom prst="rect">
            <a:avLst/>
          </a:prstGeom>
        </p:spPr>
        <p:txBody>
          <a:bodyPr wrap="square" lIns="0" tIns="0" rIns="0" bIns="0" rtlCol="0" anchor="t">
            <a:spAutoFit/>
          </a:bodyPr>
          <a:lstStyle/>
          <a:p>
            <a:pPr algn="ctr" defTabSz="457200">
              <a:lnSpc>
                <a:spcPts val="4306"/>
              </a:lnSpc>
              <a:spcBef>
                <a:spcPct val="0"/>
              </a:spcBef>
            </a:pPr>
            <a:r>
              <a:rPr lang="en-US" sz="2000">
                <a:solidFill>
                  <a:srgbClr val="000000"/>
                </a:solidFill>
                <a:latin typeface="Times New Roman" panose="02020603050405020304" pitchFamily="18" charset="0"/>
                <a:cs typeface="Times New Roman" panose="02020603050405020304" pitchFamily="18" charset="0"/>
              </a:rPr>
              <a:t>Anh hùng liệt sĩ Bế Văn Đàn (1931 – 1954) lấy thân mình làm giá súng </a:t>
            </a:r>
          </a:p>
        </p:txBody>
      </p:sp>
      <p:sp>
        <p:nvSpPr>
          <p:cNvPr id="7" name="矩形 7"/>
          <p:cNvSpPr/>
          <p:nvPr/>
        </p:nvSpPr>
        <p:spPr>
          <a:xfrm>
            <a:off x="-246061" y="237781"/>
            <a:ext cx="9613270" cy="1084890"/>
          </a:xfrm>
          <a:prstGeom prst="rect">
            <a:avLst/>
          </a:prstGeom>
          <a:solidFill>
            <a:schemeClr val="bg1"/>
          </a:solidFill>
          <a:ln w="9525">
            <a:noFill/>
            <a:miter/>
          </a:ln>
        </p:spPr>
        <p:txBody>
          <a:bodyPr wrap="square" lIns="68558" tIns="34279" rIns="68558" bIns="34279">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vi-VN" altLang="zh-CN" sz="3300" b="1" kern="0" smtClean="0">
                <a:solidFill>
                  <a:srgbClr val="C00000"/>
                </a:solidFill>
                <a:latin typeface="隶书"/>
                <a:ea typeface="隶书"/>
                <a:cs typeface="隶书"/>
                <a:sym typeface="Arial" pitchFamily="34" charset="0"/>
              </a:rPr>
              <a:t>Một số tấm gương tiêu biểu trong chiến dịch Điện Biên Phủ</a:t>
            </a:r>
            <a:endParaRPr kumimoji="0" lang="zh-CN" altLang="en-US" sz="3300" b="1" i="0" u="none" strike="noStrike" kern="0" cap="none" spc="0" normalizeH="0" baseline="0" noProof="0">
              <a:ln>
                <a:noFill/>
              </a:ln>
              <a:solidFill>
                <a:srgbClr val="C00000"/>
              </a:solidFill>
              <a:effectLst/>
              <a:uLnTx/>
              <a:uFillTx/>
              <a:latin typeface="隶书"/>
              <a:ea typeface="隶书"/>
              <a:cs typeface="隶书"/>
              <a:sym typeface="Arial" pitchFamily="34" charset="0"/>
            </a:endParaRPr>
          </a:p>
        </p:txBody>
      </p:sp>
    </p:spTree>
    <p:extLst>
      <p:ext uri="{BB962C8B-B14F-4D97-AF65-F5344CB8AC3E}">
        <p14:creationId xmlns:p14="http://schemas.microsoft.com/office/powerpoint/2010/main" val="3455234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502739"/>
        </a:solidFill>
        <a:effectLst/>
      </p:bgPr>
    </p:bg>
    <p:spTree>
      <p:nvGrpSpPr>
        <p:cNvPr id="1" name=""/>
        <p:cNvGrpSpPr/>
        <p:nvPr/>
      </p:nvGrpSpPr>
      <p:grpSpPr>
        <a:xfrm>
          <a:off x="0" y="0"/>
          <a:ext cx="0" cy="0"/>
          <a:chOff x="0" y="0"/>
          <a:chExt cx="0" cy="0"/>
        </a:xfrm>
      </p:grpSpPr>
      <p:sp>
        <p:nvSpPr>
          <p:cNvPr id="5" name="TextBox 5"/>
          <p:cNvSpPr txBox="1"/>
          <p:nvPr/>
        </p:nvSpPr>
        <p:spPr>
          <a:xfrm>
            <a:off x="571500" y="5372100"/>
            <a:ext cx="3040881" cy="230832"/>
          </a:xfrm>
          <a:prstGeom prst="rect">
            <a:avLst/>
          </a:prstGeom>
        </p:spPr>
        <p:txBody>
          <a:bodyPr lIns="0" tIns="0" rIns="0" bIns="0" rtlCol="0" anchor="t">
            <a:spAutoFit/>
          </a:bodyPr>
          <a:lstStyle/>
          <a:p>
            <a:pPr defTabSz="457200">
              <a:lnSpc>
                <a:spcPts val="1804"/>
              </a:lnSpc>
            </a:pPr>
            <a:r>
              <a:rPr lang="en-US" sz="1172">
                <a:solidFill>
                  <a:srgbClr val="FFF6E1"/>
                </a:solidFill>
                <a:latin typeface="Cakerolli"/>
              </a:rPr>
              <a:t> Đại tướng VÕ NGUYÊN GIÁP (1911-2014)</a:t>
            </a:r>
          </a:p>
        </p:txBody>
      </p:sp>
      <p:sp>
        <p:nvSpPr>
          <p:cNvPr id="6" name="Freeform 6"/>
          <p:cNvSpPr/>
          <p:nvPr/>
        </p:nvSpPr>
        <p:spPr>
          <a:xfrm rot="5400000">
            <a:off x="4219137" y="3417025"/>
            <a:ext cx="1604752" cy="1975080"/>
          </a:xfrm>
          <a:custGeom>
            <a:avLst/>
            <a:gdLst/>
            <a:ahLst/>
            <a:cxnLst/>
            <a:rect l="l" t="t" r="r" b="b"/>
            <a:pathLst>
              <a:path w="3209504" h="3950159">
                <a:moveTo>
                  <a:pt x="0" y="0"/>
                </a:moveTo>
                <a:lnTo>
                  <a:pt x="3209505" y="0"/>
                </a:lnTo>
                <a:lnTo>
                  <a:pt x="3209505" y="3950159"/>
                </a:lnTo>
                <a:lnTo>
                  <a:pt x="0" y="3950159"/>
                </a:lnTo>
                <a:lnTo>
                  <a:pt x="0" y="0"/>
                </a:lnTo>
                <a:close/>
              </a:path>
            </a:pathLst>
          </a:custGeom>
          <a:blipFill>
            <a:blip r:embed="rId2">
              <a:extLst>
                <a:ext uri="{96DAC541-7B7A-43D3-8B79-37D633B846F1}">
                  <asvg:svgBlip xmlns:asvg="http://schemas.microsoft.com/office/drawing/2016/SVG/main" xmlns="" r:embed="rId5"/>
                </a:ext>
              </a:extLst>
            </a:blip>
            <a:stretch>
              <a:fillRect/>
            </a:stretch>
          </a:blipFill>
        </p:spPr>
      </p:sp>
      <p:sp>
        <p:nvSpPr>
          <p:cNvPr id="7" name="Freeform 7"/>
          <p:cNvSpPr/>
          <p:nvPr/>
        </p:nvSpPr>
        <p:spPr>
          <a:xfrm rot="5400000">
            <a:off x="6394242" y="3417025"/>
            <a:ext cx="1604752" cy="1975080"/>
          </a:xfrm>
          <a:custGeom>
            <a:avLst/>
            <a:gdLst/>
            <a:ahLst/>
            <a:cxnLst/>
            <a:rect l="l" t="t" r="r" b="b"/>
            <a:pathLst>
              <a:path w="3209504" h="3950159">
                <a:moveTo>
                  <a:pt x="0" y="0"/>
                </a:moveTo>
                <a:lnTo>
                  <a:pt x="3209504" y="0"/>
                </a:lnTo>
                <a:lnTo>
                  <a:pt x="3209504" y="3950159"/>
                </a:lnTo>
                <a:lnTo>
                  <a:pt x="0" y="3950159"/>
                </a:lnTo>
                <a:lnTo>
                  <a:pt x="0" y="0"/>
                </a:lnTo>
                <a:close/>
              </a:path>
            </a:pathLst>
          </a:custGeom>
          <a:blipFill>
            <a:blip r:embed="rId2">
              <a:extLst>
                <a:ext uri="{96DAC541-7B7A-43D3-8B79-37D633B846F1}">
                  <asvg:svgBlip xmlns:asvg="http://schemas.microsoft.com/office/drawing/2016/SVG/main" xmlns="" r:embed="rId5"/>
                </a:ext>
              </a:extLst>
            </a:blip>
            <a:stretch>
              <a:fillRect/>
            </a:stretch>
          </a:blipFill>
        </p:spPr>
      </p:sp>
      <p:sp>
        <p:nvSpPr>
          <p:cNvPr id="8" name="Freeform 8"/>
          <p:cNvSpPr/>
          <p:nvPr/>
        </p:nvSpPr>
        <p:spPr>
          <a:xfrm>
            <a:off x="495300" y="2571750"/>
            <a:ext cx="2720193" cy="2639001"/>
          </a:xfrm>
          <a:custGeom>
            <a:avLst/>
            <a:gdLst/>
            <a:ahLst/>
            <a:cxnLst/>
            <a:rect l="l" t="t" r="r" b="b"/>
            <a:pathLst>
              <a:path w="5440386" h="5832094">
                <a:moveTo>
                  <a:pt x="0" y="0"/>
                </a:moveTo>
                <a:lnTo>
                  <a:pt x="5440386" y="0"/>
                </a:lnTo>
                <a:lnTo>
                  <a:pt x="5440386" y="5832094"/>
                </a:lnTo>
                <a:lnTo>
                  <a:pt x="0" y="5832094"/>
                </a:lnTo>
                <a:lnTo>
                  <a:pt x="0" y="0"/>
                </a:lnTo>
                <a:close/>
              </a:path>
            </a:pathLst>
          </a:custGeom>
          <a:blipFill>
            <a:blip r:embed="rId6"/>
            <a:stretch>
              <a:fillRect/>
            </a:stretch>
          </a:blipFill>
        </p:spPr>
      </p:sp>
      <p:sp>
        <p:nvSpPr>
          <p:cNvPr id="9" name="Freeform 9"/>
          <p:cNvSpPr/>
          <p:nvPr/>
        </p:nvSpPr>
        <p:spPr>
          <a:xfrm>
            <a:off x="4133986" y="3727983"/>
            <a:ext cx="1809692" cy="1354442"/>
          </a:xfrm>
          <a:custGeom>
            <a:avLst/>
            <a:gdLst/>
            <a:ahLst/>
            <a:cxnLst/>
            <a:rect l="l" t="t" r="r" b="b"/>
            <a:pathLst>
              <a:path w="3619384" h="2708883">
                <a:moveTo>
                  <a:pt x="0" y="0"/>
                </a:moveTo>
                <a:lnTo>
                  <a:pt x="3619384" y="0"/>
                </a:lnTo>
                <a:lnTo>
                  <a:pt x="3619384" y="2708883"/>
                </a:lnTo>
                <a:lnTo>
                  <a:pt x="0" y="2708883"/>
                </a:lnTo>
                <a:lnTo>
                  <a:pt x="0" y="0"/>
                </a:lnTo>
                <a:close/>
              </a:path>
            </a:pathLst>
          </a:custGeom>
          <a:blipFill>
            <a:blip r:embed="rId7"/>
            <a:stretch>
              <a:fillRect/>
            </a:stretch>
          </a:blipFill>
        </p:spPr>
      </p:sp>
      <p:sp>
        <p:nvSpPr>
          <p:cNvPr id="10" name="Freeform 10"/>
          <p:cNvSpPr/>
          <p:nvPr/>
        </p:nvSpPr>
        <p:spPr>
          <a:xfrm>
            <a:off x="6268610" y="3725212"/>
            <a:ext cx="1856017" cy="1357213"/>
          </a:xfrm>
          <a:custGeom>
            <a:avLst/>
            <a:gdLst/>
            <a:ahLst/>
            <a:cxnLst/>
            <a:rect l="l" t="t" r="r" b="b"/>
            <a:pathLst>
              <a:path w="3712034" h="2714425">
                <a:moveTo>
                  <a:pt x="0" y="0"/>
                </a:moveTo>
                <a:lnTo>
                  <a:pt x="3712034" y="0"/>
                </a:lnTo>
                <a:lnTo>
                  <a:pt x="3712034" y="2714426"/>
                </a:lnTo>
                <a:lnTo>
                  <a:pt x="0" y="2714426"/>
                </a:lnTo>
                <a:lnTo>
                  <a:pt x="0" y="0"/>
                </a:lnTo>
                <a:close/>
              </a:path>
            </a:pathLst>
          </a:custGeom>
          <a:blipFill>
            <a:blip r:embed="rId8"/>
            <a:stretch>
              <a:fillRect/>
            </a:stretch>
          </a:blipFill>
        </p:spPr>
      </p:sp>
      <p:sp>
        <p:nvSpPr>
          <p:cNvPr id="11" name="TextBox 11"/>
          <p:cNvSpPr txBox="1"/>
          <p:nvPr/>
        </p:nvSpPr>
        <p:spPr>
          <a:xfrm>
            <a:off x="4183992" y="2660453"/>
            <a:ext cx="4050172" cy="692497"/>
          </a:xfrm>
          <a:prstGeom prst="rect">
            <a:avLst/>
          </a:prstGeom>
        </p:spPr>
        <p:txBody>
          <a:bodyPr lIns="0" tIns="0" rIns="0" bIns="0" rtlCol="0" anchor="t">
            <a:spAutoFit/>
          </a:bodyPr>
          <a:lstStyle/>
          <a:p>
            <a:pPr defTabSz="457200">
              <a:lnSpc>
                <a:spcPts val="1804"/>
              </a:lnSpc>
            </a:pPr>
            <a:r>
              <a:rPr lang="en-US" sz="1172">
                <a:solidFill>
                  <a:srgbClr val="FFF6E1"/>
                </a:solidFill>
                <a:latin typeface="Cakerolli"/>
              </a:rPr>
              <a:t>Đại tướng Võ Nguyên Giáp được </a:t>
            </a:r>
            <a:r>
              <a:rPr lang="en-US" sz="1172" u="sng">
                <a:solidFill>
                  <a:srgbClr val="FFF6E1"/>
                </a:solidFill>
                <a:latin typeface="Cakerolli"/>
                <a:hlinkClick r:id="rId9" tooltip="https://vtv.vn/bo-chinh-tri.html"/>
              </a:rPr>
              <a:t>Bộ Chính trị</a:t>
            </a:r>
            <a:r>
              <a:rPr lang="en-US" sz="1172">
                <a:solidFill>
                  <a:srgbClr val="FFF6E1"/>
                </a:solidFill>
                <a:latin typeface="Cakerolli"/>
              </a:rPr>
              <a:t> giao trọng trách làm Tổng tư lệnh, trực tiếp chỉ huy chiến dịch Điện Biên Phủ năm </a:t>
            </a:r>
            <a:r>
              <a:rPr lang="en-US" sz="1172" smtClean="0">
                <a:solidFill>
                  <a:srgbClr val="FFF6E1"/>
                </a:solidFill>
                <a:latin typeface="Cakerolli"/>
              </a:rPr>
              <a:t>1954 toàn thắng.</a:t>
            </a:r>
            <a:endParaRPr lang="en-US" sz="1172">
              <a:solidFill>
                <a:srgbClr val="FFF6E1"/>
              </a:solidFill>
              <a:latin typeface="Cakerolli"/>
            </a:endParaRPr>
          </a:p>
        </p:txBody>
      </p:sp>
      <p:sp>
        <p:nvSpPr>
          <p:cNvPr id="12" name="矩形 7"/>
          <p:cNvSpPr/>
          <p:nvPr/>
        </p:nvSpPr>
        <p:spPr>
          <a:xfrm>
            <a:off x="-234635" y="685800"/>
            <a:ext cx="9613270" cy="1084890"/>
          </a:xfrm>
          <a:prstGeom prst="rect">
            <a:avLst/>
          </a:prstGeom>
          <a:solidFill>
            <a:schemeClr val="bg1"/>
          </a:solidFill>
          <a:ln w="9525">
            <a:noFill/>
            <a:miter/>
          </a:ln>
        </p:spPr>
        <p:txBody>
          <a:bodyPr wrap="square" lIns="68558" tIns="34279" rIns="68558" bIns="34279">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vi-VN" altLang="zh-CN" sz="3300" b="1" kern="0" smtClean="0">
                <a:solidFill>
                  <a:srgbClr val="C00000"/>
                </a:solidFill>
                <a:latin typeface="隶书"/>
                <a:ea typeface="隶书"/>
                <a:cs typeface="隶书"/>
                <a:sym typeface="Arial" pitchFamily="34" charset="0"/>
              </a:rPr>
              <a:t>Một số tấm gương tiêu biểu trong chiến dịch Điện Biên Phủ</a:t>
            </a:r>
            <a:endParaRPr kumimoji="0" lang="zh-CN" altLang="en-US" sz="3300" b="1" i="0" u="none" strike="noStrike" kern="0" cap="none" spc="0" normalizeH="0" baseline="0" noProof="0">
              <a:ln>
                <a:noFill/>
              </a:ln>
              <a:solidFill>
                <a:srgbClr val="C00000"/>
              </a:solidFill>
              <a:effectLst/>
              <a:uLnTx/>
              <a:uFillTx/>
              <a:latin typeface="隶书"/>
              <a:ea typeface="隶书"/>
              <a:cs typeface="隶书"/>
              <a:sym typeface="Arial" pitchFamily="34" charset="0"/>
            </a:endParaRPr>
          </a:p>
        </p:txBody>
      </p:sp>
    </p:spTree>
    <p:extLst>
      <p:ext uri="{BB962C8B-B14F-4D97-AF65-F5344CB8AC3E}">
        <p14:creationId xmlns:p14="http://schemas.microsoft.com/office/powerpoint/2010/main" val="2089369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rgbClr val="FDF9F3"/>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685800"/>
            <a:ext cx="9144000" cy="5266880"/>
          </a:xfrm>
          <a:prstGeom prst="rect">
            <a:avLst/>
          </a:prstGeom>
        </p:spPr>
      </p:pic>
      <p:sp>
        <p:nvSpPr>
          <p:cNvPr id="2" name="Rectangle 1"/>
          <p:cNvSpPr/>
          <p:nvPr/>
        </p:nvSpPr>
        <p:spPr>
          <a:xfrm>
            <a:off x="2818869" y="2343966"/>
            <a:ext cx="3795824" cy="1315745"/>
          </a:xfrm>
          <a:prstGeom prst="rect">
            <a:avLst/>
          </a:prstGeom>
          <a:noFill/>
        </p:spPr>
        <p:txBody>
          <a:bodyPr wrap="square" lIns="68580" tIns="34290" rIns="68580" bIns="34290">
            <a:spAutoFit/>
          </a:bodyPr>
          <a:lstStyle/>
          <a:p>
            <a:pPr algn="ctr" defTabSz="685800">
              <a:defRPr/>
            </a:pPr>
            <a:r>
              <a:rPr lang="en-US" sz="4050" b="1">
                <a:ln w="22225">
                  <a:solidFill>
                    <a:srgbClr val="009DD9"/>
                  </a:solidFill>
                  <a:prstDash val="solid"/>
                </a:ln>
                <a:solidFill>
                  <a:srgbClr val="009DD9">
                    <a:lumMod val="40000"/>
                    <a:lumOff val="60000"/>
                  </a:srgbClr>
                </a:solidFill>
                <a:latin typeface="Times New Roman" panose="02020603050405020304" pitchFamily="18" charset="0"/>
                <a:cs typeface="Times New Roman" panose="02020603050405020304" pitchFamily="18" charset="0"/>
                <a:sym typeface="Arial"/>
              </a:rPr>
              <a:t>LUYỆN TẬP – VẬN DỤNG</a:t>
            </a:r>
          </a:p>
        </p:txBody>
      </p:sp>
      <p:sp>
        <p:nvSpPr>
          <p:cNvPr id="5" name="TextBox 4">
            <a:hlinkClick r:id="rId3" action="ppaction://hlinksldjump"/>
          </p:cNvPr>
          <p:cNvSpPr txBox="1"/>
          <p:nvPr/>
        </p:nvSpPr>
        <p:spPr>
          <a:xfrm>
            <a:off x="4004673" y="4722088"/>
            <a:ext cx="2200940" cy="461665"/>
          </a:xfrm>
          <a:prstGeom prst="rect">
            <a:avLst/>
          </a:prstGeom>
          <a:noFill/>
        </p:spPr>
        <p:txBody>
          <a:bodyPr wrap="square" rtlCol="0">
            <a:spAutoFit/>
          </a:bodyPr>
          <a:lstStyle/>
          <a:p>
            <a:pPr defTabSz="685800">
              <a:defRPr/>
            </a:pPr>
            <a:r>
              <a:rPr lang="vi-VN" sz="2400" b="1">
                <a:solidFill>
                  <a:prstClr val="black"/>
                </a:solidFill>
                <a:latin typeface="Times New Roman" panose="02020603050405020304" pitchFamily="18" charset="0"/>
                <a:cs typeface="Arial"/>
                <a:sym typeface="Arial"/>
              </a:rPr>
              <a:t>Bắt đầu</a:t>
            </a:r>
          </a:p>
        </p:txBody>
      </p:sp>
    </p:spTree>
    <p:extLst>
      <p:ext uri="{BB962C8B-B14F-4D97-AF65-F5344CB8AC3E}">
        <p14:creationId xmlns:p14="http://schemas.microsoft.com/office/powerpoint/2010/main" val="22338208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duotone>
              <a:schemeClr val="accent1">
                <a:shade val="45000"/>
                <a:satMod val="135000"/>
              </a:schemeClr>
              <a:prstClr val="white"/>
            </a:duotone>
            <a:extLst>
              <a:ext uri="{BEBA8EAE-BF5A-486C-A8C5-ECC9F3942E4B}">
                <a14:imgProps xmlns:a14="http://schemas.microsoft.com/office/drawing/2010/main">
                  <a14:imgLayer r:embed="rId4">
                    <a14:imgEffect>
                      <a14:artisticCrisscrossEtching/>
                    </a14:imgEffect>
                    <a14:imgEffect>
                      <a14:sharpenSoften amount="50000"/>
                    </a14:imgEffect>
                    <a14:imgEffect>
                      <a14:saturation sat="3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893917" y="754965"/>
            <a:ext cx="5210175" cy="5210175"/>
          </a:xfrm>
          <a:prstGeom prst="ellipse">
            <a:avLst/>
          </a:prstGeom>
          <a:ln>
            <a:noFill/>
          </a:ln>
          <a:effectLst>
            <a:softEdge rad="112500"/>
          </a:effectLst>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71800" y="61891"/>
            <a:ext cx="6172199" cy="6765629"/>
          </a:xfrm>
          <a:prstGeom prst="rect">
            <a:avLst/>
          </a:prstGeom>
        </p:spPr>
      </p:pic>
      <p:sp>
        <p:nvSpPr>
          <p:cNvPr id="3" name="Rounded Rectangle 2"/>
          <p:cNvSpPr/>
          <p:nvPr/>
        </p:nvSpPr>
        <p:spPr>
          <a:xfrm>
            <a:off x="30678" y="1094485"/>
            <a:ext cx="2788722" cy="1496427"/>
          </a:xfrm>
          <a:prstGeom prst="roundRect">
            <a:avLst/>
          </a:prstGeom>
          <a:gradFill flip="none" rotWithShape="1">
            <a:gsLst>
              <a:gs pos="0">
                <a:srgbClr val="00B050">
                  <a:tint val="66000"/>
                  <a:satMod val="160000"/>
                </a:srgbClr>
              </a:gs>
              <a:gs pos="50000">
                <a:srgbClr val="00B050">
                  <a:tint val="44500"/>
                  <a:satMod val="160000"/>
                </a:srgbClr>
              </a:gs>
              <a:gs pos="100000">
                <a:srgbClr val="00B050">
                  <a:tint val="23500"/>
                  <a:satMod val="160000"/>
                </a:srgbClr>
              </a:gs>
            </a:gsLst>
            <a:lin ang="10800000" scaled="1"/>
            <a:tileRect/>
          </a:gra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b="1" dirty="0" err="1">
                <a:solidFill>
                  <a:schemeClr val="tx1"/>
                </a:solidFill>
                <a:latin typeface="Arial" pitchFamily="34" charset="0"/>
                <a:cs typeface="Arial" pitchFamily="34" charset="0"/>
              </a:rPr>
              <a:t>Em</a:t>
            </a:r>
            <a:r>
              <a:rPr lang="en-US" sz="2000" b="1" dirty="0">
                <a:solidFill>
                  <a:schemeClr val="tx1"/>
                </a:solidFill>
                <a:latin typeface="Arial" pitchFamily="34" charset="0"/>
                <a:cs typeface="Arial" pitchFamily="34" charset="0"/>
              </a:rPr>
              <a:t> </a:t>
            </a:r>
            <a:r>
              <a:rPr lang="en-US" sz="2000" b="1" dirty="0" err="1">
                <a:solidFill>
                  <a:schemeClr val="tx1"/>
                </a:solidFill>
                <a:latin typeface="Arial" pitchFamily="34" charset="0"/>
                <a:cs typeface="Arial" pitchFamily="34" charset="0"/>
              </a:rPr>
              <a:t>hãy</a:t>
            </a:r>
            <a:r>
              <a:rPr lang="en-US" sz="2000" b="1" dirty="0">
                <a:solidFill>
                  <a:schemeClr val="tx1"/>
                </a:solidFill>
                <a:latin typeface="Arial" pitchFamily="34" charset="0"/>
                <a:cs typeface="Arial" pitchFamily="34" charset="0"/>
              </a:rPr>
              <a:t> </a:t>
            </a:r>
            <a:r>
              <a:rPr lang="en-US" sz="2000" b="1" dirty="0" err="1">
                <a:solidFill>
                  <a:schemeClr val="tx1"/>
                </a:solidFill>
                <a:latin typeface="Arial" pitchFamily="34" charset="0"/>
                <a:cs typeface="Arial" pitchFamily="34" charset="0"/>
              </a:rPr>
              <a:t>chỉ</a:t>
            </a:r>
            <a:r>
              <a:rPr lang="en-US" sz="2000" b="1" dirty="0">
                <a:solidFill>
                  <a:schemeClr val="tx1"/>
                </a:solidFill>
                <a:latin typeface="Arial" pitchFamily="34" charset="0"/>
                <a:cs typeface="Arial" pitchFamily="34" charset="0"/>
              </a:rPr>
              <a:t> </a:t>
            </a:r>
            <a:r>
              <a:rPr lang="en-US" sz="2000" b="1" dirty="0" err="1">
                <a:solidFill>
                  <a:schemeClr val="tx1"/>
                </a:solidFill>
                <a:latin typeface="Arial" pitchFamily="34" charset="0"/>
                <a:cs typeface="Arial" pitchFamily="34" charset="0"/>
              </a:rPr>
              <a:t>vị</a:t>
            </a:r>
            <a:r>
              <a:rPr lang="en-US" sz="2000" b="1" dirty="0">
                <a:solidFill>
                  <a:schemeClr val="tx1"/>
                </a:solidFill>
                <a:latin typeface="Arial" pitchFamily="34" charset="0"/>
                <a:cs typeface="Arial" pitchFamily="34" charset="0"/>
              </a:rPr>
              <a:t> </a:t>
            </a:r>
            <a:r>
              <a:rPr lang="en-US" sz="2000" b="1" dirty="0" err="1">
                <a:solidFill>
                  <a:schemeClr val="tx1"/>
                </a:solidFill>
                <a:latin typeface="Arial" pitchFamily="34" charset="0"/>
                <a:cs typeface="Arial" pitchFamily="34" charset="0"/>
              </a:rPr>
              <a:t>trí</a:t>
            </a:r>
            <a:r>
              <a:rPr lang="en-US" sz="2000" b="1" dirty="0">
                <a:solidFill>
                  <a:schemeClr val="tx1"/>
                </a:solidFill>
                <a:latin typeface="Arial" pitchFamily="34" charset="0"/>
                <a:cs typeface="Arial" pitchFamily="34" charset="0"/>
              </a:rPr>
              <a:t> </a:t>
            </a:r>
            <a:r>
              <a:rPr lang="en-US" sz="2000" b="1" dirty="0" err="1">
                <a:solidFill>
                  <a:schemeClr val="tx1"/>
                </a:solidFill>
                <a:latin typeface="Arial" pitchFamily="34" charset="0"/>
                <a:cs typeface="Arial" pitchFamily="34" charset="0"/>
              </a:rPr>
              <a:t>của</a:t>
            </a:r>
            <a:r>
              <a:rPr lang="en-US" sz="2000" b="1" dirty="0">
                <a:solidFill>
                  <a:schemeClr val="tx1"/>
                </a:solidFill>
                <a:latin typeface="Arial" pitchFamily="34" charset="0"/>
                <a:cs typeface="Arial" pitchFamily="34" charset="0"/>
              </a:rPr>
              <a:t> </a:t>
            </a:r>
            <a:r>
              <a:rPr lang="en-US" sz="2000" b="1" dirty="0" err="1">
                <a:solidFill>
                  <a:schemeClr val="tx1"/>
                </a:solidFill>
                <a:latin typeface="Arial" pitchFamily="34" charset="0"/>
                <a:cs typeface="Arial" pitchFamily="34" charset="0"/>
              </a:rPr>
              <a:t>Điện</a:t>
            </a:r>
            <a:r>
              <a:rPr lang="en-US" sz="2000" b="1" dirty="0">
                <a:solidFill>
                  <a:schemeClr val="tx1"/>
                </a:solidFill>
                <a:latin typeface="Arial" pitchFamily="34" charset="0"/>
                <a:cs typeface="Arial" pitchFamily="34" charset="0"/>
              </a:rPr>
              <a:t> </a:t>
            </a:r>
            <a:r>
              <a:rPr lang="en-US" sz="2000" b="1" dirty="0" err="1">
                <a:solidFill>
                  <a:schemeClr val="tx1"/>
                </a:solidFill>
                <a:latin typeface="Arial" pitchFamily="34" charset="0"/>
                <a:cs typeface="Arial" pitchFamily="34" charset="0"/>
              </a:rPr>
              <a:t>Biên</a:t>
            </a:r>
            <a:r>
              <a:rPr lang="en-US" sz="2000" b="1" dirty="0">
                <a:solidFill>
                  <a:schemeClr val="tx1"/>
                </a:solidFill>
                <a:latin typeface="Arial" pitchFamily="34" charset="0"/>
                <a:cs typeface="Arial" pitchFamily="34" charset="0"/>
              </a:rPr>
              <a:t> </a:t>
            </a:r>
            <a:r>
              <a:rPr lang="en-US" sz="2000" b="1" dirty="0" err="1">
                <a:solidFill>
                  <a:schemeClr val="tx1"/>
                </a:solidFill>
                <a:latin typeface="Arial" pitchFamily="34" charset="0"/>
                <a:cs typeface="Arial" pitchFamily="34" charset="0"/>
              </a:rPr>
              <a:t>Phủ</a:t>
            </a:r>
            <a:r>
              <a:rPr lang="en-US" sz="2000" b="1" dirty="0">
                <a:solidFill>
                  <a:schemeClr val="tx1"/>
                </a:solidFill>
                <a:latin typeface="Arial" pitchFamily="34" charset="0"/>
                <a:cs typeface="Arial" pitchFamily="34" charset="0"/>
              </a:rPr>
              <a:t> </a:t>
            </a:r>
            <a:r>
              <a:rPr lang="en-US" sz="2000" b="1" dirty="0" err="1">
                <a:solidFill>
                  <a:schemeClr val="tx1"/>
                </a:solidFill>
                <a:latin typeface="Arial" pitchFamily="34" charset="0"/>
                <a:cs typeface="Arial" pitchFamily="34" charset="0"/>
              </a:rPr>
              <a:t>trên</a:t>
            </a:r>
            <a:r>
              <a:rPr lang="en-US" sz="2000" b="1" dirty="0">
                <a:solidFill>
                  <a:schemeClr val="tx1"/>
                </a:solidFill>
                <a:latin typeface="Arial" pitchFamily="34" charset="0"/>
                <a:cs typeface="Arial" pitchFamily="34" charset="0"/>
              </a:rPr>
              <a:t> </a:t>
            </a:r>
            <a:r>
              <a:rPr lang="en-US" sz="2000" b="1" dirty="0" err="1">
                <a:solidFill>
                  <a:schemeClr val="tx1"/>
                </a:solidFill>
                <a:latin typeface="Arial" pitchFamily="34" charset="0"/>
                <a:cs typeface="Arial" pitchFamily="34" charset="0"/>
              </a:rPr>
              <a:t>bản</a:t>
            </a:r>
            <a:r>
              <a:rPr lang="en-US" sz="2000" b="1" dirty="0">
                <a:solidFill>
                  <a:schemeClr val="tx1"/>
                </a:solidFill>
                <a:latin typeface="Arial" pitchFamily="34" charset="0"/>
                <a:cs typeface="Arial" pitchFamily="34" charset="0"/>
              </a:rPr>
              <a:t> </a:t>
            </a:r>
            <a:r>
              <a:rPr lang="en-US" sz="2000" b="1" dirty="0" err="1">
                <a:solidFill>
                  <a:schemeClr val="tx1"/>
                </a:solidFill>
                <a:latin typeface="Arial" pitchFamily="34" charset="0"/>
                <a:cs typeface="Arial" pitchFamily="34" charset="0"/>
              </a:rPr>
              <a:t>đồ</a:t>
            </a:r>
            <a:r>
              <a:rPr lang="en-US" sz="2000" b="1" dirty="0">
                <a:solidFill>
                  <a:schemeClr val="tx1"/>
                </a:solidFill>
                <a:latin typeface="Arial" pitchFamily="34" charset="0"/>
                <a:cs typeface="Arial" pitchFamily="34" charset="0"/>
              </a:rPr>
              <a:t> ? </a:t>
            </a:r>
          </a:p>
        </p:txBody>
      </p:sp>
      <p:sp>
        <p:nvSpPr>
          <p:cNvPr id="4" name="Oval 3"/>
          <p:cNvSpPr/>
          <p:nvPr/>
        </p:nvSpPr>
        <p:spPr>
          <a:xfrm>
            <a:off x="3611880" y="1704199"/>
            <a:ext cx="82061" cy="83149"/>
          </a:xfrm>
          <a:prstGeom prst="ellipse">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9296399" cy="6979920"/>
          </a:xfrm>
          <a:prstGeom prst="rect">
            <a:avLst/>
          </a:prstGeom>
        </p:spPr>
      </p:pic>
      <p:sp>
        <p:nvSpPr>
          <p:cNvPr id="10" name="Oval 9"/>
          <p:cNvSpPr/>
          <p:nvPr/>
        </p:nvSpPr>
        <p:spPr>
          <a:xfrm>
            <a:off x="867002" y="1723126"/>
            <a:ext cx="123598" cy="83149"/>
          </a:xfrm>
          <a:prstGeom prst="ellipse">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p:cNvSpPr/>
          <p:nvPr/>
        </p:nvSpPr>
        <p:spPr>
          <a:xfrm>
            <a:off x="457200" y="1314434"/>
            <a:ext cx="848786" cy="657241"/>
          </a:xfrm>
          <a:custGeom>
            <a:avLst/>
            <a:gdLst>
              <a:gd name="connsiteX0" fmla="*/ 700194 w 987005"/>
              <a:gd name="connsiteY0" fmla="*/ 657241 h 657241"/>
              <a:gd name="connsiteX1" fmla="*/ 747819 w 987005"/>
              <a:gd name="connsiteY1" fmla="*/ 581041 h 657241"/>
              <a:gd name="connsiteX2" fmla="*/ 766869 w 987005"/>
              <a:gd name="connsiteY2" fmla="*/ 552466 h 657241"/>
              <a:gd name="connsiteX3" fmla="*/ 795444 w 987005"/>
              <a:gd name="connsiteY3" fmla="*/ 542941 h 657241"/>
              <a:gd name="connsiteX4" fmla="*/ 824019 w 987005"/>
              <a:gd name="connsiteY4" fmla="*/ 561991 h 657241"/>
              <a:gd name="connsiteX5" fmla="*/ 862119 w 987005"/>
              <a:gd name="connsiteY5" fmla="*/ 590566 h 657241"/>
              <a:gd name="connsiteX6" fmla="*/ 871644 w 987005"/>
              <a:gd name="connsiteY6" fmla="*/ 561991 h 657241"/>
              <a:gd name="connsiteX7" fmla="*/ 862119 w 987005"/>
              <a:gd name="connsiteY7" fmla="*/ 457216 h 657241"/>
              <a:gd name="connsiteX8" fmla="*/ 833544 w 987005"/>
              <a:gd name="connsiteY8" fmla="*/ 447691 h 657241"/>
              <a:gd name="connsiteX9" fmla="*/ 824019 w 987005"/>
              <a:gd name="connsiteY9" fmla="*/ 419116 h 657241"/>
              <a:gd name="connsiteX10" fmla="*/ 852594 w 987005"/>
              <a:gd name="connsiteY10" fmla="*/ 400066 h 657241"/>
              <a:gd name="connsiteX11" fmla="*/ 881169 w 987005"/>
              <a:gd name="connsiteY11" fmla="*/ 409591 h 657241"/>
              <a:gd name="connsiteX12" fmla="*/ 900219 w 987005"/>
              <a:gd name="connsiteY12" fmla="*/ 381016 h 657241"/>
              <a:gd name="connsiteX13" fmla="*/ 957369 w 987005"/>
              <a:gd name="connsiteY13" fmla="*/ 352441 h 657241"/>
              <a:gd name="connsiteX14" fmla="*/ 966894 w 987005"/>
              <a:gd name="connsiteY14" fmla="*/ 295291 h 657241"/>
              <a:gd name="connsiteX15" fmla="*/ 976419 w 987005"/>
              <a:gd name="connsiteY15" fmla="*/ 228616 h 657241"/>
              <a:gd name="connsiteX16" fmla="*/ 947844 w 987005"/>
              <a:gd name="connsiteY16" fmla="*/ 219091 h 657241"/>
              <a:gd name="connsiteX17" fmla="*/ 928794 w 987005"/>
              <a:gd name="connsiteY17" fmla="*/ 190516 h 657241"/>
              <a:gd name="connsiteX18" fmla="*/ 900219 w 987005"/>
              <a:gd name="connsiteY18" fmla="*/ 180991 h 657241"/>
              <a:gd name="connsiteX19" fmla="*/ 766869 w 987005"/>
              <a:gd name="connsiteY19" fmla="*/ 161941 h 657241"/>
              <a:gd name="connsiteX20" fmla="*/ 643044 w 987005"/>
              <a:gd name="connsiteY20" fmla="*/ 152416 h 657241"/>
              <a:gd name="connsiteX21" fmla="*/ 604944 w 987005"/>
              <a:gd name="connsiteY21" fmla="*/ 180991 h 657241"/>
              <a:gd name="connsiteX22" fmla="*/ 462069 w 987005"/>
              <a:gd name="connsiteY22" fmla="*/ 180991 h 657241"/>
              <a:gd name="connsiteX23" fmla="*/ 404919 w 987005"/>
              <a:gd name="connsiteY23" fmla="*/ 133366 h 657241"/>
              <a:gd name="connsiteX24" fmla="*/ 319194 w 987005"/>
              <a:gd name="connsiteY24" fmla="*/ 104791 h 657241"/>
              <a:gd name="connsiteX25" fmla="*/ 281094 w 987005"/>
              <a:gd name="connsiteY25" fmla="*/ 76216 h 657241"/>
              <a:gd name="connsiteX26" fmla="*/ 223944 w 987005"/>
              <a:gd name="connsiteY26" fmla="*/ 57166 h 657241"/>
              <a:gd name="connsiteX27" fmla="*/ 100119 w 987005"/>
              <a:gd name="connsiteY27" fmla="*/ 9541 h 657241"/>
              <a:gd name="connsiteX28" fmla="*/ 71544 w 987005"/>
              <a:gd name="connsiteY28" fmla="*/ 28591 h 657241"/>
              <a:gd name="connsiteX29" fmla="*/ 4869 w 987005"/>
              <a:gd name="connsiteY29" fmla="*/ 38116 h 657241"/>
              <a:gd name="connsiteX30" fmla="*/ 14394 w 987005"/>
              <a:gd name="connsiteY30" fmla="*/ 85741 h 657241"/>
              <a:gd name="connsiteX31" fmla="*/ 71544 w 987005"/>
              <a:gd name="connsiteY31" fmla="*/ 123841 h 657241"/>
              <a:gd name="connsiteX32" fmla="*/ 100119 w 987005"/>
              <a:gd name="connsiteY32" fmla="*/ 142891 h 657241"/>
              <a:gd name="connsiteX33" fmla="*/ 138219 w 987005"/>
              <a:gd name="connsiteY33" fmla="*/ 152416 h 657241"/>
              <a:gd name="connsiteX34" fmla="*/ 204894 w 987005"/>
              <a:gd name="connsiteY34" fmla="*/ 171466 h 657241"/>
              <a:gd name="connsiteX35" fmla="*/ 271569 w 987005"/>
              <a:gd name="connsiteY35" fmla="*/ 219091 h 657241"/>
              <a:gd name="connsiteX36" fmla="*/ 300144 w 987005"/>
              <a:gd name="connsiteY36" fmla="*/ 238141 h 657241"/>
              <a:gd name="connsiteX37" fmla="*/ 319194 w 987005"/>
              <a:gd name="connsiteY37" fmla="*/ 266716 h 657241"/>
              <a:gd name="connsiteX38" fmla="*/ 347769 w 987005"/>
              <a:gd name="connsiteY38" fmla="*/ 295291 h 657241"/>
              <a:gd name="connsiteX39" fmla="*/ 395394 w 987005"/>
              <a:gd name="connsiteY39" fmla="*/ 342916 h 657241"/>
              <a:gd name="connsiteX40" fmla="*/ 423969 w 987005"/>
              <a:gd name="connsiteY40" fmla="*/ 333391 h 657241"/>
              <a:gd name="connsiteX41" fmla="*/ 509694 w 987005"/>
              <a:gd name="connsiteY41" fmla="*/ 314341 h 657241"/>
              <a:gd name="connsiteX42" fmla="*/ 557319 w 987005"/>
              <a:gd name="connsiteY42" fmla="*/ 323866 h 657241"/>
              <a:gd name="connsiteX43" fmla="*/ 566844 w 987005"/>
              <a:gd name="connsiteY43" fmla="*/ 352441 h 657241"/>
              <a:gd name="connsiteX44" fmla="*/ 509694 w 987005"/>
              <a:gd name="connsiteY44" fmla="*/ 390541 h 657241"/>
              <a:gd name="connsiteX45" fmla="*/ 509694 w 987005"/>
              <a:gd name="connsiteY45" fmla="*/ 514366 h 657241"/>
              <a:gd name="connsiteX46" fmla="*/ 538269 w 987005"/>
              <a:gd name="connsiteY46" fmla="*/ 523891 h 657241"/>
              <a:gd name="connsiteX47" fmla="*/ 623994 w 987005"/>
              <a:gd name="connsiteY47" fmla="*/ 609616 h 657241"/>
              <a:gd name="connsiteX48" fmla="*/ 652569 w 987005"/>
              <a:gd name="connsiteY48" fmla="*/ 638191 h 657241"/>
              <a:gd name="connsiteX49" fmla="*/ 681144 w 987005"/>
              <a:gd name="connsiteY49" fmla="*/ 647716 h 657241"/>
              <a:gd name="connsiteX50" fmla="*/ 747819 w 987005"/>
              <a:gd name="connsiteY50" fmla="*/ 638191 h 657241"/>
              <a:gd name="connsiteX51" fmla="*/ 757344 w 987005"/>
              <a:gd name="connsiteY51" fmla="*/ 590566 h 657241"/>
              <a:gd name="connsiteX52" fmla="*/ 814494 w 987005"/>
              <a:gd name="connsiteY52" fmla="*/ 571516 h 657241"/>
              <a:gd name="connsiteX53" fmla="*/ 852594 w 987005"/>
              <a:gd name="connsiteY53" fmla="*/ 523891 h 657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87005" h="657241">
                <a:moveTo>
                  <a:pt x="700194" y="657241"/>
                </a:moveTo>
                <a:cubicBezTo>
                  <a:pt x="732188" y="577257"/>
                  <a:pt x="700898" y="637346"/>
                  <a:pt x="747819" y="581041"/>
                </a:cubicBezTo>
                <a:cubicBezTo>
                  <a:pt x="755148" y="572247"/>
                  <a:pt x="757930" y="559617"/>
                  <a:pt x="766869" y="552466"/>
                </a:cubicBezTo>
                <a:cubicBezTo>
                  <a:pt x="774709" y="546194"/>
                  <a:pt x="785919" y="546116"/>
                  <a:pt x="795444" y="542941"/>
                </a:cubicBezTo>
                <a:cubicBezTo>
                  <a:pt x="804969" y="549291"/>
                  <a:pt x="814704" y="555337"/>
                  <a:pt x="824019" y="561991"/>
                </a:cubicBezTo>
                <a:cubicBezTo>
                  <a:pt x="836937" y="571218"/>
                  <a:pt x="846244" y="590566"/>
                  <a:pt x="862119" y="590566"/>
                </a:cubicBezTo>
                <a:cubicBezTo>
                  <a:pt x="872159" y="590566"/>
                  <a:pt x="868469" y="571516"/>
                  <a:pt x="871644" y="561991"/>
                </a:cubicBezTo>
                <a:cubicBezTo>
                  <a:pt x="868469" y="527066"/>
                  <a:pt x="873209" y="490485"/>
                  <a:pt x="862119" y="457216"/>
                </a:cubicBezTo>
                <a:cubicBezTo>
                  <a:pt x="858944" y="447691"/>
                  <a:pt x="840644" y="454791"/>
                  <a:pt x="833544" y="447691"/>
                </a:cubicBezTo>
                <a:cubicBezTo>
                  <a:pt x="826444" y="440591"/>
                  <a:pt x="827194" y="428641"/>
                  <a:pt x="824019" y="419116"/>
                </a:cubicBezTo>
                <a:cubicBezTo>
                  <a:pt x="833544" y="412766"/>
                  <a:pt x="841302" y="401948"/>
                  <a:pt x="852594" y="400066"/>
                </a:cubicBezTo>
                <a:cubicBezTo>
                  <a:pt x="862498" y="398415"/>
                  <a:pt x="871847" y="413320"/>
                  <a:pt x="881169" y="409591"/>
                </a:cubicBezTo>
                <a:cubicBezTo>
                  <a:pt x="891798" y="405339"/>
                  <a:pt x="892124" y="389111"/>
                  <a:pt x="900219" y="381016"/>
                </a:cubicBezTo>
                <a:cubicBezTo>
                  <a:pt x="918683" y="362552"/>
                  <a:pt x="934128" y="360188"/>
                  <a:pt x="957369" y="352441"/>
                </a:cubicBezTo>
                <a:cubicBezTo>
                  <a:pt x="960544" y="333391"/>
                  <a:pt x="961345" y="313789"/>
                  <a:pt x="966894" y="295291"/>
                </a:cubicBezTo>
                <a:cubicBezTo>
                  <a:pt x="974043" y="271461"/>
                  <a:pt x="1002024" y="254221"/>
                  <a:pt x="976419" y="228616"/>
                </a:cubicBezTo>
                <a:cubicBezTo>
                  <a:pt x="969319" y="221516"/>
                  <a:pt x="957369" y="222266"/>
                  <a:pt x="947844" y="219091"/>
                </a:cubicBezTo>
                <a:cubicBezTo>
                  <a:pt x="941494" y="209566"/>
                  <a:pt x="937733" y="197667"/>
                  <a:pt x="928794" y="190516"/>
                </a:cubicBezTo>
                <a:cubicBezTo>
                  <a:pt x="920954" y="184244"/>
                  <a:pt x="910020" y="183169"/>
                  <a:pt x="900219" y="180991"/>
                </a:cubicBezTo>
                <a:cubicBezTo>
                  <a:pt x="864905" y="173143"/>
                  <a:pt x="799824" y="166060"/>
                  <a:pt x="766869" y="161941"/>
                </a:cubicBezTo>
                <a:cubicBezTo>
                  <a:pt x="688420" y="135791"/>
                  <a:pt x="729598" y="140051"/>
                  <a:pt x="643044" y="152416"/>
                </a:cubicBezTo>
                <a:cubicBezTo>
                  <a:pt x="630344" y="161941"/>
                  <a:pt x="618727" y="173115"/>
                  <a:pt x="604944" y="180991"/>
                </a:cubicBezTo>
                <a:cubicBezTo>
                  <a:pt x="563679" y="204571"/>
                  <a:pt x="496584" y="183867"/>
                  <a:pt x="462069" y="180991"/>
                </a:cubicBezTo>
                <a:cubicBezTo>
                  <a:pt x="438879" y="111422"/>
                  <a:pt x="462500" y="118971"/>
                  <a:pt x="404919" y="133366"/>
                </a:cubicBezTo>
                <a:cubicBezTo>
                  <a:pt x="361003" y="124583"/>
                  <a:pt x="356309" y="127988"/>
                  <a:pt x="319194" y="104791"/>
                </a:cubicBezTo>
                <a:cubicBezTo>
                  <a:pt x="305732" y="96377"/>
                  <a:pt x="295293" y="83316"/>
                  <a:pt x="281094" y="76216"/>
                </a:cubicBezTo>
                <a:cubicBezTo>
                  <a:pt x="263133" y="67236"/>
                  <a:pt x="223944" y="57166"/>
                  <a:pt x="223944" y="57166"/>
                </a:cubicBezTo>
                <a:cubicBezTo>
                  <a:pt x="134792" y="-9698"/>
                  <a:pt x="178877" y="-6211"/>
                  <a:pt x="100119" y="9541"/>
                </a:cubicBezTo>
                <a:cubicBezTo>
                  <a:pt x="90594" y="15891"/>
                  <a:pt x="82509" y="25302"/>
                  <a:pt x="71544" y="28591"/>
                </a:cubicBezTo>
                <a:cubicBezTo>
                  <a:pt x="50040" y="35042"/>
                  <a:pt x="20744" y="22241"/>
                  <a:pt x="4869" y="38116"/>
                </a:cubicBezTo>
                <a:cubicBezTo>
                  <a:pt x="-6579" y="49564"/>
                  <a:pt x="4455" y="72962"/>
                  <a:pt x="14394" y="85741"/>
                </a:cubicBezTo>
                <a:cubicBezTo>
                  <a:pt x="28450" y="103813"/>
                  <a:pt x="52494" y="111141"/>
                  <a:pt x="71544" y="123841"/>
                </a:cubicBezTo>
                <a:cubicBezTo>
                  <a:pt x="81069" y="130191"/>
                  <a:pt x="89013" y="140115"/>
                  <a:pt x="100119" y="142891"/>
                </a:cubicBezTo>
                <a:cubicBezTo>
                  <a:pt x="112819" y="146066"/>
                  <a:pt x="125632" y="148820"/>
                  <a:pt x="138219" y="152416"/>
                </a:cubicBezTo>
                <a:cubicBezTo>
                  <a:pt x="233872" y="179745"/>
                  <a:pt x="85787" y="141689"/>
                  <a:pt x="204894" y="171466"/>
                </a:cubicBezTo>
                <a:cubicBezTo>
                  <a:pt x="272237" y="216361"/>
                  <a:pt x="188867" y="160018"/>
                  <a:pt x="271569" y="219091"/>
                </a:cubicBezTo>
                <a:cubicBezTo>
                  <a:pt x="280884" y="225745"/>
                  <a:pt x="290619" y="231791"/>
                  <a:pt x="300144" y="238141"/>
                </a:cubicBezTo>
                <a:cubicBezTo>
                  <a:pt x="306494" y="247666"/>
                  <a:pt x="311865" y="257922"/>
                  <a:pt x="319194" y="266716"/>
                </a:cubicBezTo>
                <a:cubicBezTo>
                  <a:pt x="327818" y="277064"/>
                  <a:pt x="339939" y="284330"/>
                  <a:pt x="347769" y="295291"/>
                </a:cubicBezTo>
                <a:cubicBezTo>
                  <a:pt x="384550" y="346785"/>
                  <a:pt x="343986" y="325780"/>
                  <a:pt x="395394" y="342916"/>
                </a:cubicBezTo>
                <a:cubicBezTo>
                  <a:pt x="404919" y="339741"/>
                  <a:pt x="414315" y="336149"/>
                  <a:pt x="423969" y="333391"/>
                </a:cubicBezTo>
                <a:cubicBezTo>
                  <a:pt x="455356" y="324423"/>
                  <a:pt x="476958" y="320888"/>
                  <a:pt x="509694" y="314341"/>
                </a:cubicBezTo>
                <a:cubicBezTo>
                  <a:pt x="525569" y="317516"/>
                  <a:pt x="543849" y="314886"/>
                  <a:pt x="557319" y="323866"/>
                </a:cubicBezTo>
                <a:cubicBezTo>
                  <a:pt x="565673" y="329435"/>
                  <a:pt x="572680" y="344271"/>
                  <a:pt x="566844" y="352441"/>
                </a:cubicBezTo>
                <a:cubicBezTo>
                  <a:pt x="553536" y="371072"/>
                  <a:pt x="509694" y="390541"/>
                  <a:pt x="509694" y="390541"/>
                </a:cubicBezTo>
                <a:cubicBezTo>
                  <a:pt x="508445" y="401785"/>
                  <a:pt x="488770" y="488210"/>
                  <a:pt x="509694" y="514366"/>
                </a:cubicBezTo>
                <a:cubicBezTo>
                  <a:pt x="515966" y="522206"/>
                  <a:pt x="528744" y="520716"/>
                  <a:pt x="538269" y="523891"/>
                </a:cubicBezTo>
                <a:lnTo>
                  <a:pt x="623994" y="609616"/>
                </a:lnTo>
                <a:cubicBezTo>
                  <a:pt x="633519" y="619141"/>
                  <a:pt x="639790" y="633931"/>
                  <a:pt x="652569" y="638191"/>
                </a:cubicBezTo>
                <a:lnTo>
                  <a:pt x="681144" y="647716"/>
                </a:lnTo>
                <a:cubicBezTo>
                  <a:pt x="703369" y="644541"/>
                  <a:pt x="729858" y="651661"/>
                  <a:pt x="747819" y="638191"/>
                </a:cubicBezTo>
                <a:cubicBezTo>
                  <a:pt x="760771" y="628477"/>
                  <a:pt x="745896" y="602014"/>
                  <a:pt x="757344" y="590566"/>
                </a:cubicBezTo>
                <a:cubicBezTo>
                  <a:pt x="771543" y="576367"/>
                  <a:pt x="814494" y="571516"/>
                  <a:pt x="814494" y="571516"/>
                </a:cubicBezTo>
                <a:cubicBezTo>
                  <a:pt x="848089" y="537921"/>
                  <a:pt x="837045" y="554989"/>
                  <a:pt x="852594" y="523891"/>
                </a:cubicBezTo>
              </a:path>
            </a:pathLst>
          </a:custGeom>
          <a:ln w="38100">
            <a:solidFill>
              <a:srgbClr val="FFFF00"/>
            </a:solidFill>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24029263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righ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3"/>
                                        </p:tgtEl>
                                      </p:cBhvr>
                                    </p:animEffect>
                                    <p:set>
                                      <p:cBhvr>
                                        <p:cTn id="12" dur="1" fill="hold">
                                          <p:stCondLst>
                                            <p:cond delay="499"/>
                                          </p:stCondLst>
                                        </p:cTn>
                                        <p:tgtEl>
                                          <p:spTgt spid="3"/>
                                        </p:tgtEl>
                                        <p:attrNameLst>
                                          <p:attrName>style.visibility</p:attrName>
                                        </p:attrNameLst>
                                      </p:cBhvr>
                                      <p:to>
                                        <p:strVal val="hidden"/>
                                      </p:to>
                                    </p:set>
                                  </p:childTnLst>
                                </p:cTn>
                              </p:par>
                              <p:par>
                                <p:cTn id="13" presetID="10" presetClass="exit" presetSubtype="0" fill="hold" grpId="1" nodeType="withEffect">
                                  <p:stCondLst>
                                    <p:cond delay="0"/>
                                  </p:stCondLst>
                                  <p:childTnLst>
                                    <p:animEffect transition="out" filter="fade">
                                      <p:cBhvr>
                                        <p:cTn id="14" dur="500"/>
                                        <p:tgtEl>
                                          <p:spTgt spid="4"/>
                                        </p:tgtEl>
                                      </p:cBhvr>
                                    </p:animEffect>
                                    <p:set>
                                      <p:cBhvr>
                                        <p:cTn id="15" dur="1" fill="hold">
                                          <p:stCondLst>
                                            <p:cond delay="499"/>
                                          </p:stCondLst>
                                        </p:cTn>
                                        <p:tgtEl>
                                          <p:spTgt spid="4"/>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down)">
                                      <p:cBhvr>
                                        <p:cTn id="20" dur="500"/>
                                        <p:tgtEl>
                                          <p:spTgt spid="8"/>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down)">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ipe(down)">
                                      <p:cBhvr>
                                        <p:cTn id="28"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1" animBg="1"/>
      <p:bldP spid="10" grpId="0" animBg="1"/>
      <p:bldP spid="1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33678" y="3542030"/>
            <a:ext cx="9144000" cy="2644140"/>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buClr>
                <a:srgbClr val="000000"/>
              </a:buClr>
            </a:pPr>
            <a:endParaRPr lang="vi-VN" sz="700" kern="0">
              <a:solidFill>
                <a:prstClr val="white"/>
              </a:solidFill>
              <a:latin typeface="Arial" panose="020B0604020202020204" pitchFamily="34" charset="0"/>
              <a:sym typeface="Arial"/>
            </a:endParaRPr>
          </a:p>
        </p:txBody>
      </p:sp>
      <p:pic>
        <p:nvPicPr>
          <p:cNvPr id="4" name="Picture 3"/>
          <p:cNvPicPr>
            <a:picLocks noChangeAspect="1"/>
          </p:cNvPicPr>
          <p:nvPr/>
        </p:nvPicPr>
        <p:blipFill>
          <a:blip r:embed="rId3"/>
          <a:stretch>
            <a:fillRect/>
          </a:stretch>
        </p:blipFill>
        <p:spPr>
          <a:xfrm>
            <a:off x="0" y="0"/>
            <a:ext cx="9144000" cy="6858000"/>
          </a:xfrm>
          <a:prstGeom prst="rect">
            <a:avLst/>
          </a:prstGeom>
        </p:spPr>
      </p:pic>
      <p:sp>
        <p:nvSpPr>
          <p:cNvPr id="8" name="Speech Bubble: Rectangle with Corners Rounded 7">
            <a:extLst>
              <a:ext uri="{FF2B5EF4-FFF2-40B4-BE49-F238E27FC236}">
                <a16:creationId xmlns:a16="http://schemas.microsoft.com/office/drawing/2014/main" id="{0667024D-077C-41FB-84FC-D91D5651A194}"/>
              </a:ext>
            </a:extLst>
          </p:cNvPr>
          <p:cNvSpPr/>
          <p:nvPr/>
        </p:nvSpPr>
        <p:spPr>
          <a:xfrm>
            <a:off x="1335570" y="1042261"/>
            <a:ext cx="5880259" cy="1441442"/>
          </a:xfrm>
          <a:prstGeom prst="wedgeRoundRectCallout">
            <a:avLst>
              <a:gd name="adj1" fmla="val 62786"/>
              <a:gd name="adj2" fmla="val 8254"/>
              <a:gd name="adj3" fmla="val 1666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r>
              <a:rPr lang="en-US" sz="2400" b="1">
                <a:solidFill>
                  <a:prstClr val="white"/>
                </a:solidFill>
                <a:latin typeface="Times New Roman" panose="02020603050405020304" pitchFamily="18" charset="0"/>
                <a:cs typeface="Times New Roman" panose="02020603050405020304" pitchFamily="18" charset="0"/>
                <a:sym typeface="Arial"/>
              </a:rPr>
              <a:t>Câu 1: Chiến dịch lịch sử Điện Biên Phủ diễn ra trong bao nhiêu ngày?</a:t>
            </a:r>
          </a:p>
        </p:txBody>
      </p:sp>
      <p:sp>
        <p:nvSpPr>
          <p:cNvPr id="19" name="Rectangle: Rounded Corners 18">
            <a:extLst>
              <a:ext uri="{FF2B5EF4-FFF2-40B4-BE49-F238E27FC236}">
                <a16:creationId xmlns:a16="http://schemas.microsoft.com/office/drawing/2014/main" id="{A98ECE88-115D-4A1D-8452-F943FF1AC741}"/>
              </a:ext>
            </a:extLst>
          </p:cNvPr>
          <p:cNvSpPr/>
          <p:nvPr/>
        </p:nvSpPr>
        <p:spPr>
          <a:xfrm>
            <a:off x="1211580" y="2821975"/>
            <a:ext cx="3261361" cy="1194584"/>
          </a:xfrm>
          <a:prstGeom prst="round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defTabSz="685800">
              <a:buFont typeface="Arial"/>
              <a:buAutoNum type="alphaUcPeriod"/>
            </a:pPr>
            <a:r>
              <a:rPr lang="en-US" sz="2400">
                <a:solidFill>
                  <a:srgbClr val="002060"/>
                </a:solidFill>
                <a:latin typeface="Times New Roman" panose="02020603050405020304" pitchFamily="18" charset="0"/>
                <a:cs typeface="Times New Roman" panose="02020603050405020304" pitchFamily="18" charset="0"/>
                <a:sym typeface="Arial"/>
              </a:rPr>
              <a:t>56 ngày đêm</a:t>
            </a:r>
          </a:p>
        </p:txBody>
      </p:sp>
      <p:sp>
        <p:nvSpPr>
          <p:cNvPr id="21" name="Rectangle: Rounded Corners 20">
            <a:extLst>
              <a:ext uri="{FF2B5EF4-FFF2-40B4-BE49-F238E27FC236}">
                <a16:creationId xmlns:a16="http://schemas.microsoft.com/office/drawing/2014/main" id="{88E5E567-B90E-4275-AC51-C8D58F3AA2A7}"/>
              </a:ext>
            </a:extLst>
          </p:cNvPr>
          <p:cNvSpPr/>
          <p:nvPr/>
        </p:nvSpPr>
        <p:spPr>
          <a:xfrm>
            <a:off x="4911398" y="2821975"/>
            <a:ext cx="3211522" cy="1215851"/>
          </a:xfrm>
          <a:prstGeom prst="round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r>
              <a:rPr lang="en-US" sz="2400" kern="0">
                <a:solidFill>
                  <a:prstClr val="black"/>
                </a:solidFill>
                <a:latin typeface="Times New Roman" panose="02020603050405020304" pitchFamily="18" charset="0"/>
                <a:ea typeface="Calibri" panose="020F0502020204030204" pitchFamily="34" charset="0"/>
                <a:sym typeface="Arial"/>
              </a:rPr>
              <a:t>B. 54 ngày đêm</a:t>
            </a:r>
            <a:endParaRPr lang="en-US" sz="2400">
              <a:solidFill>
                <a:prstClr val="black"/>
              </a:solidFill>
              <a:latin typeface="Times New Roman" panose="02020603050405020304" pitchFamily="18" charset="0"/>
              <a:cs typeface="Times New Roman" panose="02020603050405020304" pitchFamily="18" charset="0"/>
              <a:sym typeface="Arial"/>
            </a:endParaRPr>
          </a:p>
        </p:txBody>
      </p:sp>
      <p:sp>
        <p:nvSpPr>
          <p:cNvPr id="23" name="Rectangle: Rounded Corners 22">
            <a:extLst>
              <a:ext uri="{FF2B5EF4-FFF2-40B4-BE49-F238E27FC236}">
                <a16:creationId xmlns:a16="http://schemas.microsoft.com/office/drawing/2014/main" id="{64E263D4-FF99-4115-A750-399C550760EE}"/>
              </a:ext>
            </a:extLst>
          </p:cNvPr>
          <p:cNvSpPr/>
          <p:nvPr/>
        </p:nvSpPr>
        <p:spPr>
          <a:xfrm>
            <a:off x="1211580" y="4354830"/>
            <a:ext cx="3261361" cy="1086777"/>
          </a:xfrm>
          <a:prstGeom prst="round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r>
              <a:rPr lang="en-US" sz="2400" kern="0">
                <a:solidFill>
                  <a:prstClr val="black"/>
                </a:solidFill>
                <a:latin typeface="Times New Roman" panose="02020603050405020304" pitchFamily="18" charset="0"/>
                <a:ea typeface="Calibri" panose="020F0502020204030204" pitchFamily="34" charset="0"/>
                <a:sym typeface="Arial"/>
              </a:rPr>
              <a:t>C. 55 ngày đêm</a:t>
            </a:r>
            <a:endParaRPr lang="en-US" sz="2400">
              <a:solidFill>
                <a:prstClr val="black"/>
              </a:solidFill>
              <a:latin typeface="Times New Roman" panose="02020603050405020304" pitchFamily="18" charset="0"/>
              <a:cs typeface="Times New Roman" panose="02020603050405020304" pitchFamily="18" charset="0"/>
              <a:sym typeface="Arial"/>
            </a:endParaRPr>
          </a:p>
        </p:txBody>
      </p:sp>
      <p:sp>
        <p:nvSpPr>
          <p:cNvPr id="25" name="Rectangle: Rounded Corners 24">
            <a:extLst>
              <a:ext uri="{FF2B5EF4-FFF2-40B4-BE49-F238E27FC236}">
                <a16:creationId xmlns:a16="http://schemas.microsoft.com/office/drawing/2014/main" id="{00BEFBB1-525B-415D-8E45-ADCB8FD217EA}"/>
              </a:ext>
            </a:extLst>
          </p:cNvPr>
          <p:cNvSpPr/>
          <p:nvPr/>
        </p:nvSpPr>
        <p:spPr>
          <a:xfrm>
            <a:off x="4911398" y="4354830"/>
            <a:ext cx="3211522" cy="1086777"/>
          </a:xfrm>
          <a:prstGeom prst="round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685800"/>
            <a:r>
              <a:rPr lang="en-US" sz="2400">
                <a:solidFill>
                  <a:srgbClr val="002060"/>
                </a:solidFill>
                <a:latin typeface="Times New Roman" panose="02020603050405020304" pitchFamily="18" charset="0"/>
                <a:cs typeface="Times New Roman" panose="02020603050405020304" pitchFamily="18" charset="0"/>
                <a:sym typeface="Arial"/>
              </a:rPr>
              <a:t>D. 60 ngày đêm</a:t>
            </a:r>
          </a:p>
        </p:txBody>
      </p:sp>
      <p:pic>
        <p:nvPicPr>
          <p:cNvPr id="1028" name="Picture 4" descr="27 Điện thoại ý tưởng | ảnh tường cho điện thoại, video vui nhộn hài hước,  điện thoại"/>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515553" y="981331"/>
            <a:ext cx="1762125"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1481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3"/>
                                          </p:val>
                                        </p:tav>
                                        <p:tav tm="100000">
                                          <p:val>
                                            <p:strVal val="#ppt_w"/>
                                          </p:val>
                                        </p:tav>
                                      </p:tavLst>
                                    </p:anim>
                                    <p:anim calcmode="lin" valueType="num">
                                      <p:cBhvr>
                                        <p:cTn id="8" dur="500" fill="hold"/>
                                        <p:tgtEl>
                                          <p:spTgt spid="8"/>
                                        </p:tgtEl>
                                        <p:attrNameLst>
                                          <p:attrName>ppt_h</p:attrName>
                                        </p:attrNameLst>
                                      </p:cBhvr>
                                      <p:tavLst>
                                        <p:tav tm="0">
                                          <p:val>
                                            <p:strVal val="#ppt_h"/>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fade">
                                      <p:cBhvr>
                                        <p:cTn id="14" dur="1000"/>
                                        <p:tgtEl>
                                          <p:spTgt spid="21"/>
                                        </p:tgtEl>
                                      </p:cBhvr>
                                    </p:animEffect>
                                    <p:anim calcmode="lin" valueType="num">
                                      <p:cBhvr>
                                        <p:cTn id="15" dur="1000" fill="hold"/>
                                        <p:tgtEl>
                                          <p:spTgt spid="21"/>
                                        </p:tgtEl>
                                        <p:attrNameLst>
                                          <p:attrName>ppt_x</p:attrName>
                                        </p:attrNameLst>
                                      </p:cBhvr>
                                      <p:tavLst>
                                        <p:tav tm="0">
                                          <p:val>
                                            <p:strVal val="#ppt_x"/>
                                          </p:val>
                                        </p:tav>
                                        <p:tav tm="100000">
                                          <p:val>
                                            <p:strVal val="#ppt_x"/>
                                          </p:val>
                                        </p:tav>
                                      </p:tavLst>
                                    </p:anim>
                                    <p:anim calcmode="lin" valueType="num">
                                      <p:cBhvr>
                                        <p:cTn id="16" dur="1000" fill="hold"/>
                                        <p:tgtEl>
                                          <p:spTgt spid="21"/>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1000"/>
                                        <p:tgtEl>
                                          <p:spTgt spid="23"/>
                                        </p:tgtEl>
                                      </p:cBhvr>
                                    </p:animEffect>
                                    <p:anim calcmode="lin" valueType="num">
                                      <p:cBhvr>
                                        <p:cTn id="20" dur="1000" fill="hold"/>
                                        <p:tgtEl>
                                          <p:spTgt spid="23"/>
                                        </p:tgtEl>
                                        <p:attrNameLst>
                                          <p:attrName>ppt_x</p:attrName>
                                        </p:attrNameLst>
                                      </p:cBhvr>
                                      <p:tavLst>
                                        <p:tav tm="0">
                                          <p:val>
                                            <p:strVal val="#ppt_x"/>
                                          </p:val>
                                        </p:tav>
                                        <p:tav tm="100000">
                                          <p:val>
                                            <p:strVal val="#ppt_x"/>
                                          </p:val>
                                        </p:tav>
                                      </p:tavLst>
                                    </p:anim>
                                    <p:anim calcmode="lin" valueType="num">
                                      <p:cBhvr>
                                        <p:cTn id="21" dur="1000" fill="hold"/>
                                        <p:tgtEl>
                                          <p:spTgt spid="23"/>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fade">
                                      <p:cBhvr>
                                        <p:cTn id="24" dur="1000"/>
                                        <p:tgtEl>
                                          <p:spTgt spid="25"/>
                                        </p:tgtEl>
                                      </p:cBhvr>
                                    </p:animEffect>
                                    <p:anim calcmode="lin" valueType="num">
                                      <p:cBhvr>
                                        <p:cTn id="25" dur="1000" fill="hold"/>
                                        <p:tgtEl>
                                          <p:spTgt spid="25"/>
                                        </p:tgtEl>
                                        <p:attrNameLst>
                                          <p:attrName>ppt_x</p:attrName>
                                        </p:attrNameLst>
                                      </p:cBhvr>
                                      <p:tavLst>
                                        <p:tav tm="0">
                                          <p:val>
                                            <p:strVal val="#ppt_x"/>
                                          </p:val>
                                        </p:tav>
                                        <p:tav tm="100000">
                                          <p:val>
                                            <p:strVal val="#ppt_x"/>
                                          </p:val>
                                        </p:tav>
                                      </p:tavLst>
                                    </p:anim>
                                    <p:anim calcmode="lin" valueType="num">
                                      <p:cBhvr>
                                        <p:cTn id="26" dur="1000" fill="hold"/>
                                        <p:tgtEl>
                                          <p:spTgt spid="25"/>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1000"/>
                                        <p:tgtEl>
                                          <p:spTgt spid="19"/>
                                        </p:tgtEl>
                                      </p:cBhvr>
                                    </p:animEffect>
                                    <p:anim calcmode="lin" valueType="num">
                                      <p:cBhvr>
                                        <p:cTn id="30" dur="1000" fill="hold"/>
                                        <p:tgtEl>
                                          <p:spTgt spid="19"/>
                                        </p:tgtEl>
                                        <p:attrNameLst>
                                          <p:attrName>ppt_x</p:attrName>
                                        </p:attrNameLst>
                                      </p:cBhvr>
                                      <p:tavLst>
                                        <p:tav tm="0">
                                          <p:val>
                                            <p:strVal val="#ppt_x"/>
                                          </p:val>
                                        </p:tav>
                                        <p:tav tm="100000">
                                          <p:val>
                                            <p:strVal val="#ppt_x"/>
                                          </p:val>
                                        </p:tav>
                                      </p:tavLst>
                                    </p:anim>
                                    <p:anim calcmode="lin" valueType="num">
                                      <p:cBhvr>
                                        <p:cTn id="31"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 presetClass="emph" presetSubtype="2" fill="hold" nodeType="clickEffect">
                                  <p:stCondLst>
                                    <p:cond delay="0"/>
                                  </p:stCondLst>
                                  <p:childTnLst>
                                    <p:animClr clrSpc="rgb" dir="cw">
                                      <p:cBhvr>
                                        <p:cTn id="35" dur="2000" fill="hold"/>
                                        <p:tgtEl>
                                          <p:spTgt spid="19"/>
                                        </p:tgtEl>
                                        <p:attrNameLst>
                                          <p:attrName>fillcolor</p:attrName>
                                        </p:attrNameLst>
                                      </p:cBhvr>
                                      <p:to>
                                        <a:schemeClr val="accent2"/>
                                      </p:to>
                                    </p:animClr>
                                    <p:set>
                                      <p:cBhvr>
                                        <p:cTn id="36" dur="2000" fill="hold"/>
                                        <p:tgtEl>
                                          <p:spTgt spid="19"/>
                                        </p:tgtEl>
                                        <p:attrNameLst>
                                          <p:attrName>fill.type</p:attrName>
                                        </p:attrNameLst>
                                      </p:cBhvr>
                                      <p:to>
                                        <p:strVal val="solid"/>
                                      </p:to>
                                    </p:set>
                                    <p:set>
                                      <p:cBhvr>
                                        <p:cTn id="37" dur="2000" fill="hold"/>
                                        <p:tgtEl>
                                          <p:spTgt spid="19"/>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9" grpId="0" animBg="1"/>
      <p:bldP spid="21" grpId="0" animBg="1"/>
      <p:bldP spid="23" grpId="0" animBg="1"/>
      <p:bldP spid="2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33678" y="3542030"/>
            <a:ext cx="9144000" cy="2644140"/>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buClr>
                <a:srgbClr val="000000"/>
              </a:buClr>
            </a:pPr>
            <a:endParaRPr lang="vi-VN" sz="700" kern="0">
              <a:solidFill>
                <a:prstClr val="white"/>
              </a:solidFill>
              <a:latin typeface="Arial" panose="020B0604020202020204" pitchFamily="34" charset="0"/>
              <a:sym typeface="Arial"/>
            </a:endParaRPr>
          </a:p>
        </p:txBody>
      </p:sp>
      <p:pic>
        <p:nvPicPr>
          <p:cNvPr id="4" name="Picture 3"/>
          <p:cNvPicPr>
            <a:picLocks noChangeAspect="1"/>
          </p:cNvPicPr>
          <p:nvPr/>
        </p:nvPicPr>
        <p:blipFill>
          <a:blip r:embed="rId3"/>
          <a:stretch>
            <a:fillRect/>
          </a:stretch>
        </p:blipFill>
        <p:spPr>
          <a:xfrm>
            <a:off x="0" y="857250"/>
            <a:ext cx="9144000" cy="5328920"/>
          </a:xfrm>
          <a:prstGeom prst="rect">
            <a:avLst/>
          </a:prstGeom>
        </p:spPr>
      </p:pic>
      <p:sp>
        <p:nvSpPr>
          <p:cNvPr id="8" name="Speech Bubble: Rectangle with Corners Rounded 7">
            <a:extLst>
              <a:ext uri="{FF2B5EF4-FFF2-40B4-BE49-F238E27FC236}">
                <a16:creationId xmlns:a16="http://schemas.microsoft.com/office/drawing/2014/main" id="{0667024D-077C-41FB-84FC-D91D5651A194}"/>
              </a:ext>
            </a:extLst>
          </p:cNvPr>
          <p:cNvSpPr/>
          <p:nvPr/>
        </p:nvSpPr>
        <p:spPr>
          <a:xfrm>
            <a:off x="1335570" y="1042261"/>
            <a:ext cx="5880259" cy="1441442"/>
          </a:xfrm>
          <a:prstGeom prst="wedgeRoundRectCallout">
            <a:avLst>
              <a:gd name="adj1" fmla="val 62786"/>
              <a:gd name="adj2" fmla="val 8254"/>
              <a:gd name="adj3" fmla="val 1666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r>
              <a:rPr lang="en-US" sz="2400" b="1">
                <a:solidFill>
                  <a:prstClr val="white"/>
                </a:solidFill>
                <a:latin typeface="Times New Roman" panose="02020603050405020304" pitchFamily="18" charset="0"/>
                <a:cs typeface="Times New Roman" panose="02020603050405020304" pitchFamily="18" charset="0"/>
                <a:sym typeface="Arial"/>
              </a:rPr>
              <a:t>Câu 2. Trong chiến dịch ĐBP, anh hùng nào từng lấy thâm mình lấp lỗ châu mai?</a:t>
            </a:r>
          </a:p>
        </p:txBody>
      </p:sp>
      <p:sp>
        <p:nvSpPr>
          <p:cNvPr id="19" name="Rectangle: Rounded Corners 18">
            <a:extLst>
              <a:ext uri="{FF2B5EF4-FFF2-40B4-BE49-F238E27FC236}">
                <a16:creationId xmlns:a16="http://schemas.microsoft.com/office/drawing/2014/main" id="{A98ECE88-115D-4A1D-8452-F943FF1AC741}"/>
              </a:ext>
            </a:extLst>
          </p:cNvPr>
          <p:cNvSpPr/>
          <p:nvPr/>
        </p:nvSpPr>
        <p:spPr>
          <a:xfrm>
            <a:off x="4861560" y="2874467"/>
            <a:ext cx="3261361" cy="1194584"/>
          </a:xfrm>
          <a:prstGeom prst="round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r>
              <a:rPr lang="en-US" sz="2400">
                <a:solidFill>
                  <a:srgbClr val="002060"/>
                </a:solidFill>
                <a:latin typeface="Times New Roman" panose="02020603050405020304" pitchFamily="18" charset="0"/>
                <a:cs typeface="Times New Roman" panose="02020603050405020304" pitchFamily="18" charset="0"/>
                <a:sym typeface="Arial"/>
              </a:rPr>
              <a:t>B. Phan Đình Giót</a:t>
            </a:r>
          </a:p>
        </p:txBody>
      </p:sp>
      <p:sp>
        <p:nvSpPr>
          <p:cNvPr id="21" name="Rectangle: Rounded Corners 20">
            <a:extLst>
              <a:ext uri="{FF2B5EF4-FFF2-40B4-BE49-F238E27FC236}">
                <a16:creationId xmlns:a16="http://schemas.microsoft.com/office/drawing/2014/main" id="{88E5E567-B90E-4275-AC51-C8D58F3AA2A7}"/>
              </a:ext>
            </a:extLst>
          </p:cNvPr>
          <p:cNvSpPr/>
          <p:nvPr/>
        </p:nvSpPr>
        <p:spPr>
          <a:xfrm>
            <a:off x="1242781" y="2853200"/>
            <a:ext cx="3211522" cy="1215851"/>
          </a:xfrm>
          <a:prstGeom prst="round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r>
              <a:rPr lang="en-US" sz="2400" kern="0">
                <a:solidFill>
                  <a:prstClr val="black"/>
                </a:solidFill>
                <a:latin typeface="Times New Roman" panose="02020603050405020304" pitchFamily="18" charset="0"/>
                <a:ea typeface="Calibri" panose="020F0502020204030204" pitchFamily="34" charset="0"/>
                <a:sym typeface="Arial"/>
              </a:rPr>
              <a:t>A. Tô Vĩnh Diện</a:t>
            </a:r>
            <a:endParaRPr lang="en-US" sz="2400">
              <a:solidFill>
                <a:prstClr val="black"/>
              </a:solidFill>
              <a:latin typeface="Times New Roman" panose="02020603050405020304" pitchFamily="18" charset="0"/>
              <a:cs typeface="Times New Roman" panose="02020603050405020304" pitchFamily="18" charset="0"/>
              <a:sym typeface="Arial"/>
            </a:endParaRPr>
          </a:p>
        </p:txBody>
      </p:sp>
      <p:sp>
        <p:nvSpPr>
          <p:cNvPr id="23" name="Rectangle: Rounded Corners 22">
            <a:extLst>
              <a:ext uri="{FF2B5EF4-FFF2-40B4-BE49-F238E27FC236}">
                <a16:creationId xmlns:a16="http://schemas.microsoft.com/office/drawing/2014/main" id="{64E263D4-FF99-4115-A750-399C550760EE}"/>
              </a:ext>
            </a:extLst>
          </p:cNvPr>
          <p:cNvSpPr/>
          <p:nvPr/>
        </p:nvSpPr>
        <p:spPr>
          <a:xfrm>
            <a:off x="1211580" y="4354830"/>
            <a:ext cx="3261361" cy="1086777"/>
          </a:xfrm>
          <a:prstGeom prst="round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r>
              <a:rPr lang="en-US" sz="2400" kern="0">
                <a:solidFill>
                  <a:prstClr val="black"/>
                </a:solidFill>
                <a:latin typeface="Times New Roman" panose="02020603050405020304" pitchFamily="18" charset="0"/>
                <a:ea typeface="Calibri" panose="020F0502020204030204" pitchFamily="34" charset="0"/>
                <a:sym typeface="Arial"/>
              </a:rPr>
              <a:t>C. Trần Phú</a:t>
            </a:r>
            <a:endParaRPr lang="en-US" sz="2400">
              <a:solidFill>
                <a:prstClr val="black"/>
              </a:solidFill>
              <a:latin typeface="Times New Roman" panose="02020603050405020304" pitchFamily="18" charset="0"/>
              <a:cs typeface="Times New Roman" panose="02020603050405020304" pitchFamily="18" charset="0"/>
              <a:sym typeface="Arial"/>
            </a:endParaRPr>
          </a:p>
        </p:txBody>
      </p:sp>
      <p:sp>
        <p:nvSpPr>
          <p:cNvPr id="25" name="Rectangle: Rounded Corners 24">
            <a:extLst>
              <a:ext uri="{FF2B5EF4-FFF2-40B4-BE49-F238E27FC236}">
                <a16:creationId xmlns:a16="http://schemas.microsoft.com/office/drawing/2014/main" id="{00BEFBB1-525B-415D-8E45-ADCB8FD217EA}"/>
              </a:ext>
            </a:extLst>
          </p:cNvPr>
          <p:cNvSpPr/>
          <p:nvPr/>
        </p:nvSpPr>
        <p:spPr>
          <a:xfrm>
            <a:off x="4911398" y="4354830"/>
            <a:ext cx="3211522" cy="1086777"/>
          </a:xfrm>
          <a:prstGeom prst="round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685800"/>
            <a:r>
              <a:rPr lang="en-US" sz="2400">
                <a:solidFill>
                  <a:srgbClr val="002060"/>
                </a:solidFill>
                <a:latin typeface="Times New Roman" panose="02020603050405020304" pitchFamily="18" charset="0"/>
                <a:cs typeface="Times New Roman" panose="02020603050405020304" pitchFamily="18" charset="0"/>
                <a:sym typeface="Arial"/>
              </a:rPr>
              <a:t>D. Bế Văn Đàn</a:t>
            </a:r>
          </a:p>
        </p:txBody>
      </p:sp>
      <p:pic>
        <p:nvPicPr>
          <p:cNvPr id="1028" name="Picture 4" descr="27 Điện thoại ý tưởng | ảnh tường cho điện thoại, video vui nhộn hài hước,  điện thoại"/>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515553" y="981331"/>
            <a:ext cx="1762125"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8428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3"/>
                                          </p:val>
                                        </p:tav>
                                        <p:tav tm="100000">
                                          <p:val>
                                            <p:strVal val="#ppt_w"/>
                                          </p:val>
                                        </p:tav>
                                      </p:tavLst>
                                    </p:anim>
                                    <p:anim calcmode="lin" valueType="num">
                                      <p:cBhvr>
                                        <p:cTn id="8" dur="500" fill="hold"/>
                                        <p:tgtEl>
                                          <p:spTgt spid="8"/>
                                        </p:tgtEl>
                                        <p:attrNameLst>
                                          <p:attrName>ppt_h</p:attrName>
                                        </p:attrNameLst>
                                      </p:cBhvr>
                                      <p:tavLst>
                                        <p:tav tm="0">
                                          <p:val>
                                            <p:strVal val="#ppt_h"/>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fade">
                                      <p:cBhvr>
                                        <p:cTn id="14" dur="1000"/>
                                        <p:tgtEl>
                                          <p:spTgt spid="21"/>
                                        </p:tgtEl>
                                      </p:cBhvr>
                                    </p:animEffect>
                                    <p:anim calcmode="lin" valueType="num">
                                      <p:cBhvr>
                                        <p:cTn id="15" dur="1000" fill="hold"/>
                                        <p:tgtEl>
                                          <p:spTgt spid="21"/>
                                        </p:tgtEl>
                                        <p:attrNameLst>
                                          <p:attrName>ppt_x</p:attrName>
                                        </p:attrNameLst>
                                      </p:cBhvr>
                                      <p:tavLst>
                                        <p:tav tm="0">
                                          <p:val>
                                            <p:strVal val="#ppt_x"/>
                                          </p:val>
                                        </p:tav>
                                        <p:tav tm="100000">
                                          <p:val>
                                            <p:strVal val="#ppt_x"/>
                                          </p:val>
                                        </p:tav>
                                      </p:tavLst>
                                    </p:anim>
                                    <p:anim calcmode="lin" valueType="num">
                                      <p:cBhvr>
                                        <p:cTn id="16" dur="1000" fill="hold"/>
                                        <p:tgtEl>
                                          <p:spTgt spid="21"/>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1000"/>
                                        <p:tgtEl>
                                          <p:spTgt spid="23"/>
                                        </p:tgtEl>
                                      </p:cBhvr>
                                    </p:animEffect>
                                    <p:anim calcmode="lin" valueType="num">
                                      <p:cBhvr>
                                        <p:cTn id="20" dur="1000" fill="hold"/>
                                        <p:tgtEl>
                                          <p:spTgt spid="23"/>
                                        </p:tgtEl>
                                        <p:attrNameLst>
                                          <p:attrName>ppt_x</p:attrName>
                                        </p:attrNameLst>
                                      </p:cBhvr>
                                      <p:tavLst>
                                        <p:tav tm="0">
                                          <p:val>
                                            <p:strVal val="#ppt_x"/>
                                          </p:val>
                                        </p:tav>
                                        <p:tav tm="100000">
                                          <p:val>
                                            <p:strVal val="#ppt_x"/>
                                          </p:val>
                                        </p:tav>
                                      </p:tavLst>
                                    </p:anim>
                                    <p:anim calcmode="lin" valueType="num">
                                      <p:cBhvr>
                                        <p:cTn id="21" dur="1000" fill="hold"/>
                                        <p:tgtEl>
                                          <p:spTgt spid="23"/>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fade">
                                      <p:cBhvr>
                                        <p:cTn id="24" dur="1000"/>
                                        <p:tgtEl>
                                          <p:spTgt spid="25"/>
                                        </p:tgtEl>
                                      </p:cBhvr>
                                    </p:animEffect>
                                    <p:anim calcmode="lin" valueType="num">
                                      <p:cBhvr>
                                        <p:cTn id="25" dur="1000" fill="hold"/>
                                        <p:tgtEl>
                                          <p:spTgt spid="25"/>
                                        </p:tgtEl>
                                        <p:attrNameLst>
                                          <p:attrName>ppt_x</p:attrName>
                                        </p:attrNameLst>
                                      </p:cBhvr>
                                      <p:tavLst>
                                        <p:tav tm="0">
                                          <p:val>
                                            <p:strVal val="#ppt_x"/>
                                          </p:val>
                                        </p:tav>
                                        <p:tav tm="100000">
                                          <p:val>
                                            <p:strVal val="#ppt_x"/>
                                          </p:val>
                                        </p:tav>
                                      </p:tavLst>
                                    </p:anim>
                                    <p:anim calcmode="lin" valueType="num">
                                      <p:cBhvr>
                                        <p:cTn id="26" dur="1000" fill="hold"/>
                                        <p:tgtEl>
                                          <p:spTgt spid="25"/>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1000"/>
                                        <p:tgtEl>
                                          <p:spTgt spid="19"/>
                                        </p:tgtEl>
                                      </p:cBhvr>
                                    </p:animEffect>
                                    <p:anim calcmode="lin" valueType="num">
                                      <p:cBhvr>
                                        <p:cTn id="30" dur="1000" fill="hold"/>
                                        <p:tgtEl>
                                          <p:spTgt spid="19"/>
                                        </p:tgtEl>
                                        <p:attrNameLst>
                                          <p:attrName>ppt_x</p:attrName>
                                        </p:attrNameLst>
                                      </p:cBhvr>
                                      <p:tavLst>
                                        <p:tav tm="0">
                                          <p:val>
                                            <p:strVal val="#ppt_x"/>
                                          </p:val>
                                        </p:tav>
                                        <p:tav tm="100000">
                                          <p:val>
                                            <p:strVal val="#ppt_x"/>
                                          </p:val>
                                        </p:tav>
                                      </p:tavLst>
                                    </p:anim>
                                    <p:anim calcmode="lin" valueType="num">
                                      <p:cBhvr>
                                        <p:cTn id="31"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 presetClass="emph" presetSubtype="2" fill="hold" nodeType="clickEffect">
                                  <p:stCondLst>
                                    <p:cond delay="0"/>
                                  </p:stCondLst>
                                  <p:childTnLst>
                                    <p:animClr clrSpc="rgb" dir="cw">
                                      <p:cBhvr>
                                        <p:cTn id="35" dur="2000" fill="hold"/>
                                        <p:tgtEl>
                                          <p:spTgt spid="19"/>
                                        </p:tgtEl>
                                        <p:attrNameLst>
                                          <p:attrName>fillcolor</p:attrName>
                                        </p:attrNameLst>
                                      </p:cBhvr>
                                      <p:to>
                                        <a:schemeClr val="accent2"/>
                                      </p:to>
                                    </p:animClr>
                                    <p:set>
                                      <p:cBhvr>
                                        <p:cTn id="36" dur="2000" fill="hold"/>
                                        <p:tgtEl>
                                          <p:spTgt spid="19"/>
                                        </p:tgtEl>
                                        <p:attrNameLst>
                                          <p:attrName>fill.type</p:attrName>
                                        </p:attrNameLst>
                                      </p:cBhvr>
                                      <p:to>
                                        <p:strVal val="solid"/>
                                      </p:to>
                                    </p:set>
                                    <p:set>
                                      <p:cBhvr>
                                        <p:cTn id="37" dur="2000" fill="hold"/>
                                        <p:tgtEl>
                                          <p:spTgt spid="19"/>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9" grpId="0" animBg="1"/>
      <p:bldP spid="21" grpId="0" animBg="1"/>
      <p:bldP spid="23" grpId="0" animBg="1"/>
      <p:bldP spid="2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33678" y="3542030"/>
            <a:ext cx="9144000" cy="2644140"/>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buClr>
                <a:srgbClr val="000000"/>
              </a:buClr>
            </a:pPr>
            <a:endParaRPr lang="vi-VN" sz="700" kern="0">
              <a:solidFill>
                <a:prstClr val="white"/>
              </a:solidFill>
              <a:latin typeface="Arial" panose="020B0604020202020204" pitchFamily="34" charset="0"/>
              <a:sym typeface="Arial"/>
            </a:endParaRPr>
          </a:p>
        </p:txBody>
      </p:sp>
      <p:pic>
        <p:nvPicPr>
          <p:cNvPr id="4" name="Picture 3"/>
          <p:cNvPicPr>
            <a:picLocks noChangeAspect="1"/>
          </p:cNvPicPr>
          <p:nvPr/>
        </p:nvPicPr>
        <p:blipFill>
          <a:blip r:embed="rId3"/>
          <a:stretch>
            <a:fillRect/>
          </a:stretch>
        </p:blipFill>
        <p:spPr>
          <a:xfrm>
            <a:off x="0" y="857250"/>
            <a:ext cx="9144000" cy="5328920"/>
          </a:xfrm>
          <a:prstGeom prst="rect">
            <a:avLst/>
          </a:prstGeom>
        </p:spPr>
      </p:pic>
      <p:sp>
        <p:nvSpPr>
          <p:cNvPr id="8" name="Speech Bubble: Rectangle with Corners Rounded 7">
            <a:extLst>
              <a:ext uri="{FF2B5EF4-FFF2-40B4-BE49-F238E27FC236}">
                <a16:creationId xmlns:a16="http://schemas.microsoft.com/office/drawing/2014/main" id="{0667024D-077C-41FB-84FC-D91D5651A194}"/>
              </a:ext>
            </a:extLst>
          </p:cNvPr>
          <p:cNvSpPr/>
          <p:nvPr/>
        </p:nvSpPr>
        <p:spPr>
          <a:xfrm>
            <a:off x="1335570" y="1042261"/>
            <a:ext cx="5880259" cy="1441442"/>
          </a:xfrm>
          <a:prstGeom prst="wedgeRoundRectCallout">
            <a:avLst>
              <a:gd name="adj1" fmla="val 62786"/>
              <a:gd name="adj2" fmla="val 8254"/>
              <a:gd name="adj3" fmla="val 1666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r>
              <a:rPr lang="en-US" sz="2400" b="1">
                <a:solidFill>
                  <a:prstClr val="white"/>
                </a:solidFill>
                <a:latin typeface="Times New Roman" panose="02020603050405020304" pitchFamily="18" charset="0"/>
                <a:cs typeface="Times New Roman" panose="02020603050405020304" pitchFamily="18" charset="0"/>
                <a:sym typeface="Arial"/>
              </a:rPr>
              <a:t>Câu 3. Trong chiến dịch ĐBP, anh hùng nào đã lấy thân mình chèn pháo?</a:t>
            </a:r>
          </a:p>
        </p:txBody>
      </p:sp>
      <p:sp>
        <p:nvSpPr>
          <p:cNvPr id="19" name="Rectangle: Rounded Corners 18">
            <a:extLst>
              <a:ext uri="{FF2B5EF4-FFF2-40B4-BE49-F238E27FC236}">
                <a16:creationId xmlns:a16="http://schemas.microsoft.com/office/drawing/2014/main" id="{A98ECE88-115D-4A1D-8452-F943FF1AC741}"/>
              </a:ext>
            </a:extLst>
          </p:cNvPr>
          <p:cNvSpPr/>
          <p:nvPr/>
        </p:nvSpPr>
        <p:spPr>
          <a:xfrm>
            <a:off x="1211580" y="4354830"/>
            <a:ext cx="3261361" cy="1086777"/>
          </a:xfrm>
          <a:prstGeom prst="round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r>
              <a:rPr lang="en-US" sz="2400">
                <a:solidFill>
                  <a:srgbClr val="002060"/>
                </a:solidFill>
                <a:latin typeface="Times New Roman" panose="02020603050405020304" pitchFamily="18" charset="0"/>
                <a:cs typeface="Times New Roman" panose="02020603050405020304" pitchFamily="18" charset="0"/>
                <a:sym typeface="Arial"/>
              </a:rPr>
              <a:t>C. Tô Vĩnh Diện</a:t>
            </a:r>
          </a:p>
        </p:txBody>
      </p:sp>
      <p:sp>
        <p:nvSpPr>
          <p:cNvPr id="21" name="Rectangle: Rounded Corners 20">
            <a:extLst>
              <a:ext uri="{FF2B5EF4-FFF2-40B4-BE49-F238E27FC236}">
                <a16:creationId xmlns:a16="http://schemas.microsoft.com/office/drawing/2014/main" id="{88E5E567-B90E-4275-AC51-C8D58F3AA2A7}"/>
              </a:ext>
            </a:extLst>
          </p:cNvPr>
          <p:cNvSpPr/>
          <p:nvPr/>
        </p:nvSpPr>
        <p:spPr>
          <a:xfrm>
            <a:off x="4911398" y="2886511"/>
            <a:ext cx="3211522" cy="1086777"/>
          </a:xfrm>
          <a:prstGeom prst="round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r>
              <a:rPr lang="en-US" sz="2400" kern="0">
                <a:solidFill>
                  <a:prstClr val="black"/>
                </a:solidFill>
                <a:latin typeface="Times New Roman" panose="02020603050405020304" pitchFamily="18" charset="0"/>
                <a:ea typeface="Calibri" panose="020F0502020204030204" pitchFamily="34" charset="0"/>
                <a:sym typeface="Arial"/>
              </a:rPr>
              <a:t>B. La Văn Cầu</a:t>
            </a:r>
            <a:endParaRPr lang="en-US" sz="2400">
              <a:solidFill>
                <a:prstClr val="black"/>
              </a:solidFill>
              <a:latin typeface="Times New Roman" panose="02020603050405020304" pitchFamily="18" charset="0"/>
              <a:cs typeface="Times New Roman" panose="02020603050405020304" pitchFamily="18" charset="0"/>
              <a:sym typeface="Arial"/>
            </a:endParaRPr>
          </a:p>
        </p:txBody>
      </p:sp>
      <p:sp>
        <p:nvSpPr>
          <p:cNvPr id="23" name="Rectangle: Rounded Corners 22">
            <a:extLst>
              <a:ext uri="{FF2B5EF4-FFF2-40B4-BE49-F238E27FC236}">
                <a16:creationId xmlns:a16="http://schemas.microsoft.com/office/drawing/2014/main" id="{64E263D4-FF99-4115-A750-399C550760EE}"/>
              </a:ext>
            </a:extLst>
          </p:cNvPr>
          <p:cNvSpPr/>
          <p:nvPr/>
        </p:nvSpPr>
        <p:spPr>
          <a:xfrm>
            <a:off x="1271304" y="2886511"/>
            <a:ext cx="3201637" cy="1086777"/>
          </a:xfrm>
          <a:prstGeom prst="round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r>
              <a:rPr lang="en-US" sz="2400" kern="0">
                <a:solidFill>
                  <a:prstClr val="black"/>
                </a:solidFill>
                <a:latin typeface="Times New Roman" panose="02020603050405020304" pitchFamily="18" charset="0"/>
                <a:ea typeface="Calibri" panose="020F0502020204030204" pitchFamily="34" charset="0"/>
                <a:sym typeface="Arial"/>
              </a:rPr>
              <a:t>A. Bế Văn Đàn</a:t>
            </a:r>
            <a:endParaRPr lang="en-US" sz="2400">
              <a:solidFill>
                <a:prstClr val="black"/>
              </a:solidFill>
              <a:latin typeface="Times New Roman" panose="02020603050405020304" pitchFamily="18" charset="0"/>
              <a:cs typeface="Times New Roman" panose="02020603050405020304" pitchFamily="18" charset="0"/>
              <a:sym typeface="Arial"/>
            </a:endParaRPr>
          </a:p>
        </p:txBody>
      </p:sp>
      <p:sp>
        <p:nvSpPr>
          <p:cNvPr id="25" name="Rectangle: Rounded Corners 24">
            <a:extLst>
              <a:ext uri="{FF2B5EF4-FFF2-40B4-BE49-F238E27FC236}">
                <a16:creationId xmlns:a16="http://schemas.microsoft.com/office/drawing/2014/main" id="{00BEFBB1-525B-415D-8E45-ADCB8FD217EA}"/>
              </a:ext>
            </a:extLst>
          </p:cNvPr>
          <p:cNvSpPr/>
          <p:nvPr/>
        </p:nvSpPr>
        <p:spPr>
          <a:xfrm>
            <a:off x="4911398" y="4354830"/>
            <a:ext cx="3211522" cy="1086777"/>
          </a:xfrm>
          <a:prstGeom prst="round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685800"/>
            <a:r>
              <a:rPr lang="en-US" sz="2400">
                <a:solidFill>
                  <a:srgbClr val="002060"/>
                </a:solidFill>
                <a:latin typeface="Times New Roman" panose="02020603050405020304" pitchFamily="18" charset="0"/>
                <a:cs typeface="Times New Roman" panose="02020603050405020304" pitchFamily="18" charset="0"/>
                <a:sym typeface="Arial"/>
              </a:rPr>
              <a:t>D. Phan Đình Giót </a:t>
            </a:r>
          </a:p>
        </p:txBody>
      </p:sp>
      <p:pic>
        <p:nvPicPr>
          <p:cNvPr id="1028" name="Picture 4" descr="27 Điện thoại ý tưởng | ảnh tường cho điện thoại, video vui nhộn hài hước,  điện thoại"/>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515553" y="981331"/>
            <a:ext cx="1762125"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1097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3"/>
                                          </p:val>
                                        </p:tav>
                                        <p:tav tm="100000">
                                          <p:val>
                                            <p:strVal val="#ppt_w"/>
                                          </p:val>
                                        </p:tav>
                                      </p:tavLst>
                                    </p:anim>
                                    <p:anim calcmode="lin" valueType="num">
                                      <p:cBhvr>
                                        <p:cTn id="8" dur="500" fill="hold"/>
                                        <p:tgtEl>
                                          <p:spTgt spid="8"/>
                                        </p:tgtEl>
                                        <p:attrNameLst>
                                          <p:attrName>ppt_h</p:attrName>
                                        </p:attrNameLst>
                                      </p:cBhvr>
                                      <p:tavLst>
                                        <p:tav tm="0">
                                          <p:val>
                                            <p:strVal val="#ppt_h"/>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fade">
                                      <p:cBhvr>
                                        <p:cTn id="14" dur="1000"/>
                                        <p:tgtEl>
                                          <p:spTgt spid="21"/>
                                        </p:tgtEl>
                                      </p:cBhvr>
                                    </p:animEffect>
                                    <p:anim calcmode="lin" valueType="num">
                                      <p:cBhvr>
                                        <p:cTn id="15" dur="1000" fill="hold"/>
                                        <p:tgtEl>
                                          <p:spTgt spid="21"/>
                                        </p:tgtEl>
                                        <p:attrNameLst>
                                          <p:attrName>ppt_x</p:attrName>
                                        </p:attrNameLst>
                                      </p:cBhvr>
                                      <p:tavLst>
                                        <p:tav tm="0">
                                          <p:val>
                                            <p:strVal val="#ppt_x"/>
                                          </p:val>
                                        </p:tav>
                                        <p:tav tm="100000">
                                          <p:val>
                                            <p:strVal val="#ppt_x"/>
                                          </p:val>
                                        </p:tav>
                                      </p:tavLst>
                                    </p:anim>
                                    <p:anim calcmode="lin" valueType="num">
                                      <p:cBhvr>
                                        <p:cTn id="16" dur="1000" fill="hold"/>
                                        <p:tgtEl>
                                          <p:spTgt spid="21"/>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1000"/>
                                        <p:tgtEl>
                                          <p:spTgt spid="23"/>
                                        </p:tgtEl>
                                      </p:cBhvr>
                                    </p:animEffect>
                                    <p:anim calcmode="lin" valueType="num">
                                      <p:cBhvr>
                                        <p:cTn id="20" dur="1000" fill="hold"/>
                                        <p:tgtEl>
                                          <p:spTgt spid="23"/>
                                        </p:tgtEl>
                                        <p:attrNameLst>
                                          <p:attrName>ppt_x</p:attrName>
                                        </p:attrNameLst>
                                      </p:cBhvr>
                                      <p:tavLst>
                                        <p:tav tm="0">
                                          <p:val>
                                            <p:strVal val="#ppt_x"/>
                                          </p:val>
                                        </p:tav>
                                        <p:tav tm="100000">
                                          <p:val>
                                            <p:strVal val="#ppt_x"/>
                                          </p:val>
                                        </p:tav>
                                      </p:tavLst>
                                    </p:anim>
                                    <p:anim calcmode="lin" valueType="num">
                                      <p:cBhvr>
                                        <p:cTn id="21" dur="1000" fill="hold"/>
                                        <p:tgtEl>
                                          <p:spTgt spid="23"/>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fade">
                                      <p:cBhvr>
                                        <p:cTn id="24" dur="1000"/>
                                        <p:tgtEl>
                                          <p:spTgt spid="25"/>
                                        </p:tgtEl>
                                      </p:cBhvr>
                                    </p:animEffect>
                                    <p:anim calcmode="lin" valueType="num">
                                      <p:cBhvr>
                                        <p:cTn id="25" dur="1000" fill="hold"/>
                                        <p:tgtEl>
                                          <p:spTgt spid="25"/>
                                        </p:tgtEl>
                                        <p:attrNameLst>
                                          <p:attrName>ppt_x</p:attrName>
                                        </p:attrNameLst>
                                      </p:cBhvr>
                                      <p:tavLst>
                                        <p:tav tm="0">
                                          <p:val>
                                            <p:strVal val="#ppt_x"/>
                                          </p:val>
                                        </p:tav>
                                        <p:tav tm="100000">
                                          <p:val>
                                            <p:strVal val="#ppt_x"/>
                                          </p:val>
                                        </p:tav>
                                      </p:tavLst>
                                    </p:anim>
                                    <p:anim calcmode="lin" valueType="num">
                                      <p:cBhvr>
                                        <p:cTn id="26" dur="1000" fill="hold"/>
                                        <p:tgtEl>
                                          <p:spTgt spid="25"/>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1000"/>
                                        <p:tgtEl>
                                          <p:spTgt spid="19"/>
                                        </p:tgtEl>
                                      </p:cBhvr>
                                    </p:animEffect>
                                    <p:anim calcmode="lin" valueType="num">
                                      <p:cBhvr>
                                        <p:cTn id="30" dur="1000" fill="hold"/>
                                        <p:tgtEl>
                                          <p:spTgt spid="19"/>
                                        </p:tgtEl>
                                        <p:attrNameLst>
                                          <p:attrName>ppt_x</p:attrName>
                                        </p:attrNameLst>
                                      </p:cBhvr>
                                      <p:tavLst>
                                        <p:tav tm="0">
                                          <p:val>
                                            <p:strVal val="#ppt_x"/>
                                          </p:val>
                                        </p:tav>
                                        <p:tav tm="100000">
                                          <p:val>
                                            <p:strVal val="#ppt_x"/>
                                          </p:val>
                                        </p:tav>
                                      </p:tavLst>
                                    </p:anim>
                                    <p:anim calcmode="lin" valueType="num">
                                      <p:cBhvr>
                                        <p:cTn id="31"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 presetClass="emph" presetSubtype="2" fill="hold" nodeType="clickEffect">
                                  <p:stCondLst>
                                    <p:cond delay="0"/>
                                  </p:stCondLst>
                                  <p:childTnLst>
                                    <p:animClr clrSpc="rgb" dir="cw">
                                      <p:cBhvr>
                                        <p:cTn id="35" dur="2000" fill="hold"/>
                                        <p:tgtEl>
                                          <p:spTgt spid="19"/>
                                        </p:tgtEl>
                                        <p:attrNameLst>
                                          <p:attrName>fillcolor</p:attrName>
                                        </p:attrNameLst>
                                      </p:cBhvr>
                                      <p:to>
                                        <a:schemeClr val="accent2"/>
                                      </p:to>
                                    </p:animClr>
                                    <p:set>
                                      <p:cBhvr>
                                        <p:cTn id="36" dur="2000" fill="hold"/>
                                        <p:tgtEl>
                                          <p:spTgt spid="19"/>
                                        </p:tgtEl>
                                        <p:attrNameLst>
                                          <p:attrName>fill.type</p:attrName>
                                        </p:attrNameLst>
                                      </p:cBhvr>
                                      <p:to>
                                        <p:strVal val="solid"/>
                                      </p:to>
                                    </p:set>
                                    <p:set>
                                      <p:cBhvr>
                                        <p:cTn id="37" dur="2000" fill="hold"/>
                                        <p:tgtEl>
                                          <p:spTgt spid="19"/>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9" grpId="0" animBg="1"/>
      <p:bldP spid="21" grpId="0" animBg="1"/>
      <p:bldP spid="23" grpId="0" animBg="1"/>
      <p:bldP spid="2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33678" y="3542030"/>
            <a:ext cx="9144000" cy="2644140"/>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buClr>
                <a:srgbClr val="000000"/>
              </a:buClr>
            </a:pPr>
            <a:endParaRPr lang="vi-VN" sz="700" kern="0">
              <a:solidFill>
                <a:prstClr val="white"/>
              </a:solidFill>
              <a:latin typeface="Arial" panose="020B0604020202020204" pitchFamily="34" charset="0"/>
              <a:sym typeface="Arial"/>
            </a:endParaRPr>
          </a:p>
        </p:txBody>
      </p:sp>
      <p:pic>
        <p:nvPicPr>
          <p:cNvPr id="4" name="Picture 3"/>
          <p:cNvPicPr>
            <a:picLocks noChangeAspect="1"/>
          </p:cNvPicPr>
          <p:nvPr/>
        </p:nvPicPr>
        <p:blipFill>
          <a:blip r:embed="rId3"/>
          <a:stretch>
            <a:fillRect/>
          </a:stretch>
        </p:blipFill>
        <p:spPr>
          <a:xfrm>
            <a:off x="0" y="857250"/>
            <a:ext cx="9144000" cy="5328920"/>
          </a:xfrm>
          <a:prstGeom prst="rect">
            <a:avLst/>
          </a:prstGeom>
        </p:spPr>
      </p:pic>
      <p:sp>
        <p:nvSpPr>
          <p:cNvPr id="8" name="Speech Bubble: Rectangle with Corners Rounded 7">
            <a:extLst>
              <a:ext uri="{FF2B5EF4-FFF2-40B4-BE49-F238E27FC236}">
                <a16:creationId xmlns:a16="http://schemas.microsoft.com/office/drawing/2014/main" id="{0667024D-077C-41FB-84FC-D91D5651A194}"/>
              </a:ext>
            </a:extLst>
          </p:cNvPr>
          <p:cNvSpPr/>
          <p:nvPr/>
        </p:nvSpPr>
        <p:spPr>
          <a:xfrm>
            <a:off x="1335570" y="1042261"/>
            <a:ext cx="5880259" cy="1441442"/>
          </a:xfrm>
          <a:prstGeom prst="wedgeRoundRectCallout">
            <a:avLst>
              <a:gd name="adj1" fmla="val 62786"/>
              <a:gd name="adj2" fmla="val 8254"/>
              <a:gd name="adj3" fmla="val 1666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r>
              <a:rPr lang="en-US" sz="2400" b="1">
                <a:solidFill>
                  <a:prstClr val="white"/>
                </a:solidFill>
                <a:latin typeface="Times New Roman" panose="02020603050405020304" pitchFamily="18" charset="0"/>
                <a:cs typeface="Times New Roman" panose="02020603050405020304" pitchFamily="18" charset="0"/>
                <a:sym typeface="Arial"/>
              </a:rPr>
              <a:t>Câu 4: Trong chiến dịch Điện Biên Phủ, anh hùng nào đã lấy thân mình làm giá </a:t>
            </a:r>
            <a:r>
              <a:rPr lang="en-US" sz="2400" b="1" smtClean="0">
                <a:solidFill>
                  <a:prstClr val="white"/>
                </a:solidFill>
                <a:latin typeface="Times New Roman" panose="02020603050405020304" pitchFamily="18" charset="0"/>
                <a:cs typeface="Times New Roman" panose="02020603050405020304" pitchFamily="18" charset="0"/>
                <a:sym typeface="Arial"/>
              </a:rPr>
              <a:t>súng</a:t>
            </a:r>
            <a:r>
              <a:rPr lang="en-US" sz="2400" b="1">
                <a:solidFill>
                  <a:prstClr val="white"/>
                </a:solidFill>
                <a:latin typeface="Times New Roman" panose="02020603050405020304" pitchFamily="18" charset="0"/>
                <a:cs typeface="Times New Roman" panose="02020603050405020304" pitchFamily="18" charset="0"/>
                <a:sym typeface="Arial"/>
              </a:rPr>
              <a:t>? </a:t>
            </a:r>
          </a:p>
        </p:txBody>
      </p:sp>
      <p:sp>
        <p:nvSpPr>
          <p:cNvPr id="19" name="Rectangle: Rounded Corners 18">
            <a:extLst>
              <a:ext uri="{FF2B5EF4-FFF2-40B4-BE49-F238E27FC236}">
                <a16:creationId xmlns:a16="http://schemas.microsoft.com/office/drawing/2014/main" id="{A98ECE88-115D-4A1D-8452-F943FF1AC741}"/>
              </a:ext>
            </a:extLst>
          </p:cNvPr>
          <p:cNvSpPr/>
          <p:nvPr/>
        </p:nvSpPr>
        <p:spPr>
          <a:xfrm>
            <a:off x="1211580" y="2821975"/>
            <a:ext cx="3261361" cy="1194584"/>
          </a:xfrm>
          <a:prstGeom prst="round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defTabSz="685800">
              <a:buFont typeface="Arial"/>
              <a:buAutoNum type="alphaUcPeriod"/>
            </a:pPr>
            <a:r>
              <a:rPr lang="en-US" sz="2400">
                <a:solidFill>
                  <a:srgbClr val="002060"/>
                </a:solidFill>
                <a:latin typeface="Times New Roman" panose="02020603050405020304" pitchFamily="18" charset="0"/>
                <a:cs typeface="Times New Roman" panose="02020603050405020304" pitchFamily="18" charset="0"/>
                <a:sym typeface="Arial"/>
              </a:rPr>
              <a:t>Bế Văn Đàn</a:t>
            </a:r>
          </a:p>
        </p:txBody>
      </p:sp>
      <p:sp>
        <p:nvSpPr>
          <p:cNvPr id="21" name="Rectangle: Rounded Corners 20">
            <a:extLst>
              <a:ext uri="{FF2B5EF4-FFF2-40B4-BE49-F238E27FC236}">
                <a16:creationId xmlns:a16="http://schemas.microsoft.com/office/drawing/2014/main" id="{88E5E567-B90E-4275-AC51-C8D58F3AA2A7}"/>
              </a:ext>
            </a:extLst>
          </p:cNvPr>
          <p:cNvSpPr/>
          <p:nvPr/>
        </p:nvSpPr>
        <p:spPr>
          <a:xfrm>
            <a:off x="4911398" y="2821975"/>
            <a:ext cx="3211522" cy="1215851"/>
          </a:xfrm>
          <a:prstGeom prst="round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r>
              <a:rPr lang="en-US" sz="2400" kern="0">
                <a:solidFill>
                  <a:prstClr val="black"/>
                </a:solidFill>
                <a:latin typeface="Times New Roman" panose="02020603050405020304" pitchFamily="18" charset="0"/>
                <a:ea typeface="Calibri" panose="020F0502020204030204" pitchFamily="34" charset="0"/>
                <a:sym typeface="Arial"/>
              </a:rPr>
              <a:t>B. Nông Văn Dền</a:t>
            </a:r>
            <a:endParaRPr lang="en-US" sz="2400">
              <a:solidFill>
                <a:prstClr val="black"/>
              </a:solidFill>
              <a:latin typeface="Times New Roman" panose="02020603050405020304" pitchFamily="18" charset="0"/>
              <a:cs typeface="Times New Roman" panose="02020603050405020304" pitchFamily="18" charset="0"/>
              <a:sym typeface="Arial"/>
            </a:endParaRPr>
          </a:p>
        </p:txBody>
      </p:sp>
      <p:sp>
        <p:nvSpPr>
          <p:cNvPr id="23" name="Rectangle: Rounded Corners 22">
            <a:extLst>
              <a:ext uri="{FF2B5EF4-FFF2-40B4-BE49-F238E27FC236}">
                <a16:creationId xmlns:a16="http://schemas.microsoft.com/office/drawing/2014/main" id="{64E263D4-FF99-4115-A750-399C550760EE}"/>
              </a:ext>
            </a:extLst>
          </p:cNvPr>
          <p:cNvSpPr/>
          <p:nvPr/>
        </p:nvSpPr>
        <p:spPr>
          <a:xfrm>
            <a:off x="1211580" y="4354830"/>
            <a:ext cx="3261361" cy="1086777"/>
          </a:xfrm>
          <a:prstGeom prst="round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r>
              <a:rPr lang="en-US" sz="2400" kern="0">
                <a:solidFill>
                  <a:prstClr val="black"/>
                </a:solidFill>
                <a:latin typeface="Times New Roman" panose="02020603050405020304" pitchFamily="18" charset="0"/>
                <a:ea typeface="Calibri" panose="020F0502020204030204" pitchFamily="34" charset="0"/>
                <a:sym typeface="Arial"/>
              </a:rPr>
              <a:t>C. Cù Chính Lan</a:t>
            </a:r>
            <a:endParaRPr lang="en-US" sz="2400">
              <a:solidFill>
                <a:prstClr val="black"/>
              </a:solidFill>
              <a:latin typeface="Times New Roman" panose="02020603050405020304" pitchFamily="18" charset="0"/>
              <a:cs typeface="Times New Roman" panose="02020603050405020304" pitchFamily="18" charset="0"/>
              <a:sym typeface="Arial"/>
            </a:endParaRPr>
          </a:p>
        </p:txBody>
      </p:sp>
      <p:sp>
        <p:nvSpPr>
          <p:cNvPr id="25" name="Rectangle: Rounded Corners 24">
            <a:extLst>
              <a:ext uri="{FF2B5EF4-FFF2-40B4-BE49-F238E27FC236}">
                <a16:creationId xmlns:a16="http://schemas.microsoft.com/office/drawing/2014/main" id="{00BEFBB1-525B-415D-8E45-ADCB8FD217EA}"/>
              </a:ext>
            </a:extLst>
          </p:cNvPr>
          <p:cNvSpPr/>
          <p:nvPr/>
        </p:nvSpPr>
        <p:spPr>
          <a:xfrm>
            <a:off x="4911398" y="4354830"/>
            <a:ext cx="3211522" cy="1086777"/>
          </a:xfrm>
          <a:prstGeom prst="round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685800"/>
            <a:r>
              <a:rPr lang="en-US" sz="2400">
                <a:solidFill>
                  <a:srgbClr val="002060"/>
                </a:solidFill>
                <a:latin typeface="Times New Roman" panose="02020603050405020304" pitchFamily="18" charset="0"/>
                <a:cs typeface="Times New Roman" panose="02020603050405020304" pitchFamily="18" charset="0"/>
                <a:sym typeface="Arial"/>
              </a:rPr>
              <a:t>D. Tô Vĩnh Diện</a:t>
            </a:r>
          </a:p>
        </p:txBody>
      </p:sp>
      <p:pic>
        <p:nvPicPr>
          <p:cNvPr id="1028" name="Picture 4" descr="27 Điện thoại ý tưởng | ảnh tường cho điện thoại, video vui nhộn hài hước,  điện thoại"/>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515553" y="981331"/>
            <a:ext cx="1762125"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2325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3"/>
                                          </p:val>
                                        </p:tav>
                                        <p:tav tm="100000">
                                          <p:val>
                                            <p:strVal val="#ppt_w"/>
                                          </p:val>
                                        </p:tav>
                                      </p:tavLst>
                                    </p:anim>
                                    <p:anim calcmode="lin" valueType="num">
                                      <p:cBhvr>
                                        <p:cTn id="8" dur="500" fill="hold"/>
                                        <p:tgtEl>
                                          <p:spTgt spid="8"/>
                                        </p:tgtEl>
                                        <p:attrNameLst>
                                          <p:attrName>ppt_h</p:attrName>
                                        </p:attrNameLst>
                                      </p:cBhvr>
                                      <p:tavLst>
                                        <p:tav tm="0">
                                          <p:val>
                                            <p:strVal val="#ppt_h"/>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fade">
                                      <p:cBhvr>
                                        <p:cTn id="14" dur="1000"/>
                                        <p:tgtEl>
                                          <p:spTgt spid="21"/>
                                        </p:tgtEl>
                                      </p:cBhvr>
                                    </p:animEffect>
                                    <p:anim calcmode="lin" valueType="num">
                                      <p:cBhvr>
                                        <p:cTn id="15" dur="1000" fill="hold"/>
                                        <p:tgtEl>
                                          <p:spTgt spid="21"/>
                                        </p:tgtEl>
                                        <p:attrNameLst>
                                          <p:attrName>ppt_x</p:attrName>
                                        </p:attrNameLst>
                                      </p:cBhvr>
                                      <p:tavLst>
                                        <p:tav tm="0">
                                          <p:val>
                                            <p:strVal val="#ppt_x"/>
                                          </p:val>
                                        </p:tav>
                                        <p:tav tm="100000">
                                          <p:val>
                                            <p:strVal val="#ppt_x"/>
                                          </p:val>
                                        </p:tav>
                                      </p:tavLst>
                                    </p:anim>
                                    <p:anim calcmode="lin" valueType="num">
                                      <p:cBhvr>
                                        <p:cTn id="16" dur="1000" fill="hold"/>
                                        <p:tgtEl>
                                          <p:spTgt spid="21"/>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1000"/>
                                        <p:tgtEl>
                                          <p:spTgt spid="23"/>
                                        </p:tgtEl>
                                      </p:cBhvr>
                                    </p:animEffect>
                                    <p:anim calcmode="lin" valueType="num">
                                      <p:cBhvr>
                                        <p:cTn id="20" dur="1000" fill="hold"/>
                                        <p:tgtEl>
                                          <p:spTgt spid="23"/>
                                        </p:tgtEl>
                                        <p:attrNameLst>
                                          <p:attrName>ppt_x</p:attrName>
                                        </p:attrNameLst>
                                      </p:cBhvr>
                                      <p:tavLst>
                                        <p:tav tm="0">
                                          <p:val>
                                            <p:strVal val="#ppt_x"/>
                                          </p:val>
                                        </p:tav>
                                        <p:tav tm="100000">
                                          <p:val>
                                            <p:strVal val="#ppt_x"/>
                                          </p:val>
                                        </p:tav>
                                      </p:tavLst>
                                    </p:anim>
                                    <p:anim calcmode="lin" valueType="num">
                                      <p:cBhvr>
                                        <p:cTn id="21" dur="1000" fill="hold"/>
                                        <p:tgtEl>
                                          <p:spTgt spid="23"/>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fade">
                                      <p:cBhvr>
                                        <p:cTn id="24" dur="1000"/>
                                        <p:tgtEl>
                                          <p:spTgt spid="25"/>
                                        </p:tgtEl>
                                      </p:cBhvr>
                                    </p:animEffect>
                                    <p:anim calcmode="lin" valueType="num">
                                      <p:cBhvr>
                                        <p:cTn id="25" dur="1000" fill="hold"/>
                                        <p:tgtEl>
                                          <p:spTgt spid="25"/>
                                        </p:tgtEl>
                                        <p:attrNameLst>
                                          <p:attrName>ppt_x</p:attrName>
                                        </p:attrNameLst>
                                      </p:cBhvr>
                                      <p:tavLst>
                                        <p:tav tm="0">
                                          <p:val>
                                            <p:strVal val="#ppt_x"/>
                                          </p:val>
                                        </p:tav>
                                        <p:tav tm="100000">
                                          <p:val>
                                            <p:strVal val="#ppt_x"/>
                                          </p:val>
                                        </p:tav>
                                      </p:tavLst>
                                    </p:anim>
                                    <p:anim calcmode="lin" valueType="num">
                                      <p:cBhvr>
                                        <p:cTn id="26" dur="1000" fill="hold"/>
                                        <p:tgtEl>
                                          <p:spTgt spid="25"/>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1000"/>
                                        <p:tgtEl>
                                          <p:spTgt spid="19"/>
                                        </p:tgtEl>
                                      </p:cBhvr>
                                    </p:animEffect>
                                    <p:anim calcmode="lin" valueType="num">
                                      <p:cBhvr>
                                        <p:cTn id="30" dur="1000" fill="hold"/>
                                        <p:tgtEl>
                                          <p:spTgt spid="19"/>
                                        </p:tgtEl>
                                        <p:attrNameLst>
                                          <p:attrName>ppt_x</p:attrName>
                                        </p:attrNameLst>
                                      </p:cBhvr>
                                      <p:tavLst>
                                        <p:tav tm="0">
                                          <p:val>
                                            <p:strVal val="#ppt_x"/>
                                          </p:val>
                                        </p:tav>
                                        <p:tav tm="100000">
                                          <p:val>
                                            <p:strVal val="#ppt_x"/>
                                          </p:val>
                                        </p:tav>
                                      </p:tavLst>
                                    </p:anim>
                                    <p:anim calcmode="lin" valueType="num">
                                      <p:cBhvr>
                                        <p:cTn id="31"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 presetClass="emph" presetSubtype="2" fill="hold" nodeType="clickEffect">
                                  <p:stCondLst>
                                    <p:cond delay="0"/>
                                  </p:stCondLst>
                                  <p:childTnLst>
                                    <p:animClr clrSpc="rgb" dir="cw">
                                      <p:cBhvr>
                                        <p:cTn id="35" dur="2000" fill="hold"/>
                                        <p:tgtEl>
                                          <p:spTgt spid="19"/>
                                        </p:tgtEl>
                                        <p:attrNameLst>
                                          <p:attrName>fillcolor</p:attrName>
                                        </p:attrNameLst>
                                      </p:cBhvr>
                                      <p:to>
                                        <a:schemeClr val="accent2"/>
                                      </p:to>
                                    </p:animClr>
                                    <p:set>
                                      <p:cBhvr>
                                        <p:cTn id="36" dur="2000" fill="hold"/>
                                        <p:tgtEl>
                                          <p:spTgt spid="19"/>
                                        </p:tgtEl>
                                        <p:attrNameLst>
                                          <p:attrName>fill.type</p:attrName>
                                        </p:attrNameLst>
                                      </p:cBhvr>
                                      <p:to>
                                        <p:strVal val="solid"/>
                                      </p:to>
                                    </p:set>
                                    <p:set>
                                      <p:cBhvr>
                                        <p:cTn id="37" dur="2000" fill="hold"/>
                                        <p:tgtEl>
                                          <p:spTgt spid="19"/>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9" grpId="0" animBg="1"/>
      <p:bldP spid="21" grpId="0" animBg="1"/>
      <p:bldP spid="23" grpId="0" animBg="1"/>
      <p:bldP spid="2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5">
            <a:duotone>
              <a:schemeClr val="accent1">
                <a:shade val="45000"/>
                <a:satMod val="135000"/>
              </a:schemeClr>
              <a:prstClr val="white"/>
            </a:duotone>
            <a:extLst>
              <a:ext uri="{BEBA8EAE-BF5A-486C-A8C5-ECC9F3942E4B}">
                <a14:imgProps xmlns:a14="http://schemas.microsoft.com/office/drawing/2010/main">
                  <a14:imgLayer r:embed="rId6">
                    <a14:imgEffect>
                      <a14:artisticCrisscrossEtching/>
                    </a14:imgEffect>
                    <a14:imgEffect>
                      <a14:sharpenSoften amount="50000"/>
                    </a14:imgEffect>
                    <a14:imgEffect>
                      <a14:saturation sat="3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893917" y="609600"/>
            <a:ext cx="5210175" cy="5210175"/>
          </a:xfrm>
          <a:prstGeom prst="ellipse">
            <a:avLst/>
          </a:prstGeom>
          <a:ln>
            <a:noFill/>
          </a:ln>
          <a:effectLst>
            <a:softEdge rad="112500"/>
          </a:effectLst>
        </p:spPr>
      </p:pic>
      <p:sp>
        <p:nvSpPr>
          <p:cNvPr id="3" name="Rounded Rectangle 2"/>
          <p:cNvSpPr/>
          <p:nvPr/>
        </p:nvSpPr>
        <p:spPr>
          <a:xfrm>
            <a:off x="1447800" y="5334000"/>
            <a:ext cx="6705600" cy="838200"/>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000" b="1" dirty="0" err="1">
                <a:latin typeface="Arial" pitchFamily="34" charset="0"/>
                <a:cs typeface="Arial" pitchFamily="34" charset="0"/>
              </a:rPr>
              <a:t>Mời</a:t>
            </a:r>
            <a:r>
              <a:rPr lang="en-US" sz="2000" b="1" dirty="0">
                <a:latin typeface="Arial" pitchFamily="34" charset="0"/>
                <a:cs typeface="Arial" pitchFamily="34" charset="0"/>
              </a:rPr>
              <a:t> </a:t>
            </a:r>
            <a:r>
              <a:rPr lang="en-US" sz="2000" b="1" dirty="0" err="1">
                <a:latin typeface="Arial" pitchFamily="34" charset="0"/>
                <a:cs typeface="Arial" pitchFamily="34" charset="0"/>
              </a:rPr>
              <a:t>các</a:t>
            </a:r>
            <a:r>
              <a:rPr lang="en-US" sz="2000" b="1" dirty="0">
                <a:latin typeface="Arial" pitchFamily="34" charset="0"/>
                <a:cs typeface="Arial" pitchFamily="34" charset="0"/>
              </a:rPr>
              <a:t> </a:t>
            </a:r>
            <a:r>
              <a:rPr lang="en-US" sz="2000" b="1" dirty="0" err="1">
                <a:latin typeface="Arial" pitchFamily="34" charset="0"/>
                <a:cs typeface="Arial" pitchFamily="34" charset="0"/>
              </a:rPr>
              <a:t>em</a:t>
            </a:r>
            <a:r>
              <a:rPr lang="en-US" sz="2000" b="1" dirty="0">
                <a:latin typeface="Arial" pitchFamily="34" charset="0"/>
                <a:cs typeface="Arial" pitchFamily="34" charset="0"/>
              </a:rPr>
              <a:t> </a:t>
            </a:r>
            <a:r>
              <a:rPr lang="en-US" sz="2000" b="1" dirty="0" err="1">
                <a:latin typeface="Arial" pitchFamily="34" charset="0"/>
                <a:cs typeface="Arial" pitchFamily="34" charset="0"/>
              </a:rPr>
              <a:t>xem</a:t>
            </a:r>
            <a:r>
              <a:rPr lang="en-US" sz="2000" b="1" dirty="0">
                <a:latin typeface="Arial" pitchFamily="34" charset="0"/>
                <a:cs typeface="Arial" pitchFamily="34" charset="0"/>
              </a:rPr>
              <a:t> clip </a:t>
            </a:r>
            <a:r>
              <a:rPr lang="en-US" sz="2000" b="1" dirty="0" err="1">
                <a:latin typeface="Arial" pitchFamily="34" charset="0"/>
                <a:cs typeface="Arial" pitchFamily="34" charset="0"/>
              </a:rPr>
              <a:t>Sự</a:t>
            </a:r>
            <a:r>
              <a:rPr lang="en-US" sz="2000" b="1" dirty="0">
                <a:latin typeface="Arial" pitchFamily="34" charset="0"/>
                <a:cs typeface="Arial" pitchFamily="34" charset="0"/>
              </a:rPr>
              <a:t> </a:t>
            </a:r>
            <a:r>
              <a:rPr lang="en-US" sz="2000" b="1" dirty="0" err="1">
                <a:latin typeface="Arial" pitchFamily="34" charset="0"/>
                <a:cs typeface="Arial" pitchFamily="34" charset="0"/>
              </a:rPr>
              <a:t>chuẩn</a:t>
            </a:r>
            <a:r>
              <a:rPr lang="en-US" sz="2000" b="1" dirty="0">
                <a:latin typeface="Arial" pitchFamily="34" charset="0"/>
                <a:cs typeface="Arial" pitchFamily="34" charset="0"/>
              </a:rPr>
              <a:t> </a:t>
            </a:r>
            <a:r>
              <a:rPr lang="en-US" sz="2000" b="1" dirty="0" err="1">
                <a:latin typeface="Arial" pitchFamily="34" charset="0"/>
                <a:cs typeface="Arial" pitchFamily="34" charset="0"/>
              </a:rPr>
              <a:t>bị</a:t>
            </a:r>
            <a:r>
              <a:rPr lang="en-US" sz="2000" b="1" dirty="0">
                <a:latin typeface="Arial" pitchFamily="34" charset="0"/>
                <a:cs typeface="Arial" pitchFamily="34" charset="0"/>
              </a:rPr>
              <a:t> </a:t>
            </a:r>
            <a:r>
              <a:rPr lang="en-US" sz="2000" b="1" dirty="0" err="1">
                <a:latin typeface="Arial" pitchFamily="34" charset="0"/>
                <a:cs typeface="Arial" pitchFamily="34" charset="0"/>
              </a:rPr>
              <a:t>quân</a:t>
            </a:r>
            <a:r>
              <a:rPr lang="en-US" sz="2000" b="1" dirty="0">
                <a:latin typeface="Arial" pitchFamily="34" charset="0"/>
                <a:cs typeface="Arial" pitchFamily="34" charset="0"/>
              </a:rPr>
              <a:t> </a:t>
            </a:r>
            <a:r>
              <a:rPr lang="en-US" sz="2000" b="1" dirty="0" err="1">
                <a:latin typeface="Arial" pitchFamily="34" charset="0"/>
                <a:cs typeface="Arial" pitchFamily="34" charset="0"/>
              </a:rPr>
              <a:t>Pháp</a:t>
            </a:r>
            <a:r>
              <a:rPr lang="en-US" sz="2000" b="1" dirty="0">
                <a:latin typeface="Arial" pitchFamily="34" charset="0"/>
                <a:cs typeface="Arial" pitchFamily="34" charset="0"/>
              </a:rPr>
              <a:t> ở </a:t>
            </a:r>
            <a:r>
              <a:rPr lang="en-US" sz="2000" b="1" dirty="0" err="1">
                <a:latin typeface="Arial" pitchFamily="34" charset="0"/>
                <a:cs typeface="Arial" pitchFamily="34" charset="0"/>
              </a:rPr>
              <a:t>Điện</a:t>
            </a:r>
            <a:r>
              <a:rPr lang="en-US" sz="2000" b="1" dirty="0">
                <a:latin typeface="Arial" pitchFamily="34" charset="0"/>
                <a:cs typeface="Arial" pitchFamily="34" charset="0"/>
              </a:rPr>
              <a:t> </a:t>
            </a:r>
            <a:r>
              <a:rPr lang="en-US" sz="2000" b="1" dirty="0" err="1">
                <a:latin typeface="Arial" pitchFamily="34" charset="0"/>
                <a:cs typeface="Arial" pitchFamily="34" charset="0"/>
              </a:rPr>
              <a:t>Biên</a:t>
            </a:r>
            <a:r>
              <a:rPr lang="en-US" sz="2000" b="1" dirty="0">
                <a:latin typeface="Arial" pitchFamily="34" charset="0"/>
                <a:cs typeface="Arial" pitchFamily="34" charset="0"/>
              </a:rPr>
              <a:t> </a:t>
            </a:r>
            <a:r>
              <a:rPr lang="en-US" sz="2000" b="1" dirty="0" err="1">
                <a:latin typeface="Arial" pitchFamily="34" charset="0"/>
                <a:cs typeface="Arial" pitchFamily="34" charset="0"/>
              </a:rPr>
              <a:t>Phủ</a:t>
            </a:r>
            <a:r>
              <a:rPr lang="en-US" sz="2000" b="1" dirty="0">
                <a:latin typeface="Arial" pitchFamily="34" charset="0"/>
                <a:cs typeface="Arial" pitchFamily="34" charset="0"/>
              </a:rPr>
              <a:t>.</a:t>
            </a:r>
          </a:p>
        </p:txBody>
      </p:sp>
      <p:pic>
        <p:nvPicPr>
          <p:cNvPr id="11" name="CHIEN THANG DIEN BIEN PHU.wmv.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 y="28074"/>
            <a:ext cx="9180094" cy="4953501"/>
          </a:xfrm>
          <a:prstGeom prst="rect">
            <a:avLst/>
          </a:prstGeom>
        </p:spPr>
      </p:pic>
      <p:sp>
        <p:nvSpPr>
          <p:cNvPr id="13" name="Pentagon 12"/>
          <p:cNvSpPr/>
          <p:nvPr/>
        </p:nvSpPr>
        <p:spPr>
          <a:xfrm>
            <a:off x="143377" y="5334000"/>
            <a:ext cx="8893342" cy="1371600"/>
          </a:xfrm>
          <a:prstGeom prst="homePlate">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4" name="Rectangle 13"/>
          <p:cNvSpPr/>
          <p:nvPr/>
        </p:nvSpPr>
        <p:spPr>
          <a:xfrm>
            <a:off x="548841" y="5435375"/>
            <a:ext cx="7900326" cy="1077218"/>
          </a:xfrm>
          <a:prstGeom prst="rect">
            <a:avLst/>
          </a:prstGeom>
          <a:noFill/>
        </p:spPr>
        <p:txBody>
          <a:bodyPr wrap="square" lIns="91440" tIns="45720" rIns="91440" bIns="45720">
            <a:spAutoFit/>
          </a:bodyPr>
          <a:lstStyle/>
          <a:p>
            <a:pPr algn="just"/>
            <a:r>
              <a:rPr lang="en-US" sz="3200" b="1" smtClean="0">
                <a:ln w="9000" cmpd="sng">
                  <a:solidFill>
                    <a:schemeClr val="accent4">
                      <a:shade val="50000"/>
                      <a:satMod val="120000"/>
                    </a:schemeClr>
                  </a:solidFill>
                  <a:prstDash val="solid"/>
                </a:ln>
                <a:effectLst>
                  <a:reflection blurRad="12700" stA="28000" endPos="45000" dist="1000" dir="5400000" sy="-100000" algn="bl" rotWithShape="0"/>
                </a:effectLst>
                <a:latin typeface="Arial" pitchFamily="34" charset="0"/>
                <a:cs typeface="Arial" pitchFamily="34" charset="0"/>
              </a:rPr>
              <a:t>Sự </a:t>
            </a:r>
            <a:r>
              <a:rPr lang="en-US" sz="3200" b="1" dirty="0" err="1">
                <a:ln w="9000" cmpd="sng">
                  <a:solidFill>
                    <a:schemeClr val="accent4">
                      <a:shade val="50000"/>
                      <a:satMod val="120000"/>
                    </a:schemeClr>
                  </a:solidFill>
                  <a:prstDash val="solid"/>
                </a:ln>
                <a:effectLst>
                  <a:reflection blurRad="12700" stA="28000" endPos="45000" dist="1000" dir="5400000" sy="-100000" algn="bl" rotWithShape="0"/>
                </a:effectLst>
                <a:latin typeface="Arial" pitchFamily="34" charset="0"/>
                <a:cs typeface="Arial" pitchFamily="34" charset="0"/>
              </a:rPr>
              <a:t>chuẩn</a:t>
            </a:r>
            <a:r>
              <a:rPr lang="en-US" sz="3200" b="1" dirty="0">
                <a:ln w="9000" cmpd="sng">
                  <a:solidFill>
                    <a:schemeClr val="accent4">
                      <a:shade val="50000"/>
                      <a:satMod val="120000"/>
                    </a:schemeClr>
                  </a:solidFill>
                  <a:prstDash val="solid"/>
                </a:ln>
                <a:effectLst>
                  <a:reflection blurRad="12700" stA="28000" endPos="45000" dist="1000" dir="5400000" sy="-100000" algn="bl" rotWithShape="0"/>
                </a:effectLst>
                <a:latin typeface="Arial" pitchFamily="34" charset="0"/>
                <a:cs typeface="Arial" pitchFamily="34" charset="0"/>
              </a:rPr>
              <a:t> </a:t>
            </a:r>
            <a:r>
              <a:rPr lang="en-US" sz="3200" b="1" dirty="0" err="1">
                <a:ln w="9000" cmpd="sng">
                  <a:solidFill>
                    <a:schemeClr val="accent4">
                      <a:shade val="50000"/>
                      <a:satMod val="120000"/>
                    </a:schemeClr>
                  </a:solidFill>
                  <a:prstDash val="solid"/>
                </a:ln>
                <a:effectLst>
                  <a:reflection blurRad="12700" stA="28000" endPos="45000" dist="1000" dir="5400000" sy="-100000" algn="bl" rotWithShape="0"/>
                </a:effectLst>
                <a:latin typeface="Arial" pitchFamily="34" charset="0"/>
                <a:cs typeface="Arial" pitchFamily="34" charset="0"/>
              </a:rPr>
              <a:t>bị</a:t>
            </a:r>
            <a:r>
              <a:rPr lang="en-US" sz="3200" b="1" dirty="0">
                <a:ln w="9000" cmpd="sng">
                  <a:solidFill>
                    <a:schemeClr val="accent4">
                      <a:shade val="50000"/>
                      <a:satMod val="120000"/>
                    </a:schemeClr>
                  </a:solidFill>
                  <a:prstDash val="solid"/>
                </a:ln>
                <a:effectLst>
                  <a:reflection blurRad="12700" stA="28000" endPos="45000" dist="1000" dir="5400000" sy="-100000" algn="bl" rotWithShape="0"/>
                </a:effectLst>
                <a:latin typeface="Arial" pitchFamily="34" charset="0"/>
                <a:cs typeface="Arial" pitchFamily="34" charset="0"/>
              </a:rPr>
              <a:t> </a:t>
            </a:r>
            <a:r>
              <a:rPr lang="en-US" sz="3200" b="1" dirty="0" err="1">
                <a:ln w="9000" cmpd="sng">
                  <a:solidFill>
                    <a:schemeClr val="accent4">
                      <a:shade val="50000"/>
                      <a:satMod val="120000"/>
                    </a:schemeClr>
                  </a:solidFill>
                  <a:prstDash val="solid"/>
                </a:ln>
                <a:effectLst>
                  <a:reflection blurRad="12700" stA="28000" endPos="45000" dist="1000" dir="5400000" sy="-100000" algn="bl" rotWithShape="0"/>
                </a:effectLst>
                <a:latin typeface="Arial" pitchFamily="34" charset="0"/>
                <a:cs typeface="Arial" pitchFamily="34" charset="0"/>
              </a:rPr>
              <a:t>của</a:t>
            </a:r>
            <a:r>
              <a:rPr lang="en-US" sz="3200" b="1" dirty="0">
                <a:ln w="9000" cmpd="sng">
                  <a:solidFill>
                    <a:schemeClr val="accent4">
                      <a:shade val="50000"/>
                      <a:satMod val="120000"/>
                    </a:schemeClr>
                  </a:solidFill>
                  <a:prstDash val="solid"/>
                </a:ln>
                <a:effectLst>
                  <a:reflection blurRad="12700" stA="28000" endPos="45000" dist="1000" dir="5400000" sy="-100000" algn="bl" rotWithShape="0"/>
                </a:effectLst>
                <a:latin typeface="Arial" pitchFamily="34" charset="0"/>
                <a:cs typeface="Arial" pitchFamily="34" charset="0"/>
              </a:rPr>
              <a:t> </a:t>
            </a:r>
            <a:r>
              <a:rPr lang="en-US" sz="3200" b="1" dirty="0" err="1">
                <a:ln w="9000" cmpd="sng">
                  <a:solidFill>
                    <a:schemeClr val="accent4">
                      <a:shade val="50000"/>
                      <a:satMod val="120000"/>
                    </a:schemeClr>
                  </a:solidFill>
                  <a:prstDash val="solid"/>
                </a:ln>
                <a:effectLst>
                  <a:reflection blurRad="12700" stA="28000" endPos="45000" dist="1000" dir="5400000" sy="-100000" algn="bl" rotWithShape="0"/>
                </a:effectLst>
                <a:latin typeface="Arial" pitchFamily="34" charset="0"/>
                <a:cs typeface="Arial" pitchFamily="34" charset="0"/>
              </a:rPr>
              <a:t>quân</a:t>
            </a:r>
            <a:r>
              <a:rPr lang="en-US" sz="3200" b="1" dirty="0">
                <a:ln w="9000" cmpd="sng">
                  <a:solidFill>
                    <a:schemeClr val="accent4">
                      <a:shade val="50000"/>
                      <a:satMod val="120000"/>
                    </a:schemeClr>
                  </a:solidFill>
                  <a:prstDash val="solid"/>
                </a:ln>
                <a:effectLst>
                  <a:reflection blurRad="12700" stA="28000" endPos="45000" dist="1000" dir="5400000" sy="-100000" algn="bl" rotWithShape="0"/>
                </a:effectLst>
                <a:latin typeface="Arial" pitchFamily="34" charset="0"/>
                <a:cs typeface="Arial" pitchFamily="34" charset="0"/>
              </a:rPr>
              <a:t> </a:t>
            </a:r>
            <a:r>
              <a:rPr lang="en-US" sz="3200" b="1" dirty="0" err="1">
                <a:ln w="9000" cmpd="sng">
                  <a:solidFill>
                    <a:schemeClr val="accent4">
                      <a:shade val="50000"/>
                      <a:satMod val="120000"/>
                    </a:schemeClr>
                  </a:solidFill>
                  <a:prstDash val="solid"/>
                </a:ln>
                <a:effectLst>
                  <a:reflection blurRad="12700" stA="28000" endPos="45000" dist="1000" dir="5400000" sy="-100000" algn="bl" rotWithShape="0"/>
                </a:effectLst>
                <a:latin typeface="Arial" pitchFamily="34" charset="0"/>
                <a:cs typeface="Arial" pitchFamily="34" charset="0"/>
              </a:rPr>
              <a:t>và</a:t>
            </a:r>
            <a:r>
              <a:rPr lang="en-US" sz="3200" b="1" dirty="0">
                <a:ln w="9000" cmpd="sng">
                  <a:solidFill>
                    <a:schemeClr val="accent4">
                      <a:shade val="50000"/>
                      <a:satMod val="120000"/>
                    </a:schemeClr>
                  </a:solidFill>
                  <a:prstDash val="solid"/>
                </a:ln>
                <a:effectLst>
                  <a:reflection blurRad="12700" stA="28000" endPos="45000" dist="1000" dir="5400000" sy="-100000" algn="bl" rotWithShape="0"/>
                </a:effectLst>
                <a:latin typeface="Arial" pitchFamily="34" charset="0"/>
                <a:cs typeface="Arial" pitchFamily="34" charset="0"/>
              </a:rPr>
              <a:t> </a:t>
            </a:r>
            <a:r>
              <a:rPr lang="en-US" sz="3200" b="1" dirty="0" err="1">
                <a:ln w="9000" cmpd="sng">
                  <a:solidFill>
                    <a:schemeClr val="accent4">
                      <a:shade val="50000"/>
                      <a:satMod val="120000"/>
                    </a:schemeClr>
                  </a:solidFill>
                  <a:prstDash val="solid"/>
                </a:ln>
                <a:effectLst>
                  <a:reflection blurRad="12700" stA="28000" endPos="45000" dist="1000" dir="5400000" sy="-100000" algn="bl" rotWithShape="0"/>
                </a:effectLst>
                <a:latin typeface="Arial" pitchFamily="34" charset="0"/>
                <a:cs typeface="Arial" pitchFamily="34" charset="0"/>
              </a:rPr>
              <a:t>dân</a:t>
            </a:r>
            <a:r>
              <a:rPr lang="en-US" sz="3200" b="1" dirty="0">
                <a:ln w="9000" cmpd="sng">
                  <a:solidFill>
                    <a:schemeClr val="accent4">
                      <a:shade val="50000"/>
                      <a:satMod val="120000"/>
                    </a:schemeClr>
                  </a:solidFill>
                  <a:prstDash val="solid"/>
                </a:ln>
                <a:effectLst>
                  <a:reflection blurRad="12700" stA="28000" endPos="45000" dist="1000" dir="5400000" sy="-100000" algn="bl" rotWithShape="0"/>
                </a:effectLst>
                <a:latin typeface="Arial" pitchFamily="34" charset="0"/>
                <a:cs typeface="Arial" pitchFamily="34" charset="0"/>
              </a:rPr>
              <a:t> ta </a:t>
            </a:r>
            <a:r>
              <a:rPr lang="en-US" sz="3200" b="1" dirty="0" err="1">
                <a:ln w="9000" cmpd="sng">
                  <a:solidFill>
                    <a:schemeClr val="accent4">
                      <a:shade val="50000"/>
                      <a:satMod val="120000"/>
                    </a:schemeClr>
                  </a:solidFill>
                  <a:prstDash val="solid"/>
                </a:ln>
                <a:effectLst>
                  <a:reflection blurRad="12700" stA="28000" endPos="45000" dist="1000" dir="5400000" sy="-100000" algn="bl" rotWithShape="0"/>
                </a:effectLst>
                <a:latin typeface="Arial" pitchFamily="34" charset="0"/>
                <a:cs typeface="Arial" pitchFamily="34" charset="0"/>
              </a:rPr>
              <a:t>cho</a:t>
            </a:r>
            <a:r>
              <a:rPr lang="en-US" sz="3200" b="1" dirty="0">
                <a:ln w="9000" cmpd="sng">
                  <a:solidFill>
                    <a:schemeClr val="accent4">
                      <a:shade val="50000"/>
                      <a:satMod val="120000"/>
                    </a:schemeClr>
                  </a:solidFill>
                  <a:prstDash val="solid"/>
                </a:ln>
                <a:effectLst>
                  <a:reflection blurRad="12700" stA="28000" endPos="45000" dist="1000" dir="5400000" sy="-100000" algn="bl" rotWithShape="0"/>
                </a:effectLst>
                <a:latin typeface="Arial" pitchFamily="34" charset="0"/>
                <a:cs typeface="Arial" pitchFamily="34" charset="0"/>
              </a:rPr>
              <a:t> </a:t>
            </a:r>
            <a:r>
              <a:rPr lang="en-US" sz="3200" b="1" dirty="0" err="1">
                <a:ln w="9000" cmpd="sng">
                  <a:solidFill>
                    <a:schemeClr val="accent4">
                      <a:shade val="50000"/>
                      <a:satMod val="120000"/>
                    </a:schemeClr>
                  </a:solidFill>
                  <a:prstDash val="solid"/>
                </a:ln>
                <a:effectLst>
                  <a:reflection blurRad="12700" stA="28000" endPos="45000" dist="1000" dir="5400000" sy="-100000" algn="bl" rotWithShape="0"/>
                </a:effectLst>
                <a:latin typeface="Arial" pitchFamily="34" charset="0"/>
                <a:cs typeface="Arial" pitchFamily="34" charset="0"/>
              </a:rPr>
              <a:t>chiến</a:t>
            </a:r>
            <a:r>
              <a:rPr lang="en-US" sz="3200" b="1" dirty="0">
                <a:ln w="9000" cmpd="sng">
                  <a:solidFill>
                    <a:schemeClr val="accent4">
                      <a:shade val="50000"/>
                      <a:satMod val="120000"/>
                    </a:schemeClr>
                  </a:solidFill>
                  <a:prstDash val="solid"/>
                </a:ln>
                <a:effectLst>
                  <a:reflection blurRad="12700" stA="28000" endPos="45000" dist="1000" dir="5400000" sy="-100000" algn="bl" rotWithShape="0"/>
                </a:effectLst>
                <a:latin typeface="Arial" pitchFamily="34" charset="0"/>
                <a:cs typeface="Arial" pitchFamily="34" charset="0"/>
              </a:rPr>
              <a:t> </a:t>
            </a:r>
            <a:r>
              <a:rPr lang="en-US" sz="3200" b="1" dirty="0" err="1">
                <a:ln w="9000" cmpd="sng">
                  <a:solidFill>
                    <a:schemeClr val="accent4">
                      <a:shade val="50000"/>
                      <a:satMod val="120000"/>
                    </a:schemeClr>
                  </a:solidFill>
                  <a:prstDash val="solid"/>
                </a:ln>
                <a:effectLst>
                  <a:reflection blurRad="12700" stA="28000" endPos="45000" dist="1000" dir="5400000" sy="-100000" algn="bl" rotWithShape="0"/>
                </a:effectLst>
                <a:latin typeface="Arial" pitchFamily="34" charset="0"/>
                <a:cs typeface="Arial" pitchFamily="34" charset="0"/>
              </a:rPr>
              <a:t>dịch</a:t>
            </a:r>
            <a:r>
              <a:rPr lang="en-US" sz="3200" b="1" dirty="0">
                <a:ln w="9000" cmpd="sng">
                  <a:solidFill>
                    <a:schemeClr val="accent4">
                      <a:shade val="50000"/>
                      <a:satMod val="120000"/>
                    </a:schemeClr>
                  </a:solidFill>
                  <a:prstDash val="solid"/>
                </a:ln>
                <a:effectLst>
                  <a:reflection blurRad="12700" stA="28000" endPos="45000" dist="1000" dir="5400000" sy="-100000" algn="bl" rotWithShape="0"/>
                </a:effectLst>
                <a:latin typeface="Arial" pitchFamily="34" charset="0"/>
                <a:cs typeface="Arial" pitchFamily="34" charset="0"/>
              </a:rPr>
              <a:t> </a:t>
            </a:r>
            <a:r>
              <a:rPr lang="en-US" sz="3200" b="1" dirty="0" err="1">
                <a:ln w="9000" cmpd="sng">
                  <a:solidFill>
                    <a:schemeClr val="accent4">
                      <a:shade val="50000"/>
                      <a:satMod val="120000"/>
                    </a:schemeClr>
                  </a:solidFill>
                  <a:prstDash val="solid"/>
                </a:ln>
                <a:effectLst>
                  <a:reflection blurRad="12700" stA="28000" endPos="45000" dist="1000" dir="5400000" sy="-100000" algn="bl" rotWithShape="0"/>
                </a:effectLst>
                <a:latin typeface="Arial" pitchFamily="34" charset="0"/>
                <a:cs typeface="Arial" pitchFamily="34" charset="0"/>
              </a:rPr>
              <a:t>Điện</a:t>
            </a:r>
            <a:r>
              <a:rPr lang="en-US" sz="3200" b="1" dirty="0">
                <a:ln w="9000" cmpd="sng">
                  <a:solidFill>
                    <a:schemeClr val="accent4">
                      <a:shade val="50000"/>
                      <a:satMod val="120000"/>
                    </a:schemeClr>
                  </a:solidFill>
                  <a:prstDash val="solid"/>
                </a:ln>
                <a:effectLst>
                  <a:reflection blurRad="12700" stA="28000" endPos="45000" dist="1000" dir="5400000" sy="-100000" algn="bl" rotWithShape="0"/>
                </a:effectLst>
                <a:latin typeface="Arial" pitchFamily="34" charset="0"/>
                <a:cs typeface="Arial" pitchFamily="34" charset="0"/>
              </a:rPr>
              <a:t> </a:t>
            </a:r>
            <a:r>
              <a:rPr lang="en-US" sz="3200" b="1" dirty="0" err="1">
                <a:ln w="9000" cmpd="sng">
                  <a:solidFill>
                    <a:schemeClr val="accent4">
                      <a:shade val="50000"/>
                      <a:satMod val="120000"/>
                    </a:schemeClr>
                  </a:solidFill>
                  <a:prstDash val="solid"/>
                </a:ln>
                <a:effectLst>
                  <a:reflection blurRad="12700" stA="28000" endPos="45000" dist="1000" dir="5400000" sy="-100000" algn="bl" rotWithShape="0"/>
                </a:effectLst>
                <a:latin typeface="Arial" pitchFamily="34" charset="0"/>
                <a:cs typeface="Arial" pitchFamily="34" charset="0"/>
              </a:rPr>
              <a:t>Biên</a:t>
            </a:r>
            <a:r>
              <a:rPr lang="en-US" sz="3200" b="1" dirty="0">
                <a:ln w="9000" cmpd="sng">
                  <a:solidFill>
                    <a:schemeClr val="accent4">
                      <a:shade val="50000"/>
                      <a:satMod val="120000"/>
                    </a:schemeClr>
                  </a:solidFill>
                  <a:prstDash val="solid"/>
                </a:ln>
                <a:effectLst>
                  <a:reflection blurRad="12700" stA="28000" endPos="45000" dist="1000" dir="5400000" sy="-100000" algn="bl" rotWithShape="0"/>
                </a:effectLst>
                <a:latin typeface="Arial" pitchFamily="34" charset="0"/>
                <a:cs typeface="Arial" pitchFamily="34" charset="0"/>
              </a:rPr>
              <a:t> </a:t>
            </a:r>
            <a:r>
              <a:rPr lang="en-US" sz="3200" b="1" dirty="0" err="1">
                <a:ln w="9000" cmpd="sng">
                  <a:solidFill>
                    <a:schemeClr val="accent4">
                      <a:shade val="50000"/>
                      <a:satMod val="120000"/>
                    </a:schemeClr>
                  </a:solidFill>
                  <a:prstDash val="solid"/>
                </a:ln>
                <a:effectLst>
                  <a:reflection blurRad="12700" stA="28000" endPos="45000" dist="1000" dir="5400000" sy="-100000" algn="bl" rotWithShape="0"/>
                </a:effectLst>
                <a:latin typeface="Arial" pitchFamily="34" charset="0"/>
                <a:cs typeface="Arial" pitchFamily="34" charset="0"/>
              </a:rPr>
              <a:t>Phủ</a:t>
            </a:r>
            <a:r>
              <a:rPr lang="en-US" sz="3200" b="1" dirty="0">
                <a:ln w="9000" cmpd="sng">
                  <a:solidFill>
                    <a:schemeClr val="accent4">
                      <a:shade val="50000"/>
                      <a:satMod val="120000"/>
                    </a:schemeClr>
                  </a:solidFill>
                  <a:prstDash val="solid"/>
                </a:ln>
                <a:effectLst>
                  <a:reflection blurRad="12700" stA="28000" endPos="45000" dist="1000" dir="5400000" sy="-100000" algn="bl" rotWithShape="0"/>
                </a:effectLst>
                <a:latin typeface="Arial" pitchFamily="34" charset="0"/>
                <a:cs typeface="Arial" pitchFamily="34" charset="0"/>
              </a:rPr>
              <a:t>.</a:t>
            </a:r>
          </a:p>
        </p:txBody>
      </p:sp>
    </p:spTree>
    <p:extLst>
      <p:ext uri="{BB962C8B-B14F-4D97-AF65-F5344CB8AC3E}">
        <p14:creationId xmlns:p14="http://schemas.microsoft.com/office/powerpoint/2010/main" val="8177715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11"/>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11"/>
                                        </p:tgtEl>
                                      </p:cBhvr>
                                    </p:cmd>
                                  </p:childTnLst>
                                </p:cTn>
                              </p:par>
                            </p:childTnLst>
                          </p:cTn>
                        </p:par>
                      </p:childTnLst>
                    </p:cTn>
                  </p:par>
                </p:childTnLst>
              </p:cTn>
              <p:nextCondLst>
                <p:cond evt="onClick" delay="0">
                  <p:tgtEl>
                    <p:spTgt spid="11"/>
                  </p:tgtEl>
                </p:cond>
              </p:nextCondLst>
            </p:seq>
            <p:video>
              <p:cMediaNode vol="80000">
                <p:cTn id="16" fill="hold" display="0">
                  <p:stCondLst>
                    <p:cond delay="indefinite"/>
                  </p:stCondLst>
                </p:cTn>
                <p:tgtEl>
                  <p:spTgt spid="11"/>
                </p:tgtEl>
              </p:cMediaNode>
            </p:video>
          </p:childTnLst>
        </p:cTn>
      </p:par>
    </p:tnLst>
    <p:bldLst>
      <p:bldP spid="13" grpId="0" animBg="1"/>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65" y="18655"/>
            <a:ext cx="9144000" cy="6813351"/>
          </a:xfrm>
          <a:prstGeom prst="rect">
            <a:avLst/>
          </a:prstGeom>
        </p:spPr>
      </p:pic>
      <p:pic>
        <p:nvPicPr>
          <p:cNvPr id="3" name="Picture 2"/>
          <p:cNvPicPr>
            <a:picLocks noChangeAspect="1"/>
          </p:cNvPicPr>
          <p:nvPr/>
        </p:nvPicPr>
        <p:blipFill>
          <a:blip r:embed="rId3"/>
          <a:stretch>
            <a:fillRect/>
          </a:stretch>
        </p:blipFill>
        <p:spPr>
          <a:xfrm>
            <a:off x="37703" y="-182442"/>
            <a:ext cx="9144793" cy="6822015"/>
          </a:xfrm>
          <a:prstGeom prst="rect">
            <a:avLst/>
          </a:prstGeom>
        </p:spPr>
      </p:pic>
      <p:pic>
        <p:nvPicPr>
          <p:cNvPr id="7" name="Picture 6"/>
          <p:cNvPicPr>
            <a:picLocks noChangeAspect="1"/>
          </p:cNvPicPr>
          <p:nvPr/>
        </p:nvPicPr>
        <p:blipFill>
          <a:blip r:embed="rId4"/>
          <a:stretch>
            <a:fillRect/>
          </a:stretch>
        </p:blipFill>
        <p:spPr>
          <a:xfrm>
            <a:off x="-32165" y="-461842"/>
            <a:ext cx="9303513" cy="7108328"/>
          </a:xfrm>
          <a:prstGeom prst="rect">
            <a:avLst/>
          </a:prstGeom>
        </p:spPr>
      </p:pic>
      <p:sp>
        <p:nvSpPr>
          <p:cNvPr id="12" name="Text Box 25"/>
          <p:cNvSpPr txBox="1">
            <a:spLocks noChangeArrowheads="1"/>
          </p:cNvSpPr>
          <p:nvPr/>
        </p:nvSpPr>
        <p:spPr bwMode="auto">
          <a:xfrm>
            <a:off x="5154334" y="2395506"/>
            <a:ext cx="3490105"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algn="ctr" eaLnBrk="0" fontAlgn="base" hangingPunct="0">
              <a:spcBef>
                <a:spcPct val="0"/>
              </a:spcBef>
              <a:spcAft>
                <a:spcPct val="0"/>
              </a:spcAft>
              <a:defRPr>
                <a:solidFill>
                  <a:schemeClr val="tx1"/>
                </a:solidFill>
                <a:latin typeface=".VnTime" pitchFamily="34" charset="0"/>
              </a:defRPr>
            </a:lvl6pPr>
            <a:lvl7pPr marL="2971800" indent="-228600" algn="ctr" eaLnBrk="0" fontAlgn="base" hangingPunct="0">
              <a:spcBef>
                <a:spcPct val="0"/>
              </a:spcBef>
              <a:spcAft>
                <a:spcPct val="0"/>
              </a:spcAft>
              <a:defRPr>
                <a:solidFill>
                  <a:schemeClr val="tx1"/>
                </a:solidFill>
                <a:latin typeface=".VnTime" pitchFamily="34" charset="0"/>
              </a:defRPr>
            </a:lvl7pPr>
            <a:lvl8pPr marL="3429000" indent="-228600" algn="ctr" eaLnBrk="0" fontAlgn="base" hangingPunct="0">
              <a:spcBef>
                <a:spcPct val="0"/>
              </a:spcBef>
              <a:spcAft>
                <a:spcPct val="0"/>
              </a:spcAft>
              <a:defRPr>
                <a:solidFill>
                  <a:schemeClr val="tx1"/>
                </a:solidFill>
                <a:latin typeface=".VnTime" pitchFamily="34" charset="0"/>
              </a:defRPr>
            </a:lvl8pPr>
            <a:lvl9pPr marL="3886200" indent="-228600" algn="ctr" eaLnBrk="0" fontAlgn="base" hangingPunct="0">
              <a:spcBef>
                <a:spcPct val="0"/>
              </a:spcBef>
              <a:spcAft>
                <a:spcPct val="0"/>
              </a:spcAft>
              <a:defRPr>
                <a:solidFill>
                  <a:schemeClr val="tx1"/>
                </a:solidFill>
                <a:latin typeface=".VnTime" pitchFamily="34" charset="0"/>
              </a:defRPr>
            </a:lvl9pPr>
          </a:lstStyle>
          <a:p>
            <a:pPr algn="just" eaLnBrk="1" hangingPunct="1">
              <a:spcBef>
                <a:spcPct val="50000"/>
              </a:spcBef>
            </a:pPr>
            <a:r>
              <a:rPr lang="en-US" sz="2400" b="1" dirty="0"/>
              <a:t>   </a:t>
            </a:r>
            <a:r>
              <a:rPr lang="en-US" sz="2400" b="1" dirty="0" err="1">
                <a:solidFill>
                  <a:schemeClr val="bg1"/>
                </a:solidFill>
                <a:latin typeface="Arial "/>
              </a:rPr>
              <a:t>Đọc</a:t>
            </a:r>
            <a:r>
              <a:rPr lang="en-US" sz="2400" b="1" dirty="0">
                <a:solidFill>
                  <a:schemeClr val="bg1"/>
                </a:solidFill>
                <a:latin typeface="Arial "/>
              </a:rPr>
              <a:t> </a:t>
            </a:r>
            <a:r>
              <a:rPr lang="en-US" sz="2400" b="1" dirty="0" err="1">
                <a:solidFill>
                  <a:schemeClr val="bg1"/>
                </a:solidFill>
                <a:latin typeface="Arial "/>
              </a:rPr>
              <a:t>thầm</a:t>
            </a:r>
            <a:r>
              <a:rPr lang="en-US" sz="2400" b="1" dirty="0">
                <a:solidFill>
                  <a:schemeClr val="bg1"/>
                </a:solidFill>
                <a:latin typeface="Arial "/>
              </a:rPr>
              <a:t> </a:t>
            </a:r>
            <a:r>
              <a:rPr lang="en-US" sz="2400" b="1" dirty="0" err="1">
                <a:solidFill>
                  <a:schemeClr val="bg1"/>
                </a:solidFill>
                <a:latin typeface="Arial "/>
              </a:rPr>
              <a:t>đoạn</a:t>
            </a:r>
            <a:r>
              <a:rPr lang="en-US" sz="2400" b="1" dirty="0">
                <a:solidFill>
                  <a:schemeClr val="bg1"/>
                </a:solidFill>
                <a:latin typeface="Arial "/>
              </a:rPr>
              <a:t> </a:t>
            </a:r>
            <a:r>
              <a:rPr lang="en-US" sz="2400" b="1" dirty="0" err="1">
                <a:solidFill>
                  <a:schemeClr val="bg1"/>
                </a:solidFill>
                <a:latin typeface="Arial "/>
              </a:rPr>
              <a:t>đầu</a:t>
            </a:r>
            <a:r>
              <a:rPr lang="en-US" sz="2400" b="1" dirty="0">
                <a:solidFill>
                  <a:schemeClr val="bg1"/>
                </a:solidFill>
                <a:latin typeface="Arial "/>
              </a:rPr>
              <a:t> </a:t>
            </a:r>
            <a:r>
              <a:rPr lang="en-US" sz="2400" b="1" dirty="0" err="1">
                <a:solidFill>
                  <a:schemeClr val="bg1"/>
                </a:solidFill>
                <a:latin typeface="Arial "/>
              </a:rPr>
              <a:t>trang</a:t>
            </a:r>
            <a:r>
              <a:rPr lang="en-US" sz="2400" b="1" dirty="0">
                <a:solidFill>
                  <a:schemeClr val="bg1"/>
                </a:solidFill>
                <a:latin typeface="Arial "/>
              </a:rPr>
              <a:t> 37 </a:t>
            </a:r>
            <a:r>
              <a:rPr lang="en-US" sz="2400" b="1" dirty="0" err="1">
                <a:solidFill>
                  <a:schemeClr val="bg1"/>
                </a:solidFill>
                <a:latin typeface="Arial "/>
              </a:rPr>
              <a:t>và</a:t>
            </a:r>
            <a:r>
              <a:rPr lang="en-US" sz="2400" b="1" dirty="0">
                <a:solidFill>
                  <a:schemeClr val="bg1"/>
                </a:solidFill>
                <a:latin typeface="Arial "/>
              </a:rPr>
              <a:t> </a:t>
            </a:r>
            <a:r>
              <a:rPr lang="en-US" sz="2400" b="1" dirty="0" err="1">
                <a:solidFill>
                  <a:schemeClr val="bg1"/>
                </a:solidFill>
                <a:latin typeface="Arial "/>
              </a:rPr>
              <a:t>quan</a:t>
            </a:r>
            <a:r>
              <a:rPr lang="en-US" sz="2400" b="1" dirty="0">
                <a:solidFill>
                  <a:schemeClr val="bg1"/>
                </a:solidFill>
                <a:latin typeface="Arial "/>
              </a:rPr>
              <a:t> </a:t>
            </a:r>
            <a:r>
              <a:rPr lang="en-US" sz="2400" b="1" dirty="0" err="1">
                <a:solidFill>
                  <a:schemeClr val="bg1"/>
                </a:solidFill>
                <a:latin typeface="Arial "/>
              </a:rPr>
              <a:t>sát</a:t>
            </a:r>
            <a:r>
              <a:rPr lang="en-US" sz="2400" b="1" dirty="0">
                <a:solidFill>
                  <a:schemeClr val="bg1"/>
                </a:solidFill>
                <a:latin typeface="Arial "/>
              </a:rPr>
              <a:t> </a:t>
            </a:r>
            <a:r>
              <a:rPr lang="en-US" sz="2400" b="1" dirty="0" err="1">
                <a:solidFill>
                  <a:schemeClr val="bg1"/>
                </a:solidFill>
                <a:latin typeface="Arial "/>
              </a:rPr>
              <a:t>hình</a:t>
            </a:r>
            <a:r>
              <a:rPr lang="en-US" sz="2400" b="1" dirty="0">
                <a:solidFill>
                  <a:schemeClr val="bg1"/>
                </a:solidFill>
                <a:latin typeface="Arial "/>
              </a:rPr>
              <a:t> 1 </a:t>
            </a:r>
            <a:r>
              <a:rPr lang="en-US" sz="2400" b="1" dirty="0" err="1">
                <a:solidFill>
                  <a:schemeClr val="bg1"/>
                </a:solidFill>
                <a:latin typeface="Arial "/>
              </a:rPr>
              <a:t>trang</a:t>
            </a:r>
            <a:r>
              <a:rPr lang="en-US" sz="2400" b="1" dirty="0">
                <a:solidFill>
                  <a:schemeClr val="bg1"/>
                </a:solidFill>
                <a:latin typeface="Arial "/>
              </a:rPr>
              <a:t> 38 ở </a:t>
            </a:r>
            <a:r>
              <a:rPr lang="en-US" sz="2400" b="1" dirty="0" err="1">
                <a:solidFill>
                  <a:schemeClr val="bg1"/>
                </a:solidFill>
                <a:latin typeface="Arial "/>
              </a:rPr>
              <a:t>sách</a:t>
            </a:r>
            <a:r>
              <a:rPr lang="en-US" sz="2400" b="1" dirty="0">
                <a:solidFill>
                  <a:schemeClr val="bg1"/>
                </a:solidFill>
                <a:latin typeface="Arial "/>
              </a:rPr>
              <a:t> </a:t>
            </a:r>
            <a:r>
              <a:rPr lang="en-US" sz="2400" b="1" dirty="0" err="1">
                <a:solidFill>
                  <a:schemeClr val="bg1"/>
                </a:solidFill>
                <a:latin typeface="Arial "/>
              </a:rPr>
              <a:t>giáo</a:t>
            </a:r>
            <a:r>
              <a:rPr lang="en-US" sz="2400" b="1" dirty="0">
                <a:solidFill>
                  <a:schemeClr val="bg1"/>
                </a:solidFill>
                <a:latin typeface="Arial "/>
              </a:rPr>
              <a:t> </a:t>
            </a:r>
            <a:r>
              <a:rPr lang="en-US" sz="2400" b="1" dirty="0" err="1">
                <a:solidFill>
                  <a:schemeClr val="bg1"/>
                </a:solidFill>
                <a:latin typeface="Arial "/>
              </a:rPr>
              <a:t>khoa</a:t>
            </a:r>
            <a:r>
              <a:rPr lang="en-US" sz="2400" b="1" dirty="0">
                <a:solidFill>
                  <a:schemeClr val="bg1"/>
                </a:solidFill>
                <a:latin typeface="Arial "/>
              </a:rPr>
              <a:t> </a:t>
            </a:r>
            <a:r>
              <a:rPr lang="en-US" sz="2400" b="1" dirty="0" err="1">
                <a:solidFill>
                  <a:schemeClr val="bg1"/>
                </a:solidFill>
                <a:latin typeface="Arial "/>
              </a:rPr>
              <a:t>để</a:t>
            </a:r>
            <a:r>
              <a:rPr lang="en-US" sz="2400" b="1" dirty="0">
                <a:solidFill>
                  <a:schemeClr val="bg1"/>
                </a:solidFill>
                <a:latin typeface="Arial "/>
              </a:rPr>
              <a:t> </a:t>
            </a:r>
            <a:r>
              <a:rPr lang="en-US" sz="2400" b="1" dirty="0" err="1">
                <a:solidFill>
                  <a:schemeClr val="bg1"/>
                </a:solidFill>
                <a:latin typeface="Arial "/>
              </a:rPr>
              <a:t>trả</a:t>
            </a:r>
            <a:r>
              <a:rPr lang="en-US" sz="2400" b="1" dirty="0">
                <a:solidFill>
                  <a:schemeClr val="bg1"/>
                </a:solidFill>
                <a:latin typeface="Arial "/>
              </a:rPr>
              <a:t> </a:t>
            </a:r>
            <a:r>
              <a:rPr lang="en-US" sz="2400" b="1" dirty="0" err="1">
                <a:solidFill>
                  <a:schemeClr val="bg1"/>
                </a:solidFill>
                <a:latin typeface="Arial "/>
              </a:rPr>
              <a:t>lời</a:t>
            </a:r>
            <a:r>
              <a:rPr lang="en-US" sz="2400" b="1" dirty="0">
                <a:solidFill>
                  <a:schemeClr val="bg1"/>
                </a:solidFill>
                <a:latin typeface="Arial "/>
              </a:rPr>
              <a:t> </a:t>
            </a:r>
            <a:r>
              <a:rPr lang="en-US" sz="2400" b="1" dirty="0" err="1">
                <a:solidFill>
                  <a:schemeClr val="bg1"/>
                </a:solidFill>
                <a:latin typeface="Arial "/>
              </a:rPr>
              <a:t>câu</a:t>
            </a:r>
            <a:r>
              <a:rPr lang="en-US" sz="2400" b="1" dirty="0">
                <a:solidFill>
                  <a:schemeClr val="bg1"/>
                </a:solidFill>
                <a:latin typeface="Arial "/>
              </a:rPr>
              <a:t> </a:t>
            </a:r>
            <a:r>
              <a:rPr lang="en-US" sz="2400" b="1" dirty="0" err="1">
                <a:solidFill>
                  <a:schemeClr val="bg1"/>
                </a:solidFill>
                <a:latin typeface="Arial "/>
              </a:rPr>
              <a:t>hỏi</a:t>
            </a:r>
            <a:r>
              <a:rPr lang="en-US" sz="2400" b="1" dirty="0">
                <a:solidFill>
                  <a:schemeClr val="bg1"/>
                </a:solidFill>
                <a:latin typeface="Arial "/>
              </a:rPr>
              <a:t> </a:t>
            </a:r>
            <a:r>
              <a:rPr lang="en-US" sz="2400" b="1" err="1">
                <a:solidFill>
                  <a:schemeClr val="bg1"/>
                </a:solidFill>
                <a:latin typeface="Arial "/>
              </a:rPr>
              <a:t>sau</a:t>
            </a:r>
            <a:r>
              <a:rPr lang="en-US" sz="2400" b="1" smtClean="0">
                <a:solidFill>
                  <a:schemeClr val="bg1"/>
                </a:solidFill>
                <a:latin typeface="Arial "/>
              </a:rPr>
              <a:t>: Mùa đông năm 1953, tại chiến khu Việt Bắc, Trung ương Đảng và Bác Hồ đã làm gì?</a:t>
            </a:r>
            <a:endParaRPr lang="en-US" sz="2400" b="1" dirty="0">
              <a:solidFill>
                <a:schemeClr val="bg1"/>
              </a:solidFill>
            </a:endParaRPr>
          </a:p>
        </p:txBody>
      </p:sp>
      <p:cxnSp>
        <p:nvCxnSpPr>
          <p:cNvPr id="4" name="Straight Connector 3"/>
          <p:cNvCxnSpPr/>
          <p:nvPr/>
        </p:nvCxnSpPr>
        <p:spPr>
          <a:xfrm>
            <a:off x="5059108" y="2489386"/>
            <a:ext cx="76200" cy="361931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537249" y="2514600"/>
            <a:ext cx="4502833" cy="2677656"/>
          </a:xfrm>
          <a:prstGeom prst="rect">
            <a:avLst/>
          </a:prstGeom>
        </p:spPr>
        <p:txBody>
          <a:bodyPr wrap="square">
            <a:spAutoFit/>
          </a:bodyPr>
          <a:lstStyle/>
          <a:p>
            <a:pPr marL="91440" algn="just"/>
            <a:r>
              <a:rPr lang="en-US" sz="2400" b="1" dirty="0">
                <a:solidFill>
                  <a:schemeClr val="bg1"/>
                </a:solidFill>
                <a:latin typeface="Arial" pitchFamily="34" charset="0"/>
                <a:ea typeface="Tahoma" pitchFamily="34" charset="0"/>
                <a:cs typeface="Arial" pitchFamily="34" charset="0"/>
              </a:rPr>
              <a:t>- </a:t>
            </a:r>
            <a:r>
              <a:rPr lang="vi-VN" sz="2400" b="1" dirty="0">
                <a:solidFill>
                  <a:schemeClr val="bg1"/>
                </a:solidFill>
                <a:latin typeface="Arial" pitchFamily="34" charset="0"/>
                <a:ea typeface="Tahoma" pitchFamily="34" charset="0"/>
                <a:cs typeface="Arial" pitchFamily="34" charset="0"/>
              </a:rPr>
              <a:t>Mùa đông 1953 , tại chiến khu Việt </a:t>
            </a:r>
            <a:r>
              <a:rPr lang="vi-VN" sz="2400" b="1">
                <a:solidFill>
                  <a:schemeClr val="bg1"/>
                </a:solidFill>
                <a:latin typeface="Arial" pitchFamily="34" charset="0"/>
                <a:ea typeface="Tahoma" pitchFamily="34" charset="0"/>
                <a:cs typeface="Arial" pitchFamily="34" charset="0"/>
              </a:rPr>
              <a:t>Bắc </a:t>
            </a:r>
            <a:r>
              <a:rPr lang="vi-VN" sz="2400" b="1" smtClean="0">
                <a:solidFill>
                  <a:schemeClr val="bg1"/>
                </a:solidFill>
                <a:latin typeface="Arial" pitchFamily="34" charset="0"/>
                <a:ea typeface="Tahoma" pitchFamily="34" charset="0"/>
                <a:cs typeface="Arial" pitchFamily="34" charset="0"/>
              </a:rPr>
              <a:t>, Trung </a:t>
            </a:r>
            <a:r>
              <a:rPr lang="vi-VN" sz="2400" b="1" dirty="0">
                <a:solidFill>
                  <a:schemeClr val="bg1"/>
                </a:solidFill>
                <a:latin typeface="Arial" pitchFamily="34" charset="0"/>
                <a:ea typeface="Tahoma" pitchFamily="34" charset="0"/>
                <a:cs typeface="Arial" pitchFamily="34" charset="0"/>
              </a:rPr>
              <a:t>ương Đảng và Bác Hồ đã họp và nêu</a:t>
            </a:r>
            <a:r>
              <a:rPr lang="en-US" sz="2400" b="1" dirty="0">
                <a:solidFill>
                  <a:schemeClr val="bg1"/>
                </a:solidFill>
                <a:latin typeface="Arial" pitchFamily="34" charset="0"/>
                <a:ea typeface="Tahoma" pitchFamily="34" charset="0"/>
                <a:cs typeface="Arial" pitchFamily="34" charset="0"/>
              </a:rPr>
              <a:t> </a:t>
            </a:r>
            <a:r>
              <a:rPr lang="en-US" sz="2400" b="1" dirty="0" err="1">
                <a:solidFill>
                  <a:schemeClr val="bg1"/>
                </a:solidFill>
                <a:latin typeface="Arial" pitchFamily="34" charset="0"/>
                <a:ea typeface="Tahoma" pitchFamily="34" charset="0"/>
                <a:cs typeface="Arial" pitchFamily="34" charset="0"/>
              </a:rPr>
              <a:t>quyết</a:t>
            </a:r>
            <a:r>
              <a:rPr lang="en-US" sz="2400" b="1" dirty="0">
                <a:solidFill>
                  <a:schemeClr val="bg1"/>
                </a:solidFill>
                <a:latin typeface="Arial" pitchFamily="34" charset="0"/>
                <a:ea typeface="Tahoma" pitchFamily="34" charset="0"/>
                <a:cs typeface="Arial" pitchFamily="34" charset="0"/>
              </a:rPr>
              <a:t> </a:t>
            </a:r>
            <a:r>
              <a:rPr lang="en-US" sz="2400" b="1" dirty="0" err="1">
                <a:solidFill>
                  <a:schemeClr val="bg1"/>
                </a:solidFill>
                <a:latin typeface="Arial" pitchFamily="34" charset="0"/>
                <a:ea typeface="Tahoma" pitchFamily="34" charset="0"/>
                <a:cs typeface="Arial" pitchFamily="34" charset="0"/>
              </a:rPr>
              <a:t>tâm</a:t>
            </a:r>
            <a:r>
              <a:rPr lang="en-US" sz="2400" b="1" dirty="0">
                <a:solidFill>
                  <a:schemeClr val="bg1"/>
                </a:solidFill>
                <a:latin typeface="Arial" pitchFamily="34" charset="0"/>
                <a:ea typeface="Tahoma" pitchFamily="34" charset="0"/>
                <a:cs typeface="Arial" pitchFamily="34" charset="0"/>
              </a:rPr>
              <a:t> </a:t>
            </a:r>
            <a:r>
              <a:rPr lang="en-US" sz="2400" b="1" dirty="0" err="1">
                <a:solidFill>
                  <a:schemeClr val="bg1"/>
                </a:solidFill>
                <a:latin typeface="Arial" pitchFamily="34" charset="0"/>
                <a:ea typeface="Tahoma" pitchFamily="34" charset="0"/>
                <a:cs typeface="Arial" pitchFamily="34" charset="0"/>
              </a:rPr>
              <a:t>giành</a:t>
            </a:r>
            <a:r>
              <a:rPr lang="en-US" sz="2400" b="1" dirty="0">
                <a:solidFill>
                  <a:schemeClr val="bg1"/>
                </a:solidFill>
                <a:latin typeface="Arial" pitchFamily="34" charset="0"/>
                <a:ea typeface="Tahoma" pitchFamily="34" charset="0"/>
                <a:cs typeface="Arial" pitchFamily="34" charset="0"/>
              </a:rPr>
              <a:t> </a:t>
            </a:r>
            <a:r>
              <a:rPr lang="en-US" sz="2400" b="1" dirty="0" err="1">
                <a:solidFill>
                  <a:schemeClr val="bg1"/>
                </a:solidFill>
                <a:latin typeface="Arial" pitchFamily="34" charset="0"/>
                <a:ea typeface="Tahoma" pitchFamily="34" charset="0"/>
                <a:cs typeface="Arial" pitchFamily="34" charset="0"/>
              </a:rPr>
              <a:t>thắng</a:t>
            </a:r>
            <a:r>
              <a:rPr lang="en-US" sz="2400" b="1" dirty="0">
                <a:solidFill>
                  <a:schemeClr val="bg1"/>
                </a:solidFill>
                <a:latin typeface="Arial" pitchFamily="34" charset="0"/>
                <a:ea typeface="Tahoma" pitchFamily="34" charset="0"/>
                <a:cs typeface="Arial" pitchFamily="34" charset="0"/>
              </a:rPr>
              <a:t> </a:t>
            </a:r>
            <a:r>
              <a:rPr lang="en-US" sz="2400" b="1" dirty="0" err="1">
                <a:solidFill>
                  <a:schemeClr val="bg1"/>
                </a:solidFill>
                <a:latin typeface="Arial" pitchFamily="34" charset="0"/>
                <a:ea typeface="Tahoma" pitchFamily="34" charset="0"/>
                <a:cs typeface="Arial" pitchFamily="34" charset="0"/>
              </a:rPr>
              <a:t>lợi</a:t>
            </a:r>
            <a:r>
              <a:rPr lang="en-US" sz="2400" b="1" dirty="0">
                <a:solidFill>
                  <a:schemeClr val="bg1"/>
                </a:solidFill>
                <a:latin typeface="Arial" pitchFamily="34" charset="0"/>
                <a:ea typeface="Tahoma" pitchFamily="34" charset="0"/>
                <a:cs typeface="Arial" pitchFamily="34" charset="0"/>
              </a:rPr>
              <a:t> </a:t>
            </a:r>
            <a:r>
              <a:rPr lang="en-US" sz="2400" b="1" dirty="0" err="1">
                <a:solidFill>
                  <a:schemeClr val="bg1"/>
                </a:solidFill>
                <a:latin typeface="Arial" pitchFamily="34" charset="0"/>
                <a:ea typeface="Tahoma" pitchFamily="34" charset="0"/>
                <a:cs typeface="Arial" pitchFamily="34" charset="0"/>
              </a:rPr>
              <a:t>trong</a:t>
            </a:r>
            <a:r>
              <a:rPr lang="en-US" sz="2400" b="1" dirty="0">
                <a:solidFill>
                  <a:schemeClr val="bg1"/>
                </a:solidFill>
                <a:latin typeface="Arial" pitchFamily="34" charset="0"/>
                <a:ea typeface="Tahoma" pitchFamily="34" charset="0"/>
                <a:cs typeface="Arial" pitchFamily="34" charset="0"/>
              </a:rPr>
              <a:t> </a:t>
            </a:r>
            <a:r>
              <a:rPr lang="en-US" sz="2400" b="1" dirty="0" err="1">
                <a:solidFill>
                  <a:schemeClr val="bg1"/>
                </a:solidFill>
                <a:latin typeface="Arial" pitchFamily="34" charset="0"/>
                <a:ea typeface="Tahoma" pitchFamily="34" charset="0"/>
                <a:cs typeface="Arial" pitchFamily="34" charset="0"/>
              </a:rPr>
              <a:t>chiến</a:t>
            </a:r>
            <a:r>
              <a:rPr lang="en-US" sz="2400" b="1" dirty="0">
                <a:solidFill>
                  <a:schemeClr val="bg1"/>
                </a:solidFill>
                <a:latin typeface="Arial" pitchFamily="34" charset="0"/>
                <a:ea typeface="Tahoma" pitchFamily="34" charset="0"/>
                <a:cs typeface="Arial" pitchFamily="34" charset="0"/>
              </a:rPr>
              <a:t> </a:t>
            </a:r>
            <a:r>
              <a:rPr lang="en-US" sz="2400" b="1" dirty="0" err="1">
                <a:solidFill>
                  <a:schemeClr val="bg1"/>
                </a:solidFill>
                <a:latin typeface="Arial" pitchFamily="34" charset="0"/>
                <a:ea typeface="Tahoma" pitchFamily="34" charset="0"/>
                <a:cs typeface="Arial" pitchFamily="34" charset="0"/>
              </a:rPr>
              <a:t>dịch</a:t>
            </a:r>
            <a:r>
              <a:rPr lang="en-US" sz="2400" b="1" dirty="0">
                <a:solidFill>
                  <a:schemeClr val="bg1"/>
                </a:solidFill>
                <a:latin typeface="Arial" pitchFamily="34" charset="0"/>
                <a:ea typeface="Tahoma" pitchFamily="34" charset="0"/>
                <a:cs typeface="Arial" pitchFamily="34" charset="0"/>
              </a:rPr>
              <a:t> </a:t>
            </a:r>
            <a:r>
              <a:rPr lang="vi-VN" sz="2400" b="1" dirty="0">
                <a:solidFill>
                  <a:schemeClr val="bg1"/>
                </a:solidFill>
                <a:latin typeface="Arial" pitchFamily="34" charset="0"/>
                <a:ea typeface="Tahoma" pitchFamily="34" charset="0"/>
                <a:cs typeface="Arial" pitchFamily="34" charset="0"/>
              </a:rPr>
              <a:t>Điện Biên Phủ để kết thúc kháng chiến.</a:t>
            </a:r>
            <a:endParaRPr lang="en-US" sz="2400" b="1" dirty="0">
              <a:solidFill>
                <a:schemeClr val="bg1"/>
              </a:solidFill>
              <a:latin typeface="Arial" pitchFamily="34" charset="0"/>
              <a:ea typeface="Tahoma" pitchFamily="34" charset="0"/>
              <a:cs typeface="Arial" pitchFamily="34" charset="0"/>
            </a:endParaRPr>
          </a:p>
        </p:txBody>
      </p:sp>
      <p:pic>
        <p:nvPicPr>
          <p:cNvPr id="8" name="Picture 7"/>
          <p:cNvPicPr>
            <a:picLocks noChangeAspect="1"/>
          </p:cNvPicPr>
          <p:nvPr/>
        </p:nvPicPr>
        <p:blipFill>
          <a:blip r:embed="rId5"/>
          <a:stretch>
            <a:fillRect/>
          </a:stretch>
        </p:blipFill>
        <p:spPr>
          <a:xfrm>
            <a:off x="-807593" y="609600"/>
            <a:ext cx="2548361" cy="2255853"/>
          </a:xfrm>
          <a:prstGeom prst="rect">
            <a:avLst/>
          </a:prstGeom>
        </p:spPr>
      </p:pic>
      <p:sp>
        <p:nvSpPr>
          <p:cNvPr id="5" name="Rectangle 4"/>
          <p:cNvSpPr/>
          <p:nvPr/>
        </p:nvSpPr>
        <p:spPr>
          <a:xfrm>
            <a:off x="561743" y="1029369"/>
            <a:ext cx="8020513" cy="954107"/>
          </a:xfrm>
          <a:prstGeom prst="rect">
            <a:avLst/>
          </a:prstGeom>
        </p:spPr>
        <p:txBody>
          <a:bodyPr wrap="square">
            <a:spAutoFit/>
          </a:bodyPr>
          <a:lstStyle/>
          <a:p>
            <a:pPr lvl="0" algn="ctr"/>
            <a:r>
              <a:rPr lang="en-US" sz="2800" b="1" i="1">
                <a:ln w="1905"/>
                <a:solidFill>
                  <a:srgbClr val="FF0000"/>
                </a:solidFill>
                <a:effectLst>
                  <a:innerShdw blurRad="69850" dist="43180" dir="5400000">
                    <a:srgbClr val="000000">
                      <a:alpha val="65000"/>
                    </a:srgbClr>
                  </a:innerShdw>
                </a:effectLst>
                <a:latin typeface="Arial" pitchFamily="34" charset="0"/>
                <a:ea typeface="HP001 4H" pitchFamily="34" charset="-127"/>
                <a:cs typeface="Arial" pitchFamily="34" charset="0"/>
              </a:rPr>
              <a:t>Sự chuẩn bị của quân và dân ta cho chiến dịch Điện Biên Phủ</a:t>
            </a:r>
            <a:endParaRPr lang="en-US" sz="2800" b="1" i="1" dirty="0">
              <a:ln w="1905"/>
              <a:solidFill>
                <a:srgbClr val="FF0000"/>
              </a:solidFill>
              <a:effectLst>
                <a:innerShdw blurRad="69850" dist="43180" dir="5400000">
                  <a:srgbClr val="000000">
                    <a:alpha val="65000"/>
                  </a:srgbClr>
                </a:innerShdw>
              </a:effectLst>
              <a:latin typeface="Arial" pitchFamily="34" charset="0"/>
              <a:ea typeface="HP001 4H" pitchFamily="34" charset="-127"/>
              <a:cs typeface="Arial" pitchFamily="34" charset="0"/>
            </a:endParaRPr>
          </a:p>
        </p:txBody>
      </p:sp>
      <p:pic>
        <p:nvPicPr>
          <p:cNvPr id="9" name="Picture 8"/>
          <p:cNvPicPr>
            <a:picLocks noChangeAspect="1"/>
          </p:cNvPicPr>
          <p:nvPr/>
        </p:nvPicPr>
        <p:blipFill>
          <a:blip r:embed="rId6"/>
          <a:stretch>
            <a:fillRect/>
          </a:stretch>
        </p:blipFill>
        <p:spPr>
          <a:xfrm>
            <a:off x="5262893" y="5094512"/>
            <a:ext cx="3505504" cy="3097036"/>
          </a:xfrm>
          <a:prstGeom prst="rect">
            <a:avLst/>
          </a:prstGeom>
        </p:spPr>
      </p:pic>
    </p:spTree>
    <p:extLst>
      <p:ext uri="{BB962C8B-B14F-4D97-AF65-F5344CB8AC3E}">
        <p14:creationId xmlns:p14="http://schemas.microsoft.com/office/powerpoint/2010/main" val="238601721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638" y="0"/>
            <a:ext cx="9145276" cy="6857999"/>
          </a:xfrm>
          <a:prstGeom prst="rect">
            <a:avLst/>
          </a:prstGeom>
        </p:spPr>
      </p:pic>
      <p:pic>
        <p:nvPicPr>
          <p:cNvPr id="13" name="Picture 30" descr="ban bac tien cong DB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7889" y="905872"/>
            <a:ext cx="5583311" cy="3463721"/>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2"/>
          <p:cNvSpPr txBox="1">
            <a:spLocks noChangeArrowheads="1"/>
          </p:cNvSpPr>
          <p:nvPr/>
        </p:nvSpPr>
        <p:spPr>
          <a:xfrm>
            <a:off x="207889" y="4648200"/>
            <a:ext cx="5283200" cy="609600"/>
          </a:xfrm>
          <a:prstGeom prst="snip2DiagRect">
            <a:avLst>
              <a:gd name="adj1" fmla="val 50000"/>
              <a:gd name="adj2" fmla="val 16667"/>
            </a:avLst>
          </a:prstGeom>
          <a:ln/>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b="1" dirty="0" err="1">
                <a:latin typeface="Arial" pitchFamily="34" charset="0"/>
                <a:cs typeface="Arial" pitchFamily="34" charset="0"/>
              </a:rPr>
              <a:t>Bộ</a:t>
            </a:r>
            <a:r>
              <a:rPr lang="en-US" sz="2000" b="1" dirty="0">
                <a:latin typeface="Arial" pitchFamily="34" charset="0"/>
                <a:cs typeface="Arial" pitchFamily="34" charset="0"/>
              </a:rPr>
              <a:t> </a:t>
            </a:r>
            <a:r>
              <a:rPr lang="en-US" sz="2000" b="1" dirty="0" err="1">
                <a:latin typeface="Arial" pitchFamily="34" charset="0"/>
                <a:cs typeface="Arial" pitchFamily="34" charset="0"/>
              </a:rPr>
              <a:t>chính</a:t>
            </a:r>
            <a:r>
              <a:rPr lang="en-US" sz="2000" b="1" dirty="0">
                <a:latin typeface="Arial" pitchFamily="34" charset="0"/>
                <a:cs typeface="Arial" pitchFamily="34" charset="0"/>
              </a:rPr>
              <a:t> </a:t>
            </a:r>
            <a:r>
              <a:rPr lang="en-US" sz="2000" b="1" dirty="0" err="1">
                <a:latin typeface="Arial" pitchFamily="34" charset="0"/>
                <a:cs typeface="Arial" pitchFamily="34" charset="0"/>
              </a:rPr>
              <a:t>trị</a:t>
            </a:r>
            <a:r>
              <a:rPr lang="en-US" sz="2000" b="1" dirty="0">
                <a:latin typeface="Arial" pitchFamily="34" charset="0"/>
                <a:cs typeface="Arial" pitchFamily="34" charset="0"/>
              </a:rPr>
              <a:t> </a:t>
            </a:r>
            <a:r>
              <a:rPr lang="en-US" sz="2000" b="1" dirty="0" err="1">
                <a:latin typeface="Arial" pitchFamily="34" charset="0"/>
                <a:cs typeface="Arial" pitchFamily="34" charset="0"/>
              </a:rPr>
              <a:t>họp</a:t>
            </a:r>
            <a:r>
              <a:rPr lang="en-US" sz="2000" b="1" dirty="0">
                <a:latin typeface="Arial" pitchFamily="34" charset="0"/>
                <a:cs typeface="Arial" pitchFamily="34" charset="0"/>
              </a:rPr>
              <a:t> </a:t>
            </a:r>
            <a:r>
              <a:rPr lang="en-US" sz="2000" b="1" dirty="0" err="1">
                <a:latin typeface="Arial" pitchFamily="34" charset="0"/>
                <a:cs typeface="Arial" pitchFamily="34" charset="0"/>
              </a:rPr>
              <a:t>thông</a:t>
            </a:r>
            <a:r>
              <a:rPr lang="en-US" sz="2000" b="1" dirty="0">
                <a:latin typeface="Arial" pitchFamily="34" charset="0"/>
                <a:cs typeface="Arial" pitchFamily="34" charset="0"/>
              </a:rPr>
              <a:t> qua </a:t>
            </a:r>
            <a:r>
              <a:rPr lang="en-US" sz="2000" b="1" dirty="0" err="1">
                <a:latin typeface="Arial" pitchFamily="34" charset="0"/>
                <a:cs typeface="Arial" pitchFamily="34" charset="0"/>
              </a:rPr>
              <a:t>phương</a:t>
            </a:r>
            <a:r>
              <a:rPr lang="en-US" sz="2000" b="1" dirty="0">
                <a:latin typeface="Arial" pitchFamily="34" charset="0"/>
                <a:cs typeface="Arial" pitchFamily="34" charset="0"/>
              </a:rPr>
              <a:t> </a:t>
            </a:r>
            <a:r>
              <a:rPr lang="en-US" sz="2000" b="1" dirty="0" err="1">
                <a:latin typeface="Arial" pitchFamily="34" charset="0"/>
                <a:cs typeface="Arial" pitchFamily="34" charset="0"/>
              </a:rPr>
              <a:t>án</a:t>
            </a:r>
            <a:r>
              <a:rPr lang="en-US" sz="2000" b="1" dirty="0">
                <a:latin typeface="Arial" pitchFamily="34" charset="0"/>
                <a:cs typeface="Arial" pitchFamily="34" charset="0"/>
              </a:rPr>
              <a:t> </a:t>
            </a:r>
            <a:r>
              <a:rPr lang="en-US" sz="2000" b="1" dirty="0" err="1">
                <a:latin typeface="Arial" pitchFamily="34" charset="0"/>
                <a:cs typeface="Arial" pitchFamily="34" charset="0"/>
              </a:rPr>
              <a:t>mở</a:t>
            </a:r>
            <a:r>
              <a:rPr lang="en-US" sz="2000" b="1" dirty="0">
                <a:latin typeface="Arial" pitchFamily="34" charset="0"/>
                <a:cs typeface="Arial" pitchFamily="34" charset="0"/>
              </a:rPr>
              <a:t> </a:t>
            </a:r>
            <a:r>
              <a:rPr lang="en-US" sz="2000" b="1" dirty="0" err="1">
                <a:latin typeface="Arial" pitchFamily="34" charset="0"/>
                <a:cs typeface="Arial" pitchFamily="34" charset="0"/>
              </a:rPr>
              <a:t>chiến</a:t>
            </a:r>
            <a:r>
              <a:rPr lang="en-US" sz="2000" b="1" dirty="0">
                <a:latin typeface="Arial" pitchFamily="34" charset="0"/>
                <a:cs typeface="Arial" pitchFamily="34" charset="0"/>
              </a:rPr>
              <a:t> </a:t>
            </a:r>
            <a:r>
              <a:rPr lang="en-US" sz="2000" b="1" dirty="0" err="1">
                <a:latin typeface="Arial" pitchFamily="34" charset="0"/>
                <a:cs typeface="Arial" pitchFamily="34" charset="0"/>
              </a:rPr>
              <a:t>dịch</a:t>
            </a:r>
            <a:r>
              <a:rPr lang="en-US" sz="2000" b="1" dirty="0">
                <a:latin typeface="Arial" pitchFamily="34" charset="0"/>
                <a:cs typeface="Arial" pitchFamily="34" charset="0"/>
              </a:rPr>
              <a:t> </a:t>
            </a:r>
            <a:r>
              <a:rPr lang="en-US" sz="2000" b="1" dirty="0" err="1">
                <a:latin typeface="Arial" pitchFamily="34" charset="0"/>
                <a:cs typeface="Arial" pitchFamily="34" charset="0"/>
              </a:rPr>
              <a:t>Điện</a:t>
            </a:r>
            <a:r>
              <a:rPr lang="en-US" sz="2000" b="1" dirty="0">
                <a:latin typeface="Arial" pitchFamily="34" charset="0"/>
                <a:cs typeface="Arial" pitchFamily="34" charset="0"/>
              </a:rPr>
              <a:t> </a:t>
            </a:r>
            <a:r>
              <a:rPr lang="en-US" sz="2000" b="1" dirty="0" err="1">
                <a:latin typeface="Arial" pitchFamily="34" charset="0"/>
                <a:cs typeface="Arial" pitchFamily="34" charset="0"/>
              </a:rPr>
              <a:t>Biên</a:t>
            </a:r>
            <a:r>
              <a:rPr lang="en-US" sz="2000" b="1" dirty="0">
                <a:latin typeface="Arial" pitchFamily="34" charset="0"/>
                <a:cs typeface="Arial" pitchFamily="34" charset="0"/>
              </a:rPr>
              <a:t> </a:t>
            </a:r>
            <a:r>
              <a:rPr lang="en-US" sz="2000" b="1" dirty="0" err="1">
                <a:latin typeface="Arial" pitchFamily="34" charset="0"/>
                <a:cs typeface="Arial" pitchFamily="34" charset="0"/>
              </a:rPr>
              <a:t>Phủ</a:t>
            </a:r>
            <a:endParaRPr lang="en-US" sz="2000" b="1" dirty="0">
              <a:latin typeface="Arial" pitchFamily="34" charset="0"/>
              <a:cs typeface="Arial" pitchFamily="34" charset="0"/>
            </a:endParaRPr>
          </a:p>
        </p:txBody>
      </p:sp>
      <p:sp>
        <p:nvSpPr>
          <p:cNvPr id="15" name="AutoShape 4"/>
          <p:cNvSpPr>
            <a:spLocks noChangeArrowheads="1"/>
          </p:cNvSpPr>
          <p:nvPr/>
        </p:nvSpPr>
        <p:spPr bwMode="auto">
          <a:xfrm>
            <a:off x="2362200" y="303318"/>
            <a:ext cx="1676400" cy="609600"/>
          </a:xfrm>
          <a:prstGeom prst="wedgeRoundRectCallout">
            <a:avLst>
              <a:gd name="adj1" fmla="val -58077"/>
              <a:gd name="adj2" fmla="val 169410"/>
              <a:gd name="adj3" fmla="val 16667"/>
            </a:avLst>
          </a:prstGeom>
          <a:ln w="12700">
            <a:headEnd/>
            <a:tailEnd/>
          </a:ln>
        </p:spPr>
        <p:style>
          <a:lnRef idx="3">
            <a:schemeClr val="lt1"/>
          </a:lnRef>
          <a:fillRef idx="1">
            <a:schemeClr val="accent3"/>
          </a:fillRef>
          <a:effectRef idx="1">
            <a:schemeClr val="accent3"/>
          </a:effectRef>
          <a:fontRef idx="minor">
            <a:schemeClr val="lt1"/>
          </a:fontRef>
        </p:style>
        <p:txBody>
          <a:bodyPr anchor="ctr"/>
          <a:lstStyle/>
          <a:p>
            <a:r>
              <a:rPr lang="en-US" b="1" dirty="0" err="1">
                <a:solidFill>
                  <a:schemeClr val="bg1"/>
                </a:solidFill>
                <a:latin typeface="Arial" pitchFamily="34" charset="0"/>
                <a:cs typeface="Arial" pitchFamily="34" charset="0"/>
              </a:rPr>
              <a:t>Hồ</a:t>
            </a:r>
            <a:r>
              <a:rPr lang="en-US" b="1" dirty="0">
                <a:solidFill>
                  <a:schemeClr val="bg1"/>
                </a:solidFill>
                <a:latin typeface="Arial" pitchFamily="34" charset="0"/>
                <a:cs typeface="Arial" pitchFamily="34" charset="0"/>
              </a:rPr>
              <a:t> </a:t>
            </a:r>
            <a:r>
              <a:rPr lang="en-US" b="1" dirty="0" err="1">
                <a:solidFill>
                  <a:schemeClr val="bg1"/>
                </a:solidFill>
                <a:latin typeface="Arial" pitchFamily="34" charset="0"/>
                <a:cs typeface="Arial" pitchFamily="34" charset="0"/>
              </a:rPr>
              <a:t>Chí</a:t>
            </a:r>
            <a:r>
              <a:rPr lang="en-US" b="1" dirty="0">
                <a:solidFill>
                  <a:schemeClr val="bg1"/>
                </a:solidFill>
                <a:latin typeface="Arial" pitchFamily="34" charset="0"/>
                <a:cs typeface="Arial" pitchFamily="34" charset="0"/>
              </a:rPr>
              <a:t> Minh</a:t>
            </a:r>
          </a:p>
        </p:txBody>
      </p:sp>
      <p:sp>
        <p:nvSpPr>
          <p:cNvPr id="18" name="AutoShape 5"/>
          <p:cNvSpPr>
            <a:spLocks noChangeArrowheads="1"/>
          </p:cNvSpPr>
          <p:nvPr/>
        </p:nvSpPr>
        <p:spPr bwMode="auto">
          <a:xfrm>
            <a:off x="-17585" y="388620"/>
            <a:ext cx="2154312" cy="609600"/>
          </a:xfrm>
          <a:prstGeom prst="wedgeRoundRectCallout">
            <a:avLst>
              <a:gd name="adj1" fmla="val -8428"/>
              <a:gd name="adj2" fmla="val 134471"/>
              <a:gd name="adj3" fmla="val 16667"/>
            </a:avLst>
          </a:prstGeom>
          <a:ln w="12700">
            <a:headEnd/>
            <a:tailEnd/>
          </a:ln>
        </p:spPr>
        <p:style>
          <a:lnRef idx="3">
            <a:schemeClr val="lt1"/>
          </a:lnRef>
          <a:fillRef idx="1">
            <a:schemeClr val="accent3"/>
          </a:fillRef>
          <a:effectRef idx="1">
            <a:schemeClr val="accent3"/>
          </a:effectRef>
          <a:fontRef idx="minor">
            <a:schemeClr val="lt1"/>
          </a:fontRef>
        </p:style>
        <p:txBody>
          <a:bodyPr anchor="ctr"/>
          <a:lstStyle/>
          <a:p>
            <a:r>
              <a:rPr lang="en-US" b="1" dirty="0">
                <a:solidFill>
                  <a:schemeClr val="bg1"/>
                </a:solidFill>
                <a:latin typeface="Arial" pitchFamily="34" charset="0"/>
                <a:cs typeface="Arial" pitchFamily="34" charset="0"/>
              </a:rPr>
              <a:t>Pham </a:t>
            </a:r>
            <a:r>
              <a:rPr lang="en-US" b="1" dirty="0" err="1">
                <a:solidFill>
                  <a:schemeClr val="bg1"/>
                </a:solidFill>
                <a:latin typeface="Arial" pitchFamily="34" charset="0"/>
                <a:cs typeface="Arial" pitchFamily="34" charset="0"/>
              </a:rPr>
              <a:t>Văn</a:t>
            </a:r>
            <a:r>
              <a:rPr lang="en-US" b="1" dirty="0">
                <a:solidFill>
                  <a:schemeClr val="bg1"/>
                </a:solidFill>
                <a:latin typeface="Arial" pitchFamily="34" charset="0"/>
                <a:cs typeface="Arial" pitchFamily="34" charset="0"/>
              </a:rPr>
              <a:t> </a:t>
            </a:r>
            <a:r>
              <a:rPr lang="en-US" b="1" dirty="0" err="1">
                <a:solidFill>
                  <a:schemeClr val="bg1"/>
                </a:solidFill>
                <a:latin typeface="Arial" pitchFamily="34" charset="0"/>
                <a:cs typeface="Arial" pitchFamily="34" charset="0"/>
              </a:rPr>
              <a:t>Đồng</a:t>
            </a:r>
            <a:endParaRPr lang="en-US" b="1" dirty="0">
              <a:solidFill>
                <a:schemeClr val="bg1"/>
              </a:solidFill>
              <a:latin typeface="Arial" pitchFamily="34" charset="0"/>
              <a:cs typeface="Arial" pitchFamily="34" charset="0"/>
            </a:endParaRPr>
          </a:p>
        </p:txBody>
      </p:sp>
      <p:sp>
        <p:nvSpPr>
          <p:cNvPr id="21" name="AutoShape 7"/>
          <p:cNvSpPr>
            <a:spLocks noChangeArrowheads="1"/>
          </p:cNvSpPr>
          <p:nvPr/>
        </p:nvSpPr>
        <p:spPr bwMode="auto">
          <a:xfrm>
            <a:off x="4264073" y="230152"/>
            <a:ext cx="2087001" cy="533400"/>
          </a:xfrm>
          <a:prstGeom prst="wedgeRoundRectCallout">
            <a:avLst>
              <a:gd name="adj1" fmla="val -74057"/>
              <a:gd name="adj2" fmla="val 183290"/>
              <a:gd name="adj3" fmla="val 16667"/>
            </a:avLst>
          </a:prstGeom>
          <a:ln w="12700">
            <a:headEnd/>
            <a:tailEnd/>
          </a:ln>
        </p:spPr>
        <p:style>
          <a:lnRef idx="3">
            <a:schemeClr val="lt1"/>
          </a:lnRef>
          <a:fillRef idx="1">
            <a:schemeClr val="accent3"/>
          </a:fillRef>
          <a:effectRef idx="1">
            <a:schemeClr val="accent3"/>
          </a:effectRef>
          <a:fontRef idx="minor">
            <a:schemeClr val="lt1"/>
          </a:fontRef>
        </p:style>
        <p:txBody>
          <a:bodyPr anchor="ctr"/>
          <a:lstStyle/>
          <a:p>
            <a:r>
              <a:rPr lang="en-US" b="1" dirty="0" err="1">
                <a:solidFill>
                  <a:schemeClr val="bg1"/>
                </a:solidFill>
                <a:latin typeface="Arial" pitchFamily="34" charset="0"/>
                <a:cs typeface="Arial" pitchFamily="34" charset="0"/>
              </a:rPr>
              <a:t>Trường</a:t>
            </a:r>
            <a:r>
              <a:rPr lang="en-US" b="1" dirty="0">
                <a:solidFill>
                  <a:schemeClr val="bg1"/>
                </a:solidFill>
                <a:latin typeface="Arial" pitchFamily="34" charset="0"/>
                <a:cs typeface="Arial" pitchFamily="34" charset="0"/>
              </a:rPr>
              <a:t> </a:t>
            </a:r>
            <a:r>
              <a:rPr lang="en-US" b="1" dirty="0" err="1">
                <a:solidFill>
                  <a:schemeClr val="bg1"/>
                </a:solidFill>
                <a:latin typeface="Arial" pitchFamily="34" charset="0"/>
                <a:cs typeface="Arial" pitchFamily="34" charset="0"/>
              </a:rPr>
              <a:t>Chinh</a:t>
            </a:r>
            <a:endParaRPr lang="en-US" b="1" dirty="0">
              <a:solidFill>
                <a:schemeClr val="bg1"/>
              </a:solidFill>
              <a:latin typeface="Arial" pitchFamily="34" charset="0"/>
              <a:cs typeface="Arial" pitchFamily="34" charset="0"/>
            </a:endParaRPr>
          </a:p>
        </p:txBody>
      </p:sp>
      <p:sp>
        <p:nvSpPr>
          <p:cNvPr id="22" name="AutoShape 8"/>
          <p:cNvSpPr>
            <a:spLocks noChangeArrowheads="1"/>
          </p:cNvSpPr>
          <p:nvPr/>
        </p:nvSpPr>
        <p:spPr bwMode="auto">
          <a:xfrm>
            <a:off x="6781800" y="419100"/>
            <a:ext cx="1447800" cy="609600"/>
          </a:xfrm>
          <a:prstGeom prst="wedgeRoundRectCallout">
            <a:avLst>
              <a:gd name="adj1" fmla="val -147182"/>
              <a:gd name="adj2" fmla="val 104923"/>
              <a:gd name="adj3" fmla="val 16667"/>
            </a:avLst>
          </a:prstGeom>
          <a:ln>
            <a:headEnd/>
            <a:tailEnd/>
          </a:ln>
        </p:spPr>
        <p:style>
          <a:lnRef idx="3">
            <a:schemeClr val="lt1"/>
          </a:lnRef>
          <a:fillRef idx="1">
            <a:schemeClr val="accent3"/>
          </a:fillRef>
          <a:effectRef idx="1">
            <a:schemeClr val="accent3"/>
          </a:effectRef>
          <a:fontRef idx="minor">
            <a:schemeClr val="lt1"/>
          </a:fontRef>
        </p:style>
        <p:txBody>
          <a:bodyPr anchor="ctr"/>
          <a:lstStyle/>
          <a:p>
            <a:r>
              <a:rPr lang="en-US" b="1" dirty="0" err="1">
                <a:solidFill>
                  <a:schemeClr val="bg1"/>
                </a:solidFill>
                <a:latin typeface="Arial" pitchFamily="34" charset="0"/>
                <a:cs typeface="Arial" pitchFamily="34" charset="0"/>
              </a:rPr>
              <a:t>Võ</a:t>
            </a:r>
            <a:r>
              <a:rPr lang="en-US" b="1" dirty="0">
                <a:solidFill>
                  <a:schemeClr val="bg1"/>
                </a:solidFill>
                <a:latin typeface="Arial" pitchFamily="34" charset="0"/>
                <a:cs typeface="Arial" pitchFamily="34" charset="0"/>
              </a:rPr>
              <a:t> </a:t>
            </a:r>
            <a:r>
              <a:rPr lang="en-US" b="1" dirty="0" err="1">
                <a:solidFill>
                  <a:schemeClr val="bg1"/>
                </a:solidFill>
                <a:latin typeface="Arial" pitchFamily="34" charset="0"/>
                <a:cs typeface="Arial" pitchFamily="34" charset="0"/>
              </a:rPr>
              <a:t>Nguyên</a:t>
            </a:r>
            <a:r>
              <a:rPr lang="en-US" b="1" dirty="0">
                <a:solidFill>
                  <a:schemeClr val="bg1"/>
                </a:solidFill>
                <a:latin typeface="Arial" pitchFamily="34" charset="0"/>
                <a:cs typeface="Arial" pitchFamily="34" charset="0"/>
              </a:rPr>
              <a:t> </a:t>
            </a:r>
            <a:r>
              <a:rPr lang="en-US" b="1" dirty="0" err="1">
                <a:solidFill>
                  <a:schemeClr val="bg1"/>
                </a:solidFill>
                <a:latin typeface="Arial" pitchFamily="34" charset="0"/>
                <a:cs typeface="Arial" pitchFamily="34" charset="0"/>
              </a:rPr>
              <a:t>Giáp</a:t>
            </a:r>
            <a:endParaRPr lang="en-US" b="1" dirty="0">
              <a:solidFill>
                <a:schemeClr val="bg1"/>
              </a:solidFill>
              <a:latin typeface="Arial" pitchFamily="34" charset="0"/>
              <a:cs typeface="Arial" pitchFamily="34" charset="0"/>
            </a:endParaRPr>
          </a:p>
        </p:txBody>
      </p:sp>
      <p:sp>
        <p:nvSpPr>
          <p:cNvPr id="23" name="Rectangle 11"/>
          <p:cNvSpPr>
            <a:spLocks noChangeArrowheads="1"/>
          </p:cNvSpPr>
          <p:nvPr/>
        </p:nvSpPr>
        <p:spPr bwMode="auto">
          <a:xfrm>
            <a:off x="5791200" y="4419600"/>
            <a:ext cx="3262532" cy="1158240"/>
          </a:xfrm>
          <a:prstGeom prst="snip2DiagRect">
            <a:avLst/>
          </a:prstGeom>
          <a:ln/>
        </p:spPr>
        <p:style>
          <a:lnRef idx="0">
            <a:schemeClr val="accent5"/>
          </a:lnRef>
          <a:fillRef idx="3">
            <a:schemeClr val="accent5"/>
          </a:fillRef>
          <a:effectRef idx="3">
            <a:schemeClr val="accent5"/>
          </a:effectRef>
          <a:fontRef idx="minor">
            <a:schemeClr val="lt1"/>
          </a:fontRef>
        </p:style>
        <p:txBody>
          <a:bodyPr anchor="ctr"/>
          <a:lstStyle/>
          <a:p>
            <a:pPr algn="ctr"/>
            <a:r>
              <a:rPr lang="en-US" sz="2000" b="1" dirty="0" err="1">
                <a:solidFill>
                  <a:schemeClr val="tx1"/>
                </a:solidFill>
                <a:latin typeface="Arial" charset="0"/>
              </a:rPr>
              <a:t>Chủ</a:t>
            </a:r>
            <a:r>
              <a:rPr lang="en-US" sz="2000" b="1" dirty="0">
                <a:solidFill>
                  <a:schemeClr val="tx1"/>
                </a:solidFill>
                <a:latin typeface="Arial" charset="0"/>
              </a:rPr>
              <a:t> </a:t>
            </a:r>
            <a:r>
              <a:rPr lang="en-US" sz="2000" b="1" dirty="0" err="1">
                <a:solidFill>
                  <a:schemeClr val="tx1"/>
                </a:solidFill>
                <a:latin typeface="Arial" charset="0"/>
              </a:rPr>
              <a:t>tịch</a:t>
            </a:r>
            <a:r>
              <a:rPr lang="en-US" sz="2000" b="1" dirty="0">
                <a:solidFill>
                  <a:schemeClr val="tx1"/>
                </a:solidFill>
                <a:latin typeface="Arial" charset="0"/>
              </a:rPr>
              <a:t> </a:t>
            </a:r>
            <a:r>
              <a:rPr lang="en-US" sz="2000" b="1" dirty="0" err="1">
                <a:solidFill>
                  <a:schemeClr val="tx1"/>
                </a:solidFill>
                <a:latin typeface="Arial" charset="0"/>
              </a:rPr>
              <a:t>Hồ</a:t>
            </a:r>
            <a:r>
              <a:rPr lang="en-US" sz="2000" b="1" dirty="0">
                <a:solidFill>
                  <a:schemeClr val="tx1"/>
                </a:solidFill>
                <a:latin typeface="Arial" charset="0"/>
              </a:rPr>
              <a:t> </a:t>
            </a:r>
            <a:r>
              <a:rPr lang="en-US" sz="2000" b="1" dirty="0" err="1">
                <a:solidFill>
                  <a:schemeClr val="tx1"/>
                </a:solidFill>
                <a:latin typeface="Arial" charset="0"/>
              </a:rPr>
              <a:t>Chí</a:t>
            </a:r>
            <a:r>
              <a:rPr lang="en-US" sz="2000" b="1" dirty="0">
                <a:solidFill>
                  <a:schemeClr val="tx1"/>
                </a:solidFill>
                <a:latin typeface="Arial" charset="0"/>
              </a:rPr>
              <a:t> Minh </a:t>
            </a:r>
            <a:r>
              <a:rPr lang="en-US" sz="2000" b="1" dirty="0" err="1">
                <a:solidFill>
                  <a:schemeClr val="tx1"/>
                </a:solidFill>
                <a:latin typeface="Arial" charset="0"/>
              </a:rPr>
              <a:t>trao</a:t>
            </a:r>
            <a:r>
              <a:rPr lang="en-US" sz="2000" b="1" dirty="0">
                <a:solidFill>
                  <a:schemeClr val="tx1"/>
                </a:solidFill>
                <a:latin typeface="Arial" charset="0"/>
              </a:rPr>
              <a:t> </a:t>
            </a:r>
            <a:r>
              <a:rPr lang="en-US" sz="2000" b="1" dirty="0" err="1">
                <a:solidFill>
                  <a:schemeClr val="tx1"/>
                </a:solidFill>
                <a:latin typeface="Arial" charset="0"/>
              </a:rPr>
              <a:t>nhiệm</a:t>
            </a:r>
            <a:r>
              <a:rPr lang="en-US" sz="2000" b="1" dirty="0">
                <a:solidFill>
                  <a:schemeClr val="tx1"/>
                </a:solidFill>
                <a:latin typeface="Arial" charset="0"/>
              </a:rPr>
              <a:t> </a:t>
            </a:r>
            <a:r>
              <a:rPr lang="en-US" sz="2000" b="1" dirty="0" err="1">
                <a:solidFill>
                  <a:schemeClr val="tx1"/>
                </a:solidFill>
                <a:latin typeface="Arial" charset="0"/>
              </a:rPr>
              <a:t>vụ</a:t>
            </a:r>
            <a:r>
              <a:rPr lang="en-US" sz="2000" b="1" dirty="0">
                <a:solidFill>
                  <a:schemeClr val="tx1"/>
                </a:solidFill>
                <a:latin typeface="Arial" charset="0"/>
              </a:rPr>
              <a:t> </a:t>
            </a:r>
            <a:r>
              <a:rPr lang="en-US" sz="2000" b="1" dirty="0" err="1">
                <a:solidFill>
                  <a:schemeClr val="tx1"/>
                </a:solidFill>
                <a:latin typeface="Arial" charset="0"/>
              </a:rPr>
              <a:t>cho</a:t>
            </a:r>
            <a:r>
              <a:rPr lang="en-US" sz="2000" b="1" dirty="0">
                <a:solidFill>
                  <a:schemeClr val="tx1"/>
                </a:solidFill>
                <a:latin typeface="Arial" charset="0"/>
              </a:rPr>
              <a:t> </a:t>
            </a:r>
            <a:r>
              <a:rPr lang="en-US" sz="2000" b="1" dirty="0" err="1">
                <a:solidFill>
                  <a:schemeClr val="tx1"/>
                </a:solidFill>
                <a:latin typeface="Arial" charset="0"/>
              </a:rPr>
              <a:t>Đại</a:t>
            </a:r>
            <a:r>
              <a:rPr lang="en-US" sz="2000" b="1" dirty="0">
                <a:solidFill>
                  <a:schemeClr val="tx1"/>
                </a:solidFill>
                <a:latin typeface="Arial" charset="0"/>
              </a:rPr>
              <a:t> </a:t>
            </a:r>
            <a:r>
              <a:rPr lang="en-US" sz="2000" b="1" dirty="0" err="1">
                <a:solidFill>
                  <a:schemeClr val="tx1"/>
                </a:solidFill>
                <a:latin typeface="Arial" charset="0"/>
              </a:rPr>
              <a:t>tướng</a:t>
            </a:r>
            <a:r>
              <a:rPr lang="en-US" sz="2000" b="1" dirty="0">
                <a:solidFill>
                  <a:schemeClr val="tx1"/>
                </a:solidFill>
                <a:latin typeface="Arial" charset="0"/>
              </a:rPr>
              <a:t> </a:t>
            </a:r>
            <a:r>
              <a:rPr lang="en-US" sz="2000" b="1" dirty="0" err="1">
                <a:solidFill>
                  <a:schemeClr val="tx1"/>
                </a:solidFill>
                <a:latin typeface="Arial" charset="0"/>
              </a:rPr>
              <a:t>Võ</a:t>
            </a:r>
            <a:r>
              <a:rPr lang="en-US" sz="2000" b="1" dirty="0">
                <a:solidFill>
                  <a:schemeClr val="tx1"/>
                </a:solidFill>
                <a:latin typeface="Arial" charset="0"/>
              </a:rPr>
              <a:t> </a:t>
            </a:r>
            <a:r>
              <a:rPr lang="en-US" sz="2000" b="1" dirty="0" err="1">
                <a:solidFill>
                  <a:schemeClr val="tx1"/>
                </a:solidFill>
                <a:latin typeface="Arial" charset="0"/>
              </a:rPr>
              <a:t>Nguyên</a:t>
            </a:r>
            <a:r>
              <a:rPr lang="en-US" sz="2000" b="1" dirty="0">
                <a:solidFill>
                  <a:schemeClr val="tx1"/>
                </a:solidFill>
                <a:latin typeface="Arial" charset="0"/>
              </a:rPr>
              <a:t> </a:t>
            </a:r>
            <a:r>
              <a:rPr lang="en-US" sz="2000" b="1" dirty="0" err="1">
                <a:solidFill>
                  <a:schemeClr val="tx1"/>
                </a:solidFill>
                <a:latin typeface="Arial" charset="0"/>
              </a:rPr>
              <a:t>Giáp</a:t>
            </a:r>
            <a:r>
              <a:rPr lang="en-US" sz="2000" b="1" dirty="0">
                <a:solidFill>
                  <a:schemeClr val="tx1"/>
                </a:solidFill>
                <a:latin typeface="Arial" charset="0"/>
              </a:rPr>
              <a:t> </a:t>
            </a:r>
          </a:p>
        </p:txBody>
      </p:sp>
      <p:pic>
        <p:nvPicPr>
          <p:cNvPr id="24" name="Picture 12">
            <a:hlinkClick r:id="rId5"/>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5791200" y="1939130"/>
            <a:ext cx="3262532" cy="2480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4135182"/>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childTnLst>
                    </p:cTn>
                  </p:par>
                  <p:par>
                    <p:cTn id="12" fill="hold">
                      <p:stCondLst>
                        <p:cond delay="indefinite"/>
                      </p:stCondLst>
                      <p:childTnLst>
                        <p:par>
                          <p:cTn id="13" fill="hold">
                            <p:stCondLst>
                              <p:cond delay="0"/>
                            </p:stCondLst>
                            <p:childTnLst>
                              <p:par>
                                <p:cTn id="14" presetID="55" presetClass="entr" presetSubtype="0" fill="hold" grpId="0" nodeType="clickEffect">
                                  <p:stCondLst>
                                    <p:cond delay="0"/>
                                  </p:stCondLst>
                                  <p:childTnLst>
                                    <p:set>
                                      <p:cBhvr>
                                        <p:cTn id="15" dur="1" fill="hold">
                                          <p:stCondLst>
                                            <p:cond delay="0"/>
                                          </p:stCondLst>
                                        </p:cTn>
                                        <p:tgtEl>
                                          <p:spTgt spid="18"/>
                                        </p:tgtEl>
                                        <p:attrNameLst>
                                          <p:attrName>style.visibility</p:attrName>
                                        </p:attrNameLst>
                                      </p:cBhvr>
                                      <p:to>
                                        <p:strVal val="visible"/>
                                      </p:to>
                                    </p:set>
                                    <p:anim calcmode="lin" valueType="num">
                                      <p:cBhvr>
                                        <p:cTn id="16" dur="500" fill="hold"/>
                                        <p:tgtEl>
                                          <p:spTgt spid="18"/>
                                        </p:tgtEl>
                                        <p:attrNameLst>
                                          <p:attrName>ppt_w</p:attrName>
                                        </p:attrNameLst>
                                      </p:cBhvr>
                                      <p:tavLst>
                                        <p:tav tm="0">
                                          <p:val>
                                            <p:strVal val="#ppt_w*0.70"/>
                                          </p:val>
                                        </p:tav>
                                        <p:tav tm="100000">
                                          <p:val>
                                            <p:strVal val="#ppt_w"/>
                                          </p:val>
                                        </p:tav>
                                      </p:tavLst>
                                    </p:anim>
                                    <p:anim calcmode="lin" valueType="num">
                                      <p:cBhvr>
                                        <p:cTn id="17" dur="500" fill="hold"/>
                                        <p:tgtEl>
                                          <p:spTgt spid="18"/>
                                        </p:tgtEl>
                                        <p:attrNameLst>
                                          <p:attrName>ppt_h</p:attrName>
                                        </p:attrNameLst>
                                      </p:cBhvr>
                                      <p:tavLst>
                                        <p:tav tm="0">
                                          <p:val>
                                            <p:strVal val="#ppt_h"/>
                                          </p:val>
                                        </p:tav>
                                        <p:tav tm="100000">
                                          <p:val>
                                            <p:strVal val="#ppt_h"/>
                                          </p:val>
                                        </p:tav>
                                      </p:tavLst>
                                    </p:anim>
                                    <p:animEffect transition="in" filter="fade">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55"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p:cTn id="23" dur="500" fill="hold"/>
                                        <p:tgtEl>
                                          <p:spTgt spid="15"/>
                                        </p:tgtEl>
                                        <p:attrNameLst>
                                          <p:attrName>ppt_w</p:attrName>
                                        </p:attrNameLst>
                                      </p:cBhvr>
                                      <p:tavLst>
                                        <p:tav tm="0">
                                          <p:val>
                                            <p:strVal val="#ppt_w*0.70"/>
                                          </p:val>
                                        </p:tav>
                                        <p:tav tm="100000">
                                          <p:val>
                                            <p:strVal val="#ppt_w"/>
                                          </p:val>
                                        </p:tav>
                                      </p:tavLst>
                                    </p:anim>
                                    <p:anim calcmode="lin" valueType="num">
                                      <p:cBhvr>
                                        <p:cTn id="24" dur="500" fill="hold"/>
                                        <p:tgtEl>
                                          <p:spTgt spid="15"/>
                                        </p:tgtEl>
                                        <p:attrNameLst>
                                          <p:attrName>ppt_h</p:attrName>
                                        </p:attrNameLst>
                                      </p:cBhvr>
                                      <p:tavLst>
                                        <p:tav tm="0">
                                          <p:val>
                                            <p:strVal val="#ppt_h"/>
                                          </p:val>
                                        </p:tav>
                                        <p:tav tm="100000">
                                          <p:val>
                                            <p:strVal val="#ppt_h"/>
                                          </p:val>
                                        </p:tav>
                                      </p:tavLst>
                                    </p:anim>
                                    <p:animEffect transition="in" filter="fade">
                                      <p:cBhvr>
                                        <p:cTn id="25" dur="500"/>
                                        <p:tgtEl>
                                          <p:spTgt spid="15"/>
                                        </p:tgtEl>
                                      </p:cBhvr>
                                    </p:animEffect>
                                  </p:childTnLst>
                                </p:cTn>
                              </p:par>
                            </p:childTnLst>
                          </p:cTn>
                        </p:par>
                      </p:childTnLst>
                    </p:cTn>
                  </p:par>
                  <p:par>
                    <p:cTn id="26" fill="hold">
                      <p:stCondLst>
                        <p:cond delay="indefinite"/>
                      </p:stCondLst>
                      <p:childTnLst>
                        <p:par>
                          <p:cTn id="27" fill="hold">
                            <p:stCondLst>
                              <p:cond delay="0"/>
                            </p:stCondLst>
                            <p:childTnLst>
                              <p:par>
                                <p:cTn id="28" presetID="55" presetClass="entr" presetSubtype="0" fill="hold" grpId="0" nodeType="clickEffect">
                                  <p:stCondLst>
                                    <p:cond delay="0"/>
                                  </p:stCondLst>
                                  <p:childTnLst>
                                    <p:set>
                                      <p:cBhvr>
                                        <p:cTn id="29" dur="1" fill="hold">
                                          <p:stCondLst>
                                            <p:cond delay="0"/>
                                          </p:stCondLst>
                                        </p:cTn>
                                        <p:tgtEl>
                                          <p:spTgt spid="21"/>
                                        </p:tgtEl>
                                        <p:attrNameLst>
                                          <p:attrName>style.visibility</p:attrName>
                                        </p:attrNameLst>
                                      </p:cBhvr>
                                      <p:to>
                                        <p:strVal val="visible"/>
                                      </p:to>
                                    </p:set>
                                    <p:anim calcmode="lin" valueType="num">
                                      <p:cBhvr>
                                        <p:cTn id="30" dur="500" fill="hold"/>
                                        <p:tgtEl>
                                          <p:spTgt spid="21"/>
                                        </p:tgtEl>
                                        <p:attrNameLst>
                                          <p:attrName>ppt_w</p:attrName>
                                        </p:attrNameLst>
                                      </p:cBhvr>
                                      <p:tavLst>
                                        <p:tav tm="0">
                                          <p:val>
                                            <p:strVal val="#ppt_w*0.70"/>
                                          </p:val>
                                        </p:tav>
                                        <p:tav tm="100000">
                                          <p:val>
                                            <p:strVal val="#ppt_w"/>
                                          </p:val>
                                        </p:tav>
                                      </p:tavLst>
                                    </p:anim>
                                    <p:anim calcmode="lin" valueType="num">
                                      <p:cBhvr>
                                        <p:cTn id="31" dur="500" fill="hold"/>
                                        <p:tgtEl>
                                          <p:spTgt spid="21"/>
                                        </p:tgtEl>
                                        <p:attrNameLst>
                                          <p:attrName>ppt_h</p:attrName>
                                        </p:attrNameLst>
                                      </p:cBhvr>
                                      <p:tavLst>
                                        <p:tav tm="0">
                                          <p:val>
                                            <p:strVal val="#ppt_h"/>
                                          </p:val>
                                        </p:tav>
                                        <p:tav tm="100000">
                                          <p:val>
                                            <p:strVal val="#ppt_h"/>
                                          </p:val>
                                        </p:tav>
                                      </p:tavLst>
                                    </p:anim>
                                    <p:animEffect transition="in" filter="fade">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55" presetClass="entr" presetSubtype="0"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p:cTn id="37" dur="500" fill="hold"/>
                                        <p:tgtEl>
                                          <p:spTgt spid="22"/>
                                        </p:tgtEl>
                                        <p:attrNameLst>
                                          <p:attrName>ppt_w</p:attrName>
                                        </p:attrNameLst>
                                      </p:cBhvr>
                                      <p:tavLst>
                                        <p:tav tm="0">
                                          <p:val>
                                            <p:strVal val="#ppt_w*0.70"/>
                                          </p:val>
                                        </p:tav>
                                        <p:tav tm="100000">
                                          <p:val>
                                            <p:strVal val="#ppt_w"/>
                                          </p:val>
                                        </p:tav>
                                      </p:tavLst>
                                    </p:anim>
                                    <p:anim calcmode="lin" valueType="num">
                                      <p:cBhvr>
                                        <p:cTn id="38" dur="500" fill="hold"/>
                                        <p:tgtEl>
                                          <p:spTgt spid="22"/>
                                        </p:tgtEl>
                                        <p:attrNameLst>
                                          <p:attrName>ppt_h</p:attrName>
                                        </p:attrNameLst>
                                      </p:cBhvr>
                                      <p:tavLst>
                                        <p:tav tm="0">
                                          <p:val>
                                            <p:strVal val="#ppt_h"/>
                                          </p:val>
                                        </p:tav>
                                        <p:tav tm="100000">
                                          <p:val>
                                            <p:strVal val="#ppt_h"/>
                                          </p:val>
                                        </p:tav>
                                      </p:tavLst>
                                    </p:anim>
                                    <p:animEffect transition="in" filter="fade">
                                      <p:cBhvr>
                                        <p:cTn id="39" dur="500"/>
                                        <p:tgtEl>
                                          <p:spTgt spid="22"/>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23"/>
                                        </p:tgtEl>
                                        <p:attrNameLst>
                                          <p:attrName>style.visibility</p:attrName>
                                        </p:attrNameLst>
                                      </p:cBhvr>
                                      <p:to>
                                        <p:strVal val="visible"/>
                                      </p:to>
                                    </p:set>
                                    <p:anim calcmode="lin" valueType="num">
                                      <p:cBhvr>
                                        <p:cTn id="44" dur="500" fill="hold"/>
                                        <p:tgtEl>
                                          <p:spTgt spid="23"/>
                                        </p:tgtEl>
                                        <p:attrNameLst>
                                          <p:attrName>ppt_w</p:attrName>
                                        </p:attrNameLst>
                                      </p:cBhvr>
                                      <p:tavLst>
                                        <p:tav tm="0">
                                          <p:val>
                                            <p:fltVal val="0"/>
                                          </p:val>
                                        </p:tav>
                                        <p:tav tm="100000">
                                          <p:val>
                                            <p:strVal val="#ppt_w"/>
                                          </p:val>
                                        </p:tav>
                                      </p:tavLst>
                                    </p:anim>
                                    <p:anim calcmode="lin" valueType="num">
                                      <p:cBhvr>
                                        <p:cTn id="45" dur="500" fill="hold"/>
                                        <p:tgtEl>
                                          <p:spTgt spid="23"/>
                                        </p:tgtEl>
                                        <p:attrNameLst>
                                          <p:attrName>ppt_h</p:attrName>
                                        </p:attrNameLst>
                                      </p:cBhvr>
                                      <p:tavLst>
                                        <p:tav tm="0">
                                          <p:val>
                                            <p:fltVal val="0"/>
                                          </p:val>
                                        </p:tav>
                                        <p:tav tm="100000">
                                          <p:val>
                                            <p:strVal val="#ppt_h"/>
                                          </p:val>
                                        </p:tav>
                                      </p:tavLst>
                                    </p:anim>
                                    <p:animEffect transition="in" filter="fade">
                                      <p:cBhvr>
                                        <p:cTn id="46" dur="500"/>
                                        <p:tgtEl>
                                          <p:spTgt spid="23"/>
                                        </p:tgtEl>
                                      </p:cBhvr>
                                    </p:animEffect>
                                  </p:childTnLst>
                                </p:cTn>
                              </p:par>
                              <p:par>
                                <p:cTn id="47" presetID="53" presetClass="entr" presetSubtype="16" fill="hold" nodeType="withEffect">
                                  <p:stCondLst>
                                    <p:cond delay="0"/>
                                  </p:stCondLst>
                                  <p:childTnLst>
                                    <p:set>
                                      <p:cBhvr>
                                        <p:cTn id="48" dur="1" fill="hold">
                                          <p:stCondLst>
                                            <p:cond delay="0"/>
                                          </p:stCondLst>
                                        </p:cTn>
                                        <p:tgtEl>
                                          <p:spTgt spid="24"/>
                                        </p:tgtEl>
                                        <p:attrNameLst>
                                          <p:attrName>style.visibility</p:attrName>
                                        </p:attrNameLst>
                                      </p:cBhvr>
                                      <p:to>
                                        <p:strVal val="visible"/>
                                      </p:to>
                                    </p:set>
                                    <p:anim calcmode="lin" valueType="num">
                                      <p:cBhvr>
                                        <p:cTn id="49" dur="500" fill="hold"/>
                                        <p:tgtEl>
                                          <p:spTgt spid="24"/>
                                        </p:tgtEl>
                                        <p:attrNameLst>
                                          <p:attrName>ppt_w</p:attrName>
                                        </p:attrNameLst>
                                      </p:cBhvr>
                                      <p:tavLst>
                                        <p:tav tm="0">
                                          <p:val>
                                            <p:fltVal val="0"/>
                                          </p:val>
                                        </p:tav>
                                        <p:tav tm="100000">
                                          <p:val>
                                            <p:strVal val="#ppt_w"/>
                                          </p:val>
                                        </p:tav>
                                      </p:tavLst>
                                    </p:anim>
                                    <p:anim calcmode="lin" valueType="num">
                                      <p:cBhvr>
                                        <p:cTn id="50" dur="500" fill="hold"/>
                                        <p:tgtEl>
                                          <p:spTgt spid="24"/>
                                        </p:tgtEl>
                                        <p:attrNameLst>
                                          <p:attrName>ppt_h</p:attrName>
                                        </p:attrNameLst>
                                      </p:cBhvr>
                                      <p:tavLst>
                                        <p:tav tm="0">
                                          <p:val>
                                            <p:fltVal val="0"/>
                                          </p:val>
                                        </p:tav>
                                        <p:tav tm="100000">
                                          <p:val>
                                            <p:strVal val="#ppt_h"/>
                                          </p:val>
                                        </p:tav>
                                      </p:tavLst>
                                    </p:anim>
                                    <p:animEffect transition="in" filter="fade">
                                      <p:cBhvr>
                                        <p:cTn id="51"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8" grpId="0" animBg="1"/>
      <p:bldP spid="21" grpId="0" animBg="1"/>
      <p:bldP spid="22" grpId="0" animBg="1"/>
      <p:bldP spid="2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idx="4294967295"/>
          </p:nvPr>
        </p:nvSpPr>
        <p:spPr bwMode="auto">
          <a:xfrm>
            <a:off x="197644" y="983457"/>
            <a:ext cx="9216629" cy="62746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vi-VN" altLang="zh-CN" sz="2100"/>
              <a:t>Sự chuẩn bị của quân và dân ta cho chiến dịch Điện Biên Phủ</a:t>
            </a:r>
            <a:endParaRPr lang="en-US" altLang="zh-CN" sz="2100"/>
          </a:p>
        </p:txBody>
      </p:sp>
      <p:pic>
        <p:nvPicPr>
          <p:cNvPr id="2" name="Picture 1"/>
          <p:cNvPicPr>
            <a:picLocks noChangeAspect="1"/>
          </p:cNvPicPr>
          <p:nvPr/>
        </p:nvPicPr>
        <p:blipFill>
          <a:blip r:embed="rId2"/>
          <a:stretch>
            <a:fillRect/>
          </a:stretch>
        </p:blipFill>
        <p:spPr>
          <a:xfrm>
            <a:off x="-1276" y="76200"/>
            <a:ext cx="9145276" cy="6878052"/>
          </a:xfrm>
          <a:prstGeom prst="rect">
            <a:avLst/>
          </a:prstGeom>
        </p:spPr>
      </p:pic>
      <p:grpSp>
        <p:nvGrpSpPr>
          <p:cNvPr id="31747" name="Group 43"/>
          <p:cNvGrpSpPr>
            <a:grpSpLocks/>
          </p:cNvGrpSpPr>
          <p:nvPr/>
        </p:nvGrpSpPr>
        <p:grpSpPr bwMode="auto">
          <a:xfrm>
            <a:off x="2667000" y="983457"/>
            <a:ext cx="5653088" cy="2660639"/>
            <a:chOff x="-35" y="-16"/>
            <a:chExt cx="4748" cy="1179"/>
          </a:xfrm>
        </p:grpSpPr>
        <p:sp>
          <p:nvSpPr>
            <p:cNvPr id="31757" name="Rectangle 41"/>
            <p:cNvSpPr>
              <a:spLocks noChangeArrowheads="1"/>
            </p:cNvSpPr>
            <p:nvPr/>
          </p:nvSpPr>
          <p:spPr bwMode="auto">
            <a:xfrm>
              <a:off x="-35" y="-16"/>
              <a:ext cx="4748" cy="1179"/>
            </a:xfrm>
            <a:prstGeom prst="rect">
              <a:avLst/>
            </a:prstGeom>
            <a:gradFill rotWithShape="1">
              <a:gsLst>
                <a:gs pos="0">
                  <a:schemeClr val="accent1">
                    <a:alpha val="70000"/>
                  </a:schemeClr>
                </a:gs>
                <a:gs pos="100000">
                  <a:srgbClr val="DAEEF0"/>
                </a:gs>
              </a:gsLst>
              <a:path path="rect">
                <a:fillToRect t="100000" r="10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SimSun"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SimSun"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SimSun"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SimSun"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9pPr>
            </a:lstStyle>
            <a:p>
              <a:pPr defTabSz="685800" fontAlgn="base">
                <a:spcBef>
                  <a:spcPct val="0"/>
                </a:spcBef>
                <a:spcAft>
                  <a:spcPct val="0"/>
                </a:spcAft>
                <a:buNone/>
              </a:pPr>
              <a:endParaRPr lang="zh-CN" altLang="en-US" sz="1350">
                <a:solidFill>
                  <a:srgbClr val="000000"/>
                </a:solidFill>
              </a:endParaRPr>
            </a:p>
          </p:txBody>
        </p:sp>
        <p:sp>
          <p:nvSpPr>
            <p:cNvPr id="31758" name="Rectangle 42"/>
            <p:cNvSpPr>
              <a:spLocks noChangeArrowheads="1"/>
            </p:cNvSpPr>
            <p:nvPr/>
          </p:nvSpPr>
          <p:spPr bwMode="auto">
            <a:xfrm>
              <a:off x="960" y="91"/>
              <a:ext cx="3712" cy="952"/>
            </a:xfrm>
            <a:prstGeom prst="rect">
              <a:avLst/>
            </a:prstGeom>
            <a:solidFill>
              <a:schemeClr val="bg1"/>
            </a:solidFill>
            <a:ln w="2857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SimSun"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SimSun"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SimSun"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SimSun"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9pPr>
            </a:lstStyle>
            <a:p>
              <a:pPr defTabSz="685800" fontAlgn="base">
                <a:spcBef>
                  <a:spcPct val="0"/>
                </a:spcBef>
                <a:spcAft>
                  <a:spcPct val="0"/>
                </a:spcAft>
                <a:buNone/>
              </a:pPr>
              <a:endParaRPr lang="zh-CN" altLang="zh-CN" sz="1350">
                <a:solidFill>
                  <a:srgbClr val="000000"/>
                </a:solidFill>
              </a:endParaRPr>
            </a:p>
          </p:txBody>
        </p:sp>
      </p:grpSp>
      <p:sp>
        <p:nvSpPr>
          <p:cNvPr id="31748" name="Rectangle 48"/>
          <p:cNvSpPr>
            <a:spLocks noChangeArrowheads="1"/>
          </p:cNvSpPr>
          <p:nvPr/>
        </p:nvSpPr>
        <p:spPr bwMode="auto">
          <a:xfrm>
            <a:off x="3854405" y="1393183"/>
            <a:ext cx="4366448"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buChar char="•"/>
              <a:defRPr sz="3200">
                <a:solidFill>
                  <a:schemeClr val="tx1"/>
                </a:solidFill>
                <a:latin typeface="Arial" panose="020B0604020202020204" pitchFamily="34" charset="0"/>
                <a:ea typeface="SimSun"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SimSun"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SimSun"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SimSun"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9pPr>
          </a:lstStyle>
          <a:p>
            <a:pPr marL="214313" indent="-214313" algn="just" defTabSz="685800" fontAlgn="base">
              <a:spcBef>
                <a:spcPct val="0"/>
              </a:spcBef>
              <a:spcAft>
                <a:spcPct val="0"/>
              </a:spcAft>
              <a:buFontTx/>
              <a:buChar char="-"/>
            </a:pPr>
            <a:r>
              <a:rPr lang="vi-VN" altLang="vi-VN" sz="2200">
                <a:solidFill>
                  <a:srgbClr val="0000CC"/>
                </a:solidFill>
                <a:latin typeface="Times New Roman" panose="02020603050405020304" pitchFamily="18" charset="0"/>
                <a:cs typeface="Times New Roman" panose="02020603050405020304" pitchFamily="18" charset="0"/>
              </a:rPr>
              <a:t>Hơn nửa triệu chiến sỹ từ các mặt trận hành quân về Điện Biên Phủ.</a:t>
            </a:r>
          </a:p>
          <a:p>
            <a:pPr marL="214313" indent="-214313" algn="just" defTabSz="685800" fontAlgn="base">
              <a:spcBef>
                <a:spcPct val="0"/>
              </a:spcBef>
              <a:spcAft>
                <a:spcPct val="0"/>
              </a:spcAft>
              <a:buFontTx/>
              <a:buChar char="-"/>
            </a:pPr>
            <a:r>
              <a:rPr lang="vi-VN" altLang="vi-VN" sz="2200">
                <a:solidFill>
                  <a:srgbClr val="0000CC"/>
                </a:solidFill>
                <a:latin typeface="Times New Roman" panose="02020603050405020304" pitchFamily="18" charset="0"/>
                <a:cs typeface="Times New Roman" panose="02020603050405020304" pitchFamily="18" charset="0"/>
              </a:rPr>
              <a:t>Gần 3 vạn người từ hậu phương tham gia vận chuyển hàng hóa cho chiến dịch. </a:t>
            </a:r>
          </a:p>
          <a:p>
            <a:pPr marL="214313" indent="-214313" algn="just" defTabSz="685800" fontAlgn="base">
              <a:spcBef>
                <a:spcPct val="0"/>
              </a:spcBef>
              <a:spcAft>
                <a:spcPct val="0"/>
              </a:spcAft>
              <a:buNone/>
            </a:pPr>
            <a:endParaRPr lang="en-US" altLang="vi-VN" sz="2200">
              <a:solidFill>
                <a:srgbClr val="0000CC"/>
              </a:solidFill>
              <a:latin typeface="Times New Roman" panose="02020603050405020304" pitchFamily="18" charset="0"/>
              <a:cs typeface="Times New Roman" panose="02020603050405020304" pitchFamily="18" charset="0"/>
            </a:endParaRPr>
          </a:p>
          <a:p>
            <a:pPr marL="214313" indent="-214313" algn="just" defTabSz="685800" fontAlgn="base">
              <a:spcBef>
                <a:spcPct val="0"/>
              </a:spcBef>
              <a:spcAft>
                <a:spcPct val="0"/>
              </a:spcAft>
              <a:buFontTx/>
              <a:buChar char="-"/>
            </a:pPr>
            <a:endParaRPr lang="en-US" altLang="vi-VN" sz="2200">
              <a:solidFill>
                <a:srgbClr val="0000CC"/>
              </a:solidFill>
              <a:latin typeface="Times New Roman" panose="02020603050405020304" pitchFamily="18" charset="0"/>
              <a:cs typeface="Times New Roman" panose="02020603050405020304" pitchFamily="18" charset="0"/>
            </a:endParaRPr>
          </a:p>
          <a:p>
            <a:pPr marL="214313" indent="-214313" algn="just" defTabSz="685800" fontAlgn="base">
              <a:spcBef>
                <a:spcPct val="0"/>
              </a:spcBef>
              <a:spcAft>
                <a:spcPct val="0"/>
              </a:spcAft>
              <a:buNone/>
            </a:pPr>
            <a:endParaRPr lang="en-US" altLang="zh-CN" sz="2200">
              <a:solidFill>
                <a:srgbClr val="000000"/>
              </a:solidFill>
            </a:endParaRPr>
          </a:p>
        </p:txBody>
      </p:sp>
      <p:grpSp>
        <p:nvGrpSpPr>
          <p:cNvPr id="31749" name="Group 43"/>
          <p:cNvGrpSpPr>
            <a:grpSpLocks/>
          </p:cNvGrpSpPr>
          <p:nvPr/>
        </p:nvGrpSpPr>
        <p:grpSpPr bwMode="auto">
          <a:xfrm>
            <a:off x="2640983" y="3885562"/>
            <a:ext cx="5653088" cy="2785553"/>
            <a:chOff x="0" y="0"/>
            <a:chExt cx="4748" cy="1179"/>
          </a:xfrm>
        </p:grpSpPr>
        <p:sp>
          <p:nvSpPr>
            <p:cNvPr id="31755" name="Rectangle 41"/>
            <p:cNvSpPr>
              <a:spLocks noChangeArrowheads="1"/>
            </p:cNvSpPr>
            <p:nvPr/>
          </p:nvSpPr>
          <p:spPr bwMode="auto">
            <a:xfrm>
              <a:off x="0" y="0"/>
              <a:ext cx="4748" cy="1179"/>
            </a:xfrm>
            <a:prstGeom prst="rect">
              <a:avLst/>
            </a:prstGeom>
            <a:gradFill rotWithShape="1">
              <a:gsLst>
                <a:gs pos="0">
                  <a:schemeClr val="accent1">
                    <a:alpha val="70000"/>
                  </a:schemeClr>
                </a:gs>
                <a:gs pos="100000">
                  <a:srgbClr val="DAEEF0"/>
                </a:gs>
              </a:gsLst>
              <a:path path="rect">
                <a:fillToRect t="100000" r="10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SimSun"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SimSun"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SimSun"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SimSun"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9pPr>
            </a:lstStyle>
            <a:p>
              <a:pPr defTabSz="685800" fontAlgn="base">
                <a:spcBef>
                  <a:spcPct val="0"/>
                </a:spcBef>
                <a:spcAft>
                  <a:spcPct val="0"/>
                </a:spcAft>
                <a:buNone/>
              </a:pPr>
              <a:endParaRPr lang="zh-CN" altLang="en-US" sz="1350">
                <a:solidFill>
                  <a:srgbClr val="000000"/>
                </a:solidFill>
              </a:endParaRPr>
            </a:p>
          </p:txBody>
        </p:sp>
        <p:sp>
          <p:nvSpPr>
            <p:cNvPr id="31756" name="Rectangle 42"/>
            <p:cNvSpPr>
              <a:spLocks noChangeArrowheads="1"/>
            </p:cNvSpPr>
            <p:nvPr/>
          </p:nvSpPr>
          <p:spPr bwMode="auto">
            <a:xfrm>
              <a:off x="1028" y="91"/>
              <a:ext cx="3584" cy="1028"/>
            </a:xfrm>
            <a:prstGeom prst="rect">
              <a:avLst/>
            </a:prstGeom>
            <a:solidFill>
              <a:schemeClr val="bg1"/>
            </a:solidFill>
            <a:ln w="2857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SimSun"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SimSun"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SimSun"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SimSun"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9pPr>
            </a:lstStyle>
            <a:p>
              <a:pPr defTabSz="685800" fontAlgn="base">
                <a:spcBef>
                  <a:spcPct val="0"/>
                </a:spcBef>
                <a:spcAft>
                  <a:spcPct val="0"/>
                </a:spcAft>
                <a:buNone/>
              </a:pPr>
              <a:endParaRPr lang="zh-CN" altLang="zh-CN" sz="1350">
                <a:solidFill>
                  <a:srgbClr val="000000"/>
                </a:solidFill>
              </a:endParaRPr>
            </a:p>
          </p:txBody>
        </p:sp>
      </p:grpSp>
      <p:sp>
        <p:nvSpPr>
          <p:cNvPr id="31750" name="Rectangle 48"/>
          <p:cNvSpPr>
            <a:spLocks noChangeArrowheads="1"/>
          </p:cNvSpPr>
          <p:nvPr/>
        </p:nvSpPr>
        <p:spPr bwMode="auto">
          <a:xfrm>
            <a:off x="3851672" y="3750443"/>
            <a:ext cx="4165325" cy="3585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buChar char="•"/>
              <a:defRPr sz="3200">
                <a:solidFill>
                  <a:schemeClr val="tx1"/>
                </a:solidFill>
                <a:latin typeface="Arial" panose="020B0604020202020204" pitchFamily="34" charset="0"/>
                <a:ea typeface="SimSun"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SimSun"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SimSun"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SimSun"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9pPr>
          </a:lstStyle>
          <a:p>
            <a:pPr marL="0" indent="0" algn="just" defTabSz="685800" fontAlgn="base">
              <a:lnSpc>
                <a:spcPct val="150000"/>
              </a:lnSpc>
              <a:spcBef>
                <a:spcPct val="0"/>
              </a:spcBef>
              <a:spcAft>
                <a:spcPct val="0"/>
              </a:spcAft>
              <a:buNone/>
            </a:pPr>
            <a:endParaRPr lang="vi-VN" altLang="en-US" sz="1950">
              <a:solidFill>
                <a:srgbClr val="AB0187"/>
              </a:solidFill>
              <a:latin typeface="Times New Roman" panose="02020603050405020304" pitchFamily="18" charset="0"/>
              <a:cs typeface="Times New Roman" panose="02020603050405020304" pitchFamily="18" charset="0"/>
            </a:endParaRPr>
          </a:p>
          <a:p>
            <a:pPr marL="214313" indent="-214313" algn="just" defTabSz="685800" fontAlgn="base">
              <a:spcBef>
                <a:spcPct val="0"/>
              </a:spcBef>
              <a:spcAft>
                <a:spcPct val="0"/>
              </a:spcAft>
              <a:buFontTx/>
              <a:buChar char="-"/>
            </a:pPr>
            <a:r>
              <a:rPr lang="vi-VN" altLang="en-US" sz="2200">
                <a:solidFill>
                  <a:srgbClr val="AB0187"/>
                </a:solidFill>
                <a:latin typeface="Times New Roman" panose="02020603050405020304" pitchFamily="18" charset="0"/>
                <a:cs typeface="Times New Roman" panose="02020603050405020304" pitchFamily="18" charset="0"/>
              </a:rPr>
              <a:t>Hàng vạn tấn vũ khí được vận chuyển vào trận địa, gần ba vạn người từ hậu phương tham gia vận chuyển lương thực, thực phẩm…lên Điện Biên Phủ</a:t>
            </a:r>
          </a:p>
          <a:p>
            <a:pPr marL="214313" indent="-214313" algn="just" defTabSz="685800" fontAlgn="base">
              <a:lnSpc>
                <a:spcPct val="150000"/>
              </a:lnSpc>
              <a:spcBef>
                <a:spcPct val="0"/>
              </a:spcBef>
              <a:spcAft>
                <a:spcPct val="0"/>
              </a:spcAft>
              <a:buFontTx/>
              <a:buChar char="-"/>
            </a:pPr>
            <a:endParaRPr lang="vi-VN" altLang="en-US" sz="1950">
              <a:solidFill>
                <a:srgbClr val="AB0187"/>
              </a:solidFill>
              <a:latin typeface="Times New Roman" panose="02020603050405020304" pitchFamily="18" charset="0"/>
              <a:cs typeface="Times New Roman" panose="02020603050405020304" pitchFamily="18" charset="0"/>
            </a:endParaRPr>
          </a:p>
          <a:p>
            <a:pPr marL="214313" indent="-214313" algn="just" defTabSz="685800" fontAlgn="base">
              <a:lnSpc>
                <a:spcPct val="150000"/>
              </a:lnSpc>
              <a:spcBef>
                <a:spcPct val="0"/>
              </a:spcBef>
              <a:spcAft>
                <a:spcPct val="0"/>
              </a:spcAft>
              <a:buFontTx/>
              <a:buChar char="-"/>
            </a:pPr>
            <a:endParaRPr lang="vi-VN" altLang="en-US" sz="1950">
              <a:solidFill>
                <a:srgbClr val="AB0187"/>
              </a:solidFill>
              <a:latin typeface="Times New Roman" panose="02020603050405020304" pitchFamily="18" charset="0"/>
              <a:cs typeface="Times New Roman" panose="02020603050405020304" pitchFamily="18" charset="0"/>
            </a:endParaRPr>
          </a:p>
          <a:p>
            <a:pPr marL="214313" indent="-214313" algn="just" defTabSz="685800" fontAlgn="base">
              <a:lnSpc>
                <a:spcPct val="150000"/>
              </a:lnSpc>
              <a:spcBef>
                <a:spcPct val="0"/>
              </a:spcBef>
              <a:spcAft>
                <a:spcPct val="0"/>
              </a:spcAft>
              <a:buNone/>
            </a:pPr>
            <a:endParaRPr lang="en-US" altLang="zh-CN" sz="1950">
              <a:solidFill>
                <a:srgbClr val="000000"/>
              </a:solidFill>
              <a:latin typeface="Times New Roman" panose="02020603050405020304" pitchFamily="18" charset="0"/>
              <a:cs typeface="Times New Roman" panose="02020603050405020304" pitchFamily="18" charset="0"/>
            </a:endParaRPr>
          </a:p>
        </p:txBody>
      </p:sp>
      <p:sp>
        <p:nvSpPr>
          <p:cNvPr id="13" name="Rectangle 12"/>
          <p:cNvSpPr/>
          <p:nvPr/>
        </p:nvSpPr>
        <p:spPr>
          <a:xfrm>
            <a:off x="2701699" y="2053822"/>
            <a:ext cx="1122760" cy="769441"/>
          </a:xfrm>
          <a:prstGeom prst="rect">
            <a:avLst/>
          </a:prstGeom>
          <a:solidFill>
            <a:srgbClr val="CCFF99"/>
          </a:solidFill>
          <a:ln w="28575">
            <a:solidFill>
              <a:srgbClr val="067036"/>
            </a:solidFill>
          </a:ln>
        </p:spPr>
        <p:txBody>
          <a:bodyPr>
            <a:spAutoFit/>
          </a:bodyPr>
          <a:lstStyle>
            <a:lvl1pPr>
              <a:defRPr>
                <a:solidFill>
                  <a:schemeClr val="tx1"/>
                </a:solidFill>
                <a:latin typeface="Arial" panose="020B0604020202020204" pitchFamily="34" charset="0"/>
                <a:ea typeface="SimSun" panose="02010600030101010101" pitchFamily="2" charset="-122"/>
              </a:defRPr>
            </a:lvl1pPr>
            <a:lvl2pPr marL="742950" indent="-285750">
              <a:defRPr>
                <a:solidFill>
                  <a:schemeClr val="tx1"/>
                </a:solidFill>
                <a:latin typeface="Arial" panose="020B0604020202020204" pitchFamily="34" charset="0"/>
                <a:ea typeface="SimSun" panose="02010600030101010101" pitchFamily="2" charset="-122"/>
              </a:defRPr>
            </a:lvl2pPr>
            <a:lvl3pPr marL="1143000" indent="-228600">
              <a:defRPr>
                <a:solidFill>
                  <a:schemeClr val="tx1"/>
                </a:solidFill>
                <a:latin typeface="Arial" panose="020B0604020202020204" pitchFamily="34" charset="0"/>
                <a:ea typeface="SimSun" panose="02010600030101010101" pitchFamily="2" charset="-122"/>
              </a:defRPr>
            </a:lvl3pPr>
            <a:lvl4pPr marL="1600200" indent="-228600">
              <a:defRPr>
                <a:solidFill>
                  <a:schemeClr val="tx1"/>
                </a:solidFill>
                <a:latin typeface="Arial" panose="020B0604020202020204" pitchFamily="34" charset="0"/>
                <a:ea typeface="SimSun" panose="02010600030101010101" pitchFamily="2" charset="-122"/>
              </a:defRPr>
            </a:lvl4pPr>
            <a:lvl5pPr marL="2057400" indent="-228600">
              <a:defRPr>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algn="ctr" defTabSz="685800" eaLnBrk="0" fontAlgn="base" hangingPunct="0">
              <a:spcBef>
                <a:spcPct val="0"/>
              </a:spcBef>
              <a:spcAft>
                <a:spcPct val="0"/>
              </a:spcAft>
            </a:pPr>
            <a:r>
              <a:rPr lang="en-US" altLang="vi-VN" sz="2200" b="1">
                <a:solidFill>
                  <a:srgbClr val="C00000"/>
                </a:solidFill>
                <a:cs typeface="Arial" panose="020B0604020202020204" pitchFamily="34" charset="0"/>
              </a:rPr>
              <a:t>Sức người</a:t>
            </a:r>
          </a:p>
        </p:txBody>
      </p:sp>
      <p:sp>
        <p:nvSpPr>
          <p:cNvPr id="14" name="Rectangle 13"/>
          <p:cNvSpPr>
            <a:spLocks noChangeArrowheads="1"/>
          </p:cNvSpPr>
          <p:nvPr/>
        </p:nvSpPr>
        <p:spPr bwMode="auto">
          <a:xfrm>
            <a:off x="2620484" y="4773800"/>
            <a:ext cx="1223963" cy="769441"/>
          </a:xfrm>
          <a:prstGeom prst="rect">
            <a:avLst/>
          </a:prstGeom>
          <a:solidFill>
            <a:srgbClr val="CCFF99"/>
          </a:solidFill>
          <a:ln w="28575">
            <a:solidFill>
              <a:srgbClr val="067036"/>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ea typeface="SimSun"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SimSun"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SimSun"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SimSun"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SimSun" panose="02010600030101010101" pitchFamily="2" charset="-122"/>
              </a:defRPr>
            </a:lvl9pPr>
          </a:lstStyle>
          <a:p>
            <a:pPr algn="ctr" defTabSz="685800" eaLnBrk="0" fontAlgn="base" hangingPunct="0">
              <a:spcBef>
                <a:spcPct val="0"/>
              </a:spcBef>
              <a:spcAft>
                <a:spcPct val="0"/>
              </a:spcAft>
              <a:buNone/>
            </a:pPr>
            <a:r>
              <a:rPr lang="vi-VN" altLang="vi-VN" sz="2200" b="1">
                <a:solidFill>
                  <a:srgbClr val="C00000"/>
                </a:solidFill>
                <a:cs typeface="Arial" panose="020B0604020202020204" pitchFamily="34" charset="0"/>
              </a:rPr>
              <a:t>Sức của</a:t>
            </a:r>
            <a:endParaRPr lang="en-US" altLang="vi-VN" sz="2200" b="1">
              <a:solidFill>
                <a:srgbClr val="C00000"/>
              </a:solidFill>
              <a:cs typeface="Arial" panose="020B0604020202020204" pitchFamily="34" charset="0"/>
            </a:endParaRPr>
          </a:p>
        </p:txBody>
      </p:sp>
      <p:sp>
        <p:nvSpPr>
          <p:cNvPr id="16" name="Rectangle 15"/>
          <p:cNvSpPr/>
          <p:nvPr/>
        </p:nvSpPr>
        <p:spPr>
          <a:xfrm>
            <a:off x="781474" y="2761734"/>
            <a:ext cx="1117023" cy="2800767"/>
          </a:xfrm>
          <a:prstGeom prst="rect">
            <a:avLst/>
          </a:prstGeom>
          <a:solidFill>
            <a:sysClr val="window" lastClr="FFFFFF"/>
          </a:solidFill>
        </p:spPr>
        <p:txBody>
          <a:bodyPr wrap="square">
            <a:spAutoFit/>
          </a:bodyPr>
          <a:lstStyle/>
          <a:p>
            <a:pPr algn="ctr" defTabSz="685800">
              <a:defRPr/>
            </a:pPr>
            <a:r>
              <a:rPr lang="en-US" sz="2200" b="1" kern="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Sẵn sàng chiến đấu với tinh thần cao nhất</a:t>
            </a:r>
            <a:endParaRPr lang="en-US" sz="2200" b="1" kern="0" dirty="0">
              <a:solidFill>
                <a:srgbClr val="FF0000"/>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15" name="Line 4"/>
          <p:cNvSpPr>
            <a:spLocks noChangeShapeType="1"/>
          </p:cNvSpPr>
          <p:nvPr/>
        </p:nvSpPr>
        <p:spPr bwMode="auto">
          <a:xfrm flipV="1">
            <a:off x="1981199" y="2499155"/>
            <a:ext cx="635381" cy="125128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pPr>
            <a:endParaRPr lang="en-US" sz="1350">
              <a:solidFill>
                <a:srgbClr val="000000"/>
              </a:solidFill>
              <a:latin typeface="Arial" panose="020B0604020202020204" pitchFamily="34" charset="0"/>
              <a:ea typeface="SimSun" panose="02010600030101010101" pitchFamily="2" charset="-122"/>
            </a:endParaRPr>
          </a:p>
        </p:txBody>
      </p:sp>
      <p:sp>
        <p:nvSpPr>
          <p:cNvPr id="17" name="Line 5"/>
          <p:cNvSpPr>
            <a:spLocks noChangeShapeType="1"/>
          </p:cNvSpPr>
          <p:nvPr/>
        </p:nvSpPr>
        <p:spPr bwMode="auto">
          <a:xfrm>
            <a:off x="1981199" y="3750443"/>
            <a:ext cx="659784" cy="138044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pPr>
            <a:endParaRPr lang="en-US" sz="1350">
              <a:solidFill>
                <a:srgbClr val="000000"/>
              </a:solidFill>
              <a:latin typeface="Arial" panose="020B0604020202020204" pitchFamily="34" charset="0"/>
              <a:ea typeface="SimSun" panose="02010600030101010101" pitchFamily="2" charset="-122"/>
            </a:endParaRPr>
          </a:p>
        </p:txBody>
      </p:sp>
      <p:sp>
        <p:nvSpPr>
          <p:cNvPr id="19" name="Text Box 8"/>
          <p:cNvSpPr txBox="1">
            <a:spLocks noChangeArrowheads="1"/>
          </p:cNvSpPr>
          <p:nvPr/>
        </p:nvSpPr>
        <p:spPr bwMode="auto">
          <a:xfrm>
            <a:off x="1734462" y="1431029"/>
            <a:ext cx="6359584" cy="3493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algn="ctr" eaLnBrk="0" fontAlgn="base" hangingPunct="0">
              <a:spcBef>
                <a:spcPct val="0"/>
              </a:spcBef>
              <a:spcAft>
                <a:spcPct val="0"/>
              </a:spcAft>
              <a:defRPr>
                <a:solidFill>
                  <a:schemeClr val="tx1"/>
                </a:solidFill>
                <a:latin typeface=".VnTime" pitchFamily="34" charset="0"/>
              </a:defRPr>
            </a:lvl6pPr>
            <a:lvl7pPr marL="2971800" indent="-228600" algn="ctr" eaLnBrk="0" fontAlgn="base" hangingPunct="0">
              <a:spcBef>
                <a:spcPct val="0"/>
              </a:spcBef>
              <a:spcAft>
                <a:spcPct val="0"/>
              </a:spcAft>
              <a:defRPr>
                <a:solidFill>
                  <a:schemeClr val="tx1"/>
                </a:solidFill>
                <a:latin typeface=".VnTime" pitchFamily="34" charset="0"/>
              </a:defRPr>
            </a:lvl7pPr>
            <a:lvl8pPr marL="3429000" indent="-228600" algn="ctr" eaLnBrk="0" fontAlgn="base" hangingPunct="0">
              <a:spcBef>
                <a:spcPct val="0"/>
              </a:spcBef>
              <a:spcAft>
                <a:spcPct val="0"/>
              </a:spcAft>
              <a:defRPr>
                <a:solidFill>
                  <a:schemeClr val="tx1"/>
                </a:solidFill>
                <a:latin typeface=".VnTime" pitchFamily="34" charset="0"/>
              </a:defRPr>
            </a:lvl8pPr>
            <a:lvl9pPr marL="3886200" indent="-228600" algn="ctr" eaLnBrk="0" fontAlgn="base" hangingPunct="0">
              <a:spcBef>
                <a:spcPct val="0"/>
              </a:spcBef>
              <a:spcAft>
                <a:spcPct val="0"/>
              </a:spcAft>
              <a:defRPr>
                <a:solidFill>
                  <a:schemeClr val="tx1"/>
                </a:solidFill>
                <a:latin typeface=".VnTime" pitchFamily="34" charset="0"/>
              </a:defRPr>
            </a:lvl9pPr>
          </a:lstStyle>
          <a:p>
            <a:pPr algn="just" defTabSz="685800" eaLnBrk="1" fontAlgn="base" hangingPunct="1">
              <a:spcBef>
                <a:spcPct val="50000"/>
              </a:spcBef>
              <a:spcAft>
                <a:spcPct val="0"/>
              </a:spcAft>
            </a:pPr>
            <a:r>
              <a:rPr lang="en-US" sz="2600" b="1" i="1" dirty="0" err="1">
                <a:solidFill>
                  <a:schemeClr val="bg1"/>
                </a:solidFill>
                <a:latin typeface="Times New Roman" panose="02020603050405020304" pitchFamily="18" charset="0"/>
                <a:ea typeface="SimSun" panose="02010600030101010101" pitchFamily="2" charset="-122"/>
                <a:cs typeface="Times New Roman" panose="02020603050405020304" pitchFamily="18" charset="0"/>
              </a:rPr>
              <a:t>Kết</a:t>
            </a:r>
            <a:r>
              <a:rPr lang="en-US" sz="2600" b="1" i="1" dirty="0">
                <a:solidFill>
                  <a:schemeClr val="bg1"/>
                </a:solidFill>
                <a:latin typeface="Times New Roman" panose="02020603050405020304" pitchFamily="18" charset="0"/>
                <a:ea typeface="SimSun" panose="02010600030101010101" pitchFamily="2" charset="-122"/>
                <a:cs typeface="Times New Roman" panose="02020603050405020304" pitchFamily="18" charset="0"/>
              </a:rPr>
              <a:t> </a:t>
            </a:r>
            <a:r>
              <a:rPr lang="en-US" sz="2600" b="1" i="1" dirty="0" err="1">
                <a:solidFill>
                  <a:schemeClr val="bg1"/>
                </a:solidFill>
                <a:latin typeface="Times New Roman" panose="02020603050405020304" pitchFamily="18" charset="0"/>
                <a:ea typeface="SimSun" panose="02010600030101010101" pitchFamily="2" charset="-122"/>
                <a:cs typeface="Times New Roman" panose="02020603050405020304" pitchFamily="18" charset="0"/>
              </a:rPr>
              <a:t>hợp</a:t>
            </a:r>
            <a:r>
              <a:rPr lang="en-US" sz="2600" b="1" i="1" dirty="0">
                <a:solidFill>
                  <a:schemeClr val="bg1"/>
                </a:solidFill>
                <a:latin typeface="Times New Roman" panose="02020603050405020304" pitchFamily="18" charset="0"/>
                <a:ea typeface="SimSun" panose="02010600030101010101" pitchFamily="2" charset="-122"/>
                <a:cs typeface="Times New Roman" panose="02020603050405020304" pitchFamily="18" charset="0"/>
              </a:rPr>
              <a:t> SGK </a:t>
            </a:r>
            <a:r>
              <a:rPr lang="en-US" sz="2600" b="1" i="1" dirty="0" err="1">
                <a:solidFill>
                  <a:schemeClr val="bg1"/>
                </a:solidFill>
                <a:latin typeface="Times New Roman" panose="02020603050405020304" pitchFamily="18" charset="0"/>
                <a:ea typeface="SimSun" panose="02010600030101010101" pitchFamily="2" charset="-122"/>
                <a:cs typeface="Times New Roman" panose="02020603050405020304" pitchFamily="18" charset="0"/>
              </a:rPr>
              <a:t>đoạn</a:t>
            </a:r>
            <a:r>
              <a:rPr lang="en-US" sz="2600" b="1" i="1" dirty="0">
                <a:solidFill>
                  <a:schemeClr val="bg1"/>
                </a:solidFill>
                <a:latin typeface="Times New Roman" panose="02020603050405020304" pitchFamily="18" charset="0"/>
                <a:ea typeface="SimSun" panose="02010600030101010101" pitchFamily="2" charset="-122"/>
                <a:cs typeface="Times New Roman" panose="02020603050405020304" pitchFamily="18" charset="0"/>
              </a:rPr>
              <a:t> 2 </a:t>
            </a:r>
            <a:r>
              <a:rPr lang="en-US" sz="2600" b="1" i="1" dirty="0" err="1">
                <a:solidFill>
                  <a:schemeClr val="bg1"/>
                </a:solidFill>
                <a:latin typeface="Times New Roman" panose="02020603050405020304" pitchFamily="18" charset="0"/>
                <a:ea typeface="SimSun" panose="02010600030101010101" pitchFamily="2" charset="-122"/>
                <a:cs typeface="Times New Roman" panose="02020603050405020304" pitchFamily="18" charset="0"/>
              </a:rPr>
              <a:t>trang</a:t>
            </a:r>
            <a:r>
              <a:rPr lang="en-US" sz="2600" b="1" i="1" dirty="0">
                <a:solidFill>
                  <a:schemeClr val="bg1"/>
                </a:solidFill>
                <a:latin typeface="Times New Roman" panose="02020603050405020304" pitchFamily="18" charset="0"/>
                <a:ea typeface="SimSun" panose="02010600030101010101" pitchFamily="2" charset="-122"/>
                <a:cs typeface="Times New Roman" panose="02020603050405020304" pitchFamily="18" charset="0"/>
              </a:rPr>
              <a:t> 37 </a:t>
            </a:r>
            <a:r>
              <a:rPr lang="en-US" sz="2600" b="1" i="1" dirty="0" err="1">
                <a:solidFill>
                  <a:schemeClr val="bg1"/>
                </a:solidFill>
                <a:latin typeface="Times New Roman" panose="02020603050405020304" pitchFamily="18" charset="0"/>
                <a:ea typeface="SimSun" panose="02010600030101010101" pitchFamily="2" charset="-122"/>
                <a:cs typeface="Times New Roman" panose="02020603050405020304" pitchFamily="18" charset="0"/>
              </a:rPr>
              <a:t>và</a:t>
            </a:r>
            <a:r>
              <a:rPr lang="en-US" sz="2600" b="1" i="1" dirty="0">
                <a:solidFill>
                  <a:schemeClr val="bg1"/>
                </a:solidFill>
                <a:latin typeface="Times New Roman" panose="02020603050405020304" pitchFamily="18" charset="0"/>
                <a:ea typeface="SimSun" panose="02010600030101010101" pitchFamily="2" charset="-122"/>
                <a:cs typeface="Times New Roman" panose="02020603050405020304" pitchFamily="18" charset="0"/>
              </a:rPr>
              <a:t> </a:t>
            </a:r>
            <a:r>
              <a:rPr lang="en-US" sz="2600" b="1" i="1" dirty="0" err="1">
                <a:solidFill>
                  <a:schemeClr val="bg1"/>
                </a:solidFill>
                <a:latin typeface="Times New Roman" panose="02020603050405020304" pitchFamily="18" charset="0"/>
                <a:ea typeface="SimSun" panose="02010600030101010101" pitchFamily="2" charset="-122"/>
                <a:cs typeface="Times New Roman" panose="02020603050405020304" pitchFamily="18" charset="0"/>
              </a:rPr>
              <a:t>hình</a:t>
            </a:r>
            <a:r>
              <a:rPr lang="en-US" sz="2600" b="1" i="1" dirty="0">
                <a:solidFill>
                  <a:schemeClr val="bg1"/>
                </a:solidFill>
                <a:latin typeface="Times New Roman" panose="02020603050405020304" pitchFamily="18" charset="0"/>
                <a:ea typeface="SimSun" panose="02010600030101010101" pitchFamily="2" charset="-122"/>
                <a:cs typeface="Times New Roman" panose="02020603050405020304" pitchFamily="18" charset="0"/>
              </a:rPr>
              <a:t> 2 </a:t>
            </a:r>
            <a:r>
              <a:rPr lang="en-US" sz="2600" b="1" i="1" dirty="0" err="1">
                <a:solidFill>
                  <a:schemeClr val="bg1"/>
                </a:solidFill>
                <a:latin typeface="Times New Roman" panose="02020603050405020304" pitchFamily="18" charset="0"/>
                <a:ea typeface="SimSun" panose="02010600030101010101" pitchFamily="2" charset="-122"/>
                <a:cs typeface="Times New Roman" panose="02020603050405020304" pitchFamily="18" charset="0"/>
              </a:rPr>
              <a:t>trang</a:t>
            </a:r>
            <a:r>
              <a:rPr lang="en-US" sz="2600" b="1" i="1" dirty="0">
                <a:solidFill>
                  <a:schemeClr val="bg1"/>
                </a:solidFill>
                <a:latin typeface="Times New Roman" panose="02020603050405020304" pitchFamily="18" charset="0"/>
                <a:ea typeface="SimSun" panose="02010600030101010101" pitchFamily="2" charset="-122"/>
                <a:cs typeface="Times New Roman" panose="02020603050405020304" pitchFamily="18" charset="0"/>
              </a:rPr>
              <a:t> 38 </a:t>
            </a:r>
            <a:r>
              <a:rPr lang="en-US" sz="2600" b="1" i="1" dirty="0" err="1">
                <a:solidFill>
                  <a:schemeClr val="bg1"/>
                </a:solidFill>
                <a:latin typeface="Times New Roman" panose="02020603050405020304" pitchFamily="18" charset="0"/>
                <a:ea typeface="SimSun" panose="02010600030101010101" pitchFamily="2" charset="-122"/>
                <a:cs typeface="Times New Roman" panose="02020603050405020304" pitchFamily="18" charset="0"/>
              </a:rPr>
              <a:t>trả</a:t>
            </a:r>
            <a:r>
              <a:rPr lang="en-US" sz="2600" b="1" i="1" dirty="0">
                <a:solidFill>
                  <a:schemeClr val="bg1"/>
                </a:solidFill>
                <a:latin typeface="Times New Roman" panose="02020603050405020304" pitchFamily="18" charset="0"/>
                <a:ea typeface="SimSun" panose="02010600030101010101" pitchFamily="2" charset="-122"/>
                <a:cs typeface="Times New Roman" panose="02020603050405020304" pitchFamily="18" charset="0"/>
              </a:rPr>
              <a:t> </a:t>
            </a:r>
            <a:r>
              <a:rPr lang="en-US" sz="2600" b="1" i="1" dirty="0" err="1">
                <a:solidFill>
                  <a:schemeClr val="bg1"/>
                </a:solidFill>
                <a:latin typeface="Times New Roman" panose="02020603050405020304" pitchFamily="18" charset="0"/>
                <a:ea typeface="SimSun" panose="02010600030101010101" pitchFamily="2" charset="-122"/>
                <a:cs typeface="Times New Roman" panose="02020603050405020304" pitchFamily="18" charset="0"/>
              </a:rPr>
              <a:t>lời</a:t>
            </a:r>
            <a:r>
              <a:rPr lang="en-US" sz="2600" b="1" i="1" dirty="0">
                <a:solidFill>
                  <a:schemeClr val="bg1"/>
                </a:solidFill>
                <a:latin typeface="Times New Roman" panose="02020603050405020304" pitchFamily="18" charset="0"/>
                <a:ea typeface="SimSun" panose="02010600030101010101" pitchFamily="2" charset="-122"/>
                <a:cs typeface="Times New Roman" panose="02020603050405020304" pitchFamily="18" charset="0"/>
              </a:rPr>
              <a:t> </a:t>
            </a:r>
            <a:r>
              <a:rPr lang="en-US" sz="2600" b="1" i="1" dirty="0" err="1">
                <a:solidFill>
                  <a:schemeClr val="bg1"/>
                </a:solidFill>
                <a:latin typeface="Times New Roman" panose="02020603050405020304" pitchFamily="18" charset="0"/>
                <a:ea typeface="SimSun" panose="02010600030101010101" pitchFamily="2" charset="-122"/>
                <a:cs typeface="Times New Roman" panose="02020603050405020304" pitchFamily="18" charset="0"/>
              </a:rPr>
              <a:t>câu</a:t>
            </a:r>
            <a:r>
              <a:rPr lang="en-US" sz="2600" b="1" i="1" dirty="0">
                <a:solidFill>
                  <a:schemeClr val="bg1"/>
                </a:solidFill>
                <a:latin typeface="Times New Roman" panose="02020603050405020304" pitchFamily="18" charset="0"/>
                <a:ea typeface="SimSun" panose="02010600030101010101" pitchFamily="2" charset="-122"/>
                <a:cs typeface="Times New Roman" panose="02020603050405020304" pitchFamily="18" charset="0"/>
              </a:rPr>
              <a:t> </a:t>
            </a:r>
            <a:r>
              <a:rPr lang="en-US" sz="2600" b="1" i="1" dirty="0" err="1">
                <a:solidFill>
                  <a:schemeClr val="bg1"/>
                </a:solidFill>
                <a:latin typeface="Times New Roman" panose="02020603050405020304" pitchFamily="18" charset="0"/>
                <a:ea typeface="SimSun" panose="02010600030101010101" pitchFamily="2" charset="-122"/>
                <a:cs typeface="Times New Roman" panose="02020603050405020304" pitchFamily="18" charset="0"/>
              </a:rPr>
              <a:t>hỏi</a:t>
            </a:r>
            <a:r>
              <a:rPr lang="en-US" sz="2600" b="1" i="1" dirty="0">
                <a:solidFill>
                  <a:schemeClr val="bg1"/>
                </a:solidFill>
                <a:latin typeface="Times New Roman" panose="02020603050405020304" pitchFamily="18" charset="0"/>
                <a:ea typeface="SimSun" panose="02010600030101010101" pitchFamily="2" charset="-122"/>
                <a:cs typeface="Times New Roman" panose="02020603050405020304" pitchFamily="18" charset="0"/>
              </a:rPr>
              <a:t> </a:t>
            </a:r>
            <a:r>
              <a:rPr lang="en-US" sz="2600" b="1" i="1" dirty="0" err="1">
                <a:solidFill>
                  <a:schemeClr val="bg1"/>
                </a:solidFill>
                <a:latin typeface="Times New Roman" panose="02020603050405020304" pitchFamily="18" charset="0"/>
                <a:ea typeface="SimSun" panose="02010600030101010101" pitchFamily="2" charset="-122"/>
                <a:cs typeface="Times New Roman" panose="02020603050405020304" pitchFamily="18" charset="0"/>
              </a:rPr>
              <a:t>sau</a:t>
            </a:r>
            <a:r>
              <a:rPr lang="en-US" sz="2600" b="1" i="1" dirty="0">
                <a:solidFill>
                  <a:schemeClr val="bg1"/>
                </a:solidFill>
                <a:latin typeface="Times New Roman" panose="02020603050405020304" pitchFamily="18" charset="0"/>
                <a:ea typeface="SimSun" panose="02010600030101010101" pitchFamily="2" charset="-122"/>
                <a:cs typeface="Times New Roman" panose="02020603050405020304" pitchFamily="18" charset="0"/>
              </a:rPr>
              <a:t>?</a:t>
            </a:r>
          </a:p>
          <a:p>
            <a:pPr marL="257175" indent="-257175" algn="just" defTabSz="685800" eaLnBrk="1" fontAlgn="base" hangingPunct="1">
              <a:spcBef>
                <a:spcPct val="50000"/>
              </a:spcBef>
              <a:spcAft>
                <a:spcPct val="0"/>
              </a:spcAft>
              <a:buFontTx/>
              <a:buChar char="-"/>
            </a:pPr>
            <a:r>
              <a:rPr lang="en-US" sz="2600" b="1" i="1" dirty="0" err="1">
                <a:solidFill>
                  <a:schemeClr val="bg1"/>
                </a:solidFill>
                <a:latin typeface="Times New Roman" panose="02020603050405020304" pitchFamily="18" charset="0"/>
                <a:ea typeface="SimSun" panose="02010600030101010101" pitchFamily="2" charset="-122"/>
                <a:cs typeface="Times New Roman" panose="02020603050405020304" pitchFamily="18" charset="0"/>
              </a:rPr>
              <a:t>Hưởng</a:t>
            </a:r>
            <a:r>
              <a:rPr lang="en-US" sz="2600" b="1" i="1" dirty="0">
                <a:solidFill>
                  <a:schemeClr val="bg1"/>
                </a:solidFill>
                <a:latin typeface="Times New Roman" panose="02020603050405020304" pitchFamily="18" charset="0"/>
                <a:ea typeface="SimSun" panose="02010600030101010101" pitchFamily="2" charset="-122"/>
                <a:cs typeface="Times New Roman" panose="02020603050405020304" pitchFamily="18" charset="0"/>
              </a:rPr>
              <a:t> </a:t>
            </a:r>
            <a:r>
              <a:rPr lang="en-US" sz="2600" b="1" i="1" dirty="0" err="1">
                <a:solidFill>
                  <a:schemeClr val="bg1"/>
                </a:solidFill>
                <a:latin typeface="Times New Roman" panose="02020603050405020304" pitchFamily="18" charset="0"/>
                <a:ea typeface="SimSun" panose="02010600030101010101" pitchFamily="2" charset="-122"/>
                <a:cs typeface="Times New Roman" panose="02020603050405020304" pitchFamily="18" charset="0"/>
              </a:rPr>
              <a:t>ứng</a:t>
            </a:r>
            <a:r>
              <a:rPr lang="en-US" sz="2600" b="1" i="1" dirty="0">
                <a:solidFill>
                  <a:schemeClr val="bg1"/>
                </a:solidFill>
                <a:latin typeface="Times New Roman" panose="02020603050405020304" pitchFamily="18" charset="0"/>
                <a:ea typeface="SimSun" panose="02010600030101010101" pitchFamily="2" charset="-122"/>
                <a:cs typeface="Times New Roman" panose="02020603050405020304" pitchFamily="18" charset="0"/>
              </a:rPr>
              <a:t> </a:t>
            </a:r>
            <a:r>
              <a:rPr lang="en-US" sz="2600" b="1" i="1" dirty="0" err="1">
                <a:solidFill>
                  <a:schemeClr val="bg1"/>
                </a:solidFill>
                <a:latin typeface="Times New Roman" panose="02020603050405020304" pitchFamily="18" charset="0"/>
                <a:ea typeface="SimSun" panose="02010600030101010101" pitchFamily="2" charset="-122"/>
                <a:cs typeface="Times New Roman" panose="02020603050405020304" pitchFamily="18" charset="0"/>
              </a:rPr>
              <a:t>quyết</a:t>
            </a:r>
            <a:r>
              <a:rPr lang="en-US" sz="2600" b="1" i="1" dirty="0">
                <a:solidFill>
                  <a:schemeClr val="bg1"/>
                </a:solidFill>
                <a:latin typeface="Times New Roman" panose="02020603050405020304" pitchFamily="18" charset="0"/>
                <a:ea typeface="SimSun" panose="02010600030101010101" pitchFamily="2" charset="-122"/>
                <a:cs typeface="Times New Roman" panose="02020603050405020304" pitchFamily="18" charset="0"/>
              </a:rPr>
              <a:t> </a:t>
            </a:r>
            <a:r>
              <a:rPr lang="en-US" sz="2600" b="1" i="1" dirty="0" err="1">
                <a:solidFill>
                  <a:schemeClr val="bg1"/>
                </a:solidFill>
                <a:latin typeface="Times New Roman" panose="02020603050405020304" pitchFamily="18" charset="0"/>
                <a:ea typeface="SimSun" panose="02010600030101010101" pitchFamily="2" charset="-122"/>
                <a:cs typeface="Times New Roman" panose="02020603050405020304" pitchFamily="18" charset="0"/>
              </a:rPr>
              <a:t>tâm</a:t>
            </a:r>
            <a:r>
              <a:rPr lang="en-US" sz="2600" b="1" i="1" dirty="0">
                <a:solidFill>
                  <a:schemeClr val="bg1"/>
                </a:solidFill>
                <a:latin typeface="Times New Roman" panose="02020603050405020304" pitchFamily="18" charset="0"/>
                <a:ea typeface="SimSun" panose="02010600030101010101" pitchFamily="2" charset="-122"/>
                <a:cs typeface="Times New Roman" panose="02020603050405020304" pitchFamily="18" charset="0"/>
              </a:rPr>
              <a:t> </a:t>
            </a:r>
            <a:r>
              <a:rPr lang="en-US" sz="2600" b="1" i="1" dirty="0" err="1">
                <a:solidFill>
                  <a:schemeClr val="bg1"/>
                </a:solidFill>
                <a:latin typeface="Times New Roman" panose="02020603050405020304" pitchFamily="18" charset="0"/>
                <a:ea typeface="SimSun" panose="02010600030101010101" pitchFamily="2" charset="-122"/>
                <a:cs typeface="Times New Roman" panose="02020603050405020304" pitchFamily="18" charset="0"/>
              </a:rPr>
              <a:t>của</a:t>
            </a:r>
            <a:r>
              <a:rPr lang="en-US" sz="2600" b="1" i="1" dirty="0">
                <a:solidFill>
                  <a:schemeClr val="bg1"/>
                </a:solidFill>
                <a:latin typeface="Times New Roman" panose="02020603050405020304" pitchFamily="18" charset="0"/>
                <a:ea typeface="SimSun" panose="02010600030101010101" pitchFamily="2" charset="-122"/>
                <a:cs typeface="Times New Roman" panose="02020603050405020304" pitchFamily="18" charset="0"/>
              </a:rPr>
              <a:t> </a:t>
            </a:r>
            <a:r>
              <a:rPr lang="en-US" sz="2600" b="1" i="1" dirty="0" err="1">
                <a:solidFill>
                  <a:schemeClr val="bg1"/>
                </a:solidFill>
                <a:latin typeface="Times New Roman" panose="02020603050405020304" pitchFamily="18" charset="0"/>
                <a:ea typeface="SimSun" panose="02010600030101010101" pitchFamily="2" charset="-122"/>
                <a:cs typeface="Times New Roman" panose="02020603050405020304" pitchFamily="18" charset="0"/>
              </a:rPr>
              <a:t>Đảng</a:t>
            </a:r>
            <a:r>
              <a:rPr lang="en-US" sz="2600" b="1" i="1" dirty="0">
                <a:solidFill>
                  <a:schemeClr val="bg1"/>
                </a:solidFill>
                <a:latin typeface="Times New Roman" panose="02020603050405020304" pitchFamily="18" charset="0"/>
                <a:ea typeface="SimSun" panose="02010600030101010101" pitchFamily="2" charset="-122"/>
                <a:cs typeface="Times New Roman" panose="02020603050405020304" pitchFamily="18" charset="0"/>
              </a:rPr>
              <a:t>, </a:t>
            </a:r>
            <a:r>
              <a:rPr lang="en-US" sz="2600" b="1" i="1" dirty="0" err="1">
                <a:solidFill>
                  <a:schemeClr val="bg1"/>
                </a:solidFill>
                <a:latin typeface="Times New Roman" panose="02020603050405020304" pitchFamily="18" charset="0"/>
                <a:ea typeface="SimSun" panose="02010600030101010101" pitchFamily="2" charset="-122"/>
                <a:cs typeface="Times New Roman" panose="02020603050405020304" pitchFamily="18" charset="0"/>
              </a:rPr>
              <a:t>toàn</a:t>
            </a:r>
            <a:r>
              <a:rPr lang="en-US" sz="2600" b="1" i="1" dirty="0">
                <a:solidFill>
                  <a:schemeClr val="bg1"/>
                </a:solidFill>
                <a:latin typeface="Times New Roman" panose="02020603050405020304" pitchFamily="18" charset="0"/>
                <a:ea typeface="SimSun" panose="02010600030101010101" pitchFamily="2" charset="-122"/>
                <a:cs typeface="Times New Roman" panose="02020603050405020304" pitchFamily="18" charset="0"/>
              </a:rPr>
              <a:t>  </a:t>
            </a:r>
            <a:r>
              <a:rPr lang="en-US" sz="2600" b="1" i="1" dirty="0" err="1">
                <a:solidFill>
                  <a:schemeClr val="bg1"/>
                </a:solidFill>
                <a:latin typeface="Times New Roman" panose="02020603050405020304" pitchFamily="18" charset="0"/>
                <a:ea typeface="SimSun" panose="02010600030101010101" pitchFamily="2" charset="-122"/>
                <a:cs typeface="Times New Roman" panose="02020603050405020304" pitchFamily="18" charset="0"/>
              </a:rPr>
              <a:t>Quân</a:t>
            </a:r>
            <a:r>
              <a:rPr lang="en-US" sz="2600" b="1" i="1" dirty="0">
                <a:solidFill>
                  <a:schemeClr val="bg1"/>
                </a:solidFill>
                <a:latin typeface="Times New Roman" panose="02020603050405020304" pitchFamily="18" charset="0"/>
                <a:ea typeface="SimSun" panose="02010600030101010101" pitchFamily="2" charset="-122"/>
                <a:cs typeface="Times New Roman" panose="02020603050405020304" pitchFamily="18" charset="0"/>
              </a:rPr>
              <a:t> </a:t>
            </a:r>
            <a:r>
              <a:rPr lang="en-US" sz="2600" b="1" i="1" dirty="0" err="1">
                <a:solidFill>
                  <a:schemeClr val="bg1"/>
                </a:solidFill>
                <a:latin typeface="Times New Roman" panose="02020603050405020304" pitchFamily="18" charset="0"/>
                <a:ea typeface="SimSun" panose="02010600030101010101" pitchFamily="2" charset="-122"/>
                <a:cs typeface="Times New Roman" panose="02020603050405020304" pitchFamily="18" charset="0"/>
              </a:rPr>
              <a:t>và</a:t>
            </a:r>
            <a:r>
              <a:rPr lang="en-US" sz="2600" b="1" i="1" dirty="0">
                <a:solidFill>
                  <a:schemeClr val="bg1"/>
                </a:solidFill>
                <a:latin typeface="Times New Roman" panose="02020603050405020304" pitchFamily="18" charset="0"/>
                <a:ea typeface="SimSun" panose="02010600030101010101" pitchFamily="2" charset="-122"/>
                <a:cs typeface="Times New Roman" panose="02020603050405020304" pitchFamily="18" charset="0"/>
              </a:rPr>
              <a:t> </a:t>
            </a:r>
            <a:r>
              <a:rPr lang="en-US" sz="2600" b="1" i="1" dirty="0" err="1">
                <a:solidFill>
                  <a:schemeClr val="bg1"/>
                </a:solidFill>
                <a:latin typeface="Times New Roman" panose="02020603050405020304" pitchFamily="18" charset="0"/>
                <a:ea typeface="SimSun" panose="02010600030101010101" pitchFamily="2" charset="-122"/>
                <a:cs typeface="Times New Roman" panose="02020603050405020304" pitchFamily="18" charset="0"/>
              </a:rPr>
              <a:t>dân</a:t>
            </a:r>
            <a:r>
              <a:rPr lang="en-US" sz="2600" b="1" i="1" dirty="0">
                <a:solidFill>
                  <a:schemeClr val="bg1"/>
                </a:solidFill>
                <a:latin typeface="Times New Roman" panose="02020603050405020304" pitchFamily="18" charset="0"/>
                <a:ea typeface="SimSun" panose="02010600030101010101" pitchFamily="2" charset="-122"/>
                <a:cs typeface="Times New Roman" panose="02020603050405020304" pitchFamily="18" charset="0"/>
              </a:rPr>
              <a:t> ta </a:t>
            </a:r>
            <a:r>
              <a:rPr lang="en-US" sz="2600" b="1" i="1" dirty="0" err="1">
                <a:solidFill>
                  <a:schemeClr val="bg1"/>
                </a:solidFill>
                <a:latin typeface="Times New Roman" panose="02020603050405020304" pitchFamily="18" charset="0"/>
                <a:ea typeface="SimSun" panose="02010600030101010101" pitchFamily="2" charset="-122"/>
                <a:cs typeface="Times New Roman" panose="02020603050405020304" pitchFamily="18" charset="0"/>
              </a:rPr>
              <a:t>đã</a:t>
            </a:r>
            <a:r>
              <a:rPr lang="en-US" sz="2600" b="1" i="1" dirty="0">
                <a:solidFill>
                  <a:schemeClr val="bg1"/>
                </a:solidFill>
                <a:latin typeface="Times New Roman" panose="02020603050405020304" pitchFamily="18" charset="0"/>
                <a:ea typeface="SimSun" panose="02010600030101010101" pitchFamily="2" charset="-122"/>
                <a:cs typeface="Times New Roman" panose="02020603050405020304" pitchFamily="18" charset="0"/>
              </a:rPr>
              <a:t> </a:t>
            </a:r>
            <a:r>
              <a:rPr lang="en-US" sz="2600" b="1" i="1" dirty="0" err="1">
                <a:solidFill>
                  <a:schemeClr val="bg1"/>
                </a:solidFill>
                <a:latin typeface="Times New Roman" panose="02020603050405020304" pitchFamily="18" charset="0"/>
                <a:ea typeface="SimSun" panose="02010600030101010101" pitchFamily="2" charset="-122"/>
                <a:cs typeface="Times New Roman" panose="02020603050405020304" pitchFamily="18" charset="0"/>
              </a:rPr>
              <a:t>chuẩn</a:t>
            </a:r>
            <a:r>
              <a:rPr lang="en-US" sz="2600" b="1" i="1" dirty="0">
                <a:solidFill>
                  <a:schemeClr val="bg1"/>
                </a:solidFill>
                <a:latin typeface="Times New Roman" panose="02020603050405020304" pitchFamily="18" charset="0"/>
                <a:ea typeface="SimSun" panose="02010600030101010101" pitchFamily="2" charset="-122"/>
                <a:cs typeface="Times New Roman" panose="02020603050405020304" pitchFamily="18" charset="0"/>
              </a:rPr>
              <a:t> </a:t>
            </a:r>
            <a:r>
              <a:rPr lang="en-US" sz="2600" b="1" i="1" dirty="0" err="1">
                <a:solidFill>
                  <a:schemeClr val="bg1"/>
                </a:solidFill>
                <a:latin typeface="Times New Roman" panose="02020603050405020304" pitchFamily="18" charset="0"/>
                <a:ea typeface="SimSun" panose="02010600030101010101" pitchFamily="2" charset="-122"/>
                <a:cs typeface="Times New Roman" panose="02020603050405020304" pitchFamily="18" charset="0"/>
              </a:rPr>
              <a:t>bị</a:t>
            </a:r>
            <a:r>
              <a:rPr lang="en-US" sz="2600" b="1" i="1" dirty="0">
                <a:solidFill>
                  <a:schemeClr val="bg1"/>
                </a:solidFill>
                <a:latin typeface="Times New Roman" panose="02020603050405020304" pitchFamily="18" charset="0"/>
                <a:ea typeface="SimSun" panose="02010600030101010101" pitchFamily="2" charset="-122"/>
                <a:cs typeface="Times New Roman" panose="02020603050405020304" pitchFamily="18" charset="0"/>
              </a:rPr>
              <a:t> </a:t>
            </a:r>
            <a:r>
              <a:rPr lang="en-US" sz="2600" b="1" i="1" dirty="0" err="1">
                <a:solidFill>
                  <a:schemeClr val="bg1"/>
                </a:solidFill>
                <a:latin typeface="Times New Roman" panose="02020603050405020304" pitchFamily="18" charset="0"/>
                <a:ea typeface="SimSun" panose="02010600030101010101" pitchFamily="2" charset="-122"/>
                <a:cs typeface="Times New Roman" panose="02020603050405020304" pitchFamily="18" charset="0"/>
              </a:rPr>
              <a:t>cho</a:t>
            </a:r>
            <a:r>
              <a:rPr lang="en-US" sz="2600" b="1" i="1" dirty="0">
                <a:solidFill>
                  <a:schemeClr val="bg1"/>
                </a:solidFill>
                <a:latin typeface="Times New Roman" panose="02020603050405020304" pitchFamily="18" charset="0"/>
                <a:ea typeface="SimSun" panose="02010600030101010101" pitchFamily="2" charset="-122"/>
                <a:cs typeface="Times New Roman" panose="02020603050405020304" pitchFamily="18" charset="0"/>
              </a:rPr>
              <a:t> </a:t>
            </a:r>
            <a:r>
              <a:rPr lang="en-US" sz="2600" b="1" i="1" dirty="0" err="1">
                <a:solidFill>
                  <a:schemeClr val="bg1"/>
                </a:solidFill>
                <a:latin typeface="Times New Roman" panose="02020603050405020304" pitchFamily="18" charset="0"/>
                <a:ea typeface="SimSun" panose="02010600030101010101" pitchFamily="2" charset="-122"/>
                <a:cs typeface="Times New Roman" panose="02020603050405020304" pitchFamily="18" charset="0"/>
              </a:rPr>
              <a:t>chiến</a:t>
            </a:r>
            <a:r>
              <a:rPr lang="en-US" sz="2600" b="1" i="1" dirty="0">
                <a:solidFill>
                  <a:schemeClr val="bg1"/>
                </a:solidFill>
                <a:latin typeface="Times New Roman" panose="02020603050405020304" pitchFamily="18" charset="0"/>
                <a:ea typeface="SimSun" panose="02010600030101010101" pitchFamily="2" charset="-122"/>
                <a:cs typeface="Times New Roman" panose="02020603050405020304" pitchFamily="18" charset="0"/>
              </a:rPr>
              <a:t> </a:t>
            </a:r>
            <a:r>
              <a:rPr lang="en-US" sz="2600" b="1" i="1" dirty="0" err="1">
                <a:solidFill>
                  <a:schemeClr val="bg1"/>
                </a:solidFill>
                <a:latin typeface="Times New Roman" panose="02020603050405020304" pitchFamily="18" charset="0"/>
                <a:ea typeface="SimSun" panose="02010600030101010101" pitchFamily="2" charset="-122"/>
                <a:cs typeface="Times New Roman" panose="02020603050405020304" pitchFamily="18" charset="0"/>
              </a:rPr>
              <a:t>dịch</a:t>
            </a:r>
            <a:r>
              <a:rPr lang="en-US" sz="2600" b="1" i="1" dirty="0">
                <a:solidFill>
                  <a:schemeClr val="bg1"/>
                </a:solidFill>
                <a:latin typeface="Times New Roman" panose="02020603050405020304" pitchFamily="18" charset="0"/>
                <a:ea typeface="SimSun" panose="02010600030101010101" pitchFamily="2" charset="-122"/>
                <a:cs typeface="Times New Roman" panose="02020603050405020304" pitchFamily="18" charset="0"/>
              </a:rPr>
              <a:t> </a:t>
            </a:r>
            <a:r>
              <a:rPr lang="en-US" sz="2600" b="1" i="1" dirty="0" err="1">
                <a:solidFill>
                  <a:schemeClr val="bg1"/>
                </a:solidFill>
                <a:latin typeface="Times New Roman" panose="02020603050405020304" pitchFamily="18" charset="0"/>
                <a:ea typeface="SimSun" panose="02010600030101010101" pitchFamily="2" charset="-122"/>
                <a:cs typeface="Times New Roman" panose="02020603050405020304" pitchFamily="18" charset="0"/>
              </a:rPr>
              <a:t>như</a:t>
            </a:r>
            <a:r>
              <a:rPr lang="en-US" sz="2600" b="1" i="1" dirty="0">
                <a:solidFill>
                  <a:schemeClr val="bg1"/>
                </a:solidFill>
                <a:latin typeface="Times New Roman" panose="02020603050405020304" pitchFamily="18" charset="0"/>
                <a:ea typeface="SimSun" panose="02010600030101010101" pitchFamily="2" charset="-122"/>
                <a:cs typeface="Times New Roman" panose="02020603050405020304" pitchFamily="18" charset="0"/>
              </a:rPr>
              <a:t> </a:t>
            </a:r>
            <a:r>
              <a:rPr lang="en-US" sz="2600" b="1" i="1" dirty="0" err="1">
                <a:solidFill>
                  <a:schemeClr val="bg1"/>
                </a:solidFill>
                <a:latin typeface="Times New Roman" panose="02020603050405020304" pitchFamily="18" charset="0"/>
                <a:ea typeface="SimSun" panose="02010600030101010101" pitchFamily="2" charset="-122"/>
                <a:cs typeface="Times New Roman" panose="02020603050405020304" pitchFamily="18" charset="0"/>
              </a:rPr>
              <a:t>thế</a:t>
            </a:r>
            <a:r>
              <a:rPr lang="en-US" sz="2600" b="1" i="1" dirty="0">
                <a:solidFill>
                  <a:schemeClr val="bg1"/>
                </a:solidFill>
                <a:latin typeface="Times New Roman" panose="02020603050405020304" pitchFamily="18" charset="0"/>
                <a:ea typeface="SimSun" panose="02010600030101010101" pitchFamily="2" charset="-122"/>
                <a:cs typeface="Times New Roman" panose="02020603050405020304" pitchFamily="18" charset="0"/>
              </a:rPr>
              <a:t> </a:t>
            </a:r>
            <a:r>
              <a:rPr lang="en-US" sz="2600" b="1" i="1" dirty="0" err="1">
                <a:solidFill>
                  <a:schemeClr val="bg1"/>
                </a:solidFill>
                <a:latin typeface="Times New Roman" panose="02020603050405020304" pitchFamily="18" charset="0"/>
                <a:ea typeface="SimSun" panose="02010600030101010101" pitchFamily="2" charset="-122"/>
                <a:cs typeface="Times New Roman" panose="02020603050405020304" pitchFamily="18" charset="0"/>
              </a:rPr>
              <a:t>nào</a:t>
            </a:r>
            <a:r>
              <a:rPr lang="en-US" sz="2600" b="1" i="1" dirty="0">
                <a:solidFill>
                  <a:schemeClr val="bg1"/>
                </a:solidFill>
                <a:latin typeface="Times New Roman" panose="02020603050405020304" pitchFamily="18" charset="0"/>
                <a:ea typeface="SimSun" panose="02010600030101010101" pitchFamily="2" charset="-122"/>
                <a:cs typeface="Times New Roman" panose="02020603050405020304" pitchFamily="18" charset="0"/>
              </a:rPr>
              <a:t>:</a:t>
            </a:r>
          </a:p>
          <a:p>
            <a:pPr marL="342900" indent="-342900" algn="just" defTabSz="685800" eaLnBrk="1" fontAlgn="base" hangingPunct="1">
              <a:spcBef>
                <a:spcPct val="50000"/>
              </a:spcBef>
              <a:spcAft>
                <a:spcPct val="0"/>
              </a:spcAft>
              <a:buFontTx/>
              <a:buAutoNum type="alphaLcParenR"/>
            </a:pPr>
            <a:r>
              <a:rPr lang="en-US" sz="2600" b="1" i="1" dirty="0" err="1">
                <a:solidFill>
                  <a:schemeClr val="bg1"/>
                </a:solidFill>
                <a:latin typeface="Times New Roman" panose="02020603050405020304" pitchFamily="18" charset="0"/>
                <a:ea typeface="SimSun" panose="02010600030101010101" pitchFamily="2" charset="-122"/>
                <a:cs typeface="Times New Roman" panose="02020603050405020304" pitchFamily="18" charset="0"/>
              </a:rPr>
              <a:t>Về</a:t>
            </a:r>
            <a:r>
              <a:rPr lang="en-US" sz="2600" b="1" i="1" dirty="0">
                <a:solidFill>
                  <a:schemeClr val="bg1"/>
                </a:solidFill>
                <a:latin typeface="Times New Roman" panose="02020603050405020304" pitchFamily="18" charset="0"/>
                <a:ea typeface="SimSun" panose="02010600030101010101" pitchFamily="2" charset="-122"/>
                <a:cs typeface="Times New Roman" panose="02020603050405020304" pitchFamily="18" charset="0"/>
              </a:rPr>
              <a:t> </a:t>
            </a:r>
            <a:r>
              <a:rPr lang="en-US" sz="2600" b="1" i="1" dirty="0" err="1">
                <a:solidFill>
                  <a:schemeClr val="bg1"/>
                </a:solidFill>
                <a:latin typeface="Times New Roman" panose="02020603050405020304" pitchFamily="18" charset="0"/>
                <a:ea typeface="SimSun" panose="02010600030101010101" pitchFamily="2" charset="-122"/>
                <a:cs typeface="Times New Roman" panose="02020603050405020304" pitchFamily="18" charset="0"/>
              </a:rPr>
              <a:t>sức</a:t>
            </a:r>
            <a:r>
              <a:rPr lang="en-US" sz="2600" b="1" i="1" dirty="0">
                <a:solidFill>
                  <a:schemeClr val="bg1"/>
                </a:solidFill>
                <a:latin typeface="Times New Roman" panose="02020603050405020304" pitchFamily="18" charset="0"/>
                <a:ea typeface="SimSun" panose="02010600030101010101" pitchFamily="2" charset="-122"/>
                <a:cs typeface="Times New Roman" panose="02020603050405020304" pitchFamily="18" charset="0"/>
              </a:rPr>
              <a:t> </a:t>
            </a:r>
            <a:r>
              <a:rPr lang="en-US" sz="2600" b="1" i="1" dirty="0" err="1">
                <a:solidFill>
                  <a:schemeClr val="bg1"/>
                </a:solidFill>
                <a:latin typeface="Times New Roman" panose="02020603050405020304" pitchFamily="18" charset="0"/>
                <a:ea typeface="SimSun" panose="02010600030101010101" pitchFamily="2" charset="-122"/>
                <a:cs typeface="Times New Roman" panose="02020603050405020304" pitchFamily="18" charset="0"/>
              </a:rPr>
              <a:t>người</a:t>
            </a:r>
            <a:r>
              <a:rPr lang="en-US" sz="2600" b="1" i="1" dirty="0">
                <a:solidFill>
                  <a:schemeClr val="bg1"/>
                </a:solidFill>
                <a:latin typeface="Times New Roman" panose="02020603050405020304" pitchFamily="18" charset="0"/>
                <a:ea typeface="SimSun" panose="02010600030101010101" pitchFamily="2" charset="-122"/>
                <a:cs typeface="Times New Roman" panose="02020603050405020304" pitchFamily="18" charset="0"/>
              </a:rPr>
              <a:t>?</a:t>
            </a:r>
          </a:p>
          <a:p>
            <a:pPr marL="342900" indent="-342900" algn="just" defTabSz="685800" eaLnBrk="1" fontAlgn="base" hangingPunct="1">
              <a:spcBef>
                <a:spcPct val="50000"/>
              </a:spcBef>
              <a:spcAft>
                <a:spcPct val="0"/>
              </a:spcAft>
              <a:buFontTx/>
              <a:buAutoNum type="alphaLcParenR"/>
            </a:pPr>
            <a:r>
              <a:rPr lang="en-US" sz="2600" b="1" i="1" dirty="0" err="1">
                <a:solidFill>
                  <a:schemeClr val="bg1"/>
                </a:solidFill>
                <a:latin typeface="Times New Roman" panose="02020603050405020304" pitchFamily="18" charset="0"/>
                <a:ea typeface="SimSun" panose="02010600030101010101" pitchFamily="2" charset="-122"/>
                <a:cs typeface="Times New Roman" panose="02020603050405020304" pitchFamily="18" charset="0"/>
              </a:rPr>
              <a:t>Về</a:t>
            </a:r>
            <a:r>
              <a:rPr lang="en-US" sz="2600" b="1" i="1" dirty="0">
                <a:solidFill>
                  <a:schemeClr val="bg1"/>
                </a:solidFill>
                <a:latin typeface="Times New Roman" panose="02020603050405020304" pitchFamily="18" charset="0"/>
                <a:ea typeface="SimSun" panose="02010600030101010101" pitchFamily="2" charset="-122"/>
                <a:cs typeface="Times New Roman" panose="02020603050405020304" pitchFamily="18" charset="0"/>
              </a:rPr>
              <a:t> </a:t>
            </a:r>
            <a:r>
              <a:rPr lang="en-US" sz="2600" b="1" i="1" dirty="0" err="1">
                <a:solidFill>
                  <a:schemeClr val="bg1"/>
                </a:solidFill>
                <a:latin typeface="Times New Roman" panose="02020603050405020304" pitchFamily="18" charset="0"/>
                <a:ea typeface="SimSun" panose="02010600030101010101" pitchFamily="2" charset="-122"/>
                <a:cs typeface="Times New Roman" panose="02020603050405020304" pitchFamily="18" charset="0"/>
              </a:rPr>
              <a:t>sức</a:t>
            </a:r>
            <a:r>
              <a:rPr lang="en-US" sz="2600" b="1" i="1" dirty="0">
                <a:solidFill>
                  <a:schemeClr val="bg1"/>
                </a:solidFill>
                <a:latin typeface="Times New Roman" panose="02020603050405020304" pitchFamily="18" charset="0"/>
                <a:ea typeface="SimSun" panose="02010600030101010101" pitchFamily="2" charset="-122"/>
                <a:cs typeface="Times New Roman" panose="02020603050405020304" pitchFamily="18" charset="0"/>
              </a:rPr>
              <a:t> </a:t>
            </a:r>
            <a:r>
              <a:rPr lang="en-US" sz="2600" b="1" i="1" dirty="0" err="1">
                <a:solidFill>
                  <a:schemeClr val="bg1"/>
                </a:solidFill>
                <a:latin typeface="Times New Roman" panose="02020603050405020304" pitchFamily="18" charset="0"/>
                <a:ea typeface="SimSun" panose="02010600030101010101" pitchFamily="2" charset="-122"/>
                <a:cs typeface="Times New Roman" panose="02020603050405020304" pitchFamily="18" charset="0"/>
              </a:rPr>
              <a:t>của</a:t>
            </a:r>
            <a:endParaRPr lang="en-US" sz="2600" b="1" i="1" dirty="0">
              <a:solidFill>
                <a:schemeClr val="bg1"/>
              </a:solidFill>
              <a:latin typeface="Times New Roman" panose="02020603050405020304" pitchFamily="18" charset="0"/>
              <a:ea typeface="SimSun" panose="02010600030101010101" pitchFamily="2" charset="-122"/>
              <a:cs typeface="Times New Roman" panose="02020603050405020304" pitchFamily="18" charset="0"/>
            </a:endParaRPr>
          </a:p>
        </p:txBody>
      </p:sp>
      <p:sp>
        <p:nvSpPr>
          <p:cNvPr id="3" name="Rounded Rectangle 2"/>
          <p:cNvSpPr/>
          <p:nvPr/>
        </p:nvSpPr>
        <p:spPr bwMode="auto">
          <a:xfrm>
            <a:off x="3058811" y="314856"/>
            <a:ext cx="2939735" cy="535045"/>
          </a:xfrm>
          <a:prstGeom prst="round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 typeface="Arial" panose="020B0604020202020204" pitchFamily="34" charset="0"/>
              <a:buNone/>
              <a:tabLst/>
            </a:pPr>
            <a:r>
              <a:rPr lang="en-US" sz="2000" smtClean="0">
                <a:latin typeface="Arial" panose="020B0604020202020204" pitchFamily="34" charset="0"/>
                <a:ea typeface="宋体" panose="02010600030101010101" pitchFamily="2" charset="-122"/>
              </a:rPr>
              <a:t>Hoạt động theo nhóm</a:t>
            </a:r>
            <a:endParaRPr kumimoji="0" lang="vi-VN" sz="20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2968636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1"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grpId="0" nodeType="clickEffect">
                                  <p:stCondLst>
                                    <p:cond delay="0"/>
                                  </p:stCondLst>
                                  <p:childTnLst>
                                    <p:anim calcmode="lin" valueType="num">
                                      <p:cBhvr additive="base">
                                        <p:cTn id="12" dur="500"/>
                                        <p:tgtEl>
                                          <p:spTgt spid="19"/>
                                        </p:tgtEl>
                                        <p:attrNameLst>
                                          <p:attrName>ppt_x</p:attrName>
                                        </p:attrNameLst>
                                      </p:cBhvr>
                                      <p:tavLst>
                                        <p:tav tm="0">
                                          <p:val>
                                            <p:strVal val="ppt_x"/>
                                          </p:val>
                                        </p:tav>
                                        <p:tav tm="100000">
                                          <p:val>
                                            <p:strVal val="ppt_x"/>
                                          </p:val>
                                        </p:tav>
                                      </p:tavLst>
                                    </p:anim>
                                    <p:anim calcmode="lin" valueType="num">
                                      <p:cBhvr additive="base">
                                        <p:cTn id="13" dur="500"/>
                                        <p:tgtEl>
                                          <p:spTgt spid="19"/>
                                        </p:tgtEl>
                                        <p:attrNameLst>
                                          <p:attrName>ppt_y</p:attrName>
                                        </p:attrNameLst>
                                      </p:cBhvr>
                                      <p:tavLst>
                                        <p:tav tm="0">
                                          <p:val>
                                            <p:strVal val="ppt_y"/>
                                          </p:val>
                                        </p:tav>
                                        <p:tav tm="100000">
                                          <p:val>
                                            <p:strVal val="1+ppt_h/2"/>
                                          </p:val>
                                        </p:tav>
                                      </p:tavLst>
                                    </p:anim>
                                    <p:set>
                                      <p:cBhvr>
                                        <p:cTn id="14" dur="1" fill="hold">
                                          <p:stCondLst>
                                            <p:cond delay="499"/>
                                          </p:stCondLst>
                                        </p:cTn>
                                        <p:tgtEl>
                                          <p:spTgt spid="19"/>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barn(inVertical)">
                                      <p:cBhvr>
                                        <p:cTn id="19" dur="500"/>
                                        <p:tgtEl>
                                          <p:spTgt spid="16"/>
                                        </p:tgtEl>
                                      </p:cBhvr>
                                    </p:animEffect>
                                  </p:childTnLst>
                                </p:cTn>
                              </p:par>
                              <p:par>
                                <p:cTn id="20" presetID="16" presetClass="entr" presetSubtype="21" fill="hold" nodeType="withEffect">
                                  <p:stCondLst>
                                    <p:cond delay="0"/>
                                  </p:stCondLst>
                                  <p:childTnLst>
                                    <p:set>
                                      <p:cBhvr>
                                        <p:cTn id="21" dur="1" fill="hold">
                                          <p:stCondLst>
                                            <p:cond delay="0"/>
                                          </p:stCondLst>
                                        </p:cTn>
                                        <p:tgtEl>
                                          <p:spTgt spid="31747"/>
                                        </p:tgtEl>
                                        <p:attrNameLst>
                                          <p:attrName>style.visibility</p:attrName>
                                        </p:attrNameLst>
                                      </p:cBhvr>
                                      <p:to>
                                        <p:strVal val="visible"/>
                                      </p:to>
                                    </p:set>
                                    <p:animEffect transition="in" filter="barn(inVertical)">
                                      <p:cBhvr>
                                        <p:cTn id="22" dur="500"/>
                                        <p:tgtEl>
                                          <p:spTgt spid="31747"/>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barn(inVertical)">
                                      <p:cBhvr>
                                        <p:cTn id="25" dur="500"/>
                                        <p:tgtEl>
                                          <p:spTgt spid="13"/>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31748"/>
                                        </p:tgtEl>
                                        <p:attrNameLst>
                                          <p:attrName>style.visibility</p:attrName>
                                        </p:attrNameLst>
                                      </p:cBhvr>
                                      <p:to>
                                        <p:strVal val="visible"/>
                                      </p:to>
                                    </p:set>
                                    <p:animEffect transition="in" filter="barn(inVertical)">
                                      <p:cBhvr>
                                        <p:cTn id="28" dur="500"/>
                                        <p:tgtEl>
                                          <p:spTgt spid="31748"/>
                                        </p:tgtEl>
                                      </p:cBhvr>
                                    </p:animEffect>
                                  </p:childTnLst>
                                </p:cTn>
                              </p:par>
                              <p:par>
                                <p:cTn id="29" presetID="16" presetClass="entr" presetSubtype="21" fill="hold" nodeType="withEffect">
                                  <p:stCondLst>
                                    <p:cond delay="0"/>
                                  </p:stCondLst>
                                  <p:childTnLst>
                                    <p:set>
                                      <p:cBhvr>
                                        <p:cTn id="30" dur="1" fill="hold">
                                          <p:stCondLst>
                                            <p:cond delay="0"/>
                                          </p:stCondLst>
                                        </p:cTn>
                                        <p:tgtEl>
                                          <p:spTgt spid="31749"/>
                                        </p:tgtEl>
                                        <p:attrNameLst>
                                          <p:attrName>style.visibility</p:attrName>
                                        </p:attrNameLst>
                                      </p:cBhvr>
                                      <p:to>
                                        <p:strVal val="visible"/>
                                      </p:to>
                                    </p:set>
                                    <p:animEffect transition="in" filter="barn(inVertical)">
                                      <p:cBhvr>
                                        <p:cTn id="31" dur="500"/>
                                        <p:tgtEl>
                                          <p:spTgt spid="31749"/>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barn(inVertical)">
                                      <p:cBhvr>
                                        <p:cTn id="34" dur="500"/>
                                        <p:tgtEl>
                                          <p:spTgt spid="14"/>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31750"/>
                                        </p:tgtEl>
                                        <p:attrNameLst>
                                          <p:attrName>style.visibility</p:attrName>
                                        </p:attrNameLst>
                                      </p:cBhvr>
                                      <p:to>
                                        <p:strVal val="visible"/>
                                      </p:to>
                                    </p:set>
                                    <p:animEffect transition="in" filter="barn(inVertical)">
                                      <p:cBhvr>
                                        <p:cTn id="37" dur="500"/>
                                        <p:tgtEl>
                                          <p:spTgt spid="31750"/>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barn(inVertical)">
                                      <p:cBhvr>
                                        <p:cTn id="40" dur="500"/>
                                        <p:tgtEl>
                                          <p:spTgt spid="17"/>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barn(inVertical)">
                                      <p:cBhvr>
                                        <p:cTn id="4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8" grpId="0"/>
      <p:bldP spid="31750" grpId="0"/>
      <p:bldP spid="13" grpId="0" animBg="1"/>
      <p:bldP spid="14" grpId="0" animBg="1"/>
      <p:bldP spid="16" grpId="0" animBg="1"/>
      <p:bldP spid="15" grpId="0" animBg="1"/>
      <p:bldP spid="17" grpId="0" animBg="1"/>
      <p:bldP spid="19" grpId="0"/>
      <p:bldP spid="19"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38" y="0"/>
            <a:ext cx="9145276" cy="6781800"/>
          </a:xfrm>
          <a:prstGeom prst="rect">
            <a:avLst/>
          </a:prstGeom>
        </p:spPr>
      </p:pic>
      <p:pic>
        <p:nvPicPr>
          <p:cNvPr id="11266" name="Picture 6" descr="Top 75+ hình nền powerpoint lịch sử chất lượng full hd cực đẹ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16" y="1066800"/>
            <a:ext cx="9133284"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7"/>
          <p:cNvSpPr/>
          <p:nvPr/>
        </p:nvSpPr>
        <p:spPr>
          <a:xfrm>
            <a:off x="2519772" y="2240868"/>
            <a:ext cx="4752528" cy="1084890"/>
          </a:xfrm>
          <a:prstGeom prst="rect">
            <a:avLst/>
          </a:prstGeom>
          <a:solidFill>
            <a:schemeClr val="bg1">
              <a:lumMod val="75000"/>
            </a:schemeClr>
          </a:solidFill>
          <a:ln w="9525">
            <a:noFill/>
            <a:miter/>
          </a:ln>
        </p:spPr>
        <p:txBody>
          <a:bodyPr wrap="square" lIns="68558" tIns="34279" rIns="68558" bIns="34279">
            <a:spAutoFit/>
          </a:bodyPr>
          <a:lstStyle/>
          <a:p>
            <a:pPr algn="ctr" defTabSz="685800" fontAlgn="base">
              <a:spcBef>
                <a:spcPct val="0"/>
              </a:spcBef>
              <a:spcAft>
                <a:spcPct val="0"/>
              </a:spcAft>
              <a:defRPr/>
            </a:pPr>
            <a:r>
              <a:rPr lang="vi-VN" altLang="zh-CN" sz="3300" b="1">
                <a:solidFill>
                  <a:srgbClr val="C00000"/>
                </a:solidFill>
                <a:latin typeface="隶书"/>
                <a:ea typeface="隶书"/>
                <a:cs typeface="隶书"/>
                <a:sym typeface="Arial" pitchFamily="34" charset="0"/>
              </a:rPr>
              <a:t>Hoạt động 2: Chiến dịch Điện Biên Phủ</a:t>
            </a:r>
            <a:endParaRPr lang="zh-CN" altLang="en-US" sz="3300" b="1">
              <a:solidFill>
                <a:srgbClr val="C00000"/>
              </a:solidFill>
              <a:latin typeface="隶书"/>
              <a:ea typeface="隶书"/>
              <a:cs typeface="隶书"/>
              <a:sym typeface="Arial" pitchFamily="34" charset="0"/>
            </a:endParaRPr>
          </a:p>
        </p:txBody>
      </p:sp>
    </p:spTree>
    <p:extLst>
      <p:ext uri="{BB962C8B-B14F-4D97-AF65-F5344CB8AC3E}">
        <p14:creationId xmlns:p14="http://schemas.microsoft.com/office/powerpoint/2010/main" val="9963384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2" name="Group 3"/>
          <p:cNvGrpSpPr>
            <a:grpSpLocks/>
          </p:cNvGrpSpPr>
          <p:nvPr/>
        </p:nvGrpSpPr>
        <p:grpSpPr bwMode="auto">
          <a:xfrm>
            <a:off x="3168416" y="-126032"/>
            <a:ext cx="5894621" cy="6603032"/>
            <a:chOff x="1566" y="313"/>
            <a:chExt cx="2690" cy="3473"/>
          </a:xfrm>
        </p:grpSpPr>
        <p:sp>
          <p:nvSpPr>
            <p:cNvPr id="163" name="Rectangle 4"/>
            <p:cNvSpPr>
              <a:spLocks noChangeArrowheads="1"/>
            </p:cNvSpPr>
            <p:nvPr/>
          </p:nvSpPr>
          <p:spPr bwMode="auto">
            <a:xfrm>
              <a:off x="1566" y="313"/>
              <a:ext cx="2681" cy="3473"/>
            </a:xfrm>
            <a:prstGeom prst="rect">
              <a:avLst/>
            </a:prstGeom>
            <a:solidFill>
              <a:srgbClr val="FFFFCC"/>
            </a:solidFill>
            <a:ln w="12700">
              <a:solidFill>
                <a:schemeClr val="tx1"/>
              </a:solidFill>
              <a:miter lim="800000"/>
              <a:headEnd/>
              <a:tailEnd/>
            </a:ln>
          </p:spPr>
          <p:txBody>
            <a:bodyPr wrap="none" anchor="ctr"/>
            <a:lstStyle/>
            <a:p>
              <a:endParaRPr lang="vi-VN">
                <a:latin typeface=".VnTimeH" pitchFamily="34" charset="0"/>
              </a:endParaRPr>
            </a:p>
          </p:txBody>
        </p:sp>
        <p:grpSp>
          <p:nvGrpSpPr>
            <p:cNvPr id="164" name="Group 5"/>
            <p:cNvGrpSpPr>
              <a:grpSpLocks/>
            </p:cNvGrpSpPr>
            <p:nvPr/>
          </p:nvGrpSpPr>
          <p:grpSpPr bwMode="auto">
            <a:xfrm>
              <a:off x="1844" y="313"/>
              <a:ext cx="2412" cy="3467"/>
              <a:chOff x="1844" y="313"/>
              <a:chExt cx="2412" cy="3467"/>
            </a:xfrm>
          </p:grpSpPr>
          <p:sp>
            <p:nvSpPr>
              <p:cNvPr id="165" name="Freeform 6"/>
              <p:cNvSpPr>
                <a:spLocks/>
              </p:cNvSpPr>
              <p:nvPr/>
            </p:nvSpPr>
            <p:spPr bwMode="auto">
              <a:xfrm>
                <a:off x="1910" y="313"/>
                <a:ext cx="1144" cy="976"/>
              </a:xfrm>
              <a:custGeom>
                <a:avLst/>
                <a:gdLst>
                  <a:gd name="T0" fmla="*/ 0 w 3660"/>
                  <a:gd name="T1" fmla="*/ 0 h 3122"/>
                  <a:gd name="T2" fmla="*/ 28 w 3660"/>
                  <a:gd name="T3" fmla="*/ 124 h 3122"/>
                  <a:gd name="T4" fmla="*/ 127 w 3660"/>
                  <a:gd name="T5" fmla="*/ 171 h 3122"/>
                  <a:gd name="T6" fmla="*/ 192 w 3660"/>
                  <a:gd name="T7" fmla="*/ 194 h 3122"/>
                  <a:gd name="T8" fmla="*/ 267 w 3660"/>
                  <a:gd name="T9" fmla="*/ 227 h 3122"/>
                  <a:gd name="T10" fmla="*/ 338 w 3660"/>
                  <a:gd name="T11" fmla="*/ 340 h 3122"/>
                  <a:gd name="T12" fmla="*/ 431 w 3660"/>
                  <a:gd name="T13" fmla="*/ 405 h 3122"/>
                  <a:gd name="T14" fmla="*/ 530 w 3660"/>
                  <a:gd name="T15" fmla="*/ 387 h 3122"/>
                  <a:gd name="T16" fmla="*/ 619 w 3660"/>
                  <a:gd name="T17" fmla="*/ 410 h 3122"/>
                  <a:gd name="T18" fmla="*/ 708 w 3660"/>
                  <a:gd name="T19" fmla="*/ 462 h 3122"/>
                  <a:gd name="T20" fmla="*/ 731 w 3660"/>
                  <a:gd name="T21" fmla="*/ 556 h 3122"/>
                  <a:gd name="T22" fmla="*/ 670 w 3660"/>
                  <a:gd name="T23" fmla="*/ 677 h 3122"/>
                  <a:gd name="T24" fmla="*/ 647 w 3660"/>
                  <a:gd name="T25" fmla="*/ 715 h 3122"/>
                  <a:gd name="T26" fmla="*/ 750 w 3660"/>
                  <a:gd name="T27" fmla="*/ 771 h 3122"/>
                  <a:gd name="T28" fmla="*/ 896 w 3660"/>
                  <a:gd name="T29" fmla="*/ 823 h 3122"/>
                  <a:gd name="T30" fmla="*/ 989 w 3660"/>
                  <a:gd name="T31" fmla="*/ 968 h 3122"/>
                  <a:gd name="T32" fmla="*/ 1050 w 3660"/>
                  <a:gd name="T33" fmla="*/ 870 h 3122"/>
                  <a:gd name="T34" fmla="*/ 1092 w 3660"/>
                  <a:gd name="T35" fmla="*/ 818 h 3122"/>
                  <a:gd name="T36" fmla="*/ 1125 w 3660"/>
                  <a:gd name="T37" fmla="*/ 795 h 3122"/>
                  <a:gd name="T38" fmla="*/ 1125 w 3660"/>
                  <a:gd name="T39" fmla="*/ 729 h 3122"/>
                  <a:gd name="T40" fmla="*/ 1041 w 3660"/>
                  <a:gd name="T41" fmla="*/ 706 h 3122"/>
                  <a:gd name="T42" fmla="*/ 1078 w 3660"/>
                  <a:gd name="T43" fmla="*/ 673 h 3122"/>
                  <a:gd name="T44" fmla="*/ 1088 w 3660"/>
                  <a:gd name="T45" fmla="*/ 621 h 3122"/>
                  <a:gd name="T46" fmla="*/ 1121 w 3660"/>
                  <a:gd name="T47" fmla="*/ 574 h 3122"/>
                  <a:gd name="T48" fmla="*/ 1139 w 3660"/>
                  <a:gd name="T49" fmla="*/ 532 h 3122"/>
                  <a:gd name="T50" fmla="*/ 1092 w 3660"/>
                  <a:gd name="T51" fmla="*/ 527 h 3122"/>
                  <a:gd name="T52" fmla="*/ 1060 w 3660"/>
                  <a:gd name="T53" fmla="*/ 490 h 3122"/>
                  <a:gd name="T54" fmla="*/ 1046 w 3660"/>
                  <a:gd name="T55" fmla="*/ 452 h 3122"/>
                  <a:gd name="T56" fmla="*/ 1027 w 3660"/>
                  <a:gd name="T57" fmla="*/ 387 h 3122"/>
                  <a:gd name="T58" fmla="*/ 1046 w 3660"/>
                  <a:gd name="T59" fmla="*/ 335 h 3122"/>
                  <a:gd name="T60" fmla="*/ 1027 w 3660"/>
                  <a:gd name="T61" fmla="*/ 265 h 3122"/>
                  <a:gd name="T62" fmla="*/ 961 w 3660"/>
                  <a:gd name="T63" fmla="*/ 180 h 3122"/>
                  <a:gd name="T64" fmla="*/ 914 w 3660"/>
                  <a:gd name="T65" fmla="*/ 119 h 3122"/>
                  <a:gd name="T66" fmla="*/ 947 w 3660"/>
                  <a:gd name="T67" fmla="*/ 5 h 312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660"/>
                  <a:gd name="T103" fmla="*/ 0 h 3122"/>
                  <a:gd name="T104" fmla="*/ 3660 w 3660"/>
                  <a:gd name="T105" fmla="*/ 3122 h 312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660" h="3122">
                    <a:moveTo>
                      <a:pt x="0" y="0"/>
                    </a:moveTo>
                    <a:cubicBezTo>
                      <a:pt x="15" y="64"/>
                      <a:pt x="22" y="306"/>
                      <a:pt x="90" y="397"/>
                    </a:cubicBezTo>
                    <a:cubicBezTo>
                      <a:pt x="158" y="488"/>
                      <a:pt x="317" y="509"/>
                      <a:pt x="405" y="547"/>
                    </a:cubicBezTo>
                    <a:cubicBezTo>
                      <a:pt x="493" y="585"/>
                      <a:pt x="540" y="592"/>
                      <a:pt x="615" y="622"/>
                    </a:cubicBezTo>
                    <a:cubicBezTo>
                      <a:pt x="690" y="652"/>
                      <a:pt x="778" y="650"/>
                      <a:pt x="855" y="727"/>
                    </a:cubicBezTo>
                    <a:cubicBezTo>
                      <a:pt x="932" y="804"/>
                      <a:pt x="993" y="992"/>
                      <a:pt x="1080" y="1087"/>
                    </a:cubicBezTo>
                    <a:cubicBezTo>
                      <a:pt x="1167" y="1182"/>
                      <a:pt x="1277" y="1272"/>
                      <a:pt x="1380" y="1297"/>
                    </a:cubicBezTo>
                    <a:cubicBezTo>
                      <a:pt x="1483" y="1322"/>
                      <a:pt x="1595" y="1235"/>
                      <a:pt x="1695" y="1237"/>
                    </a:cubicBezTo>
                    <a:cubicBezTo>
                      <a:pt x="1795" y="1239"/>
                      <a:pt x="1885" y="1272"/>
                      <a:pt x="1980" y="1312"/>
                    </a:cubicBezTo>
                    <a:cubicBezTo>
                      <a:pt x="2075" y="1352"/>
                      <a:pt x="2205" y="1400"/>
                      <a:pt x="2265" y="1477"/>
                    </a:cubicBezTo>
                    <a:cubicBezTo>
                      <a:pt x="2325" y="1554"/>
                      <a:pt x="2360" y="1662"/>
                      <a:pt x="2340" y="1777"/>
                    </a:cubicBezTo>
                    <a:cubicBezTo>
                      <a:pt x="2320" y="1892"/>
                      <a:pt x="2190" y="2082"/>
                      <a:pt x="2145" y="2167"/>
                    </a:cubicBezTo>
                    <a:cubicBezTo>
                      <a:pt x="2100" y="2252"/>
                      <a:pt x="2028" y="2237"/>
                      <a:pt x="2070" y="2287"/>
                    </a:cubicBezTo>
                    <a:cubicBezTo>
                      <a:pt x="2112" y="2337"/>
                      <a:pt x="2268" y="2410"/>
                      <a:pt x="2400" y="2467"/>
                    </a:cubicBezTo>
                    <a:cubicBezTo>
                      <a:pt x="2532" y="2524"/>
                      <a:pt x="2737" y="2527"/>
                      <a:pt x="2865" y="2632"/>
                    </a:cubicBezTo>
                    <a:cubicBezTo>
                      <a:pt x="2993" y="2737"/>
                      <a:pt x="3082" y="3072"/>
                      <a:pt x="3165" y="3097"/>
                    </a:cubicBezTo>
                    <a:cubicBezTo>
                      <a:pt x="3248" y="3122"/>
                      <a:pt x="3305" y="2862"/>
                      <a:pt x="3360" y="2782"/>
                    </a:cubicBezTo>
                    <a:cubicBezTo>
                      <a:pt x="3415" y="2702"/>
                      <a:pt x="3455" y="2657"/>
                      <a:pt x="3495" y="2617"/>
                    </a:cubicBezTo>
                    <a:cubicBezTo>
                      <a:pt x="3535" y="2577"/>
                      <a:pt x="3583" y="2589"/>
                      <a:pt x="3600" y="2542"/>
                    </a:cubicBezTo>
                    <a:cubicBezTo>
                      <a:pt x="3617" y="2495"/>
                      <a:pt x="3645" y="2379"/>
                      <a:pt x="3600" y="2332"/>
                    </a:cubicBezTo>
                    <a:cubicBezTo>
                      <a:pt x="3555" y="2285"/>
                      <a:pt x="3355" y="2287"/>
                      <a:pt x="3330" y="2257"/>
                    </a:cubicBezTo>
                    <a:cubicBezTo>
                      <a:pt x="3305" y="2227"/>
                      <a:pt x="3425" y="2197"/>
                      <a:pt x="3450" y="2152"/>
                    </a:cubicBezTo>
                    <a:cubicBezTo>
                      <a:pt x="3475" y="2107"/>
                      <a:pt x="3458" y="2039"/>
                      <a:pt x="3480" y="1987"/>
                    </a:cubicBezTo>
                    <a:cubicBezTo>
                      <a:pt x="3502" y="1935"/>
                      <a:pt x="3557" y="1885"/>
                      <a:pt x="3585" y="1837"/>
                    </a:cubicBezTo>
                    <a:cubicBezTo>
                      <a:pt x="3613" y="1789"/>
                      <a:pt x="3660" y="1727"/>
                      <a:pt x="3645" y="1702"/>
                    </a:cubicBezTo>
                    <a:cubicBezTo>
                      <a:pt x="3630" y="1677"/>
                      <a:pt x="3537" y="1709"/>
                      <a:pt x="3495" y="1687"/>
                    </a:cubicBezTo>
                    <a:cubicBezTo>
                      <a:pt x="3453" y="1665"/>
                      <a:pt x="3415" y="1607"/>
                      <a:pt x="3390" y="1567"/>
                    </a:cubicBezTo>
                    <a:cubicBezTo>
                      <a:pt x="3365" y="1527"/>
                      <a:pt x="3363" y="1502"/>
                      <a:pt x="3345" y="1447"/>
                    </a:cubicBezTo>
                    <a:cubicBezTo>
                      <a:pt x="3327" y="1392"/>
                      <a:pt x="3285" y="1299"/>
                      <a:pt x="3285" y="1237"/>
                    </a:cubicBezTo>
                    <a:cubicBezTo>
                      <a:pt x="3285" y="1175"/>
                      <a:pt x="3345" y="1137"/>
                      <a:pt x="3345" y="1072"/>
                    </a:cubicBezTo>
                    <a:cubicBezTo>
                      <a:pt x="3345" y="1007"/>
                      <a:pt x="3330" y="929"/>
                      <a:pt x="3285" y="847"/>
                    </a:cubicBezTo>
                    <a:cubicBezTo>
                      <a:pt x="3240" y="765"/>
                      <a:pt x="3135" y="654"/>
                      <a:pt x="3075" y="577"/>
                    </a:cubicBezTo>
                    <a:cubicBezTo>
                      <a:pt x="3015" y="500"/>
                      <a:pt x="2933" y="476"/>
                      <a:pt x="2925" y="382"/>
                    </a:cubicBezTo>
                    <a:cubicBezTo>
                      <a:pt x="2917" y="288"/>
                      <a:pt x="3008" y="91"/>
                      <a:pt x="3030" y="15"/>
                    </a:cubicBezTo>
                  </a:path>
                </a:pathLst>
              </a:custGeom>
              <a:noFill/>
              <a:ln w="28575">
                <a:solidFill>
                  <a:srgbClr val="339966"/>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6" name="Freeform 7"/>
              <p:cNvSpPr>
                <a:spLocks/>
              </p:cNvSpPr>
              <p:nvPr/>
            </p:nvSpPr>
            <p:spPr bwMode="auto">
              <a:xfrm>
                <a:off x="3044" y="832"/>
                <a:ext cx="1212" cy="299"/>
              </a:xfrm>
              <a:custGeom>
                <a:avLst/>
                <a:gdLst>
                  <a:gd name="T0" fmla="*/ 0 w 3877"/>
                  <a:gd name="T1" fmla="*/ 247 h 956"/>
                  <a:gd name="T2" fmla="*/ 70 w 3877"/>
                  <a:gd name="T3" fmla="*/ 229 h 956"/>
                  <a:gd name="T4" fmla="*/ 122 w 3877"/>
                  <a:gd name="T5" fmla="*/ 261 h 956"/>
                  <a:gd name="T6" fmla="*/ 183 w 3877"/>
                  <a:gd name="T7" fmla="*/ 266 h 956"/>
                  <a:gd name="T8" fmla="*/ 216 w 3877"/>
                  <a:gd name="T9" fmla="*/ 280 h 956"/>
                  <a:gd name="T10" fmla="*/ 305 w 3877"/>
                  <a:gd name="T11" fmla="*/ 299 h 956"/>
                  <a:gd name="T12" fmla="*/ 375 w 3877"/>
                  <a:gd name="T13" fmla="*/ 280 h 956"/>
                  <a:gd name="T14" fmla="*/ 417 w 3877"/>
                  <a:gd name="T15" fmla="*/ 266 h 956"/>
                  <a:gd name="T16" fmla="*/ 511 w 3877"/>
                  <a:gd name="T17" fmla="*/ 238 h 956"/>
                  <a:gd name="T18" fmla="*/ 521 w 3877"/>
                  <a:gd name="T19" fmla="*/ 205 h 956"/>
                  <a:gd name="T20" fmla="*/ 591 w 3877"/>
                  <a:gd name="T21" fmla="*/ 247 h 956"/>
                  <a:gd name="T22" fmla="*/ 666 w 3877"/>
                  <a:gd name="T23" fmla="*/ 271 h 956"/>
                  <a:gd name="T24" fmla="*/ 722 w 3877"/>
                  <a:gd name="T25" fmla="*/ 261 h 956"/>
                  <a:gd name="T26" fmla="*/ 778 w 3877"/>
                  <a:gd name="T27" fmla="*/ 219 h 956"/>
                  <a:gd name="T28" fmla="*/ 835 w 3877"/>
                  <a:gd name="T29" fmla="*/ 163 h 956"/>
                  <a:gd name="T30" fmla="*/ 891 w 3877"/>
                  <a:gd name="T31" fmla="*/ 154 h 956"/>
                  <a:gd name="T32" fmla="*/ 957 w 3877"/>
                  <a:gd name="T33" fmla="*/ 191 h 956"/>
                  <a:gd name="T34" fmla="*/ 1036 w 3877"/>
                  <a:gd name="T35" fmla="*/ 229 h 956"/>
                  <a:gd name="T36" fmla="*/ 1083 w 3877"/>
                  <a:gd name="T37" fmla="*/ 186 h 956"/>
                  <a:gd name="T38" fmla="*/ 1088 w 3877"/>
                  <a:gd name="T39" fmla="*/ 135 h 956"/>
                  <a:gd name="T40" fmla="*/ 1210 w 3877"/>
                  <a:gd name="T41" fmla="*/ 1 h 956"/>
                  <a:gd name="T42" fmla="*/ 1074 w 3877"/>
                  <a:gd name="T43" fmla="*/ 128 h 956"/>
                  <a:gd name="T44" fmla="*/ 1088 w 3877"/>
                  <a:gd name="T45" fmla="*/ 142 h 9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877"/>
                  <a:gd name="T70" fmla="*/ 0 h 956"/>
                  <a:gd name="T71" fmla="*/ 3877 w 3877"/>
                  <a:gd name="T72" fmla="*/ 956 h 9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877" h="956">
                    <a:moveTo>
                      <a:pt x="0" y="791"/>
                    </a:moveTo>
                    <a:cubicBezTo>
                      <a:pt x="80" y="757"/>
                      <a:pt x="160" y="724"/>
                      <a:pt x="225" y="731"/>
                    </a:cubicBezTo>
                    <a:cubicBezTo>
                      <a:pt x="290" y="738"/>
                      <a:pt x="330" y="816"/>
                      <a:pt x="390" y="836"/>
                    </a:cubicBezTo>
                    <a:cubicBezTo>
                      <a:pt x="450" y="856"/>
                      <a:pt x="535" y="841"/>
                      <a:pt x="585" y="851"/>
                    </a:cubicBezTo>
                    <a:cubicBezTo>
                      <a:pt x="635" y="861"/>
                      <a:pt x="625" y="879"/>
                      <a:pt x="690" y="896"/>
                    </a:cubicBezTo>
                    <a:cubicBezTo>
                      <a:pt x="755" y="913"/>
                      <a:pt x="890" y="956"/>
                      <a:pt x="975" y="956"/>
                    </a:cubicBezTo>
                    <a:cubicBezTo>
                      <a:pt x="1060" y="956"/>
                      <a:pt x="1140" y="913"/>
                      <a:pt x="1200" y="896"/>
                    </a:cubicBezTo>
                    <a:cubicBezTo>
                      <a:pt x="1260" y="879"/>
                      <a:pt x="1263" y="873"/>
                      <a:pt x="1335" y="851"/>
                    </a:cubicBezTo>
                    <a:cubicBezTo>
                      <a:pt x="1407" y="829"/>
                      <a:pt x="1580" y="793"/>
                      <a:pt x="1635" y="761"/>
                    </a:cubicBezTo>
                    <a:cubicBezTo>
                      <a:pt x="1690" y="729"/>
                      <a:pt x="1623" y="651"/>
                      <a:pt x="1665" y="656"/>
                    </a:cubicBezTo>
                    <a:cubicBezTo>
                      <a:pt x="1707" y="661"/>
                      <a:pt x="1813" y="756"/>
                      <a:pt x="1890" y="791"/>
                    </a:cubicBezTo>
                    <a:cubicBezTo>
                      <a:pt x="1967" y="826"/>
                      <a:pt x="2060" y="858"/>
                      <a:pt x="2130" y="866"/>
                    </a:cubicBezTo>
                    <a:cubicBezTo>
                      <a:pt x="2200" y="874"/>
                      <a:pt x="2250" y="864"/>
                      <a:pt x="2310" y="836"/>
                    </a:cubicBezTo>
                    <a:cubicBezTo>
                      <a:pt x="2370" y="808"/>
                      <a:pt x="2430" y="754"/>
                      <a:pt x="2490" y="701"/>
                    </a:cubicBezTo>
                    <a:cubicBezTo>
                      <a:pt x="2550" y="648"/>
                      <a:pt x="2610" y="556"/>
                      <a:pt x="2670" y="521"/>
                    </a:cubicBezTo>
                    <a:cubicBezTo>
                      <a:pt x="2730" y="486"/>
                      <a:pt x="2785" y="476"/>
                      <a:pt x="2850" y="491"/>
                    </a:cubicBezTo>
                    <a:cubicBezTo>
                      <a:pt x="2915" y="506"/>
                      <a:pt x="2983" y="571"/>
                      <a:pt x="3060" y="611"/>
                    </a:cubicBezTo>
                    <a:cubicBezTo>
                      <a:pt x="3137" y="651"/>
                      <a:pt x="3248" y="733"/>
                      <a:pt x="3315" y="731"/>
                    </a:cubicBezTo>
                    <a:cubicBezTo>
                      <a:pt x="3382" y="729"/>
                      <a:pt x="3438" y="646"/>
                      <a:pt x="3465" y="596"/>
                    </a:cubicBezTo>
                    <a:cubicBezTo>
                      <a:pt x="3492" y="546"/>
                      <a:pt x="3413" y="530"/>
                      <a:pt x="3480" y="431"/>
                    </a:cubicBezTo>
                    <a:cubicBezTo>
                      <a:pt x="3547" y="332"/>
                      <a:pt x="3877" y="8"/>
                      <a:pt x="3870" y="4"/>
                    </a:cubicBezTo>
                    <a:cubicBezTo>
                      <a:pt x="3863" y="0"/>
                      <a:pt x="3500" y="334"/>
                      <a:pt x="3435" y="409"/>
                    </a:cubicBezTo>
                    <a:cubicBezTo>
                      <a:pt x="3370" y="484"/>
                      <a:pt x="3471" y="445"/>
                      <a:pt x="3480" y="454"/>
                    </a:cubicBezTo>
                  </a:path>
                </a:pathLst>
              </a:custGeom>
              <a:noFill/>
              <a:ln w="28575">
                <a:solidFill>
                  <a:srgbClr val="339966"/>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7" name="Freeform 8"/>
              <p:cNvSpPr>
                <a:spLocks/>
              </p:cNvSpPr>
              <p:nvPr/>
            </p:nvSpPr>
            <p:spPr bwMode="auto">
              <a:xfrm>
                <a:off x="2522" y="332"/>
                <a:ext cx="398" cy="1901"/>
              </a:xfrm>
              <a:custGeom>
                <a:avLst/>
                <a:gdLst>
                  <a:gd name="T0" fmla="*/ 185 w 1274"/>
                  <a:gd name="T1" fmla="*/ 0 h 6082"/>
                  <a:gd name="T2" fmla="*/ 208 w 1274"/>
                  <a:gd name="T3" fmla="*/ 283 h 6082"/>
                  <a:gd name="T4" fmla="*/ 218 w 1274"/>
                  <a:gd name="T5" fmla="*/ 471 h 6082"/>
                  <a:gd name="T6" fmla="*/ 194 w 1274"/>
                  <a:gd name="T7" fmla="*/ 602 h 6082"/>
                  <a:gd name="T8" fmla="*/ 185 w 1274"/>
                  <a:gd name="T9" fmla="*/ 705 h 6082"/>
                  <a:gd name="T10" fmla="*/ 119 w 1274"/>
                  <a:gd name="T11" fmla="*/ 870 h 6082"/>
                  <a:gd name="T12" fmla="*/ 82 w 1274"/>
                  <a:gd name="T13" fmla="*/ 893 h 6082"/>
                  <a:gd name="T14" fmla="*/ 21 w 1274"/>
                  <a:gd name="T15" fmla="*/ 893 h 6082"/>
                  <a:gd name="T16" fmla="*/ 12 w 1274"/>
                  <a:gd name="T17" fmla="*/ 968 h 6082"/>
                  <a:gd name="T18" fmla="*/ 91 w 1274"/>
                  <a:gd name="T19" fmla="*/ 1137 h 6082"/>
                  <a:gd name="T20" fmla="*/ 110 w 1274"/>
                  <a:gd name="T21" fmla="*/ 1259 h 6082"/>
                  <a:gd name="T22" fmla="*/ 152 w 1274"/>
                  <a:gd name="T23" fmla="*/ 1315 h 6082"/>
                  <a:gd name="T24" fmla="*/ 176 w 1274"/>
                  <a:gd name="T25" fmla="*/ 1367 h 6082"/>
                  <a:gd name="T26" fmla="*/ 208 w 1274"/>
                  <a:gd name="T27" fmla="*/ 1404 h 6082"/>
                  <a:gd name="T28" fmla="*/ 340 w 1274"/>
                  <a:gd name="T29" fmla="*/ 1460 h 6082"/>
                  <a:gd name="T30" fmla="*/ 391 w 1274"/>
                  <a:gd name="T31" fmla="*/ 1456 h 6082"/>
                  <a:gd name="T32" fmla="*/ 382 w 1274"/>
                  <a:gd name="T33" fmla="*/ 1540 h 6082"/>
                  <a:gd name="T34" fmla="*/ 335 w 1274"/>
                  <a:gd name="T35" fmla="*/ 1620 h 6082"/>
                  <a:gd name="T36" fmla="*/ 307 w 1274"/>
                  <a:gd name="T37" fmla="*/ 1699 h 6082"/>
                  <a:gd name="T38" fmla="*/ 236 w 1274"/>
                  <a:gd name="T39" fmla="*/ 1737 h 6082"/>
                  <a:gd name="T40" fmla="*/ 204 w 1274"/>
                  <a:gd name="T41" fmla="*/ 1784 h 6082"/>
                  <a:gd name="T42" fmla="*/ 185 w 1274"/>
                  <a:gd name="T43" fmla="*/ 1845 h 6082"/>
                  <a:gd name="T44" fmla="*/ 138 w 1274"/>
                  <a:gd name="T45" fmla="*/ 1901 h 608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274"/>
                  <a:gd name="T70" fmla="*/ 0 h 6082"/>
                  <a:gd name="T71" fmla="*/ 1274 w 1274"/>
                  <a:gd name="T72" fmla="*/ 6082 h 608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274" h="6082">
                    <a:moveTo>
                      <a:pt x="592" y="0"/>
                    </a:moveTo>
                    <a:cubicBezTo>
                      <a:pt x="604" y="149"/>
                      <a:pt x="650" y="656"/>
                      <a:pt x="667" y="907"/>
                    </a:cubicBezTo>
                    <a:cubicBezTo>
                      <a:pt x="684" y="1158"/>
                      <a:pt x="704" y="1337"/>
                      <a:pt x="697" y="1507"/>
                    </a:cubicBezTo>
                    <a:cubicBezTo>
                      <a:pt x="690" y="1677"/>
                      <a:pt x="639" y="1802"/>
                      <a:pt x="622" y="1927"/>
                    </a:cubicBezTo>
                    <a:cubicBezTo>
                      <a:pt x="605" y="2052"/>
                      <a:pt x="632" y="2115"/>
                      <a:pt x="592" y="2257"/>
                    </a:cubicBezTo>
                    <a:cubicBezTo>
                      <a:pt x="552" y="2399"/>
                      <a:pt x="437" y="2682"/>
                      <a:pt x="382" y="2782"/>
                    </a:cubicBezTo>
                    <a:cubicBezTo>
                      <a:pt x="327" y="2882"/>
                      <a:pt x="314" y="2845"/>
                      <a:pt x="262" y="2857"/>
                    </a:cubicBezTo>
                    <a:cubicBezTo>
                      <a:pt x="210" y="2869"/>
                      <a:pt x="104" y="2817"/>
                      <a:pt x="67" y="2857"/>
                    </a:cubicBezTo>
                    <a:cubicBezTo>
                      <a:pt x="30" y="2897"/>
                      <a:pt x="0" y="2967"/>
                      <a:pt x="37" y="3097"/>
                    </a:cubicBezTo>
                    <a:cubicBezTo>
                      <a:pt x="74" y="3227"/>
                      <a:pt x="240" y="3482"/>
                      <a:pt x="292" y="3637"/>
                    </a:cubicBezTo>
                    <a:cubicBezTo>
                      <a:pt x="344" y="3792"/>
                      <a:pt x="320" y="3932"/>
                      <a:pt x="352" y="4027"/>
                    </a:cubicBezTo>
                    <a:cubicBezTo>
                      <a:pt x="384" y="4122"/>
                      <a:pt x="452" y="4149"/>
                      <a:pt x="487" y="4207"/>
                    </a:cubicBezTo>
                    <a:cubicBezTo>
                      <a:pt x="522" y="4265"/>
                      <a:pt x="532" y="4325"/>
                      <a:pt x="562" y="4372"/>
                    </a:cubicBezTo>
                    <a:cubicBezTo>
                      <a:pt x="592" y="4419"/>
                      <a:pt x="579" y="4442"/>
                      <a:pt x="667" y="4492"/>
                    </a:cubicBezTo>
                    <a:cubicBezTo>
                      <a:pt x="755" y="4542"/>
                      <a:pt x="990" y="4645"/>
                      <a:pt x="1087" y="4672"/>
                    </a:cubicBezTo>
                    <a:cubicBezTo>
                      <a:pt x="1184" y="4699"/>
                      <a:pt x="1230" y="4615"/>
                      <a:pt x="1252" y="4657"/>
                    </a:cubicBezTo>
                    <a:cubicBezTo>
                      <a:pt x="1274" y="4699"/>
                      <a:pt x="1252" y="4840"/>
                      <a:pt x="1222" y="4927"/>
                    </a:cubicBezTo>
                    <a:cubicBezTo>
                      <a:pt x="1192" y="5014"/>
                      <a:pt x="1112" y="5097"/>
                      <a:pt x="1072" y="5182"/>
                    </a:cubicBezTo>
                    <a:cubicBezTo>
                      <a:pt x="1032" y="5267"/>
                      <a:pt x="1035" y="5374"/>
                      <a:pt x="982" y="5437"/>
                    </a:cubicBezTo>
                    <a:cubicBezTo>
                      <a:pt x="929" y="5500"/>
                      <a:pt x="812" y="5512"/>
                      <a:pt x="757" y="5557"/>
                    </a:cubicBezTo>
                    <a:cubicBezTo>
                      <a:pt x="702" y="5602"/>
                      <a:pt x="679" y="5650"/>
                      <a:pt x="652" y="5707"/>
                    </a:cubicBezTo>
                    <a:cubicBezTo>
                      <a:pt x="625" y="5764"/>
                      <a:pt x="627" y="5839"/>
                      <a:pt x="592" y="5902"/>
                    </a:cubicBezTo>
                    <a:cubicBezTo>
                      <a:pt x="557" y="5965"/>
                      <a:pt x="467" y="6050"/>
                      <a:pt x="442" y="6082"/>
                    </a:cubicBezTo>
                  </a:path>
                </a:pathLst>
              </a:custGeom>
              <a:noFill/>
              <a:ln w="28575">
                <a:solidFill>
                  <a:srgbClr val="996633"/>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8" name="Freeform 9"/>
              <p:cNvSpPr>
                <a:spLocks/>
              </p:cNvSpPr>
              <p:nvPr/>
            </p:nvSpPr>
            <p:spPr bwMode="auto">
              <a:xfrm>
                <a:off x="2874" y="880"/>
                <a:ext cx="1375" cy="917"/>
              </a:xfrm>
              <a:custGeom>
                <a:avLst/>
                <a:gdLst>
                  <a:gd name="T0" fmla="*/ 1375 w 4400"/>
                  <a:gd name="T1" fmla="*/ 0 h 2932"/>
                  <a:gd name="T2" fmla="*/ 1305 w 4400"/>
                  <a:gd name="T3" fmla="*/ 63 h 2932"/>
                  <a:gd name="T4" fmla="*/ 1267 w 4400"/>
                  <a:gd name="T5" fmla="*/ 134 h 2932"/>
                  <a:gd name="T6" fmla="*/ 1230 w 4400"/>
                  <a:gd name="T7" fmla="*/ 171 h 2932"/>
                  <a:gd name="T8" fmla="*/ 1183 w 4400"/>
                  <a:gd name="T9" fmla="*/ 204 h 2932"/>
                  <a:gd name="T10" fmla="*/ 1094 w 4400"/>
                  <a:gd name="T11" fmla="*/ 204 h 2932"/>
                  <a:gd name="T12" fmla="*/ 1023 w 4400"/>
                  <a:gd name="T13" fmla="*/ 185 h 2932"/>
                  <a:gd name="T14" fmla="*/ 967 w 4400"/>
                  <a:gd name="T15" fmla="*/ 185 h 2932"/>
                  <a:gd name="T16" fmla="*/ 897 w 4400"/>
                  <a:gd name="T17" fmla="*/ 232 h 2932"/>
                  <a:gd name="T18" fmla="*/ 827 w 4400"/>
                  <a:gd name="T19" fmla="*/ 284 h 2932"/>
                  <a:gd name="T20" fmla="*/ 747 w 4400"/>
                  <a:gd name="T21" fmla="*/ 307 h 2932"/>
                  <a:gd name="T22" fmla="*/ 630 w 4400"/>
                  <a:gd name="T23" fmla="*/ 373 h 2932"/>
                  <a:gd name="T24" fmla="*/ 531 w 4400"/>
                  <a:gd name="T25" fmla="*/ 396 h 2932"/>
                  <a:gd name="T26" fmla="*/ 442 w 4400"/>
                  <a:gd name="T27" fmla="*/ 471 h 2932"/>
                  <a:gd name="T28" fmla="*/ 391 w 4400"/>
                  <a:gd name="T29" fmla="*/ 509 h 2932"/>
                  <a:gd name="T30" fmla="*/ 358 w 4400"/>
                  <a:gd name="T31" fmla="*/ 584 h 2932"/>
                  <a:gd name="T32" fmla="*/ 311 w 4400"/>
                  <a:gd name="T33" fmla="*/ 668 h 2932"/>
                  <a:gd name="T34" fmla="*/ 259 w 4400"/>
                  <a:gd name="T35" fmla="*/ 687 h 2932"/>
                  <a:gd name="T36" fmla="*/ 231 w 4400"/>
                  <a:gd name="T37" fmla="*/ 739 h 2932"/>
                  <a:gd name="T38" fmla="*/ 217 w 4400"/>
                  <a:gd name="T39" fmla="*/ 818 h 2932"/>
                  <a:gd name="T40" fmla="*/ 194 w 4400"/>
                  <a:gd name="T41" fmla="*/ 903 h 2932"/>
                  <a:gd name="T42" fmla="*/ 86 w 4400"/>
                  <a:gd name="T43" fmla="*/ 889 h 2932"/>
                  <a:gd name="T44" fmla="*/ 30 w 4400"/>
                  <a:gd name="T45" fmla="*/ 917 h 29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400"/>
                  <a:gd name="T70" fmla="*/ 0 h 2932"/>
                  <a:gd name="T71" fmla="*/ 4400 w 4400"/>
                  <a:gd name="T72" fmla="*/ 2932 h 29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400" h="2932">
                    <a:moveTo>
                      <a:pt x="4400" y="0"/>
                    </a:moveTo>
                    <a:cubicBezTo>
                      <a:pt x="4365" y="34"/>
                      <a:pt x="4232" y="131"/>
                      <a:pt x="4175" y="202"/>
                    </a:cubicBezTo>
                    <a:cubicBezTo>
                      <a:pt x="4118" y="273"/>
                      <a:pt x="4095" y="370"/>
                      <a:pt x="4055" y="427"/>
                    </a:cubicBezTo>
                    <a:cubicBezTo>
                      <a:pt x="4015" y="484"/>
                      <a:pt x="3980" y="510"/>
                      <a:pt x="3935" y="547"/>
                    </a:cubicBezTo>
                    <a:cubicBezTo>
                      <a:pt x="3890" y="584"/>
                      <a:pt x="3857" y="635"/>
                      <a:pt x="3785" y="652"/>
                    </a:cubicBezTo>
                    <a:cubicBezTo>
                      <a:pt x="3713" y="669"/>
                      <a:pt x="3585" y="662"/>
                      <a:pt x="3500" y="652"/>
                    </a:cubicBezTo>
                    <a:cubicBezTo>
                      <a:pt x="3415" y="642"/>
                      <a:pt x="3342" y="602"/>
                      <a:pt x="3275" y="592"/>
                    </a:cubicBezTo>
                    <a:cubicBezTo>
                      <a:pt x="3208" y="582"/>
                      <a:pt x="3163" y="567"/>
                      <a:pt x="3095" y="592"/>
                    </a:cubicBezTo>
                    <a:cubicBezTo>
                      <a:pt x="3027" y="617"/>
                      <a:pt x="2945" y="690"/>
                      <a:pt x="2870" y="742"/>
                    </a:cubicBezTo>
                    <a:cubicBezTo>
                      <a:pt x="2795" y="794"/>
                      <a:pt x="2725" y="867"/>
                      <a:pt x="2645" y="907"/>
                    </a:cubicBezTo>
                    <a:cubicBezTo>
                      <a:pt x="2565" y="947"/>
                      <a:pt x="2495" y="934"/>
                      <a:pt x="2390" y="982"/>
                    </a:cubicBezTo>
                    <a:cubicBezTo>
                      <a:pt x="2285" y="1030"/>
                      <a:pt x="2130" y="1144"/>
                      <a:pt x="2015" y="1192"/>
                    </a:cubicBezTo>
                    <a:cubicBezTo>
                      <a:pt x="1900" y="1240"/>
                      <a:pt x="1800" y="1214"/>
                      <a:pt x="1700" y="1267"/>
                    </a:cubicBezTo>
                    <a:cubicBezTo>
                      <a:pt x="1600" y="1320"/>
                      <a:pt x="1490" y="1447"/>
                      <a:pt x="1415" y="1507"/>
                    </a:cubicBezTo>
                    <a:cubicBezTo>
                      <a:pt x="1340" y="1567"/>
                      <a:pt x="1295" y="1567"/>
                      <a:pt x="1250" y="1627"/>
                    </a:cubicBezTo>
                    <a:cubicBezTo>
                      <a:pt x="1205" y="1687"/>
                      <a:pt x="1187" y="1782"/>
                      <a:pt x="1145" y="1867"/>
                    </a:cubicBezTo>
                    <a:cubicBezTo>
                      <a:pt x="1103" y="1952"/>
                      <a:pt x="1047" y="2082"/>
                      <a:pt x="995" y="2137"/>
                    </a:cubicBezTo>
                    <a:cubicBezTo>
                      <a:pt x="943" y="2192"/>
                      <a:pt x="872" y="2160"/>
                      <a:pt x="830" y="2197"/>
                    </a:cubicBezTo>
                    <a:cubicBezTo>
                      <a:pt x="788" y="2234"/>
                      <a:pt x="762" y="2292"/>
                      <a:pt x="740" y="2362"/>
                    </a:cubicBezTo>
                    <a:cubicBezTo>
                      <a:pt x="718" y="2432"/>
                      <a:pt x="715" y="2530"/>
                      <a:pt x="695" y="2617"/>
                    </a:cubicBezTo>
                    <a:cubicBezTo>
                      <a:pt x="675" y="2704"/>
                      <a:pt x="690" y="2850"/>
                      <a:pt x="620" y="2887"/>
                    </a:cubicBezTo>
                    <a:cubicBezTo>
                      <a:pt x="550" y="2924"/>
                      <a:pt x="362" y="2835"/>
                      <a:pt x="275" y="2842"/>
                    </a:cubicBezTo>
                    <a:cubicBezTo>
                      <a:pt x="188" y="2849"/>
                      <a:pt x="0" y="2835"/>
                      <a:pt x="95" y="2932"/>
                    </a:cubicBezTo>
                  </a:path>
                </a:pathLst>
              </a:custGeom>
              <a:noFill/>
              <a:ln w="28575">
                <a:solidFill>
                  <a:srgbClr val="996633"/>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9" name="Freeform 10"/>
              <p:cNvSpPr>
                <a:spLocks/>
              </p:cNvSpPr>
              <p:nvPr/>
            </p:nvSpPr>
            <p:spPr bwMode="auto">
              <a:xfrm>
                <a:off x="2375" y="1787"/>
                <a:ext cx="731" cy="1729"/>
              </a:xfrm>
              <a:custGeom>
                <a:avLst/>
                <a:gdLst>
                  <a:gd name="T0" fmla="*/ 688 w 2339"/>
                  <a:gd name="T1" fmla="*/ 0 h 5530"/>
                  <a:gd name="T2" fmla="*/ 726 w 2339"/>
                  <a:gd name="T3" fmla="*/ 56 h 5530"/>
                  <a:gd name="T4" fmla="*/ 721 w 2339"/>
                  <a:gd name="T5" fmla="*/ 202 h 5530"/>
                  <a:gd name="T6" fmla="*/ 683 w 2339"/>
                  <a:gd name="T7" fmla="*/ 300 h 5530"/>
                  <a:gd name="T8" fmla="*/ 623 w 2339"/>
                  <a:gd name="T9" fmla="*/ 333 h 5530"/>
                  <a:gd name="T10" fmla="*/ 548 w 2339"/>
                  <a:gd name="T11" fmla="*/ 441 h 5530"/>
                  <a:gd name="T12" fmla="*/ 468 w 2339"/>
                  <a:gd name="T13" fmla="*/ 558 h 5530"/>
                  <a:gd name="T14" fmla="*/ 416 w 2339"/>
                  <a:gd name="T15" fmla="*/ 610 h 5530"/>
                  <a:gd name="T16" fmla="*/ 412 w 2339"/>
                  <a:gd name="T17" fmla="*/ 741 h 5530"/>
                  <a:gd name="T18" fmla="*/ 430 w 2339"/>
                  <a:gd name="T19" fmla="*/ 919 h 5530"/>
                  <a:gd name="T20" fmla="*/ 430 w 2339"/>
                  <a:gd name="T21" fmla="*/ 1041 h 5530"/>
                  <a:gd name="T22" fmla="*/ 454 w 2339"/>
                  <a:gd name="T23" fmla="*/ 1229 h 5530"/>
                  <a:gd name="T24" fmla="*/ 491 w 2339"/>
                  <a:gd name="T25" fmla="*/ 1543 h 5530"/>
                  <a:gd name="T26" fmla="*/ 519 w 2339"/>
                  <a:gd name="T27" fmla="*/ 1609 h 5530"/>
                  <a:gd name="T28" fmla="*/ 524 w 2339"/>
                  <a:gd name="T29" fmla="*/ 1651 h 5530"/>
                  <a:gd name="T30" fmla="*/ 412 w 2339"/>
                  <a:gd name="T31" fmla="*/ 1641 h 5530"/>
                  <a:gd name="T32" fmla="*/ 233 w 2339"/>
                  <a:gd name="T33" fmla="*/ 1712 h 5530"/>
                  <a:gd name="T34" fmla="*/ 163 w 2339"/>
                  <a:gd name="T35" fmla="*/ 1707 h 5530"/>
                  <a:gd name="T36" fmla="*/ 177 w 2339"/>
                  <a:gd name="T37" fmla="*/ 1580 h 5530"/>
                  <a:gd name="T38" fmla="*/ 135 w 2339"/>
                  <a:gd name="T39" fmla="*/ 1496 h 5530"/>
                  <a:gd name="T40" fmla="*/ 154 w 2339"/>
                  <a:gd name="T41" fmla="*/ 1435 h 5530"/>
                  <a:gd name="T42" fmla="*/ 130 w 2339"/>
                  <a:gd name="T43" fmla="*/ 1365 h 5530"/>
                  <a:gd name="T44" fmla="*/ 37 w 2339"/>
                  <a:gd name="T45" fmla="*/ 1285 h 5530"/>
                  <a:gd name="T46" fmla="*/ 18 w 2339"/>
                  <a:gd name="T47" fmla="*/ 1149 h 5530"/>
                  <a:gd name="T48" fmla="*/ 8 w 2339"/>
                  <a:gd name="T49" fmla="*/ 1004 h 5530"/>
                  <a:gd name="T50" fmla="*/ 69 w 2339"/>
                  <a:gd name="T51" fmla="*/ 750 h 5530"/>
                  <a:gd name="T52" fmla="*/ 144 w 2339"/>
                  <a:gd name="T53" fmla="*/ 596 h 5530"/>
                  <a:gd name="T54" fmla="*/ 290 w 2339"/>
                  <a:gd name="T55" fmla="*/ 460 h 5530"/>
                  <a:gd name="T56" fmla="*/ 294 w 2339"/>
                  <a:gd name="T57" fmla="*/ 441 h 553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339"/>
                  <a:gd name="T88" fmla="*/ 0 h 5530"/>
                  <a:gd name="T89" fmla="*/ 2339 w 2339"/>
                  <a:gd name="T90" fmla="*/ 5530 h 553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339" h="5530">
                    <a:moveTo>
                      <a:pt x="2202" y="0"/>
                    </a:moveTo>
                    <a:cubicBezTo>
                      <a:pt x="2253" y="36"/>
                      <a:pt x="2305" y="73"/>
                      <a:pt x="2322" y="180"/>
                    </a:cubicBezTo>
                    <a:cubicBezTo>
                      <a:pt x="2339" y="287"/>
                      <a:pt x="2329" y="515"/>
                      <a:pt x="2307" y="645"/>
                    </a:cubicBezTo>
                    <a:cubicBezTo>
                      <a:pt x="2285" y="775"/>
                      <a:pt x="2239" y="890"/>
                      <a:pt x="2187" y="960"/>
                    </a:cubicBezTo>
                    <a:cubicBezTo>
                      <a:pt x="2135" y="1030"/>
                      <a:pt x="2064" y="990"/>
                      <a:pt x="1992" y="1065"/>
                    </a:cubicBezTo>
                    <a:cubicBezTo>
                      <a:pt x="1920" y="1140"/>
                      <a:pt x="1834" y="1290"/>
                      <a:pt x="1752" y="1410"/>
                    </a:cubicBezTo>
                    <a:cubicBezTo>
                      <a:pt x="1670" y="1530"/>
                      <a:pt x="1567" y="1695"/>
                      <a:pt x="1497" y="1785"/>
                    </a:cubicBezTo>
                    <a:cubicBezTo>
                      <a:pt x="1427" y="1875"/>
                      <a:pt x="1362" y="1853"/>
                      <a:pt x="1332" y="1950"/>
                    </a:cubicBezTo>
                    <a:cubicBezTo>
                      <a:pt x="1302" y="2047"/>
                      <a:pt x="1310" y="2205"/>
                      <a:pt x="1317" y="2370"/>
                    </a:cubicBezTo>
                    <a:cubicBezTo>
                      <a:pt x="1324" y="2535"/>
                      <a:pt x="1367" y="2780"/>
                      <a:pt x="1377" y="2940"/>
                    </a:cubicBezTo>
                    <a:cubicBezTo>
                      <a:pt x="1387" y="3100"/>
                      <a:pt x="1365" y="3165"/>
                      <a:pt x="1377" y="3330"/>
                    </a:cubicBezTo>
                    <a:cubicBezTo>
                      <a:pt x="1389" y="3495"/>
                      <a:pt x="1419" y="3662"/>
                      <a:pt x="1452" y="3930"/>
                    </a:cubicBezTo>
                    <a:cubicBezTo>
                      <a:pt x="1485" y="4198"/>
                      <a:pt x="1537" y="4733"/>
                      <a:pt x="1572" y="4935"/>
                    </a:cubicBezTo>
                    <a:cubicBezTo>
                      <a:pt x="1607" y="5137"/>
                      <a:pt x="1645" y="5088"/>
                      <a:pt x="1662" y="5145"/>
                    </a:cubicBezTo>
                    <a:cubicBezTo>
                      <a:pt x="1679" y="5202"/>
                      <a:pt x="1735" y="5262"/>
                      <a:pt x="1677" y="5280"/>
                    </a:cubicBezTo>
                    <a:cubicBezTo>
                      <a:pt x="1619" y="5298"/>
                      <a:pt x="1472" y="5218"/>
                      <a:pt x="1317" y="5250"/>
                    </a:cubicBezTo>
                    <a:cubicBezTo>
                      <a:pt x="1162" y="5282"/>
                      <a:pt x="880" y="5440"/>
                      <a:pt x="747" y="5475"/>
                    </a:cubicBezTo>
                    <a:cubicBezTo>
                      <a:pt x="614" y="5510"/>
                      <a:pt x="552" y="5530"/>
                      <a:pt x="522" y="5460"/>
                    </a:cubicBezTo>
                    <a:cubicBezTo>
                      <a:pt x="492" y="5390"/>
                      <a:pt x="582" y="5167"/>
                      <a:pt x="567" y="5055"/>
                    </a:cubicBezTo>
                    <a:cubicBezTo>
                      <a:pt x="552" y="4943"/>
                      <a:pt x="444" y="4862"/>
                      <a:pt x="432" y="4785"/>
                    </a:cubicBezTo>
                    <a:cubicBezTo>
                      <a:pt x="420" y="4708"/>
                      <a:pt x="495" y="4660"/>
                      <a:pt x="492" y="4590"/>
                    </a:cubicBezTo>
                    <a:cubicBezTo>
                      <a:pt x="489" y="4520"/>
                      <a:pt x="479" y="4445"/>
                      <a:pt x="417" y="4365"/>
                    </a:cubicBezTo>
                    <a:cubicBezTo>
                      <a:pt x="355" y="4285"/>
                      <a:pt x="177" y="4225"/>
                      <a:pt x="117" y="4110"/>
                    </a:cubicBezTo>
                    <a:cubicBezTo>
                      <a:pt x="57" y="3995"/>
                      <a:pt x="72" y="3825"/>
                      <a:pt x="57" y="3675"/>
                    </a:cubicBezTo>
                    <a:cubicBezTo>
                      <a:pt x="42" y="3525"/>
                      <a:pt x="0" y="3422"/>
                      <a:pt x="27" y="3210"/>
                    </a:cubicBezTo>
                    <a:cubicBezTo>
                      <a:pt x="54" y="2998"/>
                      <a:pt x="149" y="2618"/>
                      <a:pt x="222" y="2400"/>
                    </a:cubicBezTo>
                    <a:cubicBezTo>
                      <a:pt x="295" y="2182"/>
                      <a:pt x="345" y="2060"/>
                      <a:pt x="462" y="1905"/>
                    </a:cubicBezTo>
                    <a:cubicBezTo>
                      <a:pt x="579" y="1750"/>
                      <a:pt x="847" y="1552"/>
                      <a:pt x="927" y="1470"/>
                    </a:cubicBezTo>
                    <a:cubicBezTo>
                      <a:pt x="1007" y="1388"/>
                      <a:pt x="939" y="1422"/>
                      <a:pt x="942" y="1410"/>
                    </a:cubicBezTo>
                  </a:path>
                </a:pathLst>
              </a:custGeom>
              <a:noFill/>
              <a:ln w="28575">
                <a:solidFill>
                  <a:srgbClr val="996633"/>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0" name="Freeform 11"/>
              <p:cNvSpPr>
                <a:spLocks/>
              </p:cNvSpPr>
              <p:nvPr/>
            </p:nvSpPr>
            <p:spPr bwMode="auto">
              <a:xfrm>
                <a:off x="2853" y="3433"/>
                <a:ext cx="46" cy="347"/>
              </a:xfrm>
              <a:custGeom>
                <a:avLst/>
                <a:gdLst>
                  <a:gd name="T0" fmla="*/ 46 w 148"/>
                  <a:gd name="T1" fmla="*/ 0 h 1110"/>
                  <a:gd name="T2" fmla="*/ 27 w 148"/>
                  <a:gd name="T3" fmla="*/ 89 h 1110"/>
                  <a:gd name="T4" fmla="*/ 4 w 148"/>
                  <a:gd name="T5" fmla="*/ 164 h 1110"/>
                  <a:gd name="T6" fmla="*/ 4 w 148"/>
                  <a:gd name="T7" fmla="*/ 286 h 1110"/>
                  <a:gd name="T8" fmla="*/ 13 w 148"/>
                  <a:gd name="T9" fmla="*/ 347 h 1110"/>
                  <a:gd name="T10" fmla="*/ 0 60000 65536"/>
                  <a:gd name="T11" fmla="*/ 0 60000 65536"/>
                  <a:gd name="T12" fmla="*/ 0 60000 65536"/>
                  <a:gd name="T13" fmla="*/ 0 60000 65536"/>
                  <a:gd name="T14" fmla="*/ 0 60000 65536"/>
                  <a:gd name="T15" fmla="*/ 0 w 148"/>
                  <a:gd name="T16" fmla="*/ 0 h 1110"/>
                  <a:gd name="T17" fmla="*/ 148 w 148"/>
                  <a:gd name="T18" fmla="*/ 1110 h 1110"/>
                </a:gdLst>
                <a:ahLst/>
                <a:cxnLst>
                  <a:cxn ang="T10">
                    <a:pos x="T0" y="T1"/>
                  </a:cxn>
                  <a:cxn ang="T11">
                    <a:pos x="T2" y="T3"/>
                  </a:cxn>
                  <a:cxn ang="T12">
                    <a:pos x="T4" y="T5"/>
                  </a:cxn>
                  <a:cxn ang="T13">
                    <a:pos x="T6" y="T7"/>
                  </a:cxn>
                  <a:cxn ang="T14">
                    <a:pos x="T8" y="T9"/>
                  </a:cxn>
                </a:cxnLst>
                <a:rect l="T15" t="T16" r="T17" b="T18"/>
                <a:pathLst>
                  <a:path w="148" h="1110">
                    <a:moveTo>
                      <a:pt x="148" y="0"/>
                    </a:moveTo>
                    <a:cubicBezTo>
                      <a:pt x="129" y="99"/>
                      <a:pt x="110" y="198"/>
                      <a:pt x="88" y="285"/>
                    </a:cubicBezTo>
                    <a:cubicBezTo>
                      <a:pt x="66" y="372"/>
                      <a:pt x="26" y="420"/>
                      <a:pt x="13" y="525"/>
                    </a:cubicBezTo>
                    <a:cubicBezTo>
                      <a:pt x="0" y="630"/>
                      <a:pt x="8" y="817"/>
                      <a:pt x="13" y="915"/>
                    </a:cubicBezTo>
                    <a:cubicBezTo>
                      <a:pt x="18" y="1013"/>
                      <a:pt x="58" y="1015"/>
                      <a:pt x="43" y="1110"/>
                    </a:cubicBezTo>
                  </a:path>
                </a:pathLst>
              </a:custGeom>
              <a:noFill/>
              <a:ln w="28575">
                <a:solidFill>
                  <a:srgbClr val="996633"/>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1" name="Freeform 12"/>
              <p:cNvSpPr>
                <a:spLocks/>
              </p:cNvSpPr>
              <p:nvPr/>
            </p:nvSpPr>
            <p:spPr bwMode="auto">
              <a:xfrm>
                <a:off x="2486" y="1555"/>
                <a:ext cx="1763" cy="2220"/>
              </a:xfrm>
              <a:custGeom>
                <a:avLst/>
                <a:gdLst>
                  <a:gd name="T0" fmla="*/ 62 w 5642"/>
                  <a:gd name="T1" fmla="*/ 2220 h 7102"/>
                  <a:gd name="T2" fmla="*/ 85 w 5642"/>
                  <a:gd name="T3" fmla="*/ 2164 h 7102"/>
                  <a:gd name="T4" fmla="*/ 90 w 5642"/>
                  <a:gd name="T5" fmla="*/ 2107 h 7102"/>
                  <a:gd name="T6" fmla="*/ 137 w 5642"/>
                  <a:gd name="T7" fmla="*/ 2056 h 7102"/>
                  <a:gd name="T8" fmla="*/ 174 w 5642"/>
                  <a:gd name="T9" fmla="*/ 2037 h 7102"/>
                  <a:gd name="T10" fmla="*/ 207 w 5642"/>
                  <a:gd name="T11" fmla="*/ 2075 h 7102"/>
                  <a:gd name="T12" fmla="*/ 230 w 5642"/>
                  <a:gd name="T13" fmla="*/ 2051 h 7102"/>
                  <a:gd name="T14" fmla="*/ 258 w 5642"/>
                  <a:gd name="T15" fmla="*/ 1971 h 7102"/>
                  <a:gd name="T16" fmla="*/ 329 w 5642"/>
                  <a:gd name="T17" fmla="*/ 1962 h 7102"/>
                  <a:gd name="T18" fmla="*/ 380 w 5642"/>
                  <a:gd name="T19" fmla="*/ 1892 h 7102"/>
                  <a:gd name="T20" fmla="*/ 366 w 5642"/>
                  <a:gd name="T21" fmla="*/ 1845 h 7102"/>
                  <a:gd name="T22" fmla="*/ 277 w 5642"/>
                  <a:gd name="T23" fmla="*/ 1803 h 7102"/>
                  <a:gd name="T24" fmla="*/ 226 w 5642"/>
                  <a:gd name="T25" fmla="*/ 1798 h 7102"/>
                  <a:gd name="T26" fmla="*/ 202 w 5642"/>
                  <a:gd name="T27" fmla="*/ 1685 h 7102"/>
                  <a:gd name="T28" fmla="*/ 183 w 5642"/>
                  <a:gd name="T29" fmla="*/ 1601 h 7102"/>
                  <a:gd name="T30" fmla="*/ 169 w 5642"/>
                  <a:gd name="T31" fmla="*/ 1545 h 7102"/>
                  <a:gd name="T32" fmla="*/ 165 w 5642"/>
                  <a:gd name="T33" fmla="*/ 1498 h 7102"/>
                  <a:gd name="T34" fmla="*/ 212 w 5642"/>
                  <a:gd name="T35" fmla="*/ 1489 h 7102"/>
                  <a:gd name="T36" fmla="*/ 207 w 5642"/>
                  <a:gd name="T37" fmla="*/ 1390 h 7102"/>
                  <a:gd name="T38" fmla="*/ 174 w 5642"/>
                  <a:gd name="T39" fmla="*/ 1390 h 7102"/>
                  <a:gd name="T40" fmla="*/ 174 w 5642"/>
                  <a:gd name="T41" fmla="*/ 1357 h 7102"/>
                  <a:gd name="T42" fmla="*/ 127 w 5642"/>
                  <a:gd name="T43" fmla="*/ 1329 h 7102"/>
                  <a:gd name="T44" fmla="*/ 71 w 5642"/>
                  <a:gd name="T45" fmla="*/ 1334 h 7102"/>
                  <a:gd name="T46" fmla="*/ 5 w 5642"/>
                  <a:gd name="T47" fmla="*/ 1263 h 7102"/>
                  <a:gd name="T48" fmla="*/ 38 w 5642"/>
                  <a:gd name="T49" fmla="*/ 1254 h 7102"/>
                  <a:gd name="T50" fmla="*/ 71 w 5642"/>
                  <a:gd name="T51" fmla="*/ 1221 h 7102"/>
                  <a:gd name="T52" fmla="*/ 113 w 5642"/>
                  <a:gd name="T53" fmla="*/ 1221 h 7102"/>
                  <a:gd name="T54" fmla="*/ 141 w 5642"/>
                  <a:gd name="T55" fmla="*/ 1165 h 7102"/>
                  <a:gd name="T56" fmla="*/ 99 w 5642"/>
                  <a:gd name="T57" fmla="*/ 1090 h 7102"/>
                  <a:gd name="T58" fmla="*/ 85 w 5642"/>
                  <a:gd name="T59" fmla="*/ 1001 h 7102"/>
                  <a:gd name="T60" fmla="*/ 146 w 5642"/>
                  <a:gd name="T61" fmla="*/ 959 h 7102"/>
                  <a:gd name="T62" fmla="*/ 141 w 5642"/>
                  <a:gd name="T63" fmla="*/ 926 h 7102"/>
                  <a:gd name="T64" fmla="*/ 202 w 5642"/>
                  <a:gd name="T65" fmla="*/ 949 h 7102"/>
                  <a:gd name="T66" fmla="*/ 179 w 5642"/>
                  <a:gd name="T67" fmla="*/ 893 h 7102"/>
                  <a:gd name="T68" fmla="*/ 207 w 5642"/>
                  <a:gd name="T69" fmla="*/ 893 h 7102"/>
                  <a:gd name="T70" fmla="*/ 207 w 5642"/>
                  <a:gd name="T71" fmla="*/ 832 h 7102"/>
                  <a:gd name="T72" fmla="*/ 282 w 5642"/>
                  <a:gd name="T73" fmla="*/ 701 h 7102"/>
                  <a:gd name="T74" fmla="*/ 338 w 5642"/>
                  <a:gd name="T75" fmla="*/ 715 h 7102"/>
                  <a:gd name="T76" fmla="*/ 390 w 5642"/>
                  <a:gd name="T77" fmla="*/ 659 h 7102"/>
                  <a:gd name="T78" fmla="*/ 446 w 5642"/>
                  <a:gd name="T79" fmla="*/ 616 h 7102"/>
                  <a:gd name="T80" fmla="*/ 474 w 5642"/>
                  <a:gd name="T81" fmla="*/ 574 h 7102"/>
                  <a:gd name="T82" fmla="*/ 530 w 5642"/>
                  <a:gd name="T83" fmla="*/ 541 h 7102"/>
                  <a:gd name="T84" fmla="*/ 577 w 5642"/>
                  <a:gd name="T85" fmla="*/ 466 h 7102"/>
                  <a:gd name="T86" fmla="*/ 671 w 5642"/>
                  <a:gd name="T87" fmla="*/ 443 h 7102"/>
                  <a:gd name="T88" fmla="*/ 872 w 5642"/>
                  <a:gd name="T89" fmla="*/ 401 h 7102"/>
                  <a:gd name="T90" fmla="*/ 915 w 5642"/>
                  <a:gd name="T91" fmla="*/ 316 h 7102"/>
                  <a:gd name="T92" fmla="*/ 1022 w 5642"/>
                  <a:gd name="T93" fmla="*/ 223 h 7102"/>
                  <a:gd name="T94" fmla="*/ 1191 w 5642"/>
                  <a:gd name="T95" fmla="*/ 185 h 7102"/>
                  <a:gd name="T96" fmla="*/ 1327 w 5642"/>
                  <a:gd name="T97" fmla="*/ 194 h 7102"/>
                  <a:gd name="T98" fmla="*/ 1416 w 5642"/>
                  <a:gd name="T99" fmla="*/ 138 h 7102"/>
                  <a:gd name="T100" fmla="*/ 1491 w 5642"/>
                  <a:gd name="T101" fmla="*/ 44 h 7102"/>
                  <a:gd name="T102" fmla="*/ 1693 w 5642"/>
                  <a:gd name="T103" fmla="*/ 49 h 7102"/>
                  <a:gd name="T104" fmla="*/ 1763 w 5642"/>
                  <a:gd name="T105" fmla="*/ 0 h 710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5642"/>
                  <a:gd name="T160" fmla="*/ 0 h 7102"/>
                  <a:gd name="T161" fmla="*/ 5642 w 5642"/>
                  <a:gd name="T162" fmla="*/ 7102 h 710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5642" h="7102">
                    <a:moveTo>
                      <a:pt x="197" y="7102"/>
                    </a:moveTo>
                    <a:cubicBezTo>
                      <a:pt x="227" y="7042"/>
                      <a:pt x="257" y="6982"/>
                      <a:pt x="272" y="6922"/>
                    </a:cubicBezTo>
                    <a:cubicBezTo>
                      <a:pt x="287" y="6862"/>
                      <a:pt x="260" y="6799"/>
                      <a:pt x="287" y="6742"/>
                    </a:cubicBezTo>
                    <a:cubicBezTo>
                      <a:pt x="314" y="6685"/>
                      <a:pt x="392" y="6614"/>
                      <a:pt x="437" y="6577"/>
                    </a:cubicBezTo>
                    <a:cubicBezTo>
                      <a:pt x="482" y="6540"/>
                      <a:pt x="520" y="6507"/>
                      <a:pt x="557" y="6517"/>
                    </a:cubicBezTo>
                    <a:cubicBezTo>
                      <a:pt x="594" y="6527"/>
                      <a:pt x="632" y="6630"/>
                      <a:pt x="662" y="6637"/>
                    </a:cubicBezTo>
                    <a:cubicBezTo>
                      <a:pt x="692" y="6644"/>
                      <a:pt x="710" y="6617"/>
                      <a:pt x="737" y="6562"/>
                    </a:cubicBezTo>
                    <a:cubicBezTo>
                      <a:pt x="764" y="6507"/>
                      <a:pt x="775" y="6354"/>
                      <a:pt x="827" y="6307"/>
                    </a:cubicBezTo>
                    <a:cubicBezTo>
                      <a:pt x="879" y="6260"/>
                      <a:pt x="987" y="6319"/>
                      <a:pt x="1052" y="6277"/>
                    </a:cubicBezTo>
                    <a:cubicBezTo>
                      <a:pt x="1117" y="6235"/>
                      <a:pt x="1197" y="6114"/>
                      <a:pt x="1217" y="6052"/>
                    </a:cubicBezTo>
                    <a:cubicBezTo>
                      <a:pt x="1237" y="5990"/>
                      <a:pt x="1227" y="5949"/>
                      <a:pt x="1172" y="5902"/>
                    </a:cubicBezTo>
                    <a:cubicBezTo>
                      <a:pt x="1117" y="5855"/>
                      <a:pt x="962" y="5792"/>
                      <a:pt x="887" y="5767"/>
                    </a:cubicBezTo>
                    <a:cubicBezTo>
                      <a:pt x="812" y="5742"/>
                      <a:pt x="762" y="5815"/>
                      <a:pt x="722" y="5752"/>
                    </a:cubicBezTo>
                    <a:cubicBezTo>
                      <a:pt x="682" y="5689"/>
                      <a:pt x="670" y="5497"/>
                      <a:pt x="647" y="5392"/>
                    </a:cubicBezTo>
                    <a:cubicBezTo>
                      <a:pt x="624" y="5287"/>
                      <a:pt x="604" y="5197"/>
                      <a:pt x="587" y="5122"/>
                    </a:cubicBezTo>
                    <a:cubicBezTo>
                      <a:pt x="570" y="5047"/>
                      <a:pt x="552" y="4997"/>
                      <a:pt x="542" y="4942"/>
                    </a:cubicBezTo>
                    <a:cubicBezTo>
                      <a:pt x="532" y="4887"/>
                      <a:pt x="505" y="4822"/>
                      <a:pt x="527" y="4792"/>
                    </a:cubicBezTo>
                    <a:cubicBezTo>
                      <a:pt x="549" y="4762"/>
                      <a:pt x="654" y="4820"/>
                      <a:pt x="677" y="4762"/>
                    </a:cubicBezTo>
                    <a:cubicBezTo>
                      <a:pt x="700" y="4704"/>
                      <a:pt x="682" y="4499"/>
                      <a:pt x="662" y="4447"/>
                    </a:cubicBezTo>
                    <a:cubicBezTo>
                      <a:pt x="642" y="4395"/>
                      <a:pt x="574" y="4464"/>
                      <a:pt x="557" y="4447"/>
                    </a:cubicBezTo>
                    <a:cubicBezTo>
                      <a:pt x="540" y="4430"/>
                      <a:pt x="582" y="4374"/>
                      <a:pt x="557" y="4342"/>
                    </a:cubicBezTo>
                    <a:cubicBezTo>
                      <a:pt x="532" y="4310"/>
                      <a:pt x="462" y="4265"/>
                      <a:pt x="407" y="4252"/>
                    </a:cubicBezTo>
                    <a:cubicBezTo>
                      <a:pt x="352" y="4239"/>
                      <a:pt x="292" y="4302"/>
                      <a:pt x="227" y="4267"/>
                    </a:cubicBezTo>
                    <a:cubicBezTo>
                      <a:pt x="162" y="4232"/>
                      <a:pt x="34" y="4084"/>
                      <a:pt x="17" y="4042"/>
                    </a:cubicBezTo>
                    <a:cubicBezTo>
                      <a:pt x="0" y="4000"/>
                      <a:pt x="87" y="4034"/>
                      <a:pt x="122" y="4012"/>
                    </a:cubicBezTo>
                    <a:cubicBezTo>
                      <a:pt x="157" y="3990"/>
                      <a:pt x="187" y="3924"/>
                      <a:pt x="227" y="3907"/>
                    </a:cubicBezTo>
                    <a:cubicBezTo>
                      <a:pt x="267" y="3890"/>
                      <a:pt x="325" y="3937"/>
                      <a:pt x="362" y="3907"/>
                    </a:cubicBezTo>
                    <a:cubicBezTo>
                      <a:pt x="399" y="3877"/>
                      <a:pt x="460" y="3797"/>
                      <a:pt x="452" y="3727"/>
                    </a:cubicBezTo>
                    <a:cubicBezTo>
                      <a:pt x="444" y="3657"/>
                      <a:pt x="347" y="3574"/>
                      <a:pt x="317" y="3487"/>
                    </a:cubicBezTo>
                    <a:cubicBezTo>
                      <a:pt x="287" y="3400"/>
                      <a:pt x="247" y="3272"/>
                      <a:pt x="272" y="3202"/>
                    </a:cubicBezTo>
                    <a:cubicBezTo>
                      <a:pt x="297" y="3132"/>
                      <a:pt x="437" y="3107"/>
                      <a:pt x="467" y="3067"/>
                    </a:cubicBezTo>
                    <a:cubicBezTo>
                      <a:pt x="497" y="3027"/>
                      <a:pt x="422" y="2967"/>
                      <a:pt x="452" y="2962"/>
                    </a:cubicBezTo>
                    <a:cubicBezTo>
                      <a:pt x="482" y="2957"/>
                      <a:pt x="627" y="3054"/>
                      <a:pt x="647" y="3037"/>
                    </a:cubicBezTo>
                    <a:cubicBezTo>
                      <a:pt x="667" y="3020"/>
                      <a:pt x="570" y="2887"/>
                      <a:pt x="572" y="2857"/>
                    </a:cubicBezTo>
                    <a:cubicBezTo>
                      <a:pt x="574" y="2827"/>
                      <a:pt x="647" y="2890"/>
                      <a:pt x="662" y="2857"/>
                    </a:cubicBezTo>
                    <a:cubicBezTo>
                      <a:pt x="677" y="2824"/>
                      <a:pt x="622" y="2764"/>
                      <a:pt x="662" y="2662"/>
                    </a:cubicBezTo>
                    <a:cubicBezTo>
                      <a:pt x="702" y="2560"/>
                      <a:pt x="832" y="2304"/>
                      <a:pt x="902" y="2242"/>
                    </a:cubicBezTo>
                    <a:cubicBezTo>
                      <a:pt x="972" y="2180"/>
                      <a:pt x="1024" y="2310"/>
                      <a:pt x="1082" y="2287"/>
                    </a:cubicBezTo>
                    <a:cubicBezTo>
                      <a:pt x="1140" y="2264"/>
                      <a:pt x="1190" y="2160"/>
                      <a:pt x="1247" y="2107"/>
                    </a:cubicBezTo>
                    <a:cubicBezTo>
                      <a:pt x="1304" y="2054"/>
                      <a:pt x="1382" y="2017"/>
                      <a:pt x="1427" y="1972"/>
                    </a:cubicBezTo>
                    <a:cubicBezTo>
                      <a:pt x="1472" y="1927"/>
                      <a:pt x="1472" y="1877"/>
                      <a:pt x="1517" y="1837"/>
                    </a:cubicBezTo>
                    <a:cubicBezTo>
                      <a:pt x="1562" y="1797"/>
                      <a:pt x="1642" y="1789"/>
                      <a:pt x="1697" y="1732"/>
                    </a:cubicBezTo>
                    <a:cubicBezTo>
                      <a:pt x="1752" y="1675"/>
                      <a:pt x="1772" y="1544"/>
                      <a:pt x="1847" y="1492"/>
                    </a:cubicBezTo>
                    <a:cubicBezTo>
                      <a:pt x="1922" y="1440"/>
                      <a:pt x="1989" y="1452"/>
                      <a:pt x="2147" y="1417"/>
                    </a:cubicBezTo>
                    <a:cubicBezTo>
                      <a:pt x="2305" y="1382"/>
                      <a:pt x="2662" y="1349"/>
                      <a:pt x="2792" y="1282"/>
                    </a:cubicBezTo>
                    <a:cubicBezTo>
                      <a:pt x="2922" y="1215"/>
                      <a:pt x="2847" y="1107"/>
                      <a:pt x="2927" y="1012"/>
                    </a:cubicBezTo>
                    <a:cubicBezTo>
                      <a:pt x="3007" y="917"/>
                      <a:pt x="3125" y="782"/>
                      <a:pt x="3272" y="712"/>
                    </a:cubicBezTo>
                    <a:cubicBezTo>
                      <a:pt x="3419" y="642"/>
                      <a:pt x="3650" y="607"/>
                      <a:pt x="3812" y="592"/>
                    </a:cubicBezTo>
                    <a:cubicBezTo>
                      <a:pt x="3974" y="577"/>
                      <a:pt x="4127" y="647"/>
                      <a:pt x="4247" y="622"/>
                    </a:cubicBezTo>
                    <a:cubicBezTo>
                      <a:pt x="4367" y="597"/>
                      <a:pt x="4445" y="522"/>
                      <a:pt x="4532" y="442"/>
                    </a:cubicBezTo>
                    <a:cubicBezTo>
                      <a:pt x="4619" y="362"/>
                      <a:pt x="4625" y="189"/>
                      <a:pt x="4772" y="142"/>
                    </a:cubicBezTo>
                    <a:cubicBezTo>
                      <a:pt x="4919" y="95"/>
                      <a:pt x="5272" y="181"/>
                      <a:pt x="5417" y="157"/>
                    </a:cubicBezTo>
                    <a:cubicBezTo>
                      <a:pt x="5562" y="133"/>
                      <a:pt x="5595" y="33"/>
                      <a:pt x="5642" y="0"/>
                    </a:cubicBezTo>
                  </a:path>
                </a:pathLst>
              </a:custGeom>
              <a:noFill/>
              <a:ln w="28575">
                <a:solidFill>
                  <a:srgbClr val="339966"/>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2" name="Freeform 13"/>
              <p:cNvSpPr>
                <a:spLocks/>
              </p:cNvSpPr>
              <p:nvPr/>
            </p:nvSpPr>
            <p:spPr bwMode="auto">
              <a:xfrm>
                <a:off x="2900" y="1272"/>
                <a:ext cx="132" cy="881"/>
              </a:xfrm>
              <a:custGeom>
                <a:avLst/>
                <a:gdLst>
                  <a:gd name="T0" fmla="*/ 17 w 420"/>
                  <a:gd name="T1" fmla="*/ 0 h 2820"/>
                  <a:gd name="T2" fmla="*/ 13 w 420"/>
                  <a:gd name="T3" fmla="*/ 42 h 2820"/>
                  <a:gd name="T4" fmla="*/ 93 w 420"/>
                  <a:gd name="T5" fmla="*/ 66 h 2820"/>
                  <a:gd name="T6" fmla="*/ 121 w 420"/>
                  <a:gd name="T7" fmla="*/ 70 h 2820"/>
                  <a:gd name="T8" fmla="*/ 130 w 420"/>
                  <a:gd name="T9" fmla="*/ 136 h 2820"/>
                  <a:gd name="T10" fmla="*/ 112 w 420"/>
                  <a:gd name="T11" fmla="*/ 173 h 2820"/>
                  <a:gd name="T12" fmla="*/ 88 w 420"/>
                  <a:gd name="T13" fmla="*/ 211 h 2820"/>
                  <a:gd name="T14" fmla="*/ 64 w 420"/>
                  <a:gd name="T15" fmla="*/ 262 h 2820"/>
                  <a:gd name="T16" fmla="*/ 116 w 420"/>
                  <a:gd name="T17" fmla="*/ 314 h 2820"/>
                  <a:gd name="T18" fmla="*/ 74 w 420"/>
                  <a:gd name="T19" fmla="*/ 361 h 2820"/>
                  <a:gd name="T20" fmla="*/ 50 w 420"/>
                  <a:gd name="T21" fmla="*/ 375 h 2820"/>
                  <a:gd name="T22" fmla="*/ 50 w 420"/>
                  <a:gd name="T23" fmla="*/ 455 h 2820"/>
                  <a:gd name="T24" fmla="*/ 41 w 420"/>
                  <a:gd name="T25" fmla="*/ 487 h 2820"/>
                  <a:gd name="T26" fmla="*/ 60 w 420"/>
                  <a:gd name="T27" fmla="*/ 530 h 2820"/>
                  <a:gd name="T28" fmla="*/ 41 w 420"/>
                  <a:gd name="T29" fmla="*/ 581 h 2820"/>
                  <a:gd name="T30" fmla="*/ 97 w 420"/>
                  <a:gd name="T31" fmla="*/ 628 h 2820"/>
                  <a:gd name="T32" fmla="*/ 41 w 420"/>
                  <a:gd name="T33" fmla="*/ 759 h 2820"/>
                  <a:gd name="T34" fmla="*/ 46 w 420"/>
                  <a:gd name="T35" fmla="*/ 834 h 2820"/>
                  <a:gd name="T36" fmla="*/ 46 w 420"/>
                  <a:gd name="T37" fmla="*/ 881 h 28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20"/>
                  <a:gd name="T58" fmla="*/ 0 h 2820"/>
                  <a:gd name="T59" fmla="*/ 420 w 420"/>
                  <a:gd name="T60" fmla="*/ 2820 h 28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20" h="2820">
                    <a:moveTo>
                      <a:pt x="55" y="0"/>
                    </a:moveTo>
                    <a:cubicBezTo>
                      <a:pt x="27" y="50"/>
                      <a:pt x="0" y="100"/>
                      <a:pt x="40" y="135"/>
                    </a:cubicBezTo>
                    <a:cubicBezTo>
                      <a:pt x="80" y="170"/>
                      <a:pt x="238" y="195"/>
                      <a:pt x="295" y="210"/>
                    </a:cubicBezTo>
                    <a:cubicBezTo>
                      <a:pt x="352" y="225"/>
                      <a:pt x="365" y="188"/>
                      <a:pt x="385" y="225"/>
                    </a:cubicBezTo>
                    <a:cubicBezTo>
                      <a:pt x="405" y="262"/>
                      <a:pt x="420" y="380"/>
                      <a:pt x="415" y="435"/>
                    </a:cubicBezTo>
                    <a:cubicBezTo>
                      <a:pt x="410" y="490"/>
                      <a:pt x="377" y="515"/>
                      <a:pt x="355" y="555"/>
                    </a:cubicBezTo>
                    <a:cubicBezTo>
                      <a:pt x="333" y="595"/>
                      <a:pt x="305" y="628"/>
                      <a:pt x="280" y="675"/>
                    </a:cubicBezTo>
                    <a:cubicBezTo>
                      <a:pt x="255" y="722"/>
                      <a:pt x="190" y="785"/>
                      <a:pt x="205" y="840"/>
                    </a:cubicBezTo>
                    <a:cubicBezTo>
                      <a:pt x="220" y="895"/>
                      <a:pt x="365" y="953"/>
                      <a:pt x="370" y="1005"/>
                    </a:cubicBezTo>
                    <a:cubicBezTo>
                      <a:pt x="375" y="1057"/>
                      <a:pt x="270" y="1123"/>
                      <a:pt x="235" y="1155"/>
                    </a:cubicBezTo>
                    <a:cubicBezTo>
                      <a:pt x="200" y="1187"/>
                      <a:pt x="172" y="1150"/>
                      <a:pt x="160" y="1200"/>
                    </a:cubicBezTo>
                    <a:cubicBezTo>
                      <a:pt x="148" y="1250"/>
                      <a:pt x="165" y="1395"/>
                      <a:pt x="160" y="1455"/>
                    </a:cubicBezTo>
                    <a:cubicBezTo>
                      <a:pt x="155" y="1515"/>
                      <a:pt x="125" y="1520"/>
                      <a:pt x="130" y="1560"/>
                    </a:cubicBezTo>
                    <a:cubicBezTo>
                      <a:pt x="135" y="1600"/>
                      <a:pt x="190" y="1645"/>
                      <a:pt x="190" y="1695"/>
                    </a:cubicBezTo>
                    <a:cubicBezTo>
                      <a:pt x="190" y="1745"/>
                      <a:pt x="110" y="1808"/>
                      <a:pt x="130" y="1860"/>
                    </a:cubicBezTo>
                    <a:cubicBezTo>
                      <a:pt x="150" y="1912"/>
                      <a:pt x="310" y="1915"/>
                      <a:pt x="310" y="2010"/>
                    </a:cubicBezTo>
                    <a:cubicBezTo>
                      <a:pt x="310" y="2105"/>
                      <a:pt x="157" y="2320"/>
                      <a:pt x="130" y="2430"/>
                    </a:cubicBezTo>
                    <a:cubicBezTo>
                      <a:pt x="103" y="2540"/>
                      <a:pt x="143" y="2605"/>
                      <a:pt x="145" y="2670"/>
                    </a:cubicBezTo>
                    <a:cubicBezTo>
                      <a:pt x="147" y="2735"/>
                      <a:pt x="85" y="2792"/>
                      <a:pt x="145" y="2820"/>
                    </a:cubicBezTo>
                  </a:path>
                </a:pathLst>
              </a:custGeom>
              <a:noFill/>
              <a:ln w="28575">
                <a:solidFill>
                  <a:srgbClr val="339966"/>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3" name="Freeform 14"/>
              <p:cNvSpPr>
                <a:spLocks/>
              </p:cNvSpPr>
              <p:nvPr/>
            </p:nvSpPr>
            <p:spPr bwMode="auto">
              <a:xfrm>
                <a:off x="1844" y="1520"/>
                <a:ext cx="1022" cy="431"/>
              </a:xfrm>
              <a:custGeom>
                <a:avLst/>
                <a:gdLst>
                  <a:gd name="T0" fmla="*/ 0 w 3270"/>
                  <a:gd name="T1" fmla="*/ 0 h 1380"/>
                  <a:gd name="T2" fmla="*/ 206 w 3270"/>
                  <a:gd name="T3" fmla="*/ 84 h 1380"/>
                  <a:gd name="T4" fmla="*/ 216 w 3270"/>
                  <a:gd name="T5" fmla="*/ 145 h 1380"/>
                  <a:gd name="T6" fmla="*/ 253 w 3270"/>
                  <a:gd name="T7" fmla="*/ 201 h 1380"/>
                  <a:gd name="T8" fmla="*/ 464 w 3270"/>
                  <a:gd name="T9" fmla="*/ 230 h 1380"/>
                  <a:gd name="T10" fmla="*/ 628 w 3270"/>
                  <a:gd name="T11" fmla="*/ 248 h 1380"/>
                  <a:gd name="T12" fmla="*/ 717 w 3270"/>
                  <a:gd name="T13" fmla="*/ 333 h 1380"/>
                  <a:gd name="T14" fmla="*/ 825 w 3270"/>
                  <a:gd name="T15" fmla="*/ 342 h 1380"/>
                  <a:gd name="T16" fmla="*/ 924 w 3270"/>
                  <a:gd name="T17" fmla="*/ 328 h 1380"/>
                  <a:gd name="T18" fmla="*/ 980 w 3270"/>
                  <a:gd name="T19" fmla="*/ 398 h 1380"/>
                  <a:gd name="T20" fmla="*/ 1022 w 3270"/>
                  <a:gd name="T21" fmla="*/ 431 h 138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270"/>
                  <a:gd name="T34" fmla="*/ 0 h 1380"/>
                  <a:gd name="T35" fmla="*/ 3270 w 3270"/>
                  <a:gd name="T36" fmla="*/ 1380 h 138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270" h="1380">
                    <a:moveTo>
                      <a:pt x="0" y="0"/>
                    </a:moveTo>
                    <a:cubicBezTo>
                      <a:pt x="272" y="96"/>
                      <a:pt x="545" y="192"/>
                      <a:pt x="660" y="270"/>
                    </a:cubicBezTo>
                    <a:cubicBezTo>
                      <a:pt x="775" y="348"/>
                      <a:pt x="665" y="402"/>
                      <a:pt x="690" y="465"/>
                    </a:cubicBezTo>
                    <a:cubicBezTo>
                      <a:pt x="715" y="528"/>
                      <a:pt x="677" y="600"/>
                      <a:pt x="810" y="645"/>
                    </a:cubicBezTo>
                    <a:cubicBezTo>
                      <a:pt x="943" y="690"/>
                      <a:pt x="1285" y="710"/>
                      <a:pt x="1485" y="735"/>
                    </a:cubicBezTo>
                    <a:cubicBezTo>
                      <a:pt x="1685" y="760"/>
                      <a:pt x="1875" y="740"/>
                      <a:pt x="2010" y="795"/>
                    </a:cubicBezTo>
                    <a:cubicBezTo>
                      <a:pt x="2145" y="850"/>
                      <a:pt x="2190" y="1015"/>
                      <a:pt x="2295" y="1065"/>
                    </a:cubicBezTo>
                    <a:cubicBezTo>
                      <a:pt x="2400" y="1115"/>
                      <a:pt x="2530" y="1097"/>
                      <a:pt x="2640" y="1095"/>
                    </a:cubicBezTo>
                    <a:cubicBezTo>
                      <a:pt x="2750" y="1093"/>
                      <a:pt x="2873" y="1020"/>
                      <a:pt x="2955" y="1050"/>
                    </a:cubicBezTo>
                    <a:cubicBezTo>
                      <a:pt x="3037" y="1080"/>
                      <a:pt x="3083" y="1220"/>
                      <a:pt x="3135" y="1275"/>
                    </a:cubicBezTo>
                    <a:cubicBezTo>
                      <a:pt x="3187" y="1330"/>
                      <a:pt x="3233" y="1318"/>
                      <a:pt x="3270" y="1380"/>
                    </a:cubicBezTo>
                  </a:path>
                </a:pathLst>
              </a:custGeom>
              <a:noFill/>
              <a:ln w="28575">
                <a:solidFill>
                  <a:srgbClr val="339966"/>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4" name="Freeform 15"/>
              <p:cNvSpPr>
                <a:spLocks/>
              </p:cNvSpPr>
              <p:nvPr/>
            </p:nvSpPr>
            <p:spPr bwMode="auto">
              <a:xfrm>
                <a:off x="2102" y="1858"/>
                <a:ext cx="698" cy="332"/>
              </a:xfrm>
              <a:custGeom>
                <a:avLst/>
                <a:gdLst>
                  <a:gd name="T0" fmla="*/ 0 w 2235"/>
                  <a:gd name="T1" fmla="*/ 19 h 1062"/>
                  <a:gd name="T2" fmla="*/ 70 w 2235"/>
                  <a:gd name="T3" fmla="*/ 14 h 1062"/>
                  <a:gd name="T4" fmla="*/ 206 w 2235"/>
                  <a:gd name="T5" fmla="*/ 5 h 1062"/>
                  <a:gd name="T6" fmla="*/ 347 w 2235"/>
                  <a:gd name="T7" fmla="*/ 42 h 1062"/>
                  <a:gd name="T8" fmla="*/ 478 w 2235"/>
                  <a:gd name="T9" fmla="*/ 42 h 1062"/>
                  <a:gd name="T10" fmla="*/ 562 w 2235"/>
                  <a:gd name="T11" fmla="*/ 145 h 1062"/>
                  <a:gd name="T12" fmla="*/ 618 w 2235"/>
                  <a:gd name="T13" fmla="*/ 277 h 1062"/>
                  <a:gd name="T14" fmla="*/ 665 w 2235"/>
                  <a:gd name="T15" fmla="*/ 319 h 1062"/>
                  <a:gd name="T16" fmla="*/ 698 w 2235"/>
                  <a:gd name="T17" fmla="*/ 197 h 106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35"/>
                  <a:gd name="T28" fmla="*/ 0 h 1062"/>
                  <a:gd name="T29" fmla="*/ 2235 w 2235"/>
                  <a:gd name="T30" fmla="*/ 1062 h 106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35" h="1062">
                    <a:moveTo>
                      <a:pt x="0" y="60"/>
                    </a:moveTo>
                    <a:cubicBezTo>
                      <a:pt x="57" y="56"/>
                      <a:pt x="115" y="52"/>
                      <a:pt x="225" y="45"/>
                    </a:cubicBezTo>
                    <a:cubicBezTo>
                      <a:pt x="335" y="38"/>
                      <a:pt x="513" y="0"/>
                      <a:pt x="660" y="15"/>
                    </a:cubicBezTo>
                    <a:cubicBezTo>
                      <a:pt x="807" y="30"/>
                      <a:pt x="965" y="115"/>
                      <a:pt x="1110" y="135"/>
                    </a:cubicBezTo>
                    <a:cubicBezTo>
                      <a:pt x="1255" y="155"/>
                      <a:pt x="1415" y="80"/>
                      <a:pt x="1530" y="135"/>
                    </a:cubicBezTo>
                    <a:cubicBezTo>
                      <a:pt x="1645" y="190"/>
                      <a:pt x="1725" y="340"/>
                      <a:pt x="1800" y="465"/>
                    </a:cubicBezTo>
                    <a:cubicBezTo>
                      <a:pt x="1875" y="590"/>
                      <a:pt x="1925" y="793"/>
                      <a:pt x="1980" y="885"/>
                    </a:cubicBezTo>
                    <a:cubicBezTo>
                      <a:pt x="2035" y="977"/>
                      <a:pt x="2088" y="1062"/>
                      <a:pt x="2130" y="1020"/>
                    </a:cubicBezTo>
                    <a:cubicBezTo>
                      <a:pt x="2172" y="978"/>
                      <a:pt x="2218" y="695"/>
                      <a:pt x="2235" y="630"/>
                    </a:cubicBezTo>
                  </a:path>
                </a:pathLst>
              </a:custGeom>
              <a:noFill/>
              <a:ln w="28575">
                <a:solidFill>
                  <a:srgbClr val="339966"/>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5" name="Freeform 16"/>
              <p:cNvSpPr>
                <a:spLocks/>
              </p:cNvSpPr>
              <p:nvPr/>
            </p:nvSpPr>
            <p:spPr bwMode="auto">
              <a:xfrm>
                <a:off x="2736" y="2181"/>
                <a:ext cx="22" cy="75"/>
              </a:xfrm>
              <a:custGeom>
                <a:avLst/>
                <a:gdLst>
                  <a:gd name="T0" fmla="*/ 22 w 70"/>
                  <a:gd name="T1" fmla="*/ 0 h 240"/>
                  <a:gd name="T2" fmla="*/ 22 w 70"/>
                  <a:gd name="T3" fmla="*/ 42 h 240"/>
                  <a:gd name="T4" fmla="*/ 22 w 70"/>
                  <a:gd name="T5" fmla="*/ 75 h 240"/>
                  <a:gd name="T6" fmla="*/ 0 60000 65536"/>
                  <a:gd name="T7" fmla="*/ 0 60000 65536"/>
                  <a:gd name="T8" fmla="*/ 0 60000 65536"/>
                  <a:gd name="T9" fmla="*/ 0 w 70"/>
                  <a:gd name="T10" fmla="*/ 0 h 240"/>
                  <a:gd name="T11" fmla="*/ 70 w 70"/>
                  <a:gd name="T12" fmla="*/ 240 h 240"/>
                </a:gdLst>
                <a:ahLst/>
                <a:cxnLst>
                  <a:cxn ang="T6">
                    <a:pos x="T0" y="T1"/>
                  </a:cxn>
                  <a:cxn ang="T7">
                    <a:pos x="T2" y="T3"/>
                  </a:cxn>
                  <a:cxn ang="T8">
                    <a:pos x="T4" y="T5"/>
                  </a:cxn>
                </a:cxnLst>
                <a:rect l="T9" t="T10" r="T11" b="T12"/>
                <a:pathLst>
                  <a:path w="70" h="240">
                    <a:moveTo>
                      <a:pt x="70" y="0"/>
                    </a:moveTo>
                    <a:cubicBezTo>
                      <a:pt x="70" y="47"/>
                      <a:pt x="70" y="95"/>
                      <a:pt x="70" y="135"/>
                    </a:cubicBezTo>
                    <a:cubicBezTo>
                      <a:pt x="70" y="175"/>
                      <a:pt x="0" y="163"/>
                      <a:pt x="70" y="240"/>
                    </a:cubicBezTo>
                  </a:path>
                </a:pathLst>
              </a:custGeom>
              <a:solidFill>
                <a:srgbClr val="339966"/>
              </a:solidFill>
              <a:ln w="28575">
                <a:solidFill>
                  <a:srgbClr val="008000"/>
                </a:solidFill>
                <a:round/>
                <a:headEnd/>
                <a:tailEnd/>
              </a:ln>
            </p:spPr>
            <p:txBody>
              <a:bodyPr/>
              <a:lstStyle/>
              <a:p>
                <a:endParaRPr lang="en-US"/>
              </a:p>
            </p:txBody>
          </p:sp>
          <p:grpSp>
            <p:nvGrpSpPr>
              <p:cNvPr id="176" name="Group 17"/>
              <p:cNvGrpSpPr>
                <a:grpSpLocks/>
              </p:cNvGrpSpPr>
              <p:nvPr/>
            </p:nvGrpSpPr>
            <p:grpSpPr bwMode="auto">
              <a:xfrm>
                <a:off x="2843" y="1740"/>
                <a:ext cx="93" cy="94"/>
                <a:chOff x="4185" y="13200"/>
                <a:chExt cx="300" cy="300"/>
              </a:xfrm>
            </p:grpSpPr>
            <p:sp>
              <p:nvSpPr>
                <p:cNvPr id="201" name="Oval 18"/>
                <p:cNvSpPr>
                  <a:spLocks noChangeArrowheads="1"/>
                </p:cNvSpPr>
                <p:nvPr/>
              </p:nvSpPr>
              <p:spPr bwMode="auto">
                <a:xfrm>
                  <a:off x="4185" y="13200"/>
                  <a:ext cx="300" cy="300"/>
                </a:xfrm>
                <a:prstGeom prst="ellipse">
                  <a:avLst/>
                </a:prstGeom>
                <a:solidFill>
                  <a:srgbClr val="FFFFFF"/>
                </a:solidFill>
                <a:ln w="9525">
                  <a:solidFill>
                    <a:srgbClr val="000000"/>
                  </a:solidFill>
                  <a:round/>
                  <a:headEnd/>
                  <a:tailEnd/>
                </a:ln>
              </p:spPr>
              <p:txBody>
                <a:bodyPr/>
                <a:lstStyle/>
                <a:p>
                  <a:endParaRPr lang="en-US"/>
                </a:p>
              </p:txBody>
            </p:sp>
            <p:sp>
              <p:nvSpPr>
                <p:cNvPr id="202" name="Oval 19"/>
                <p:cNvSpPr>
                  <a:spLocks noChangeArrowheads="1"/>
                </p:cNvSpPr>
                <p:nvPr/>
              </p:nvSpPr>
              <p:spPr bwMode="auto">
                <a:xfrm>
                  <a:off x="4245" y="13260"/>
                  <a:ext cx="180" cy="180"/>
                </a:xfrm>
                <a:prstGeom prst="ellipse">
                  <a:avLst/>
                </a:prstGeom>
                <a:solidFill>
                  <a:srgbClr val="000000"/>
                </a:solidFill>
                <a:ln w="9525">
                  <a:solidFill>
                    <a:srgbClr val="000000"/>
                  </a:solidFill>
                  <a:round/>
                  <a:headEnd/>
                  <a:tailEnd/>
                </a:ln>
              </p:spPr>
              <p:txBody>
                <a:bodyPr/>
                <a:lstStyle/>
                <a:p>
                  <a:endParaRPr lang="en-US"/>
                </a:p>
              </p:txBody>
            </p:sp>
          </p:grpSp>
          <p:sp>
            <p:nvSpPr>
              <p:cNvPr id="177" name="Oval 20"/>
              <p:cNvSpPr>
                <a:spLocks noChangeArrowheads="1"/>
              </p:cNvSpPr>
              <p:nvPr/>
            </p:nvSpPr>
            <p:spPr bwMode="auto">
              <a:xfrm>
                <a:off x="3204" y="1811"/>
                <a:ext cx="56" cy="56"/>
              </a:xfrm>
              <a:prstGeom prst="ellipse">
                <a:avLst/>
              </a:prstGeom>
              <a:solidFill>
                <a:srgbClr val="000000"/>
              </a:solidFill>
              <a:ln w="9525">
                <a:solidFill>
                  <a:srgbClr val="000000"/>
                </a:solidFill>
                <a:round/>
                <a:headEnd/>
                <a:tailEnd/>
              </a:ln>
            </p:spPr>
            <p:txBody>
              <a:bodyPr/>
              <a:lstStyle/>
              <a:p>
                <a:endParaRPr lang="en-US"/>
              </a:p>
            </p:txBody>
          </p:sp>
          <p:sp>
            <p:nvSpPr>
              <p:cNvPr id="178" name="Oval 21"/>
              <p:cNvSpPr>
                <a:spLocks noChangeArrowheads="1"/>
              </p:cNvSpPr>
              <p:nvPr/>
            </p:nvSpPr>
            <p:spPr bwMode="auto">
              <a:xfrm>
                <a:off x="2805" y="653"/>
                <a:ext cx="56" cy="56"/>
              </a:xfrm>
              <a:prstGeom prst="ellipse">
                <a:avLst/>
              </a:prstGeom>
              <a:solidFill>
                <a:srgbClr val="000000"/>
              </a:solidFill>
              <a:ln w="9525">
                <a:solidFill>
                  <a:srgbClr val="000000"/>
                </a:solidFill>
                <a:round/>
                <a:headEnd/>
                <a:tailEnd/>
              </a:ln>
            </p:spPr>
            <p:txBody>
              <a:bodyPr/>
              <a:lstStyle/>
              <a:p>
                <a:pPr algn="l"/>
                <a:endParaRPr lang="vi-VN">
                  <a:latin typeface=".VnTimeH" pitchFamily="34" charset="0"/>
                </a:endParaRPr>
              </a:p>
            </p:txBody>
          </p:sp>
          <p:sp>
            <p:nvSpPr>
              <p:cNvPr id="179" name="Oval 22"/>
              <p:cNvSpPr>
                <a:spLocks noChangeArrowheads="1"/>
              </p:cNvSpPr>
              <p:nvPr/>
            </p:nvSpPr>
            <p:spPr bwMode="auto">
              <a:xfrm>
                <a:off x="2308" y="1042"/>
                <a:ext cx="56" cy="56"/>
              </a:xfrm>
              <a:prstGeom prst="ellipse">
                <a:avLst/>
              </a:prstGeom>
              <a:solidFill>
                <a:srgbClr val="000000"/>
              </a:solidFill>
              <a:ln w="9525">
                <a:solidFill>
                  <a:srgbClr val="000000"/>
                </a:solidFill>
                <a:round/>
                <a:headEnd/>
                <a:tailEnd/>
              </a:ln>
            </p:spPr>
            <p:txBody>
              <a:bodyPr/>
              <a:lstStyle/>
              <a:p>
                <a:endParaRPr lang="en-US"/>
              </a:p>
            </p:txBody>
          </p:sp>
          <p:sp>
            <p:nvSpPr>
              <p:cNvPr id="180" name="Oval 23"/>
              <p:cNvSpPr>
                <a:spLocks noChangeArrowheads="1"/>
              </p:cNvSpPr>
              <p:nvPr/>
            </p:nvSpPr>
            <p:spPr bwMode="auto">
              <a:xfrm>
                <a:off x="3415" y="1154"/>
                <a:ext cx="56" cy="57"/>
              </a:xfrm>
              <a:prstGeom prst="ellipse">
                <a:avLst/>
              </a:prstGeom>
              <a:solidFill>
                <a:srgbClr val="000000"/>
              </a:solidFill>
              <a:ln w="9525">
                <a:solidFill>
                  <a:srgbClr val="000000"/>
                </a:solidFill>
                <a:round/>
                <a:headEnd/>
                <a:tailEnd/>
              </a:ln>
            </p:spPr>
            <p:txBody>
              <a:bodyPr/>
              <a:lstStyle/>
              <a:p>
                <a:endParaRPr lang="en-US"/>
              </a:p>
            </p:txBody>
          </p:sp>
          <p:sp>
            <p:nvSpPr>
              <p:cNvPr id="181" name="Oval 24"/>
              <p:cNvSpPr>
                <a:spLocks noChangeArrowheads="1"/>
              </p:cNvSpPr>
              <p:nvPr/>
            </p:nvSpPr>
            <p:spPr bwMode="auto">
              <a:xfrm>
                <a:off x="3307" y="1614"/>
                <a:ext cx="56" cy="56"/>
              </a:xfrm>
              <a:prstGeom prst="ellipse">
                <a:avLst/>
              </a:prstGeom>
              <a:solidFill>
                <a:srgbClr val="000000"/>
              </a:solidFill>
              <a:ln w="9525">
                <a:solidFill>
                  <a:srgbClr val="000000"/>
                </a:solidFill>
                <a:round/>
                <a:headEnd/>
                <a:tailEnd/>
              </a:ln>
            </p:spPr>
            <p:txBody>
              <a:bodyPr/>
              <a:lstStyle/>
              <a:p>
                <a:endParaRPr lang="en-US"/>
              </a:p>
            </p:txBody>
          </p:sp>
          <p:grpSp>
            <p:nvGrpSpPr>
              <p:cNvPr id="182" name="Group 25"/>
              <p:cNvGrpSpPr>
                <a:grpSpLocks/>
              </p:cNvGrpSpPr>
              <p:nvPr/>
            </p:nvGrpSpPr>
            <p:grpSpPr bwMode="auto">
              <a:xfrm>
                <a:off x="2683" y="3405"/>
                <a:ext cx="94" cy="94"/>
                <a:chOff x="4185" y="13200"/>
                <a:chExt cx="300" cy="300"/>
              </a:xfrm>
            </p:grpSpPr>
            <p:sp>
              <p:nvSpPr>
                <p:cNvPr id="199" name="Oval 26"/>
                <p:cNvSpPr>
                  <a:spLocks noChangeArrowheads="1"/>
                </p:cNvSpPr>
                <p:nvPr/>
              </p:nvSpPr>
              <p:spPr bwMode="auto">
                <a:xfrm>
                  <a:off x="4185" y="13200"/>
                  <a:ext cx="300" cy="300"/>
                </a:xfrm>
                <a:prstGeom prst="ellipse">
                  <a:avLst/>
                </a:prstGeom>
                <a:solidFill>
                  <a:srgbClr val="FFFFFF"/>
                </a:solidFill>
                <a:ln w="9525">
                  <a:solidFill>
                    <a:srgbClr val="000000"/>
                  </a:solidFill>
                  <a:round/>
                  <a:headEnd/>
                  <a:tailEnd/>
                </a:ln>
              </p:spPr>
              <p:txBody>
                <a:bodyPr/>
                <a:lstStyle/>
                <a:p>
                  <a:endParaRPr lang="en-US"/>
                </a:p>
              </p:txBody>
            </p:sp>
            <p:sp>
              <p:nvSpPr>
                <p:cNvPr id="200" name="Oval 27"/>
                <p:cNvSpPr>
                  <a:spLocks noChangeArrowheads="1"/>
                </p:cNvSpPr>
                <p:nvPr/>
              </p:nvSpPr>
              <p:spPr bwMode="auto">
                <a:xfrm>
                  <a:off x="4245" y="13260"/>
                  <a:ext cx="180" cy="180"/>
                </a:xfrm>
                <a:prstGeom prst="ellipse">
                  <a:avLst/>
                </a:prstGeom>
                <a:solidFill>
                  <a:srgbClr val="000000"/>
                </a:solidFill>
                <a:ln w="9525">
                  <a:solidFill>
                    <a:srgbClr val="000000"/>
                  </a:solidFill>
                  <a:round/>
                  <a:headEnd/>
                  <a:tailEnd/>
                </a:ln>
              </p:spPr>
              <p:txBody>
                <a:bodyPr/>
                <a:lstStyle/>
                <a:p>
                  <a:endParaRPr lang="en-US"/>
                </a:p>
              </p:txBody>
            </p:sp>
          </p:grpSp>
          <p:grpSp>
            <p:nvGrpSpPr>
              <p:cNvPr id="183" name="Group 28"/>
              <p:cNvGrpSpPr>
                <a:grpSpLocks/>
              </p:cNvGrpSpPr>
              <p:nvPr/>
            </p:nvGrpSpPr>
            <p:grpSpPr bwMode="auto">
              <a:xfrm rot="-1728032">
                <a:off x="2704" y="1348"/>
                <a:ext cx="135" cy="193"/>
                <a:chOff x="2415" y="12855"/>
                <a:chExt cx="555" cy="795"/>
              </a:xfrm>
            </p:grpSpPr>
            <p:sp>
              <p:nvSpPr>
                <p:cNvPr id="196" name="Rectangle 29"/>
                <p:cNvSpPr>
                  <a:spLocks noChangeArrowheads="1"/>
                </p:cNvSpPr>
                <p:nvPr/>
              </p:nvSpPr>
              <p:spPr bwMode="auto">
                <a:xfrm>
                  <a:off x="2565" y="12855"/>
                  <a:ext cx="241" cy="795"/>
                </a:xfrm>
                <a:prstGeom prst="rect">
                  <a:avLst/>
                </a:prstGeom>
                <a:solidFill>
                  <a:srgbClr val="FFFFFF"/>
                </a:solidFill>
                <a:ln w="19050">
                  <a:solidFill>
                    <a:srgbClr val="000000"/>
                  </a:solidFill>
                  <a:miter lim="800000"/>
                  <a:headEnd/>
                  <a:tailEnd/>
                </a:ln>
              </p:spPr>
              <p:txBody>
                <a:bodyPr/>
                <a:lstStyle/>
                <a:p>
                  <a:endParaRPr lang="en-US"/>
                </a:p>
              </p:txBody>
            </p:sp>
            <p:sp>
              <p:nvSpPr>
                <p:cNvPr id="197" name="AutoShape 30"/>
                <p:cNvSpPr>
                  <a:spLocks noChangeArrowheads="1"/>
                </p:cNvSpPr>
                <p:nvPr/>
              </p:nvSpPr>
              <p:spPr bwMode="auto">
                <a:xfrm rot="10601523">
                  <a:off x="2415" y="13027"/>
                  <a:ext cx="555" cy="71"/>
                </a:xfrm>
                <a:custGeom>
                  <a:avLst/>
                  <a:gdLst>
                    <a:gd name="T0" fmla="*/ 12 w 21600"/>
                    <a:gd name="T1" fmla="*/ 0 h 21600"/>
                    <a:gd name="T2" fmla="*/ 7 w 21600"/>
                    <a:gd name="T3" fmla="*/ 0 h 21600"/>
                    <a:gd name="T4" fmla="*/ 2 w 21600"/>
                    <a:gd name="T5" fmla="*/ 0 h 21600"/>
                    <a:gd name="T6" fmla="*/ 7 w 21600"/>
                    <a:gd name="T7" fmla="*/ 0 h 21600"/>
                    <a:gd name="T8" fmla="*/ 0 60000 65536"/>
                    <a:gd name="T9" fmla="*/ 0 60000 65536"/>
                    <a:gd name="T10" fmla="*/ 0 60000 65536"/>
                    <a:gd name="T11" fmla="*/ 0 60000 65536"/>
                    <a:gd name="T12" fmla="*/ 4515 w 21600"/>
                    <a:gd name="T13" fmla="*/ 4563 h 21600"/>
                    <a:gd name="T14" fmla="*/ 17085 w 21600"/>
                    <a:gd name="T15" fmla="*/ 17037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rgbClr val="000000"/>
                </a:solidFill>
                <a:ln w="19050">
                  <a:solidFill>
                    <a:srgbClr val="000000"/>
                  </a:solidFill>
                  <a:miter lim="800000"/>
                  <a:headEnd/>
                  <a:tailEnd/>
                </a:ln>
              </p:spPr>
              <p:txBody>
                <a:bodyPr/>
                <a:lstStyle/>
                <a:p>
                  <a:endParaRPr lang="en-US"/>
                </a:p>
              </p:txBody>
            </p:sp>
            <p:sp>
              <p:nvSpPr>
                <p:cNvPr id="198" name="AutoShape 31"/>
                <p:cNvSpPr>
                  <a:spLocks noChangeArrowheads="1"/>
                </p:cNvSpPr>
                <p:nvPr/>
              </p:nvSpPr>
              <p:spPr bwMode="auto">
                <a:xfrm rot="-5400000">
                  <a:off x="2392" y="13182"/>
                  <a:ext cx="584" cy="76"/>
                </a:xfrm>
                <a:prstGeom prst="chevron">
                  <a:avLst>
                    <a:gd name="adj" fmla="val 192105"/>
                  </a:avLst>
                </a:prstGeom>
                <a:solidFill>
                  <a:srgbClr val="000000"/>
                </a:solidFill>
                <a:ln w="9525">
                  <a:solidFill>
                    <a:srgbClr val="000000"/>
                  </a:solidFill>
                  <a:miter lim="800000"/>
                  <a:headEnd/>
                  <a:tailEnd/>
                </a:ln>
              </p:spPr>
              <p:txBody>
                <a:bodyPr/>
                <a:lstStyle/>
                <a:p>
                  <a:endParaRPr lang="en-US"/>
                </a:p>
              </p:txBody>
            </p:sp>
          </p:grpSp>
          <p:grpSp>
            <p:nvGrpSpPr>
              <p:cNvPr id="184" name="Group 32"/>
              <p:cNvGrpSpPr>
                <a:grpSpLocks/>
              </p:cNvGrpSpPr>
              <p:nvPr/>
            </p:nvGrpSpPr>
            <p:grpSpPr bwMode="auto">
              <a:xfrm rot="-376791">
                <a:off x="2868" y="2977"/>
                <a:ext cx="173" cy="223"/>
                <a:chOff x="2415" y="12855"/>
                <a:chExt cx="555" cy="795"/>
              </a:xfrm>
            </p:grpSpPr>
            <p:sp>
              <p:nvSpPr>
                <p:cNvPr id="193" name="Rectangle 33"/>
                <p:cNvSpPr>
                  <a:spLocks noChangeArrowheads="1"/>
                </p:cNvSpPr>
                <p:nvPr/>
              </p:nvSpPr>
              <p:spPr bwMode="auto">
                <a:xfrm>
                  <a:off x="2565" y="12855"/>
                  <a:ext cx="241" cy="795"/>
                </a:xfrm>
                <a:prstGeom prst="rect">
                  <a:avLst/>
                </a:prstGeom>
                <a:solidFill>
                  <a:srgbClr val="FFFFFF"/>
                </a:solidFill>
                <a:ln w="19050">
                  <a:solidFill>
                    <a:srgbClr val="000000"/>
                  </a:solidFill>
                  <a:miter lim="800000"/>
                  <a:headEnd/>
                  <a:tailEnd/>
                </a:ln>
              </p:spPr>
              <p:txBody>
                <a:bodyPr/>
                <a:lstStyle/>
                <a:p>
                  <a:endParaRPr lang="en-US"/>
                </a:p>
              </p:txBody>
            </p:sp>
            <p:sp>
              <p:nvSpPr>
                <p:cNvPr id="194" name="AutoShape 34"/>
                <p:cNvSpPr>
                  <a:spLocks noChangeArrowheads="1"/>
                </p:cNvSpPr>
                <p:nvPr/>
              </p:nvSpPr>
              <p:spPr bwMode="auto">
                <a:xfrm rot="10601523">
                  <a:off x="2415" y="13027"/>
                  <a:ext cx="555" cy="71"/>
                </a:xfrm>
                <a:custGeom>
                  <a:avLst/>
                  <a:gdLst>
                    <a:gd name="T0" fmla="*/ 12 w 21600"/>
                    <a:gd name="T1" fmla="*/ 0 h 21600"/>
                    <a:gd name="T2" fmla="*/ 7 w 21600"/>
                    <a:gd name="T3" fmla="*/ 0 h 21600"/>
                    <a:gd name="T4" fmla="*/ 2 w 21600"/>
                    <a:gd name="T5" fmla="*/ 0 h 21600"/>
                    <a:gd name="T6" fmla="*/ 7 w 21600"/>
                    <a:gd name="T7" fmla="*/ 0 h 21600"/>
                    <a:gd name="T8" fmla="*/ 0 60000 65536"/>
                    <a:gd name="T9" fmla="*/ 0 60000 65536"/>
                    <a:gd name="T10" fmla="*/ 0 60000 65536"/>
                    <a:gd name="T11" fmla="*/ 0 60000 65536"/>
                    <a:gd name="T12" fmla="*/ 4515 w 21600"/>
                    <a:gd name="T13" fmla="*/ 4563 h 21600"/>
                    <a:gd name="T14" fmla="*/ 17085 w 21600"/>
                    <a:gd name="T15" fmla="*/ 17037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rgbClr val="000000"/>
                </a:solidFill>
                <a:ln w="19050">
                  <a:solidFill>
                    <a:srgbClr val="000000"/>
                  </a:solidFill>
                  <a:miter lim="800000"/>
                  <a:headEnd/>
                  <a:tailEnd/>
                </a:ln>
              </p:spPr>
              <p:txBody>
                <a:bodyPr/>
                <a:lstStyle/>
                <a:p>
                  <a:endParaRPr lang="en-US"/>
                </a:p>
              </p:txBody>
            </p:sp>
            <p:sp>
              <p:nvSpPr>
                <p:cNvPr id="195" name="AutoShape 35"/>
                <p:cNvSpPr>
                  <a:spLocks noChangeArrowheads="1"/>
                </p:cNvSpPr>
                <p:nvPr/>
              </p:nvSpPr>
              <p:spPr bwMode="auto">
                <a:xfrm rot="-5400000">
                  <a:off x="2392" y="13182"/>
                  <a:ext cx="584" cy="76"/>
                </a:xfrm>
                <a:prstGeom prst="chevron">
                  <a:avLst>
                    <a:gd name="adj" fmla="val 192105"/>
                  </a:avLst>
                </a:prstGeom>
                <a:solidFill>
                  <a:srgbClr val="000000"/>
                </a:solidFill>
                <a:ln w="9525">
                  <a:solidFill>
                    <a:srgbClr val="000000"/>
                  </a:solidFill>
                  <a:miter lim="800000"/>
                  <a:headEnd/>
                  <a:tailEnd/>
                </a:ln>
              </p:spPr>
              <p:txBody>
                <a:bodyPr/>
                <a:lstStyle/>
                <a:p>
                  <a:endParaRPr lang="en-US"/>
                </a:p>
              </p:txBody>
            </p:sp>
          </p:grpSp>
          <p:sp>
            <p:nvSpPr>
              <p:cNvPr id="185" name="Text Box 36"/>
              <p:cNvSpPr txBox="1">
                <a:spLocks noChangeArrowheads="1"/>
              </p:cNvSpPr>
              <p:nvPr/>
            </p:nvSpPr>
            <p:spPr bwMode="auto">
              <a:xfrm>
                <a:off x="2829" y="615"/>
                <a:ext cx="864" cy="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algn="ctr" eaLnBrk="0" fontAlgn="base" hangingPunct="0">
                  <a:spcBef>
                    <a:spcPct val="0"/>
                  </a:spcBef>
                  <a:spcAft>
                    <a:spcPct val="0"/>
                  </a:spcAft>
                  <a:defRPr>
                    <a:solidFill>
                      <a:schemeClr val="tx1"/>
                    </a:solidFill>
                    <a:latin typeface=".VnTime" pitchFamily="34" charset="0"/>
                  </a:defRPr>
                </a:lvl6pPr>
                <a:lvl7pPr marL="2971800" indent="-228600" algn="ctr" eaLnBrk="0" fontAlgn="base" hangingPunct="0">
                  <a:spcBef>
                    <a:spcPct val="0"/>
                  </a:spcBef>
                  <a:spcAft>
                    <a:spcPct val="0"/>
                  </a:spcAft>
                  <a:defRPr>
                    <a:solidFill>
                      <a:schemeClr val="tx1"/>
                    </a:solidFill>
                    <a:latin typeface=".VnTime" pitchFamily="34" charset="0"/>
                  </a:defRPr>
                </a:lvl7pPr>
                <a:lvl8pPr marL="3429000" indent="-228600" algn="ctr" eaLnBrk="0" fontAlgn="base" hangingPunct="0">
                  <a:spcBef>
                    <a:spcPct val="0"/>
                  </a:spcBef>
                  <a:spcAft>
                    <a:spcPct val="0"/>
                  </a:spcAft>
                  <a:defRPr>
                    <a:solidFill>
                      <a:schemeClr val="tx1"/>
                    </a:solidFill>
                    <a:latin typeface=".VnTime" pitchFamily="34" charset="0"/>
                  </a:defRPr>
                </a:lvl8pPr>
                <a:lvl9pPr marL="3886200" indent="-228600" algn="ctr" eaLnBrk="0" fontAlgn="base" hangingPunct="0">
                  <a:spcBef>
                    <a:spcPct val="0"/>
                  </a:spcBef>
                  <a:spcAft>
                    <a:spcPct val="0"/>
                  </a:spcAft>
                  <a:defRPr>
                    <a:solidFill>
                      <a:schemeClr val="tx1"/>
                    </a:solidFill>
                    <a:latin typeface=".VnTime" pitchFamily="34" charset="0"/>
                  </a:defRPr>
                </a:lvl9pPr>
              </a:lstStyle>
              <a:p>
                <a:pPr algn="l" eaLnBrk="1" hangingPunct="1"/>
                <a:r>
                  <a:rPr lang="en-US" sz="1200" b="1">
                    <a:latin typeface=".VnTimeH" pitchFamily="34" charset="0"/>
                  </a:rPr>
                  <a:t> ®åi ®éc lËp</a:t>
                </a:r>
                <a:endParaRPr lang="en-US">
                  <a:latin typeface=".VnTimeH" pitchFamily="34" charset="0"/>
                </a:endParaRPr>
              </a:p>
            </p:txBody>
          </p:sp>
          <p:sp>
            <p:nvSpPr>
              <p:cNvPr id="186" name="Text Box 37"/>
              <p:cNvSpPr txBox="1">
                <a:spLocks noChangeArrowheads="1"/>
              </p:cNvSpPr>
              <p:nvPr/>
            </p:nvSpPr>
            <p:spPr bwMode="auto">
              <a:xfrm>
                <a:off x="2983" y="1197"/>
                <a:ext cx="830"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algn="ctr" eaLnBrk="0" fontAlgn="base" hangingPunct="0">
                  <a:spcBef>
                    <a:spcPct val="0"/>
                  </a:spcBef>
                  <a:spcAft>
                    <a:spcPct val="0"/>
                  </a:spcAft>
                  <a:defRPr>
                    <a:solidFill>
                      <a:schemeClr val="tx1"/>
                    </a:solidFill>
                    <a:latin typeface=".VnTime" pitchFamily="34" charset="0"/>
                  </a:defRPr>
                </a:lvl6pPr>
                <a:lvl7pPr marL="2971800" indent="-228600" algn="ctr" eaLnBrk="0" fontAlgn="base" hangingPunct="0">
                  <a:spcBef>
                    <a:spcPct val="0"/>
                  </a:spcBef>
                  <a:spcAft>
                    <a:spcPct val="0"/>
                  </a:spcAft>
                  <a:defRPr>
                    <a:solidFill>
                      <a:schemeClr val="tx1"/>
                    </a:solidFill>
                    <a:latin typeface=".VnTime" pitchFamily="34" charset="0"/>
                  </a:defRPr>
                </a:lvl7pPr>
                <a:lvl8pPr marL="3429000" indent="-228600" algn="ctr" eaLnBrk="0" fontAlgn="base" hangingPunct="0">
                  <a:spcBef>
                    <a:spcPct val="0"/>
                  </a:spcBef>
                  <a:spcAft>
                    <a:spcPct val="0"/>
                  </a:spcAft>
                  <a:defRPr>
                    <a:solidFill>
                      <a:schemeClr val="tx1"/>
                    </a:solidFill>
                    <a:latin typeface=".VnTime" pitchFamily="34" charset="0"/>
                  </a:defRPr>
                </a:lvl8pPr>
                <a:lvl9pPr marL="3886200" indent="-228600" algn="ctr" eaLnBrk="0" fontAlgn="base" hangingPunct="0">
                  <a:spcBef>
                    <a:spcPct val="0"/>
                  </a:spcBef>
                  <a:spcAft>
                    <a:spcPct val="0"/>
                  </a:spcAft>
                  <a:defRPr>
                    <a:solidFill>
                      <a:schemeClr val="tx1"/>
                    </a:solidFill>
                    <a:latin typeface=".VnTime" pitchFamily="34" charset="0"/>
                  </a:defRPr>
                </a:lvl9pPr>
              </a:lstStyle>
              <a:p>
                <a:pPr algn="l" eaLnBrk="1" hangingPunct="1"/>
                <a:r>
                  <a:rPr lang="en-US" sz="1200" b="1">
                    <a:latin typeface=".VnTimeH" pitchFamily="34" charset="0"/>
                  </a:rPr>
                  <a:t> ®åi him lam</a:t>
                </a:r>
                <a:endParaRPr lang="en-US">
                  <a:latin typeface=".VnTimeH" pitchFamily="34" charset="0"/>
                </a:endParaRPr>
              </a:p>
            </p:txBody>
          </p:sp>
          <p:sp>
            <p:nvSpPr>
              <p:cNvPr id="187" name="Text Box 38"/>
              <p:cNvSpPr txBox="1">
                <a:spLocks noChangeArrowheads="1"/>
              </p:cNvSpPr>
              <p:nvPr/>
            </p:nvSpPr>
            <p:spPr bwMode="auto">
              <a:xfrm>
                <a:off x="1999" y="1070"/>
                <a:ext cx="576" cy="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algn="ctr" eaLnBrk="0" fontAlgn="base" hangingPunct="0">
                  <a:spcBef>
                    <a:spcPct val="0"/>
                  </a:spcBef>
                  <a:spcAft>
                    <a:spcPct val="0"/>
                  </a:spcAft>
                  <a:defRPr>
                    <a:solidFill>
                      <a:schemeClr val="tx1"/>
                    </a:solidFill>
                    <a:latin typeface=".VnTime" pitchFamily="34" charset="0"/>
                  </a:defRPr>
                </a:lvl6pPr>
                <a:lvl7pPr marL="2971800" indent="-228600" algn="ctr" eaLnBrk="0" fontAlgn="base" hangingPunct="0">
                  <a:spcBef>
                    <a:spcPct val="0"/>
                  </a:spcBef>
                  <a:spcAft>
                    <a:spcPct val="0"/>
                  </a:spcAft>
                  <a:defRPr>
                    <a:solidFill>
                      <a:schemeClr val="tx1"/>
                    </a:solidFill>
                    <a:latin typeface=".VnTime" pitchFamily="34" charset="0"/>
                  </a:defRPr>
                </a:lvl7pPr>
                <a:lvl8pPr marL="3429000" indent="-228600" algn="ctr" eaLnBrk="0" fontAlgn="base" hangingPunct="0">
                  <a:spcBef>
                    <a:spcPct val="0"/>
                  </a:spcBef>
                  <a:spcAft>
                    <a:spcPct val="0"/>
                  </a:spcAft>
                  <a:defRPr>
                    <a:solidFill>
                      <a:schemeClr val="tx1"/>
                    </a:solidFill>
                    <a:latin typeface=".VnTime" pitchFamily="34" charset="0"/>
                  </a:defRPr>
                </a:lvl8pPr>
                <a:lvl9pPr marL="3886200" indent="-228600" algn="ctr" eaLnBrk="0" fontAlgn="base" hangingPunct="0">
                  <a:spcBef>
                    <a:spcPct val="0"/>
                  </a:spcBef>
                  <a:spcAft>
                    <a:spcPct val="0"/>
                  </a:spcAft>
                  <a:defRPr>
                    <a:solidFill>
                      <a:schemeClr val="tx1"/>
                    </a:solidFill>
                    <a:latin typeface=".VnTime" pitchFamily="34" charset="0"/>
                  </a:defRPr>
                </a:lvl9pPr>
              </a:lstStyle>
              <a:p>
                <a:pPr algn="l" eaLnBrk="1" hangingPunct="1"/>
                <a:r>
                  <a:rPr lang="en-US" sz="1200" b="1">
                    <a:latin typeface=".VnTimeH" pitchFamily="34" charset="0"/>
                  </a:rPr>
                  <a:t>B¶n kÐo</a:t>
                </a:r>
                <a:endParaRPr lang="en-US">
                  <a:latin typeface=".VnTimeH" pitchFamily="34" charset="0"/>
                </a:endParaRPr>
              </a:p>
            </p:txBody>
          </p:sp>
          <p:sp>
            <p:nvSpPr>
              <p:cNvPr id="188" name="Text Box 39"/>
              <p:cNvSpPr txBox="1">
                <a:spLocks noChangeArrowheads="1"/>
              </p:cNvSpPr>
              <p:nvPr/>
            </p:nvSpPr>
            <p:spPr bwMode="auto">
              <a:xfrm>
                <a:off x="2169" y="1375"/>
                <a:ext cx="497" cy="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algn="ctr" eaLnBrk="0" fontAlgn="base" hangingPunct="0">
                  <a:spcBef>
                    <a:spcPct val="0"/>
                  </a:spcBef>
                  <a:spcAft>
                    <a:spcPct val="0"/>
                  </a:spcAft>
                  <a:defRPr>
                    <a:solidFill>
                      <a:schemeClr val="tx1"/>
                    </a:solidFill>
                    <a:latin typeface=".VnTime" pitchFamily="34" charset="0"/>
                  </a:defRPr>
                </a:lvl6pPr>
                <a:lvl7pPr marL="2971800" indent="-228600" algn="ctr" eaLnBrk="0" fontAlgn="base" hangingPunct="0">
                  <a:spcBef>
                    <a:spcPct val="0"/>
                  </a:spcBef>
                  <a:spcAft>
                    <a:spcPct val="0"/>
                  </a:spcAft>
                  <a:defRPr>
                    <a:solidFill>
                      <a:schemeClr val="tx1"/>
                    </a:solidFill>
                    <a:latin typeface=".VnTime" pitchFamily="34" charset="0"/>
                  </a:defRPr>
                </a:lvl7pPr>
                <a:lvl8pPr marL="3429000" indent="-228600" algn="ctr" eaLnBrk="0" fontAlgn="base" hangingPunct="0">
                  <a:spcBef>
                    <a:spcPct val="0"/>
                  </a:spcBef>
                  <a:spcAft>
                    <a:spcPct val="0"/>
                  </a:spcAft>
                  <a:defRPr>
                    <a:solidFill>
                      <a:schemeClr val="tx1"/>
                    </a:solidFill>
                    <a:latin typeface=".VnTime" pitchFamily="34" charset="0"/>
                  </a:defRPr>
                </a:lvl8pPr>
                <a:lvl9pPr marL="3886200" indent="-228600" algn="ctr" eaLnBrk="0" fontAlgn="base" hangingPunct="0">
                  <a:spcBef>
                    <a:spcPct val="0"/>
                  </a:spcBef>
                  <a:spcAft>
                    <a:spcPct val="0"/>
                  </a:spcAft>
                  <a:defRPr>
                    <a:solidFill>
                      <a:schemeClr val="tx1"/>
                    </a:solidFill>
                    <a:latin typeface=".VnTime" pitchFamily="34" charset="0"/>
                  </a:defRPr>
                </a:lvl9pPr>
              </a:lstStyle>
              <a:p>
                <a:pPr algn="l" eaLnBrk="1" hangingPunct="1"/>
                <a:r>
                  <a:rPr lang="en-US" sz="1200" b="1">
                    <a:latin typeface=".VnTimeH" pitchFamily="34" charset="0"/>
                  </a:rPr>
                  <a:t>M­êng thanh</a:t>
                </a:r>
                <a:endParaRPr lang="en-US">
                  <a:latin typeface=".VnTimeH" pitchFamily="34" charset="0"/>
                </a:endParaRPr>
              </a:p>
            </p:txBody>
          </p:sp>
          <p:sp>
            <p:nvSpPr>
              <p:cNvPr id="189" name="Text Box 40"/>
              <p:cNvSpPr txBox="1">
                <a:spLocks noChangeArrowheads="1"/>
              </p:cNvSpPr>
              <p:nvPr/>
            </p:nvSpPr>
            <p:spPr bwMode="auto">
              <a:xfrm>
                <a:off x="3172" y="1774"/>
                <a:ext cx="378"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algn="ctr" eaLnBrk="0" fontAlgn="base" hangingPunct="0">
                  <a:spcBef>
                    <a:spcPct val="0"/>
                  </a:spcBef>
                  <a:spcAft>
                    <a:spcPct val="0"/>
                  </a:spcAft>
                  <a:defRPr>
                    <a:solidFill>
                      <a:schemeClr val="tx1"/>
                    </a:solidFill>
                    <a:latin typeface=".VnTime" pitchFamily="34" charset="0"/>
                  </a:defRPr>
                </a:lvl6pPr>
                <a:lvl7pPr marL="2971800" indent="-228600" algn="ctr" eaLnBrk="0" fontAlgn="base" hangingPunct="0">
                  <a:spcBef>
                    <a:spcPct val="0"/>
                  </a:spcBef>
                  <a:spcAft>
                    <a:spcPct val="0"/>
                  </a:spcAft>
                  <a:defRPr>
                    <a:solidFill>
                      <a:schemeClr val="tx1"/>
                    </a:solidFill>
                    <a:latin typeface=".VnTime" pitchFamily="34" charset="0"/>
                  </a:defRPr>
                </a:lvl7pPr>
                <a:lvl8pPr marL="3429000" indent="-228600" algn="ctr" eaLnBrk="0" fontAlgn="base" hangingPunct="0">
                  <a:spcBef>
                    <a:spcPct val="0"/>
                  </a:spcBef>
                  <a:spcAft>
                    <a:spcPct val="0"/>
                  </a:spcAft>
                  <a:defRPr>
                    <a:solidFill>
                      <a:schemeClr val="tx1"/>
                    </a:solidFill>
                    <a:latin typeface=".VnTime" pitchFamily="34" charset="0"/>
                  </a:defRPr>
                </a:lvl8pPr>
                <a:lvl9pPr marL="3886200" indent="-228600" algn="ctr" eaLnBrk="0" fontAlgn="base" hangingPunct="0">
                  <a:spcBef>
                    <a:spcPct val="0"/>
                  </a:spcBef>
                  <a:spcAft>
                    <a:spcPct val="0"/>
                  </a:spcAft>
                  <a:defRPr>
                    <a:solidFill>
                      <a:schemeClr val="tx1"/>
                    </a:solidFill>
                    <a:latin typeface=".VnTime" pitchFamily="34" charset="0"/>
                  </a:defRPr>
                </a:lvl9pPr>
              </a:lstStyle>
              <a:p>
                <a:pPr algn="l" eaLnBrk="1" hangingPunct="1"/>
                <a:r>
                  <a:rPr lang="en-US" sz="2100" b="1">
                    <a:latin typeface=".VnTimeH" pitchFamily="34" charset="0"/>
                  </a:rPr>
                  <a:t> A</a:t>
                </a:r>
                <a:r>
                  <a:rPr lang="en-US" sz="2100" b="1" baseline="-25000">
                    <a:latin typeface=".VnTimeH" pitchFamily="34" charset="0"/>
                  </a:rPr>
                  <a:t>1</a:t>
                </a:r>
                <a:endParaRPr lang="en-US">
                  <a:latin typeface=".VnTimeH" pitchFamily="34" charset="0"/>
                </a:endParaRPr>
              </a:p>
            </p:txBody>
          </p:sp>
          <p:sp>
            <p:nvSpPr>
              <p:cNvPr id="190" name="Text Box 41"/>
              <p:cNvSpPr txBox="1">
                <a:spLocks noChangeArrowheads="1"/>
              </p:cNvSpPr>
              <p:nvPr/>
            </p:nvSpPr>
            <p:spPr bwMode="auto">
              <a:xfrm>
                <a:off x="2925" y="3274"/>
                <a:ext cx="722" cy="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algn="ctr" eaLnBrk="0" fontAlgn="base" hangingPunct="0">
                  <a:spcBef>
                    <a:spcPct val="0"/>
                  </a:spcBef>
                  <a:spcAft>
                    <a:spcPct val="0"/>
                  </a:spcAft>
                  <a:defRPr>
                    <a:solidFill>
                      <a:schemeClr val="tx1"/>
                    </a:solidFill>
                    <a:latin typeface=".VnTime" pitchFamily="34" charset="0"/>
                  </a:defRPr>
                </a:lvl6pPr>
                <a:lvl7pPr marL="2971800" indent="-228600" algn="ctr" eaLnBrk="0" fontAlgn="base" hangingPunct="0">
                  <a:spcBef>
                    <a:spcPct val="0"/>
                  </a:spcBef>
                  <a:spcAft>
                    <a:spcPct val="0"/>
                  </a:spcAft>
                  <a:defRPr>
                    <a:solidFill>
                      <a:schemeClr val="tx1"/>
                    </a:solidFill>
                    <a:latin typeface=".VnTime" pitchFamily="34" charset="0"/>
                  </a:defRPr>
                </a:lvl7pPr>
                <a:lvl8pPr marL="3429000" indent="-228600" algn="ctr" eaLnBrk="0" fontAlgn="base" hangingPunct="0">
                  <a:spcBef>
                    <a:spcPct val="0"/>
                  </a:spcBef>
                  <a:spcAft>
                    <a:spcPct val="0"/>
                  </a:spcAft>
                  <a:defRPr>
                    <a:solidFill>
                      <a:schemeClr val="tx1"/>
                    </a:solidFill>
                    <a:latin typeface=".VnTime" pitchFamily="34" charset="0"/>
                  </a:defRPr>
                </a:lvl8pPr>
                <a:lvl9pPr marL="3886200" indent="-228600" algn="ctr" eaLnBrk="0" fontAlgn="base" hangingPunct="0">
                  <a:spcBef>
                    <a:spcPct val="0"/>
                  </a:spcBef>
                  <a:spcAft>
                    <a:spcPct val="0"/>
                  </a:spcAft>
                  <a:defRPr>
                    <a:solidFill>
                      <a:schemeClr val="tx1"/>
                    </a:solidFill>
                    <a:latin typeface=".VnTime" pitchFamily="34" charset="0"/>
                  </a:defRPr>
                </a:lvl9pPr>
              </a:lstStyle>
              <a:p>
                <a:pPr eaLnBrk="1" hangingPunct="1"/>
                <a:r>
                  <a:rPr lang="en-US" sz="1200" b="1">
                    <a:latin typeface=".VnTimeH" pitchFamily="34" charset="0"/>
                  </a:rPr>
                  <a:t>B¶n</a:t>
                </a:r>
              </a:p>
              <a:p>
                <a:pPr algn="l" eaLnBrk="1" hangingPunct="1"/>
                <a:r>
                  <a:rPr lang="en-US" sz="1200" b="1">
                    <a:latin typeface=".VnTimeH" pitchFamily="34" charset="0"/>
                  </a:rPr>
                  <a:t>hång cóm</a:t>
                </a:r>
                <a:endParaRPr lang="en-US">
                  <a:latin typeface=".VnTimeH" pitchFamily="34" charset="0"/>
                </a:endParaRPr>
              </a:p>
            </p:txBody>
          </p:sp>
          <p:sp>
            <p:nvSpPr>
              <p:cNvPr id="191" name="Text Box 42"/>
              <p:cNvSpPr txBox="1">
                <a:spLocks noChangeArrowheads="1"/>
              </p:cNvSpPr>
              <p:nvPr/>
            </p:nvSpPr>
            <p:spPr bwMode="auto">
              <a:xfrm>
                <a:off x="3301" y="1437"/>
                <a:ext cx="370"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algn="ctr" eaLnBrk="0" fontAlgn="base" hangingPunct="0">
                  <a:spcBef>
                    <a:spcPct val="0"/>
                  </a:spcBef>
                  <a:spcAft>
                    <a:spcPct val="0"/>
                  </a:spcAft>
                  <a:defRPr>
                    <a:solidFill>
                      <a:schemeClr val="tx1"/>
                    </a:solidFill>
                    <a:latin typeface=".VnTime" pitchFamily="34" charset="0"/>
                  </a:defRPr>
                </a:lvl6pPr>
                <a:lvl7pPr marL="2971800" indent="-228600" algn="ctr" eaLnBrk="0" fontAlgn="base" hangingPunct="0">
                  <a:spcBef>
                    <a:spcPct val="0"/>
                  </a:spcBef>
                  <a:spcAft>
                    <a:spcPct val="0"/>
                  </a:spcAft>
                  <a:defRPr>
                    <a:solidFill>
                      <a:schemeClr val="tx1"/>
                    </a:solidFill>
                    <a:latin typeface=".VnTime" pitchFamily="34" charset="0"/>
                  </a:defRPr>
                </a:lvl7pPr>
                <a:lvl8pPr marL="3429000" indent="-228600" algn="ctr" eaLnBrk="0" fontAlgn="base" hangingPunct="0">
                  <a:spcBef>
                    <a:spcPct val="0"/>
                  </a:spcBef>
                  <a:spcAft>
                    <a:spcPct val="0"/>
                  </a:spcAft>
                  <a:defRPr>
                    <a:solidFill>
                      <a:schemeClr val="tx1"/>
                    </a:solidFill>
                    <a:latin typeface=".VnTime" pitchFamily="34" charset="0"/>
                  </a:defRPr>
                </a:lvl8pPr>
                <a:lvl9pPr marL="3886200" indent="-228600" algn="ctr" eaLnBrk="0" fontAlgn="base" hangingPunct="0">
                  <a:spcBef>
                    <a:spcPct val="0"/>
                  </a:spcBef>
                  <a:spcAft>
                    <a:spcPct val="0"/>
                  </a:spcAft>
                  <a:defRPr>
                    <a:solidFill>
                      <a:schemeClr val="tx1"/>
                    </a:solidFill>
                    <a:latin typeface=".VnTime" pitchFamily="34" charset="0"/>
                  </a:defRPr>
                </a:lvl9pPr>
              </a:lstStyle>
              <a:p>
                <a:pPr algn="l" eaLnBrk="1" hangingPunct="1"/>
                <a:r>
                  <a:rPr lang="en-US" sz="2100" b="1">
                    <a:latin typeface=".VnTimeH" pitchFamily="34" charset="0"/>
                  </a:rPr>
                  <a:t> c</a:t>
                </a:r>
                <a:r>
                  <a:rPr lang="en-US" sz="2100" b="1" baseline="-25000">
                    <a:latin typeface=".VnTimeH" pitchFamily="34" charset="0"/>
                  </a:rPr>
                  <a:t>1</a:t>
                </a:r>
                <a:endParaRPr lang="en-US">
                  <a:latin typeface=".VnTimeH" pitchFamily="34" charset="0"/>
                </a:endParaRPr>
              </a:p>
            </p:txBody>
          </p:sp>
          <p:sp>
            <p:nvSpPr>
              <p:cNvPr id="192" name="Text Box 43"/>
              <p:cNvSpPr txBox="1">
                <a:spLocks noChangeArrowheads="1"/>
              </p:cNvSpPr>
              <p:nvPr/>
            </p:nvSpPr>
            <p:spPr bwMode="auto">
              <a:xfrm rot="5400000">
                <a:off x="2415" y="2592"/>
                <a:ext cx="397" cy="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algn="ctr" eaLnBrk="0" fontAlgn="base" hangingPunct="0">
                  <a:spcBef>
                    <a:spcPct val="0"/>
                  </a:spcBef>
                  <a:spcAft>
                    <a:spcPct val="0"/>
                  </a:spcAft>
                  <a:defRPr>
                    <a:solidFill>
                      <a:schemeClr val="tx1"/>
                    </a:solidFill>
                    <a:latin typeface=".VnTime" pitchFamily="34" charset="0"/>
                  </a:defRPr>
                </a:lvl6pPr>
                <a:lvl7pPr marL="2971800" indent="-228600" algn="ctr" eaLnBrk="0" fontAlgn="base" hangingPunct="0">
                  <a:spcBef>
                    <a:spcPct val="0"/>
                  </a:spcBef>
                  <a:spcAft>
                    <a:spcPct val="0"/>
                  </a:spcAft>
                  <a:defRPr>
                    <a:solidFill>
                      <a:schemeClr val="tx1"/>
                    </a:solidFill>
                    <a:latin typeface=".VnTime" pitchFamily="34" charset="0"/>
                  </a:defRPr>
                </a:lvl7pPr>
                <a:lvl8pPr marL="3429000" indent="-228600" algn="ctr" eaLnBrk="0" fontAlgn="base" hangingPunct="0">
                  <a:spcBef>
                    <a:spcPct val="0"/>
                  </a:spcBef>
                  <a:spcAft>
                    <a:spcPct val="0"/>
                  </a:spcAft>
                  <a:defRPr>
                    <a:solidFill>
                      <a:schemeClr val="tx1"/>
                    </a:solidFill>
                    <a:latin typeface=".VnTime" pitchFamily="34" charset="0"/>
                  </a:defRPr>
                </a:lvl8pPr>
                <a:lvl9pPr marL="3886200" indent="-228600" algn="ctr" eaLnBrk="0" fontAlgn="base" hangingPunct="0">
                  <a:spcBef>
                    <a:spcPct val="0"/>
                  </a:spcBef>
                  <a:spcAft>
                    <a:spcPct val="0"/>
                  </a:spcAft>
                  <a:defRPr>
                    <a:solidFill>
                      <a:schemeClr val="tx1"/>
                    </a:solidFill>
                    <a:latin typeface=".VnTime" pitchFamily="34" charset="0"/>
                  </a:defRPr>
                </a:lvl9pPr>
              </a:lstStyle>
              <a:p>
                <a:pPr algn="l" eaLnBrk="1" hangingPunct="1">
                  <a:spcBef>
                    <a:spcPct val="50000"/>
                  </a:spcBef>
                </a:pPr>
                <a:r>
                  <a:rPr lang="en-US" sz="1200" i="1">
                    <a:latin typeface=".VnTimeH" pitchFamily="34" charset="0"/>
                  </a:rPr>
                  <a:t>S. NËm Rèm</a:t>
                </a:r>
              </a:p>
            </p:txBody>
          </p:sp>
        </p:grpSp>
      </p:grpSp>
      <p:grpSp>
        <p:nvGrpSpPr>
          <p:cNvPr id="203" name="Group 215"/>
          <p:cNvGrpSpPr>
            <a:grpSpLocks/>
          </p:cNvGrpSpPr>
          <p:nvPr/>
        </p:nvGrpSpPr>
        <p:grpSpPr bwMode="auto">
          <a:xfrm>
            <a:off x="918035" y="4497093"/>
            <a:ext cx="2214562" cy="1968500"/>
            <a:chOff x="96" y="2312"/>
            <a:chExt cx="1395" cy="1240"/>
          </a:xfrm>
        </p:grpSpPr>
        <p:sp>
          <p:nvSpPr>
            <p:cNvPr id="204" name="Text Box 44"/>
            <p:cNvSpPr txBox="1">
              <a:spLocks noChangeArrowheads="1"/>
            </p:cNvSpPr>
            <p:nvPr/>
          </p:nvSpPr>
          <p:spPr bwMode="auto">
            <a:xfrm>
              <a:off x="398" y="2312"/>
              <a:ext cx="1093"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algn="ctr" eaLnBrk="0" fontAlgn="base" hangingPunct="0">
                <a:spcBef>
                  <a:spcPct val="0"/>
                </a:spcBef>
                <a:spcAft>
                  <a:spcPct val="0"/>
                </a:spcAft>
                <a:defRPr>
                  <a:solidFill>
                    <a:schemeClr val="tx1"/>
                  </a:solidFill>
                  <a:latin typeface=".VnTime" pitchFamily="34" charset="0"/>
                </a:defRPr>
              </a:lvl6pPr>
              <a:lvl7pPr marL="2971800" indent="-228600" algn="ctr" eaLnBrk="0" fontAlgn="base" hangingPunct="0">
                <a:spcBef>
                  <a:spcPct val="0"/>
                </a:spcBef>
                <a:spcAft>
                  <a:spcPct val="0"/>
                </a:spcAft>
                <a:defRPr>
                  <a:solidFill>
                    <a:schemeClr val="tx1"/>
                  </a:solidFill>
                  <a:latin typeface=".VnTime" pitchFamily="34" charset="0"/>
                </a:defRPr>
              </a:lvl7pPr>
              <a:lvl8pPr marL="3429000" indent="-228600" algn="ctr" eaLnBrk="0" fontAlgn="base" hangingPunct="0">
                <a:spcBef>
                  <a:spcPct val="0"/>
                </a:spcBef>
                <a:spcAft>
                  <a:spcPct val="0"/>
                </a:spcAft>
                <a:defRPr>
                  <a:solidFill>
                    <a:schemeClr val="tx1"/>
                  </a:solidFill>
                  <a:latin typeface=".VnTime" pitchFamily="34" charset="0"/>
                </a:defRPr>
              </a:lvl8pPr>
              <a:lvl9pPr marL="3886200" indent="-228600" algn="ctr" eaLnBrk="0" fontAlgn="base" hangingPunct="0">
                <a:spcBef>
                  <a:spcPct val="0"/>
                </a:spcBef>
                <a:spcAft>
                  <a:spcPct val="0"/>
                </a:spcAft>
                <a:defRPr>
                  <a:solidFill>
                    <a:schemeClr val="tx1"/>
                  </a:solidFill>
                  <a:latin typeface=".VnTime" pitchFamily="34" charset="0"/>
                </a:defRPr>
              </a:lvl9pPr>
            </a:lstStyle>
            <a:p>
              <a:pPr algn="l" eaLnBrk="1" hangingPunct="1">
                <a:spcBef>
                  <a:spcPct val="50000"/>
                </a:spcBef>
              </a:pPr>
              <a:endParaRPr lang="vi-VN"/>
            </a:p>
          </p:txBody>
        </p:sp>
        <p:grpSp>
          <p:nvGrpSpPr>
            <p:cNvPr id="205" name="Group 212"/>
            <p:cNvGrpSpPr>
              <a:grpSpLocks/>
            </p:cNvGrpSpPr>
            <p:nvPr/>
          </p:nvGrpSpPr>
          <p:grpSpPr bwMode="auto">
            <a:xfrm>
              <a:off x="96" y="2318"/>
              <a:ext cx="1350" cy="1234"/>
              <a:chOff x="96" y="2318"/>
              <a:chExt cx="1350" cy="1234"/>
            </a:xfrm>
          </p:grpSpPr>
          <p:sp>
            <p:nvSpPr>
              <p:cNvPr id="213" name="Text Box 46"/>
              <p:cNvSpPr txBox="1">
                <a:spLocks noChangeArrowheads="1"/>
              </p:cNvSpPr>
              <p:nvPr/>
            </p:nvSpPr>
            <p:spPr bwMode="auto">
              <a:xfrm>
                <a:off x="96" y="2318"/>
                <a:ext cx="1350" cy="1234"/>
              </a:xfrm>
              <a:prstGeom prst="rect">
                <a:avLst/>
              </a:prstGeom>
              <a:solidFill>
                <a:srgbClr val="FFFFCC"/>
              </a:solidFill>
              <a:ln w="9525">
                <a:solidFill>
                  <a:schemeClr val="tx1"/>
                </a:solidFill>
                <a:miter lim="800000"/>
                <a:headEnd/>
                <a:tailEnd/>
              </a:ln>
            </p:spPr>
            <p:txBody>
              <a:bodyPr/>
              <a:lstStyle>
                <a:lvl1pPr eaLnBrk="0" hangingPunct="0">
                  <a:defRPr>
                    <a:solidFill>
                      <a:schemeClr val="tx1"/>
                    </a:solidFill>
                    <a:latin typeface=".VnTime" pitchFamily="34" charset="0"/>
                  </a:defRPr>
                </a:lvl1pPr>
                <a:lvl2pPr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algn="ctr" eaLnBrk="0" fontAlgn="base" hangingPunct="0">
                  <a:spcBef>
                    <a:spcPct val="0"/>
                  </a:spcBef>
                  <a:spcAft>
                    <a:spcPct val="0"/>
                  </a:spcAft>
                  <a:defRPr>
                    <a:solidFill>
                      <a:schemeClr val="tx1"/>
                    </a:solidFill>
                    <a:latin typeface=".VnTime" pitchFamily="34" charset="0"/>
                  </a:defRPr>
                </a:lvl6pPr>
                <a:lvl7pPr marL="2971800" indent="-228600" algn="ctr" eaLnBrk="0" fontAlgn="base" hangingPunct="0">
                  <a:spcBef>
                    <a:spcPct val="0"/>
                  </a:spcBef>
                  <a:spcAft>
                    <a:spcPct val="0"/>
                  </a:spcAft>
                  <a:defRPr>
                    <a:solidFill>
                      <a:schemeClr val="tx1"/>
                    </a:solidFill>
                    <a:latin typeface=".VnTime" pitchFamily="34" charset="0"/>
                  </a:defRPr>
                </a:lvl7pPr>
                <a:lvl8pPr marL="3429000" indent="-228600" algn="ctr" eaLnBrk="0" fontAlgn="base" hangingPunct="0">
                  <a:spcBef>
                    <a:spcPct val="0"/>
                  </a:spcBef>
                  <a:spcAft>
                    <a:spcPct val="0"/>
                  </a:spcAft>
                  <a:defRPr>
                    <a:solidFill>
                      <a:schemeClr val="tx1"/>
                    </a:solidFill>
                    <a:latin typeface=".VnTime" pitchFamily="34" charset="0"/>
                  </a:defRPr>
                </a:lvl8pPr>
                <a:lvl9pPr marL="3886200" indent="-228600" algn="ctr" eaLnBrk="0" fontAlgn="base" hangingPunct="0">
                  <a:spcBef>
                    <a:spcPct val="0"/>
                  </a:spcBef>
                  <a:spcAft>
                    <a:spcPct val="0"/>
                  </a:spcAft>
                  <a:defRPr>
                    <a:solidFill>
                      <a:schemeClr val="tx1"/>
                    </a:solidFill>
                    <a:latin typeface=".VnTime" pitchFamily="34" charset="0"/>
                  </a:defRPr>
                </a:lvl9pPr>
              </a:lstStyle>
              <a:p>
                <a:pPr eaLnBrk="1" hangingPunct="1">
                  <a:spcBef>
                    <a:spcPct val="20000"/>
                  </a:spcBef>
                </a:pPr>
                <a:r>
                  <a:rPr lang="en-US" sz="1200" u="sng">
                    <a:latin typeface=".VnTimeH" pitchFamily="34" charset="0"/>
                  </a:rPr>
                  <a:t>Chó gi¶i</a:t>
                </a:r>
              </a:p>
              <a:p>
                <a:pPr algn="l" eaLnBrk="1" hangingPunct="1">
                  <a:spcBef>
                    <a:spcPct val="20000"/>
                  </a:spcBef>
                </a:pPr>
                <a:r>
                  <a:rPr lang="en-US" sz="1200"/>
                  <a:t>            Së chØ huy cña ®Þch</a:t>
                </a:r>
              </a:p>
              <a:p>
                <a:pPr lvl="1" algn="l" eaLnBrk="1" hangingPunct="1">
                  <a:spcBef>
                    <a:spcPct val="20000"/>
                  </a:spcBef>
                </a:pPr>
                <a:r>
                  <a:rPr lang="en-US" sz="1200"/>
                  <a:t>Cø ®iÓm vµ tªn cø </a:t>
                </a:r>
              </a:p>
              <a:p>
                <a:pPr lvl="1" algn="l" eaLnBrk="1" hangingPunct="1">
                  <a:spcBef>
                    <a:spcPct val="20000"/>
                  </a:spcBef>
                </a:pPr>
                <a:r>
                  <a:rPr lang="en-US" sz="1200"/>
                  <a:t>®iÓm cña ®Þch.</a:t>
                </a:r>
              </a:p>
              <a:p>
                <a:pPr lvl="1" algn="l" eaLnBrk="1" hangingPunct="1">
                  <a:spcBef>
                    <a:spcPct val="20000"/>
                  </a:spcBef>
                </a:pPr>
                <a:r>
                  <a:rPr lang="en-US" sz="1200"/>
                  <a:t>S©n bay</a:t>
                </a:r>
              </a:p>
              <a:p>
                <a:pPr lvl="1" algn="l" eaLnBrk="1" hangingPunct="1">
                  <a:spcBef>
                    <a:spcPct val="20000"/>
                  </a:spcBef>
                </a:pPr>
                <a:r>
                  <a:rPr lang="en-US" sz="1200"/>
                  <a:t>Qu©n ta tÊn c«ng ®ît 1</a:t>
                </a:r>
              </a:p>
              <a:p>
                <a:pPr lvl="1" algn="l" eaLnBrk="1" hangingPunct="1">
                  <a:spcBef>
                    <a:spcPct val="20000"/>
                  </a:spcBef>
                </a:pPr>
                <a:r>
                  <a:rPr lang="en-US" sz="1200"/>
                  <a:t>Qu©n ta tÊn c«ng ®ît 2</a:t>
                </a:r>
              </a:p>
              <a:p>
                <a:pPr algn="l" eaLnBrk="1" hangingPunct="1">
                  <a:spcBef>
                    <a:spcPct val="20000"/>
                  </a:spcBef>
                </a:pPr>
                <a:r>
                  <a:rPr lang="en-US" sz="1200"/>
                  <a:t>           Qu©n ta tÊn c«ng ®ît 3</a:t>
                </a:r>
              </a:p>
            </p:txBody>
          </p:sp>
          <p:grpSp>
            <p:nvGrpSpPr>
              <p:cNvPr id="214" name="Group 47"/>
              <p:cNvGrpSpPr>
                <a:grpSpLocks/>
              </p:cNvGrpSpPr>
              <p:nvPr/>
            </p:nvGrpSpPr>
            <p:grpSpPr bwMode="auto">
              <a:xfrm>
                <a:off x="250" y="2506"/>
                <a:ext cx="120" cy="120"/>
                <a:chOff x="1803" y="13659"/>
                <a:chExt cx="300" cy="300"/>
              </a:xfrm>
            </p:grpSpPr>
            <p:sp>
              <p:nvSpPr>
                <p:cNvPr id="216" name="Oval 48"/>
                <p:cNvSpPr>
                  <a:spLocks noChangeArrowheads="1"/>
                </p:cNvSpPr>
                <p:nvPr/>
              </p:nvSpPr>
              <p:spPr bwMode="auto">
                <a:xfrm>
                  <a:off x="1803" y="13659"/>
                  <a:ext cx="300" cy="300"/>
                </a:xfrm>
                <a:prstGeom prst="ellipse">
                  <a:avLst/>
                </a:prstGeom>
                <a:solidFill>
                  <a:srgbClr val="FFFFFF"/>
                </a:solidFill>
                <a:ln w="9525">
                  <a:solidFill>
                    <a:srgbClr val="000000"/>
                  </a:solidFill>
                  <a:round/>
                  <a:headEnd/>
                  <a:tailEnd/>
                </a:ln>
              </p:spPr>
              <p:txBody>
                <a:bodyPr/>
                <a:lstStyle/>
                <a:p>
                  <a:endParaRPr lang="en-US"/>
                </a:p>
              </p:txBody>
            </p:sp>
            <p:sp>
              <p:nvSpPr>
                <p:cNvPr id="217" name="Oval 49"/>
                <p:cNvSpPr>
                  <a:spLocks noChangeArrowheads="1"/>
                </p:cNvSpPr>
                <p:nvPr/>
              </p:nvSpPr>
              <p:spPr bwMode="auto">
                <a:xfrm>
                  <a:off x="1863" y="13719"/>
                  <a:ext cx="180" cy="180"/>
                </a:xfrm>
                <a:prstGeom prst="ellipse">
                  <a:avLst/>
                </a:prstGeom>
                <a:solidFill>
                  <a:srgbClr val="000000"/>
                </a:solidFill>
                <a:ln w="9525">
                  <a:solidFill>
                    <a:srgbClr val="000000"/>
                  </a:solidFill>
                  <a:round/>
                  <a:headEnd/>
                  <a:tailEnd/>
                </a:ln>
              </p:spPr>
              <p:txBody>
                <a:bodyPr/>
                <a:lstStyle/>
                <a:p>
                  <a:endParaRPr lang="en-US"/>
                </a:p>
              </p:txBody>
            </p:sp>
          </p:grpSp>
          <p:sp>
            <p:nvSpPr>
              <p:cNvPr id="215" name="Oval 50"/>
              <p:cNvSpPr>
                <a:spLocks noChangeArrowheads="1"/>
              </p:cNvSpPr>
              <p:nvPr/>
            </p:nvSpPr>
            <p:spPr bwMode="auto">
              <a:xfrm>
                <a:off x="285" y="2701"/>
                <a:ext cx="57" cy="57"/>
              </a:xfrm>
              <a:prstGeom prst="ellipse">
                <a:avLst/>
              </a:prstGeom>
              <a:solidFill>
                <a:srgbClr val="000000"/>
              </a:solidFill>
              <a:ln w="9525">
                <a:solidFill>
                  <a:srgbClr val="000000"/>
                </a:solidFill>
                <a:round/>
                <a:headEnd/>
                <a:tailEnd/>
              </a:ln>
            </p:spPr>
            <p:txBody>
              <a:bodyPr/>
              <a:lstStyle/>
              <a:p>
                <a:endParaRPr lang="en-US"/>
              </a:p>
            </p:txBody>
          </p:sp>
        </p:grpSp>
        <p:grpSp>
          <p:nvGrpSpPr>
            <p:cNvPr id="206" name="Group 51"/>
            <p:cNvGrpSpPr>
              <a:grpSpLocks/>
            </p:cNvGrpSpPr>
            <p:nvPr/>
          </p:nvGrpSpPr>
          <p:grpSpPr bwMode="auto">
            <a:xfrm rot="2632895">
              <a:off x="251" y="2830"/>
              <a:ext cx="119" cy="171"/>
              <a:chOff x="2415" y="12855"/>
              <a:chExt cx="555" cy="795"/>
            </a:xfrm>
          </p:grpSpPr>
          <p:sp>
            <p:nvSpPr>
              <p:cNvPr id="210" name="Rectangle 52"/>
              <p:cNvSpPr>
                <a:spLocks noChangeArrowheads="1"/>
              </p:cNvSpPr>
              <p:nvPr/>
            </p:nvSpPr>
            <p:spPr bwMode="auto">
              <a:xfrm>
                <a:off x="2565" y="12855"/>
                <a:ext cx="241" cy="795"/>
              </a:xfrm>
              <a:prstGeom prst="rect">
                <a:avLst/>
              </a:prstGeom>
              <a:solidFill>
                <a:srgbClr val="FFFFFF"/>
              </a:solidFill>
              <a:ln w="19050">
                <a:solidFill>
                  <a:srgbClr val="000000"/>
                </a:solidFill>
                <a:miter lim="800000"/>
                <a:headEnd/>
                <a:tailEnd/>
              </a:ln>
            </p:spPr>
            <p:txBody>
              <a:bodyPr/>
              <a:lstStyle/>
              <a:p>
                <a:endParaRPr lang="en-US"/>
              </a:p>
            </p:txBody>
          </p:sp>
          <p:sp>
            <p:nvSpPr>
              <p:cNvPr id="211" name="AutoShape 53"/>
              <p:cNvSpPr>
                <a:spLocks noChangeArrowheads="1"/>
              </p:cNvSpPr>
              <p:nvPr/>
            </p:nvSpPr>
            <p:spPr bwMode="auto">
              <a:xfrm rot="10601523">
                <a:off x="2415" y="13027"/>
                <a:ext cx="555" cy="71"/>
              </a:xfrm>
              <a:custGeom>
                <a:avLst/>
                <a:gdLst>
                  <a:gd name="T0" fmla="*/ 12 w 21600"/>
                  <a:gd name="T1" fmla="*/ 0 h 21600"/>
                  <a:gd name="T2" fmla="*/ 7 w 21600"/>
                  <a:gd name="T3" fmla="*/ 0 h 21600"/>
                  <a:gd name="T4" fmla="*/ 2 w 21600"/>
                  <a:gd name="T5" fmla="*/ 0 h 21600"/>
                  <a:gd name="T6" fmla="*/ 7 w 21600"/>
                  <a:gd name="T7" fmla="*/ 0 h 21600"/>
                  <a:gd name="T8" fmla="*/ 0 60000 65536"/>
                  <a:gd name="T9" fmla="*/ 0 60000 65536"/>
                  <a:gd name="T10" fmla="*/ 0 60000 65536"/>
                  <a:gd name="T11" fmla="*/ 0 60000 65536"/>
                  <a:gd name="T12" fmla="*/ 4515 w 21600"/>
                  <a:gd name="T13" fmla="*/ 4563 h 21600"/>
                  <a:gd name="T14" fmla="*/ 17085 w 21600"/>
                  <a:gd name="T15" fmla="*/ 17037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rgbClr val="000000"/>
              </a:solidFill>
              <a:ln w="19050">
                <a:solidFill>
                  <a:srgbClr val="000000"/>
                </a:solidFill>
                <a:miter lim="800000"/>
                <a:headEnd/>
                <a:tailEnd/>
              </a:ln>
            </p:spPr>
            <p:txBody>
              <a:bodyPr/>
              <a:lstStyle/>
              <a:p>
                <a:endParaRPr lang="en-US"/>
              </a:p>
            </p:txBody>
          </p:sp>
          <p:sp>
            <p:nvSpPr>
              <p:cNvPr id="212" name="AutoShape 54"/>
              <p:cNvSpPr>
                <a:spLocks noChangeArrowheads="1"/>
              </p:cNvSpPr>
              <p:nvPr/>
            </p:nvSpPr>
            <p:spPr bwMode="auto">
              <a:xfrm rot="-5400000">
                <a:off x="2392" y="13182"/>
                <a:ext cx="584" cy="76"/>
              </a:xfrm>
              <a:prstGeom prst="chevron">
                <a:avLst>
                  <a:gd name="adj" fmla="val 192105"/>
                </a:avLst>
              </a:prstGeom>
              <a:solidFill>
                <a:srgbClr val="000000"/>
              </a:solidFill>
              <a:ln w="9525">
                <a:solidFill>
                  <a:srgbClr val="000000"/>
                </a:solidFill>
                <a:miter lim="800000"/>
                <a:headEnd/>
                <a:tailEnd/>
              </a:ln>
            </p:spPr>
            <p:txBody>
              <a:bodyPr/>
              <a:lstStyle/>
              <a:p>
                <a:endParaRPr lang="en-US"/>
              </a:p>
            </p:txBody>
          </p:sp>
        </p:grpSp>
        <p:sp>
          <p:nvSpPr>
            <p:cNvPr id="207" name="AutoShape 55"/>
            <p:cNvSpPr>
              <a:spLocks noChangeArrowheads="1"/>
            </p:cNvSpPr>
            <p:nvPr/>
          </p:nvSpPr>
          <p:spPr bwMode="auto">
            <a:xfrm flipV="1">
              <a:off x="250" y="3021"/>
              <a:ext cx="178" cy="95"/>
            </a:xfrm>
            <a:custGeom>
              <a:avLst/>
              <a:gdLst>
                <a:gd name="T0" fmla="*/ 1 w 21600"/>
                <a:gd name="T1" fmla="*/ 0 h 21600"/>
                <a:gd name="T2" fmla="*/ 1 w 21600"/>
                <a:gd name="T3" fmla="*/ 0 h 21600"/>
                <a:gd name="T4" fmla="*/ 0 w 21600"/>
                <a:gd name="T5" fmla="*/ 0 h 21600"/>
                <a:gd name="T6" fmla="*/ 1 w 21600"/>
                <a:gd name="T7" fmla="*/ 0 h 21600"/>
                <a:gd name="T8" fmla="*/ 17694720 60000 65536"/>
                <a:gd name="T9" fmla="*/ 5898240 60000 65536"/>
                <a:gd name="T10" fmla="*/ 5898240 60000 65536"/>
                <a:gd name="T11" fmla="*/ 0 60000 65536"/>
                <a:gd name="T12" fmla="*/ 12378 w 21600"/>
                <a:gd name="T13" fmla="*/ 3183 h 21600"/>
                <a:gd name="T14" fmla="*/ 17474 w 21600"/>
                <a:gd name="T15" fmla="*/ 8867 h 21600"/>
              </a:gdLst>
              <a:ahLst/>
              <a:cxnLst>
                <a:cxn ang="T8">
                  <a:pos x="T0" y="T1"/>
                </a:cxn>
                <a:cxn ang="T9">
                  <a:pos x="T2" y="T3"/>
                </a:cxn>
                <a:cxn ang="T10">
                  <a:pos x="T4" y="T5"/>
                </a:cxn>
                <a:cxn ang="T11">
                  <a:pos x="T6" y="T7"/>
                </a:cxn>
              </a:cxnLst>
              <a:rect l="T12" t="T13" r="T14" b="T15"/>
              <a:pathLst>
                <a:path w="21600" h="21600">
                  <a:moveTo>
                    <a:pt x="21600" y="6079"/>
                  </a:moveTo>
                  <a:lnTo>
                    <a:pt x="12733" y="0"/>
                  </a:lnTo>
                  <a:lnTo>
                    <a:pt x="12733" y="3264"/>
                  </a:lnTo>
                  <a:lnTo>
                    <a:pt x="12427" y="3264"/>
                  </a:lnTo>
                  <a:cubicBezTo>
                    <a:pt x="5564" y="3264"/>
                    <a:pt x="0" y="7246"/>
                    <a:pt x="0" y="12158"/>
                  </a:cubicBezTo>
                  <a:lnTo>
                    <a:pt x="0" y="21600"/>
                  </a:lnTo>
                  <a:lnTo>
                    <a:pt x="5755" y="21600"/>
                  </a:lnTo>
                  <a:lnTo>
                    <a:pt x="5755" y="12158"/>
                  </a:lnTo>
                  <a:cubicBezTo>
                    <a:pt x="5755" y="10355"/>
                    <a:pt x="8742" y="8894"/>
                    <a:pt x="12427" y="8894"/>
                  </a:cubicBezTo>
                  <a:lnTo>
                    <a:pt x="12733" y="8894"/>
                  </a:lnTo>
                  <a:lnTo>
                    <a:pt x="12733" y="12158"/>
                  </a:lnTo>
                  <a:close/>
                </a:path>
              </a:pathLst>
            </a:custGeom>
            <a:solidFill>
              <a:schemeClr val="accent1"/>
            </a:solidFill>
            <a:ln w="9525">
              <a:solidFill>
                <a:srgbClr val="000000"/>
              </a:solidFill>
              <a:miter lim="800000"/>
              <a:headEnd/>
              <a:tailEnd/>
            </a:ln>
          </p:spPr>
          <p:txBody>
            <a:bodyPr/>
            <a:lstStyle/>
            <a:p>
              <a:endParaRPr lang="en-US"/>
            </a:p>
          </p:txBody>
        </p:sp>
        <p:sp>
          <p:nvSpPr>
            <p:cNvPr id="208" name="AutoShape 56"/>
            <p:cNvSpPr>
              <a:spLocks noChangeArrowheads="1"/>
            </p:cNvSpPr>
            <p:nvPr/>
          </p:nvSpPr>
          <p:spPr bwMode="auto">
            <a:xfrm flipV="1">
              <a:off x="215" y="3301"/>
              <a:ext cx="178" cy="94"/>
            </a:xfrm>
            <a:custGeom>
              <a:avLst/>
              <a:gdLst>
                <a:gd name="T0" fmla="*/ 1 w 21600"/>
                <a:gd name="T1" fmla="*/ 0 h 21600"/>
                <a:gd name="T2" fmla="*/ 1 w 21600"/>
                <a:gd name="T3" fmla="*/ 0 h 21600"/>
                <a:gd name="T4" fmla="*/ 0 w 21600"/>
                <a:gd name="T5" fmla="*/ 0 h 21600"/>
                <a:gd name="T6" fmla="*/ 1 w 21600"/>
                <a:gd name="T7" fmla="*/ 0 h 21600"/>
                <a:gd name="T8" fmla="*/ 17694720 60000 65536"/>
                <a:gd name="T9" fmla="*/ 5898240 60000 65536"/>
                <a:gd name="T10" fmla="*/ 5898240 60000 65536"/>
                <a:gd name="T11" fmla="*/ 0 60000 65536"/>
                <a:gd name="T12" fmla="*/ 12378 w 21600"/>
                <a:gd name="T13" fmla="*/ 3217 h 21600"/>
                <a:gd name="T14" fmla="*/ 17474 w 21600"/>
                <a:gd name="T15" fmla="*/ 8962 h 21600"/>
              </a:gdLst>
              <a:ahLst/>
              <a:cxnLst>
                <a:cxn ang="T8">
                  <a:pos x="T0" y="T1"/>
                </a:cxn>
                <a:cxn ang="T9">
                  <a:pos x="T2" y="T3"/>
                </a:cxn>
                <a:cxn ang="T10">
                  <a:pos x="T4" y="T5"/>
                </a:cxn>
                <a:cxn ang="T11">
                  <a:pos x="T6" y="T7"/>
                </a:cxn>
              </a:cxnLst>
              <a:rect l="T12" t="T13" r="T14" b="T15"/>
              <a:pathLst>
                <a:path w="21600" h="21600">
                  <a:moveTo>
                    <a:pt x="21600" y="6079"/>
                  </a:moveTo>
                  <a:lnTo>
                    <a:pt x="12733" y="0"/>
                  </a:lnTo>
                  <a:lnTo>
                    <a:pt x="12733" y="3264"/>
                  </a:lnTo>
                  <a:lnTo>
                    <a:pt x="12427" y="3264"/>
                  </a:lnTo>
                  <a:cubicBezTo>
                    <a:pt x="5564" y="3264"/>
                    <a:pt x="0" y="7246"/>
                    <a:pt x="0" y="12158"/>
                  </a:cubicBezTo>
                  <a:lnTo>
                    <a:pt x="0" y="21600"/>
                  </a:lnTo>
                  <a:lnTo>
                    <a:pt x="5755" y="21600"/>
                  </a:lnTo>
                  <a:lnTo>
                    <a:pt x="5755" y="12158"/>
                  </a:lnTo>
                  <a:cubicBezTo>
                    <a:pt x="5755" y="10355"/>
                    <a:pt x="8742" y="8894"/>
                    <a:pt x="12427" y="8894"/>
                  </a:cubicBezTo>
                  <a:lnTo>
                    <a:pt x="12733" y="8894"/>
                  </a:lnTo>
                  <a:lnTo>
                    <a:pt x="12733" y="12158"/>
                  </a:lnTo>
                  <a:close/>
                </a:path>
              </a:pathLst>
            </a:custGeom>
            <a:solidFill>
              <a:srgbClr val="FF0000"/>
            </a:solidFill>
            <a:ln w="9525">
              <a:solidFill>
                <a:srgbClr val="000000"/>
              </a:solidFill>
              <a:miter lim="800000"/>
              <a:headEnd/>
              <a:tailEnd/>
            </a:ln>
          </p:spPr>
          <p:txBody>
            <a:bodyPr/>
            <a:lstStyle/>
            <a:p>
              <a:endParaRPr lang="en-US"/>
            </a:p>
          </p:txBody>
        </p:sp>
        <p:sp>
          <p:nvSpPr>
            <p:cNvPr id="209" name="AutoShape 57"/>
            <p:cNvSpPr>
              <a:spLocks noChangeArrowheads="1"/>
            </p:cNvSpPr>
            <p:nvPr/>
          </p:nvSpPr>
          <p:spPr bwMode="auto">
            <a:xfrm>
              <a:off x="214" y="3186"/>
              <a:ext cx="192" cy="78"/>
            </a:xfrm>
            <a:prstGeom prst="rightArrow">
              <a:avLst>
                <a:gd name="adj1" fmla="val 50000"/>
                <a:gd name="adj2" fmla="val 61538"/>
              </a:avLst>
            </a:prstGeom>
            <a:solidFill>
              <a:srgbClr val="FF99CC"/>
            </a:solidFill>
            <a:ln w="9525">
              <a:solidFill>
                <a:srgbClr val="000000"/>
              </a:solidFill>
              <a:miter lim="800000"/>
              <a:headEnd/>
              <a:tailEnd/>
            </a:ln>
          </p:spPr>
          <p:txBody>
            <a:bodyPr/>
            <a:lstStyle/>
            <a:p>
              <a:endParaRPr lang="en-US"/>
            </a:p>
          </p:txBody>
        </p:sp>
      </p:grpSp>
      <p:sp>
        <p:nvSpPr>
          <p:cNvPr id="218" name="Text Box 58"/>
          <p:cNvSpPr txBox="1">
            <a:spLocks noChangeArrowheads="1"/>
          </p:cNvSpPr>
          <p:nvPr/>
        </p:nvSpPr>
        <p:spPr bwMode="auto">
          <a:xfrm>
            <a:off x="3962400" y="6477000"/>
            <a:ext cx="3350420" cy="418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algn="ctr" eaLnBrk="0" fontAlgn="base" hangingPunct="0">
              <a:spcBef>
                <a:spcPct val="0"/>
              </a:spcBef>
              <a:spcAft>
                <a:spcPct val="0"/>
              </a:spcAft>
              <a:defRPr>
                <a:solidFill>
                  <a:schemeClr val="tx1"/>
                </a:solidFill>
                <a:latin typeface=".VnTime" pitchFamily="34" charset="0"/>
              </a:defRPr>
            </a:lvl6pPr>
            <a:lvl7pPr marL="2971800" indent="-228600" algn="ctr" eaLnBrk="0" fontAlgn="base" hangingPunct="0">
              <a:spcBef>
                <a:spcPct val="0"/>
              </a:spcBef>
              <a:spcAft>
                <a:spcPct val="0"/>
              </a:spcAft>
              <a:defRPr>
                <a:solidFill>
                  <a:schemeClr val="tx1"/>
                </a:solidFill>
                <a:latin typeface=".VnTime" pitchFamily="34" charset="0"/>
              </a:defRPr>
            </a:lvl7pPr>
            <a:lvl8pPr marL="3429000" indent="-228600" algn="ctr" eaLnBrk="0" fontAlgn="base" hangingPunct="0">
              <a:spcBef>
                <a:spcPct val="0"/>
              </a:spcBef>
              <a:spcAft>
                <a:spcPct val="0"/>
              </a:spcAft>
              <a:defRPr>
                <a:solidFill>
                  <a:schemeClr val="tx1"/>
                </a:solidFill>
                <a:latin typeface=".VnTime" pitchFamily="34" charset="0"/>
              </a:defRPr>
            </a:lvl8pPr>
            <a:lvl9pPr marL="3886200" indent="-228600" algn="ctr" eaLnBrk="0" fontAlgn="base" hangingPunct="0">
              <a:spcBef>
                <a:spcPct val="0"/>
              </a:spcBef>
              <a:spcAft>
                <a:spcPct val="0"/>
              </a:spcAft>
              <a:defRPr>
                <a:solidFill>
                  <a:schemeClr val="tx1"/>
                </a:solidFill>
                <a:latin typeface=".VnTime" pitchFamily="34" charset="0"/>
              </a:defRPr>
            </a:lvl9pPr>
          </a:lstStyle>
          <a:p>
            <a:pPr eaLnBrk="1" hangingPunct="1"/>
            <a:r>
              <a:rPr lang="en-US" sz="1600" i="1" dirty="0" err="1">
                <a:latin typeface="Arial" pitchFamily="34" charset="0"/>
                <a:cs typeface="Arial" pitchFamily="34" charset="0"/>
              </a:rPr>
              <a:t>Lược</a:t>
            </a:r>
            <a:r>
              <a:rPr lang="en-US" sz="1600" i="1" dirty="0">
                <a:latin typeface="Arial" pitchFamily="34" charset="0"/>
                <a:cs typeface="Arial" pitchFamily="34" charset="0"/>
              </a:rPr>
              <a:t> </a:t>
            </a:r>
            <a:r>
              <a:rPr lang="en-US" sz="1600" i="1" dirty="0" err="1">
                <a:latin typeface="Arial" pitchFamily="34" charset="0"/>
                <a:cs typeface="Arial" pitchFamily="34" charset="0"/>
              </a:rPr>
              <a:t>Đồ</a:t>
            </a:r>
            <a:r>
              <a:rPr lang="en-US" sz="1600" i="1" dirty="0">
                <a:latin typeface="Arial" pitchFamily="34" charset="0"/>
                <a:cs typeface="Arial" pitchFamily="34" charset="0"/>
              </a:rPr>
              <a:t> </a:t>
            </a:r>
            <a:r>
              <a:rPr lang="en-US" sz="1600" i="1" dirty="0" err="1">
                <a:latin typeface="Arial" pitchFamily="34" charset="0"/>
                <a:cs typeface="Arial" pitchFamily="34" charset="0"/>
              </a:rPr>
              <a:t>chiến</a:t>
            </a:r>
            <a:r>
              <a:rPr lang="en-US" sz="1600" i="1" dirty="0">
                <a:latin typeface="Arial" pitchFamily="34" charset="0"/>
                <a:cs typeface="Arial" pitchFamily="34" charset="0"/>
              </a:rPr>
              <a:t> </a:t>
            </a:r>
            <a:r>
              <a:rPr lang="en-US" sz="1600" i="1" dirty="0" err="1">
                <a:latin typeface="Arial" pitchFamily="34" charset="0"/>
                <a:cs typeface="Arial" pitchFamily="34" charset="0"/>
              </a:rPr>
              <a:t>dịch</a:t>
            </a:r>
            <a:r>
              <a:rPr lang="en-US" sz="1600" i="1" dirty="0">
                <a:latin typeface="Arial" pitchFamily="34" charset="0"/>
                <a:cs typeface="Arial" pitchFamily="34" charset="0"/>
              </a:rPr>
              <a:t> </a:t>
            </a:r>
            <a:r>
              <a:rPr lang="en-US" sz="1600" i="1" dirty="0" err="1">
                <a:latin typeface="Arial" pitchFamily="34" charset="0"/>
                <a:cs typeface="Arial" pitchFamily="34" charset="0"/>
              </a:rPr>
              <a:t>Điện</a:t>
            </a:r>
            <a:r>
              <a:rPr lang="en-US" sz="1600" i="1" dirty="0">
                <a:latin typeface="Arial" pitchFamily="34" charset="0"/>
                <a:cs typeface="Arial" pitchFamily="34" charset="0"/>
              </a:rPr>
              <a:t> </a:t>
            </a:r>
            <a:r>
              <a:rPr lang="en-US" sz="1600" i="1" dirty="0" err="1">
                <a:latin typeface="Arial" pitchFamily="34" charset="0"/>
                <a:cs typeface="Arial" pitchFamily="34" charset="0"/>
              </a:rPr>
              <a:t>Biên</a:t>
            </a:r>
            <a:r>
              <a:rPr lang="en-US" sz="1600" i="1" dirty="0">
                <a:latin typeface="Arial" pitchFamily="34" charset="0"/>
                <a:cs typeface="Arial" pitchFamily="34" charset="0"/>
              </a:rPr>
              <a:t> </a:t>
            </a:r>
            <a:r>
              <a:rPr lang="en-US" sz="1600" i="1" dirty="0" err="1">
                <a:latin typeface="Arial" pitchFamily="34" charset="0"/>
                <a:cs typeface="Arial" pitchFamily="34" charset="0"/>
              </a:rPr>
              <a:t>Phủ</a:t>
            </a:r>
            <a:endParaRPr lang="en-US" sz="2400" dirty="0">
              <a:latin typeface="Arial" pitchFamily="34" charset="0"/>
              <a:cs typeface="Arial" pitchFamily="34" charset="0"/>
            </a:endParaRPr>
          </a:p>
        </p:txBody>
      </p:sp>
      <p:grpSp>
        <p:nvGrpSpPr>
          <p:cNvPr id="220" name="Group 84"/>
          <p:cNvGrpSpPr>
            <a:grpSpLocks/>
          </p:cNvGrpSpPr>
          <p:nvPr/>
        </p:nvGrpSpPr>
        <p:grpSpPr bwMode="auto">
          <a:xfrm>
            <a:off x="3925888" y="236538"/>
            <a:ext cx="3006726" cy="1555749"/>
            <a:chOff x="1942" y="163"/>
            <a:chExt cx="1894" cy="980"/>
          </a:xfrm>
        </p:grpSpPr>
        <p:sp>
          <p:nvSpPr>
            <p:cNvPr id="222" name="AutoShape 60"/>
            <p:cNvSpPr>
              <a:spLocks noChangeArrowheads="1"/>
            </p:cNvSpPr>
            <p:nvPr/>
          </p:nvSpPr>
          <p:spPr bwMode="auto">
            <a:xfrm rot="2895247">
              <a:off x="1763" y="576"/>
              <a:ext cx="559" cy="201"/>
            </a:xfrm>
            <a:prstGeom prst="rightArrow">
              <a:avLst>
                <a:gd name="adj1" fmla="val 50000"/>
                <a:gd name="adj2" fmla="val 69527"/>
              </a:avLst>
            </a:prstGeom>
            <a:solidFill>
              <a:schemeClr val="accent1"/>
            </a:solidFill>
            <a:ln w="9525">
              <a:solidFill>
                <a:schemeClr val="tx1"/>
              </a:solidFill>
              <a:miter lim="800000"/>
              <a:headEnd/>
              <a:tailEnd/>
            </a:ln>
          </p:spPr>
          <p:txBody>
            <a:bodyPr wrap="none" anchor="ctr"/>
            <a:lstStyle/>
            <a:p>
              <a:endParaRPr lang="en-US"/>
            </a:p>
          </p:txBody>
        </p:sp>
        <p:sp>
          <p:nvSpPr>
            <p:cNvPr id="223" name="AutoShape 61"/>
            <p:cNvSpPr>
              <a:spLocks noChangeArrowheads="1"/>
            </p:cNvSpPr>
            <p:nvPr/>
          </p:nvSpPr>
          <p:spPr bwMode="auto">
            <a:xfrm rot="7251418">
              <a:off x="2940" y="235"/>
              <a:ext cx="273" cy="130"/>
            </a:xfrm>
            <a:prstGeom prst="rightArrow">
              <a:avLst>
                <a:gd name="adj1" fmla="val 50000"/>
                <a:gd name="adj2" fmla="val 52500"/>
              </a:avLst>
            </a:prstGeom>
            <a:solidFill>
              <a:schemeClr val="accent1"/>
            </a:solidFill>
            <a:ln w="9525">
              <a:solidFill>
                <a:schemeClr val="tx1"/>
              </a:solidFill>
              <a:miter lim="800000"/>
              <a:headEnd/>
              <a:tailEnd/>
            </a:ln>
          </p:spPr>
          <p:txBody>
            <a:bodyPr wrap="none" anchor="ctr"/>
            <a:lstStyle/>
            <a:p>
              <a:endParaRPr lang="en-US"/>
            </a:p>
          </p:txBody>
        </p:sp>
        <p:sp>
          <p:nvSpPr>
            <p:cNvPr id="224" name="AutoShape 62"/>
            <p:cNvSpPr>
              <a:spLocks noChangeArrowheads="1"/>
            </p:cNvSpPr>
            <p:nvPr/>
          </p:nvSpPr>
          <p:spPr bwMode="auto">
            <a:xfrm rot="-9804514">
              <a:off x="3013" y="603"/>
              <a:ext cx="311" cy="152"/>
            </a:xfrm>
            <a:prstGeom prst="rightArrow">
              <a:avLst>
                <a:gd name="adj1" fmla="val 50000"/>
                <a:gd name="adj2" fmla="val 51151"/>
              </a:avLst>
            </a:prstGeom>
            <a:solidFill>
              <a:schemeClr val="accent1"/>
            </a:solidFill>
            <a:ln w="9525">
              <a:solidFill>
                <a:schemeClr val="tx1"/>
              </a:solidFill>
              <a:miter lim="800000"/>
              <a:headEnd/>
              <a:tailEnd/>
            </a:ln>
          </p:spPr>
          <p:txBody>
            <a:bodyPr wrap="none" anchor="ctr"/>
            <a:lstStyle/>
            <a:p>
              <a:endParaRPr lang="en-US"/>
            </a:p>
          </p:txBody>
        </p:sp>
        <p:sp>
          <p:nvSpPr>
            <p:cNvPr id="225" name="AutoShape 63"/>
            <p:cNvSpPr>
              <a:spLocks noChangeArrowheads="1"/>
            </p:cNvSpPr>
            <p:nvPr/>
          </p:nvSpPr>
          <p:spPr bwMode="auto">
            <a:xfrm rot="7992942">
              <a:off x="3604" y="912"/>
              <a:ext cx="311" cy="152"/>
            </a:xfrm>
            <a:prstGeom prst="rightArrow">
              <a:avLst>
                <a:gd name="adj1" fmla="val 50000"/>
                <a:gd name="adj2" fmla="val 51151"/>
              </a:avLst>
            </a:prstGeom>
            <a:solidFill>
              <a:schemeClr val="accent1"/>
            </a:solidFill>
            <a:ln w="9525">
              <a:solidFill>
                <a:schemeClr val="tx1"/>
              </a:solidFill>
              <a:miter lim="800000"/>
              <a:headEnd/>
              <a:tailEnd/>
            </a:ln>
          </p:spPr>
          <p:txBody>
            <a:bodyPr wrap="none" anchor="ctr"/>
            <a:lstStyle/>
            <a:p>
              <a:endParaRPr lang="en-US"/>
            </a:p>
          </p:txBody>
        </p:sp>
        <p:sp>
          <p:nvSpPr>
            <p:cNvPr id="226" name="AutoShape 64"/>
            <p:cNvSpPr>
              <a:spLocks noChangeArrowheads="1"/>
            </p:cNvSpPr>
            <p:nvPr/>
          </p:nvSpPr>
          <p:spPr bwMode="auto">
            <a:xfrm rot="4985995">
              <a:off x="3389" y="800"/>
              <a:ext cx="311" cy="152"/>
            </a:xfrm>
            <a:prstGeom prst="rightArrow">
              <a:avLst>
                <a:gd name="adj1" fmla="val 50000"/>
                <a:gd name="adj2" fmla="val 51151"/>
              </a:avLst>
            </a:prstGeom>
            <a:solidFill>
              <a:schemeClr val="accent1"/>
            </a:solidFill>
            <a:ln w="9525">
              <a:solidFill>
                <a:schemeClr val="tx1"/>
              </a:solidFill>
              <a:miter lim="800000"/>
              <a:headEnd/>
              <a:tailEnd/>
            </a:ln>
          </p:spPr>
          <p:txBody>
            <a:bodyPr wrap="none" anchor="ctr"/>
            <a:lstStyle/>
            <a:p>
              <a:endParaRPr lang="en-US"/>
            </a:p>
          </p:txBody>
        </p:sp>
      </p:grpSp>
      <p:grpSp>
        <p:nvGrpSpPr>
          <p:cNvPr id="228" name="Group 77"/>
          <p:cNvGrpSpPr>
            <a:grpSpLocks/>
          </p:cNvGrpSpPr>
          <p:nvPr/>
        </p:nvGrpSpPr>
        <p:grpSpPr bwMode="auto">
          <a:xfrm>
            <a:off x="4745037" y="1666875"/>
            <a:ext cx="2603500" cy="3833813"/>
            <a:chOff x="2458" y="1064"/>
            <a:chExt cx="1640" cy="2415"/>
          </a:xfrm>
        </p:grpSpPr>
        <p:sp>
          <p:nvSpPr>
            <p:cNvPr id="230" name="AutoShape 71"/>
            <p:cNvSpPr>
              <a:spLocks noChangeArrowheads="1"/>
            </p:cNvSpPr>
            <p:nvPr/>
          </p:nvSpPr>
          <p:spPr bwMode="auto">
            <a:xfrm rot="18969835" flipV="1">
              <a:off x="2458" y="1543"/>
              <a:ext cx="425" cy="151"/>
            </a:xfrm>
            <a:custGeom>
              <a:avLst/>
              <a:gdLst>
                <a:gd name="T0" fmla="*/ 6 w 21600"/>
                <a:gd name="T1" fmla="*/ 0 h 21600"/>
                <a:gd name="T2" fmla="*/ 6 w 21600"/>
                <a:gd name="T3" fmla="*/ 1 h 21600"/>
                <a:gd name="T4" fmla="*/ 1 w 21600"/>
                <a:gd name="T5" fmla="*/ 1 h 21600"/>
                <a:gd name="T6" fmla="*/ 8 w 21600"/>
                <a:gd name="T7" fmla="*/ 0 h 21600"/>
                <a:gd name="T8" fmla="*/ 17694720 60000 65536"/>
                <a:gd name="T9" fmla="*/ 5898240 60000 65536"/>
                <a:gd name="T10" fmla="*/ 5898240 60000 65536"/>
                <a:gd name="T11" fmla="*/ 0 60000 65536"/>
                <a:gd name="T12" fmla="*/ 12452 w 21600"/>
                <a:gd name="T13" fmla="*/ 2861 h 21600"/>
                <a:gd name="T14" fmla="*/ 18246 w 21600"/>
                <a:gd name="T15" fmla="*/ 9298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rgbClr val="FF66FF"/>
            </a:solidFill>
            <a:ln w="9525">
              <a:solidFill>
                <a:schemeClr val="tx1"/>
              </a:solidFill>
              <a:miter lim="800000"/>
              <a:headEnd/>
              <a:tailEnd/>
            </a:ln>
          </p:spPr>
          <p:txBody>
            <a:bodyPr wrap="none" anchor="ctr"/>
            <a:lstStyle/>
            <a:p>
              <a:endParaRPr lang="en-US"/>
            </a:p>
          </p:txBody>
        </p:sp>
        <p:sp>
          <p:nvSpPr>
            <p:cNvPr id="231" name="AutoShape 72"/>
            <p:cNvSpPr>
              <a:spLocks noChangeArrowheads="1"/>
            </p:cNvSpPr>
            <p:nvPr/>
          </p:nvSpPr>
          <p:spPr bwMode="auto">
            <a:xfrm rot="565150">
              <a:off x="3700" y="1838"/>
              <a:ext cx="398" cy="211"/>
            </a:xfrm>
            <a:prstGeom prst="leftArrow">
              <a:avLst>
                <a:gd name="adj1" fmla="val 50000"/>
                <a:gd name="adj2" fmla="val 47156"/>
              </a:avLst>
            </a:prstGeom>
            <a:solidFill>
              <a:srgbClr val="FF66FF"/>
            </a:solidFill>
            <a:ln w="9525">
              <a:solidFill>
                <a:schemeClr val="tx1"/>
              </a:solidFill>
              <a:miter lim="800000"/>
              <a:headEnd/>
              <a:tailEnd/>
            </a:ln>
          </p:spPr>
          <p:txBody>
            <a:bodyPr wrap="none" anchor="ctr"/>
            <a:lstStyle/>
            <a:p>
              <a:endParaRPr lang="en-US"/>
            </a:p>
          </p:txBody>
        </p:sp>
        <p:sp>
          <p:nvSpPr>
            <p:cNvPr id="232" name="AutoShape 73"/>
            <p:cNvSpPr>
              <a:spLocks noChangeArrowheads="1"/>
            </p:cNvSpPr>
            <p:nvPr/>
          </p:nvSpPr>
          <p:spPr bwMode="auto">
            <a:xfrm rot="2400524">
              <a:off x="2552" y="1072"/>
              <a:ext cx="269" cy="204"/>
            </a:xfrm>
            <a:prstGeom prst="rightArrow">
              <a:avLst>
                <a:gd name="adj1" fmla="val 50000"/>
                <a:gd name="adj2" fmla="val 32966"/>
              </a:avLst>
            </a:prstGeom>
            <a:solidFill>
              <a:srgbClr val="FF66FF"/>
            </a:solidFill>
            <a:ln w="9525">
              <a:solidFill>
                <a:schemeClr val="tx1"/>
              </a:solidFill>
              <a:miter lim="800000"/>
              <a:headEnd/>
              <a:tailEnd/>
            </a:ln>
          </p:spPr>
          <p:txBody>
            <a:bodyPr wrap="none" anchor="ctr"/>
            <a:lstStyle/>
            <a:p>
              <a:endParaRPr lang="en-US"/>
            </a:p>
          </p:txBody>
        </p:sp>
        <p:sp>
          <p:nvSpPr>
            <p:cNvPr id="233" name="AutoShape 74"/>
            <p:cNvSpPr>
              <a:spLocks noChangeArrowheads="1"/>
            </p:cNvSpPr>
            <p:nvPr/>
          </p:nvSpPr>
          <p:spPr bwMode="auto">
            <a:xfrm rot="862919">
              <a:off x="3254" y="2957"/>
              <a:ext cx="194" cy="522"/>
            </a:xfrm>
            <a:prstGeom prst="curvedLeftArrow">
              <a:avLst>
                <a:gd name="adj1" fmla="val 53814"/>
                <a:gd name="adj2" fmla="val 107629"/>
                <a:gd name="adj3" fmla="val 33333"/>
              </a:avLst>
            </a:prstGeom>
            <a:solidFill>
              <a:srgbClr val="FF66FF"/>
            </a:solidFill>
            <a:ln w="9525">
              <a:solidFill>
                <a:schemeClr val="tx1"/>
              </a:solidFill>
              <a:miter lim="800000"/>
              <a:headEnd/>
              <a:tailEnd/>
            </a:ln>
          </p:spPr>
          <p:txBody>
            <a:bodyPr wrap="none" anchor="ctr"/>
            <a:lstStyle/>
            <a:p>
              <a:endParaRPr lang="en-US"/>
            </a:p>
          </p:txBody>
        </p:sp>
        <p:sp>
          <p:nvSpPr>
            <p:cNvPr id="234" name="AutoShape 75"/>
            <p:cNvSpPr>
              <a:spLocks noChangeArrowheads="1"/>
            </p:cNvSpPr>
            <p:nvPr/>
          </p:nvSpPr>
          <p:spPr bwMode="auto">
            <a:xfrm rot="862919">
              <a:off x="3897" y="1186"/>
              <a:ext cx="194" cy="522"/>
            </a:xfrm>
            <a:prstGeom prst="curvedLeftArrow">
              <a:avLst>
                <a:gd name="adj1" fmla="val 53814"/>
                <a:gd name="adj2" fmla="val 107629"/>
                <a:gd name="adj3" fmla="val 33333"/>
              </a:avLst>
            </a:prstGeom>
            <a:solidFill>
              <a:srgbClr val="FF66FF"/>
            </a:solidFill>
            <a:ln w="9525">
              <a:solidFill>
                <a:schemeClr val="tx1"/>
              </a:solidFill>
              <a:miter lim="800000"/>
              <a:headEnd/>
              <a:tailEnd/>
            </a:ln>
          </p:spPr>
          <p:txBody>
            <a:bodyPr wrap="none" anchor="ctr"/>
            <a:lstStyle/>
            <a:p>
              <a:endParaRPr lang="en-US"/>
            </a:p>
          </p:txBody>
        </p:sp>
        <p:sp>
          <p:nvSpPr>
            <p:cNvPr id="235" name="AutoShape 76"/>
            <p:cNvSpPr>
              <a:spLocks noChangeArrowheads="1"/>
            </p:cNvSpPr>
            <p:nvPr/>
          </p:nvSpPr>
          <p:spPr bwMode="auto">
            <a:xfrm rot="3260220">
              <a:off x="3048" y="999"/>
              <a:ext cx="195" cy="325"/>
            </a:xfrm>
            <a:prstGeom prst="downArrow">
              <a:avLst>
                <a:gd name="adj1" fmla="val 50000"/>
                <a:gd name="adj2" fmla="val 41667"/>
              </a:avLst>
            </a:prstGeom>
            <a:solidFill>
              <a:srgbClr val="FF66FF"/>
            </a:solidFill>
            <a:ln w="9525">
              <a:solidFill>
                <a:schemeClr val="tx1"/>
              </a:solidFill>
              <a:miter lim="800000"/>
              <a:headEnd/>
              <a:tailEnd/>
            </a:ln>
          </p:spPr>
          <p:txBody>
            <a:bodyPr wrap="none" anchor="ctr"/>
            <a:lstStyle/>
            <a:p>
              <a:endParaRPr lang="en-US"/>
            </a:p>
          </p:txBody>
        </p:sp>
      </p:grpSp>
      <p:grpSp>
        <p:nvGrpSpPr>
          <p:cNvPr id="237" name="Group 83"/>
          <p:cNvGrpSpPr>
            <a:grpSpLocks/>
          </p:cNvGrpSpPr>
          <p:nvPr/>
        </p:nvGrpSpPr>
        <p:grpSpPr bwMode="auto">
          <a:xfrm>
            <a:off x="4260852" y="2743200"/>
            <a:ext cx="2505076" cy="3430586"/>
            <a:chOff x="2153" y="1774"/>
            <a:chExt cx="1578" cy="2161"/>
          </a:xfrm>
        </p:grpSpPr>
        <p:sp>
          <p:nvSpPr>
            <p:cNvPr id="239" name="AutoShape 78"/>
            <p:cNvSpPr>
              <a:spLocks noChangeArrowheads="1"/>
            </p:cNvSpPr>
            <p:nvPr/>
          </p:nvSpPr>
          <p:spPr bwMode="auto">
            <a:xfrm rot="3504857">
              <a:off x="3483" y="1712"/>
              <a:ext cx="186" cy="310"/>
            </a:xfrm>
            <a:prstGeom prst="downArrow">
              <a:avLst>
                <a:gd name="adj1" fmla="val 25575"/>
                <a:gd name="adj2" fmla="val 25000"/>
              </a:avLst>
            </a:prstGeom>
            <a:solidFill>
              <a:srgbClr val="FF3300"/>
            </a:solidFill>
            <a:ln w="9525">
              <a:solidFill>
                <a:schemeClr val="tx1"/>
              </a:solidFill>
              <a:miter lim="800000"/>
              <a:headEnd/>
              <a:tailEnd/>
            </a:ln>
          </p:spPr>
          <p:txBody>
            <a:bodyPr wrap="none" anchor="ctr"/>
            <a:lstStyle/>
            <a:p>
              <a:endParaRPr lang="en-US"/>
            </a:p>
          </p:txBody>
        </p:sp>
        <p:sp>
          <p:nvSpPr>
            <p:cNvPr id="240" name="AutoShape 79"/>
            <p:cNvSpPr>
              <a:spLocks noChangeArrowheads="1"/>
            </p:cNvSpPr>
            <p:nvPr/>
          </p:nvSpPr>
          <p:spPr bwMode="auto">
            <a:xfrm rot="3497914">
              <a:off x="2548" y="1849"/>
              <a:ext cx="186" cy="559"/>
            </a:xfrm>
            <a:prstGeom prst="upArrow">
              <a:avLst>
                <a:gd name="adj1" fmla="val 50000"/>
                <a:gd name="adj2" fmla="val 75134"/>
              </a:avLst>
            </a:prstGeom>
            <a:solidFill>
              <a:srgbClr val="FF3300"/>
            </a:solidFill>
            <a:ln w="9525">
              <a:solidFill>
                <a:schemeClr val="tx1"/>
              </a:solidFill>
              <a:miter lim="800000"/>
              <a:headEnd/>
              <a:tailEnd/>
            </a:ln>
          </p:spPr>
          <p:txBody>
            <a:bodyPr wrap="none" anchor="ctr"/>
            <a:lstStyle/>
            <a:p>
              <a:endParaRPr lang="en-US"/>
            </a:p>
          </p:txBody>
        </p:sp>
        <p:sp>
          <p:nvSpPr>
            <p:cNvPr id="241" name="AutoShape 80"/>
            <p:cNvSpPr>
              <a:spLocks noChangeArrowheads="1"/>
            </p:cNvSpPr>
            <p:nvPr/>
          </p:nvSpPr>
          <p:spPr bwMode="auto">
            <a:xfrm rot="3497914">
              <a:off x="2399" y="3619"/>
              <a:ext cx="186" cy="446"/>
            </a:xfrm>
            <a:prstGeom prst="upArrow">
              <a:avLst>
                <a:gd name="adj1" fmla="val 50000"/>
                <a:gd name="adj2" fmla="val 59946"/>
              </a:avLst>
            </a:prstGeom>
            <a:solidFill>
              <a:srgbClr val="FF3300"/>
            </a:solidFill>
            <a:ln w="9525">
              <a:solidFill>
                <a:schemeClr val="tx1"/>
              </a:solidFill>
              <a:miter lim="800000"/>
              <a:headEnd/>
              <a:tailEnd/>
            </a:ln>
          </p:spPr>
          <p:txBody>
            <a:bodyPr wrap="none" anchor="ctr"/>
            <a:lstStyle/>
            <a:p>
              <a:endParaRPr lang="en-US"/>
            </a:p>
          </p:txBody>
        </p:sp>
        <p:sp>
          <p:nvSpPr>
            <p:cNvPr id="242" name="AutoShape 81"/>
            <p:cNvSpPr>
              <a:spLocks noChangeArrowheads="1"/>
            </p:cNvSpPr>
            <p:nvPr/>
          </p:nvSpPr>
          <p:spPr bwMode="auto">
            <a:xfrm rot="7152545">
              <a:off x="2322" y="3173"/>
              <a:ext cx="210" cy="547"/>
            </a:xfrm>
            <a:prstGeom prst="upArrow">
              <a:avLst>
                <a:gd name="adj1" fmla="val 50000"/>
                <a:gd name="adj2" fmla="val 75134"/>
              </a:avLst>
            </a:prstGeom>
            <a:solidFill>
              <a:srgbClr val="FF3300"/>
            </a:solidFill>
            <a:ln w="9525">
              <a:solidFill>
                <a:schemeClr val="tx1"/>
              </a:solidFill>
              <a:miter lim="800000"/>
              <a:headEnd/>
              <a:tailEnd/>
            </a:ln>
          </p:spPr>
          <p:txBody>
            <a:bodyPr wrap="none" anchor="ctr"/>
            <a:lstStyle/>
            <a:p>
              <a:endParaRPr lang="en-US"/>
            </a:p>
          </p:txBody>
        </p:sp>
        <p:sp>
          <p:nvSpPr>
            <p:cNvPr id="243" name="AutoShape 82"/>
            <p:cNvSpPr>
              <a:spLocks noChangeArrowheads="1"/>
            </p:cNvSpPr>
            <p:nvPr/>
          </p:nvSpPr>
          <p:spPr bwMode="auto">
            <a:xfrm rot="-4226464">
              <a:off x="3264" y="3535"/>
              <a:ext cx="186" cy="559"/>
            </a:xfrm>
            <a:prstGeom prst="upArrow">
              <a:avLst>
                <a:gd name="adj1" fmla="val 50000"/>
                <a:gd name="adj2" fmla="val 75134"/>
              </a:avLst>
            </a:prstGeom>
            <a:solidFill>
              <a:srgbClr val="FF3300"/>
            </a:solidFill>
            <a:ln w="9525">
              <a:solidFill>
                <a:schemeClr val="tx1"/>
              </a:solidFill>
              <a:miter lim="800000"/>
              <a:headEnd/>
              <a:tailEnd/>
            </a:ln>
          </p:spPr>
          <p:txBody>
            <a:bodyPr wrap="none" anchor="ctr"/>
            <a:lstStyle/>
            <a:p>
              <a:endParaRPr lang="en-US"/>
            </a:p>
          </p:txBody>
        </p:sp>
      </p:grpSp>
      <p:sp>
        <p:nvSpPr>
          <p:cNvPr id="2" name="Cloud Callout 1"/>
          <p:cNvSpPr/>
          <p:nvPr/>
        </p:nvSpPr>
        <p:spPr>
          <a:xfrm>
            <a:off x="-21014" y="-52772"/>
            <a:ext cx="3529820" cy="3791040"/>
          </a:xfrm>
          <a:prstGeom prst="cloudCallout">
            <a:avLst>
              <a:gd name="adj1" fmla="val -46738"/>
              <a:gd name="adj2" fmla="val 6853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a:latin typeface="Arial" pitchFamily="34" charset="0"/>
                <a:cs typeface="Arial" pitchFamily="34" charset="0"/>
              </a:rPr>
              <a:t>1/ Ta mở chiến dịch Điện Biên Phủ gồm mấy đợt tấn công? </a:t>
            </a:r>
          </a:p>
          <a:p>
            <a:r>
              <a:rPr lang="en-US" b="1">
                <a:latin typeface="Arial" pitchFamily="34" charset="0"/>
                <a:cs typeface="Arial" pitchFamily="34" charset="0"/>
              </a:rPr>
              <a:t>2/ Em hãy tóm tắt diễn biến trận đánh trên lược đồ hình hình 3</a:t>
            </a:r>
            <a:endParaRPr lang="en-US" b="1" dirty="0">
              <a:latin typeface="Arial" pitchFamily="34" charset="0"/>
              <a:cs typeface="Arial" pitchFamily="34" charset="0"/>
            </a:endParaRPr>
          </a:p>
        </p:txBody>
      </p:sp>
    </p:spTree>
    <p:extLst>
      <p:ext uri="{BB962C8B-B14F-4D97-AF65-F5344CB8AC3E}">
        <p14:creationId xmlns:p14="http://schemas.microsoft.com/office/powerpoint/2010/main" val="236389944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1681163" y="4154488"/>
            <a:ext cx="1735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algn="ctr" eaLnBrk="0" fontAlgn="base" hangingPunct="0">
              <a:spcBef>
                <a:spcPct val="0"/>
              </a:spcBef>
              <a:spcAft>
                <a:spcPct val="0"/>
              </a:spcAft>
              <a:defRPr>
                <a:solidFill>
                  <a:schemeClr val="tx1"/>
                </a:solidFill>
                <a:latin typeface=".VnTime" pitchFamily="34" charset="0"/>
              </a:defRPr>
            </a:lvl6pPr>
            <a:lvl7pPr marL="2971800" indent="-228600" algn="ctr" eaLnBrk="0" fontAlgn="base" hangingPunct="0">
              <a:spcBef>
                <a:spcPct val="0"/>
              </a:spcBef>
              <a:spcAft>
                <a:spcPct val="0"/>
              </a:spcAft>
              <a:defRPr>
                <a:solidFill>
                  <a:schemeClr val="tx1"/>
                </a:solidFill>
                <a:latin typeface=".VnTime" pitchFamily="34" charset="0"/>
              </a:defRPr>
            </a:lvl7pPr>
            <a:lvl8pPr marL="3429000" indent="-228600" algn="ctr" eaLnBrk="0" fontAlgn="base" hangingPunct="0">
              <a:spcBef>
                <a:spcPct val="0"/>
              </a:spcBef>
              <a:spcAft>
                <a:spcPct val="0"/>
              </a:spcAft>
              <a:defRPr>
                <a:solidFill>
                  <a:schemeClr val="tx1"/>
                </a:solidFill>
                <a:latin typeface=".VnTime" pitchFamily="34" charset="0"/>
              </a:defRPr>
            </a:lvl8pPr>
            <a:lvl9pPr marL="3886200" indent="-228600" algn="ctr" eaLnBrk="0" fontAlgn="base" hangingPunct="0">
              <a:spcBef>
                <a:spcPct val="0"/>
              </a:spcBef>
              <a:spcAft>
                <a:spcPct val="0"/>
              </a:spcAft>
              <a:defRPr>
                <a:solidFill>
                  <a:schemeClr val="tx1"/>
                </a:solidFill>
                <a:latin typeface=".VnTime" pitchFamily="34" charset="0"/>
              </a:defRPr>
            </a:lvl9pPr>
          </a:lstStyle>
          <a:p>
            <a:pPr algn="l" eaLnBrk="1" hangingPunct="1">
              <a:spcBef>
                <a:spcPct val="50000"/>
              </a:spcBef>
            </a:pPr>
            <a:endParaRPr lang="vi-VN"/>
          </a:p>
        </p:txBody>
      </p:sp>
      <p:sp>
        <p:nvSpPr>
          <p:cNvPr id="13315" name="Text Box 3"/>
          <p:cNvSpPr txBox="1">
            <a:spLocks noChangeArrowheads="1"/>
          </p:cNvSpPr>
          <p:nvPr/>
        </p:nvSpPr>
        <p:spPr bwMode="auto">
          <a:xfrm>
            <a:off x="1412875" y="4262438"/>
            <a:ext cx="1949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algn="ctr" eaLnBrk="0" fontAlgn="base" hangingPunct="0">
              <a:spcBef>
                <a:spcPct val="0"/>
              </a:spcBef>
              <a:spcAft>
                <a:spcPct val="0"/>
              </a:spcAft>
              <a:defRPr>
                <a:solidFill>
                  <a:schemeClr val="tx1"/>
                </a:solidFill>
                <a:latin typeface=".VnTime" pitchFamily="34" charset="0"/>
              </a:defRPr>
            </a:lvl6pPr>
            <a:lvl7pPr marL="2971800" indent="-228600" algn="ctr" eaLnBrk="0" fontAlgn="base" hangingPunct="0">
              <a:spcBef>
                <a:spcPct val="0"/>
              </a:spcBef>
              <a:spcAft>
                <a:spcPct val="0"/>
              </a:spcAft>
              <a:defRPr>
                <a:solidFill>
                  <a:schemeClr val="tx1"/>
                </a:solidFill>
                <a:latin typeface=".VnTime" pitchFamily="34" charset="0"/>
              </a:defRPr>
            </a:lvl7pPr>
            <a:lvl8pPr marL="3429000" indent="-228600" algn="ctr" eaLnBrk="0" fontAlgn="base" hangingPunct="0">
              <a:spcBef>
                <a:spcPct val="0"/>
              </a:spcBef>
              <a:spcAft>
                <a:spcPct val="0"/>
              </a:spcAft>
              <a:defRPr>
                <a:solidFill>
                  <a:schemeClr val="tx1"/>
                </a:solidFill>
                <a:latin typeface=".VnTime" pitchFamily="34" charset="0"/>
              </a:defRPr>
            </a:lvl8pPr>
            <a:lvl9pPr marL="3886200" indent="-228600" algn="ctr" eaLnBrk="0" fontAlgn="base" hangingPunct="0">
              <a:spcBef>
                <a:spcPct val="0"/>
              </a:spcBef>
              <a:spcAft>
                <a:spcPct val="0"/>
              </a:spcAft>
              <a:defRPr>
                <a:solidFill>
                  <a:schemeClr val="tx1"/>
                </a:solidFill>
                <a:latin typeface=".VnTime" pitchFamily="34" charset="0"/>
              </a:defRPr>
            </a:lvl9pPr>
          </a:lstStyle>
          <a:p>
            <a:pPr algn="l" eaLnBrk="1" hangingPunct="1">
              <a:spcBef>
                <a:spcPct val="50000"/>
              </a:spcBef>
            </a:pPr>
            <a:endParaRPr lang="vi-VN"/>
          </a:p>
        </p:txBody>
      </p:sp>
      <p:sp>
        <p:nvSpPr>
          <p:cNvPr id="13316" name="Text Box 4"/>
          <p:cNvSpPr>
            <a:spLocks noGrp="1" noChangeArrowheads="1"/>
          </p:cNvSpPr>
          <p:nvPr>
            <p:ph type="body" sz="half" idx="4294967295"/>
          </p:nvPr>
        </p:nvSpPr>
        <p:spPr>
          <a:xfrm>
            <a:off x="1212773" y="3923682"/>
            <a:ext cx="1998081" cy="1894506"/>
          </a:xfrm>
          <a:solidFill>
            <a:srgbClr val="FFFFCC"/>
          </a:solidFill>
          <a:ln>
            <a:solidFill>
              <a:schemeClr val="tx1"/>
            </a:solidFill>
            <a:miter lim="800000"/>
            <a:headEnd/>
            <a:tailEnd/>
          </a:ln>
        </p:spPr>
        <p:txBody>
          <a:bodyPr>
            <a:normAutofit fontScale="92500" lnSpcReduction="20000"/>
          </a:bodyPr>
          <a:lstStyle/>
          <a:p>
            <a:pPr marL="0" indent="0" algn="ctr" eaLnBrk="1" hangingPunct="1">
              <a:lnSpc>
                <a:spcPct val="90000"/>
              </a:lnSpc>
              <a:buFontTx/>
              <a:buNone/>
            </a:pPr>
            <a:r>
              <a:rPr lang="en-US" sz="1200" u="sng">
                <a:latin typeface=".VnTimeH" pitchFamily="34" charset="0"/>
              </a:rPr>
              <a:t>Chó gi¶i</a:t>
            </a:r>
          </a:p>
          <a:p>
            <a:pPr marL="0" indent="0" eaLnBrk="1" hangingPunct="1">
              <a:lnSpc>
                <a:spcPct val="90000"/>
              </a:lnSpc>
              <a:buFontTx/>
              <a:buNone/>
            </a:pPr>
            <a:r>
              <a:rPr lang="en-US" sz="1200">
                <a:latin typeface=".VnTime" pitchFamily="34" charset="0"/>
              </a:rPr>
              <a:t>            Së chØ huy cña ®Þch</a:t>
            </a:r>
          </a:p>
          <a:p>
            <a:pPr marL="457200" lvl="1" indent="0" eaLnBrk="1" hangingPunct="1">
              <a:lnSpc>
                <a:spcPct val="90000"/>
              </a:lnSpc>
              <a:buFontTx/>
              <a:buNone/>
            </a:pPr>
            <a:r>
              <a:rPr lang="en-US" sz="1200">
                <a:latin typeface=".VnTime" pitchFamily="34" charset="0"/>
              </a:rPr>
              <a:t>Cø ®iÓm vµ tªn cø </a:t>
            </a:r>
          </a:p>
          <a:p>
            <a:pPr marL="457200" lvl="1" indent="0" eaLnBrk="1" hangingPunct="1">
              <a:lnSpc>
                <a:spcPct val="90000"/>
              </a:lnSpc>
              <a:buFontTx/>
              <a:buNone/>
            </a:pPr>
            <a:r>
              <a:rPr lang="en-US" sz="1200">
                <a:latin typeface=".VnTime" pitchFamily="34" charset="0"/>
              </a:rPr>
              <a:t>®iÓm cña ®Þch.</a:t>
            </a:r>
          </a:p>
          <a:p>
            <a:pPr marL="457200" lvl="1" indent="0" eaLnBrk="1" hangingPunct="1">
              <a:lnSpc>
                <a:spcPct val="90000"/>
              </a:lnSpc>
              <a:buFontTx/>
              <a:buNone/>
            </a:pPr>
            <a:r>
              <a:rPr lang="en-US" sz="1200">
                <a:latin typeface=".VnTime" pitchFamily="34" charset="0"/>
              </a:rPr>
              <a:t>S©n bay</a:t>
            </a:r>
          </a:p>
          <a:p>
            <a:pPr marL="457200" lvl="1" indent="0" eaLnBrk="1" hangingPunct="1">
              <a:lnSpc>
                <a:spcPct val="90000"/>
              </a:lnSpc>
              <a:buFontTx/>
              <a:buNone/>
            </a:pPr>
            <a:endParaRPr lang="en-US" sz="1200">
              <a:latin typeface=".VnTime" pitchFamily="34" charset="0"/>
            </a:endParaRPr>
          </a:p>
          <a:p>
            <a:pPr marL="457200" lvl="1" indent="0" eaLnBrk="1" hangingPunct="1">
              <a:lnSpc>
                <a:spcPct val="90000"/>
              </a:lnSpc>
              <a:buFontTx/>
              <a:buNone/>
            </a:pPr>
            <a:r>
              <a:rPr lang="en-US" sz="1200">
                <a:latin typeface=".VnTime" pitchFamily="34" charset="0"/>
              </a:rPr>
              <a:t>Qu©n ta tÊn c«ng ®ît 1</a:t>
            </a:r>
          </a:p>
          <a:p>
            <a:pPr marL="457200" lvl="1" indent="0" eaLnBrk="1" hangingPunct="1">
              <a:lnSpc>
                <a:spcPct val="90000"/>
              </a:lnSpc>
              <a:buFontTx/>
              <a:buNone/>
            </a:pPr>
            <a:r>
              <a:rPr lang="en-US" sz="1200" smtClean="0">
                <a:latin typeface=".VnTime" pitchFamily="34" charset="0"/>
              </a:rPr>
              <a:t>Qu©n </a:t>
            </a:r>
            <a:r>
              <a:rPr lang="en-US" sz="1200">
                <a:latin typeface=".VnTime" pitchFamily="34" charset="0"/>
              </a:rPr>
              <a:t>ta tÊn c«ng ®ît 2</a:t>
            </a:r>
          </a:p>
          <a:p>
            <a:pPr marL="0" indent="0" eaLnBrk="1" hangingPunct="1">
              <a:lnSpc>
                <a:spcPct val="90000"/>
              </a:lnSpc>
              <a:buFontTx/>
              <a:buNone/>
            </a:pPr>
            <a:r>
              <a:rPr lang="en-US" sz="1200">
                <a:latin typeface=".VnTime" pitchFamily="34" charset="0"/>
              </a:rPr>
              <a:t>           </a:t>
            </a:r>
            <a:r>
              <a:rPr lang="en-US" sz="1200" smtClean="0">
                <a:latin typeface=".VnTime" pitchFamily="34" charset="0"/>
              </a:rPr>
              <a:t>   Qu©n </a:t>
            </a:r>
            <a:r>
              <a:rPr lang="en-US" sz="1200">
                <a:latin typeface=".VnTime" pitchFamily="34" charset="0"/>
              </a:rPr>
              <a:t>ta tÊn c«ng ®ît 3</a:t>
            </a:r>
          </a:p>
        </p:txBody>
      </p:sp>
      <p:grpSp>
        <p:nvGrpSpPr>
          <p:cNvPr id="13317" name="Group 5"/>
          <p:cNvGrpSpPr>
            <a:grpSpLocks/>
          </p:cNvGrpSpPr>
          <p:nvPr/>
        </p:nvGrpSpPr>
        <p:grpSpPr bwMode="auto">
          <a:xfrm>
            <a:off x="1446213" y="4114800"/>
            <a:ext cx="190500" cy="190500"/>
            <a:chOff x="1803" y="13659"/>
            <a:chExt cx="300" cy="300"/>
          </a:xfrm>
        </p:grpSpPr>
        <p:sp>
          <p:nvSpPr>
            <p:cNvPr id="13372" name="Oval 6"/>
            <p:cNvSpPr>
              <a:spLocks noChangeArrowheads="1"/>
            </p:cNvSpPr>
            <p:nvPr/>
          </p:nvSpPr>
          <p:spPr bwMode="auto">
            <a:xfrm>
              <a:off x="1803" y="13659"/>
              <a:ext cx="300" cy="300"/>
            </a:xfrm>
            <a:prstGeom prst="ellipse">
              <a:avLst/>
            </a:prstGeom>
            <a:solidFill>
              <a:srgbClr val="FFFFFF"/>
            </a:solidFill>
            <a:ln w="9525">
              <a:solidFill>
                <a:srgbClr val="000000"/>
              </a:solidFill>
              <a:round/>
              <a:headEnd/>
              <a:tailEnd/>
            </a:ln>
          </p:spPr>
          <p:txBody>
            <a:bodyPr/>
            <a:lstStyle/>
            <a:p>
              <a:endParaRPr lang="en-US"/>
            </a:p>
          </p:txBody>
        </p:sp>
        <p:sp>
          <p:nvSpPr>
            <p:cNvPr id="13373" name="Oval 7"/>
            <p:cNvSpPr>
              <a:spLocks noChangeArrowheads="1"/>
            </p:cNvSpPr>
            <p:nvPr/>
          </p:nvSpPr>
          <p:spPr bwMode="auto">
            <a:xfrm>
              <a:off x="1863" y="13719"/>
              <a:ext cx="180" cy="180"/>
            </a:xfrm>
            <a:prstGeom prst="ellipse">
              <a:avLst/>
            </a:prstGeom>
            <a:solidFill>
              <a:srgbClr val="000000"/>
            </a:solidFill>
            <a:ln w="9525">
              <a:solidFill>
                <a:srgbClr val="000000"/>
              </a:solidFill>
              <a:round/>
              <a:headEnd/>
              <a:tailEnd/>
            </a:ln>
          </p:spPr>
          <p:txBody>
            <a:bodyPr/>
            <a:lstStyle/>
            <a:p>
              <a:endParaRPr lang="en-US"/>
            </a:p>
          </p:txBody>
        </p:sp>
      </p:grpSp>
      <p:sp>
        <p:nvSpPr>
          <p:cNvPr id="13318" name="Oval 8"/>
          <p:cNvSpPr>
            <a:spLocks noChangeArrowheads="1"/>
          </p:cNvSpPr>
          <p:nvPr/>
        </p:nvSpPr>
        <p:spPr bwMode="auto">
          <a:xfrm>
            <a:off x="1501775" y="4343400"/>
            <a:ext cx="90488" cy="90488"/>
          </a:xfrm>
          <a:prstGeom prst="ellipse">
            <a:avLst/>
          </a:prstGeom>
          <a:solidFill>
            <a:srgbClr val="000000"/>
          </a:solidFill>
          <a:ln w="9525">
            <a:solidFill>
              <a:srgbClr val="000000"/>
            </a:solidFill>
            <a:round/>
            <a:headEnd/>
            <a:tailEnd/>
          </a:ln>
        </p:spPr>
        <p:txBody>
          <a:bodyPr/>
          <a:lstStyle/>
          <a:p>
            <a:endParaRPr lang="en-US"/>
          </a:p>
        </p:txBody>
      </p:sp>
      <p:grpSp>
        <p:nvGrpSpPr>
          <p:cNvPr id="13319" name="Group 9"/>
          <p:cNvGrpSpPr>
            <a:grpSpLocks/>
          </p:cNvGrpSpPr>
          <p:nvPr/>
        </p:nvGrpSpPr>
        <p:grpSpPr bwMode="auto">
          <a:xfrm rot="2632895">
            <a:off x="1447800" y="4724400"/>
            <a:ext cx="188913" cy="271463"/>
            <a:chOff x="2415" y="12855"/>
            <a:chExt cx="555" cy="795"/>
          </a:xfrm>
        </p:grpSpPr>
        <p:sp>
          <p:nvSpPr>
            <p:cNvPr id="13369" name="Rectangle 10"/>
            <p:cNvSpPr>
              <a:spLocks noChangeArrowheads="1"/>
            </p:cNvSpPr>
            <p:nvPr/>
          </p:nvSpPr>
          <p:spPr bwMode="auto">
            <a:xfrm>
              <a:off x="2565" y="12855"/>
              <a:ext cx="241" cy="795"/>
            </a:xfrm>
            <a:prstGeom prst="rect">
              <a:avLst/>
            </a:prstGeom>
            <a:solidFill>
              <a:srgbClr val="FFFFFF"/>
            </a:solidFill>
            <a:ln w="19050">
              <a:solidFill>
                <a:srgbClr val="000000"/>
              </a:solidFill>
              <a:miter lim="800000"/>
              <a:headEnd/>
              <a:tailEnd/>
            </a:ln>
          </p:spPr>
          <p:txBody>
            <a:bodyPr/>
            <a:lstStyle/>
            <a:p>
              <a:endParaRPr lang="en-US"/>
            </a:p>
          </p:txBody>
        </p:sp>
        <p:sp>
          <p:nvSpPr>
            <p:cNvPr id="13370" name="AutoShape 11"/>
            <p:cNvSpPr>
              <a:spLocks noChangeArrowheads="1"/>
            </p:cNvSpPr>
            <p:nvPr/>
          </p:nvSpPr>
          <p:spPr bwMode="auto">
            <a:xfrm rot="10601523">
              <a:off x="2415" y="13027"/>
              <a:ext cx="555" cy="71"/>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515 w 21600"/>
                <a:gd name="T13" fmla="*/ 4563 h 21600"/>
                <a:gd name="T14" fmla="*/ 17085 w 21600"/>
                <a:gd name="T15" fmla="*/ 17037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000000"/>
            </a:solidFill>
            <a:ln w="19050">
              <a:solidFill>
                <a:srgbClr val="000000"/>
              </a:solidFill>
              <a:miter lim="800000"/>
              <a:headEnd/>
              <a:tailEnd/>
            </a:ln>
          </p:spPr>
          <p:txBody>
            <a:bodyPr/>
            <a:lstStyle/>
            <a:p>
              <a:endParaRPr lang="en-US"/>
            </a:p>
          </p:txBody>
        </p:sp>
        <p:sp>
          <p:nvSpPr>
            <p:cNvPr id="13371" name="AutoShape 12"/>
            <p:cNvSpPr>
              <a:spLocks noChangeArrowheads="1"/>
            </p:cNvSpPr>
            <p:nvPr/>
          </p:nvSpPr>
          <p:spPr bwMode="auto">
            <a:xfrm rot="-5400000">
              <a:off x="2392" y="13182"/>
              <a:ext cx="584" cy="76"/>
            </a:xfrm>
            <a:prstGeom prst="chevron">
              <a:avLst>
                <a:gd name="adj" fmla="val 192105"/>
              </a:avLst>
            </a:prstGeom>
            <a:solidFill>
              <a:srgbClr val="000000"/>
            </a:solidFill>
            <a:ln w="9525">
              <a:solidFill>
                <a:srgbClr val="000000"/>
              </a:solidFill>
              <a:miter lim="800000"/>
              <a:headEnd/>
              <a:tailEnd/>
            </a:ln>
          </p:spPr>
          <p:txBody>
            <a:bodyPr/>
            <a:lstStyle/>
            <a:p>
              <a:endParaRPr lang="en-US"/>
            </a:p>
          </p:txBody>
        </p:sp>
      </p:grpSp>
      <p:sp>
        <p:nvSpPr>
          <p:cNvPr id="13320" name="AutoShape 13"/>
          <p:cNvSpPr>
            <a:spLocks noChangeArrowheads="1"/>
          </p:cNvSpPr>
          <p:nvPr/>
        </p:nvSpPr>
        <p:spPr bwMode="auto">
          <a:xfrm flipV="1">
            <a:off x="1446213" y="5080000"/>
            <a:ext cx="282575" cy="150813"/>
          </a:xfrm>
          <a:custGeom>
            <a:avLst/>
            <a:gdLst>
              <a:gd name="T0" fmla="*/ 28508194 w 21600"/>
              <a:gd name="T1" fmla="*/ 0 h 21600"/>
              <a:gd name="T2" fmla="*/ 28508194 w 21600"/>
              <a:gd name="T3" fmla="*/ 4138246 h 21600"/>
              <a:gd name="T4" fmla="*/ 6443717 w 21600"/>
              <a:gd name="T5" fmla="*/ 7352057 h 21600"/>
              <a:gd name="T6" fmla="*/ 48360827 w 21600"/>
              <a:gd name="T7" fmla="*/ 2069126 h 21600"/>
              <a:gd name="T8" fmla="*/ 17694720 60000 65536"/>
              <a:gd name="T9" fmla="*/ 5898240 60000 65536"/>
              <a:gd name="T10" fmla="*/ 5898240 60000 65536"/>
              <a:gd name="T11" fmla="*/ 0 60000 65536"/>
              <a:gd name="T12" fmla="*/ 12427 w 21600"/>
              <a:gd name="T13" fmla="*/ 3264 h 21600"/>
              <a:gd name="T14" fmla="*/ 17494 w 21600"/>
              <a:gd name="T15" fmla="*/ 8894 h 21600"/>
            </a:gdLst>
            <a:ahLst/>
            <a:cxnLst>
              <a:cxn ang="T8">
                <a:pos x="T0" y="T1"/>
              </a:cxn>
              <a:cxn ang="T9">
                <a:pos x="T2" y="T3"/>
              </a:cxn>
              <a:cxn ang="T10">
                <a:pos x="T4" y="T5"/>
              </a:cxn>
              <a:cxn ang="T11">
                <a:pos x="T6" y="T7"/>
              </a:cxn>
            </a:cxnLst>
            <a:rect l="T12" t="T13" r="T14" b="T15"/>
            <a:pathLst>
              <a:path w="21600" h="21600">
                <a:moveTo>
                  <a:pt x="21600" y="6079"/>
                </a:moveTo>
                <a:lnTo>
                  <a:pt x="12733" y="0"/>
                </a:lnTo>
                <a:lnTo>
                  <a:pt x="12733" y="3264"/>
                </a:lnTo>
                <a:lnTo>
                  <a:pt x="12427" y="3264"/>
                </a:lnTo>
                <a:cubicBezTo>
                  <a:pt x="5564" y="3264"/>
                  <a:pt x="0" y="7246"/>
                  <a:pt x="0" y="12158"/>
                </a:cubicBezTo>
                <a:lnTo>
                  <a:pt x="0" y="21600"/>
                </a:lnTo>
                <a:lnTo>
                  <a:pt x="5755" y="21600"/>
                </a:lnTo>
                <a:lnTo>
                  <a:pt x="5755" y="12158"/>
                </a:lnTo>
                <a:cubicBezTo>
                  <a:pt x="5755" y="10355"/>
                  <a:pt x="8742" y="8894"/>
                  <a:pt x="12427" y="8894"/>
                </a:cubicBezTo>
                <a:lnTo>
                  <a:pt x="12733" y="8894"/>
                </a:lnTo>
                <a:lnTo>
                  <a:pt x="12733" y="12158"/>
                </a:lnTo>
                <a:lnTo>
                  <a:pt x="21600" y="6079"/>
                </a:lnTo>
                <a:close/>
              </a:path>
            </a:pathLst>
          </a:custGeom>
          <a:solidFill>
            <a:schemeClr val="accent1"/>
          </a:solidFill>
          <a:ln w="9525">
            <a:solidFill>
              <a:srgbClr val="000000"/>
            </a:solidFill>
            <a:miter lim="800000"/>
            <a:headEnd/>
            <a:tailEnd/>
          </a:ln>
        </p:spPr>
        <p:txBody>
          <a:bodyPr/>
          <a:lstStyle/>
          <a:p>
            <a:endParaRPr lang="en-US"/>
          </a:p>
        </p:txBody>
      </p:sp>
      <p:sp>
        <p:nvSpPr>
          <p:cNvPr id="13321" name="AutoShape 14"/>
          <p:cNvSpPr>
            <a:spLocks noChangeArrowheads="1"/>
          </p:cNvSpPr>
          <p:nvPr/>
        </p:nvSpPr>
        <p:spPr bwMode="auto">
          <a:xfrm flipV="1">
            <a:off x="1372557" y="5486777"/>
            <a:ext cx="282575" cy="149225"/>
          </a:xfrm>
          <a:custGeom>
            <a:avLst/>
            <a:gdLst>
              <a:gd name="T0" fmla="*/ 28508194 w 21600"/>
              <a:gd name="T1" fmla="*/ 0 h 21600"/>
              <a:gd name="T2" fmla="*/ 28508194 w 21600"/>
              <a:gd name="T3" fmla="*/ 4008888 h 21600"/>
              <a:gd name="T4" fmla="*/ 6443717 w 21600"/>
              <a:gd name="T5" fmla="*/ 7122254 h 21600"/>
              <a:gd name="T6" fmla="*/ 48360827 w 21600"/>
              <a:gd name="T7" fmla="*/ 2004444 h 21600"/>
              <a:gd name="T8" fmla="*/ 17694720 60000 65536"/>
              <a:gd name="T9" fmla="*/ 5898240 60000 65536"/>
              <a:gd name="T10" fmla="*/ 5898240 60000 65536"/>
              <a:gd name="T11" fmla="*/ 0 60000 65536"/>
              <a:gd name="T12" fmla="*/ 12427 w 21600"/>
              <a:gd name="T13" fmla="*/ 3264 h 21600"/>
              <a:gd name="T14" fmla="*/ 17494 w 21600"/>
              <a:gd name="T15" fmla="*/ 8894 h 21600"/>
            </a:gdLst>
            <a:ahLst/>
            <a:cxnLst>
              <a:cxn ang="T8">
                <a:pos x="T0" y="T1"/>
              </a:cxn>
              <a:cxn ang="T9">
                <a:pos x="T2" y="T3"/>
              </a:cxn>
              <a:cxn ang="T10">
                <a:pos x="T4" y="T5"/>
              </a:cxn>
              <a:cxn ang="T11">
                <a:pos x="T6" y="T7"/>
              </a:cxn>
            </a:cxnLst>
            <a:rect l="T12" t="T13" r="T14" b="T15"/>
            <a:pathLst>
              <a:path w="21600" h="21600">
                <a:moveTo>
                  <a:pt x="21600" y="6079"/>
                </a:moveTo>
                <a:lnTo>
                  <a:pt x="12733" y="0"/>
                </a:lnTo>
                <a:lnTo>
                  <a:pt x="12733" y="3264"/>
                </a:lnTo>
                <a:lnTo>
                  <a:pt x="12427" y="3264"/>
                </a:lnTo>
                <a:cubicBezTo>
                  <a:pt x="5564" y="3264"/>
                  <a:pt x="0" y="7246"/>
                  <a:pt x="0" y="12158"/>
                </a:cubicBezTo>
                <a:lnTo>
                  <a:pt x="0" y="21600"/>
                </a:lnTo>
                <a:lnTo>
                  <a:pt x="5755" y="21600"/>
                </a:lnTo>
                <a:lnTo>
                  <a:pt x="5755" y="12158"/>
                </a:lnTo>
                <a:cubicBezTo>
                  <a:pt x="5755" y="10355"/>
                  <a:pt x="8742" y="8894"/>
                  <a:pt x="12427" y="8894"/>
                </a:cubicBezTo>
                <a:lnTo>
                  <a:pt x="12733" y="8894"/>
                </a:lnTo>
                <a:lnTo>
                  <a:pt x="12733" y="12158"/>
                </a:lnTo>
                <a:lnTo>
                  <a:pt x="21600" y="6079"/>
                </a:lnTo>
                <a:close/>
              </a:path>
            </a:pathLst>
          </a:custGeom>
          <a:solidFill>
            <a:srgbClr val="FF0000"/>
          </a:solidFill>
          <a:ln w="9525">
            <a:solidFill>
              <a:srgbClr val="000000"/>
            </a:solidFill>
            <a:miter lim="800000"/>
            <a:headEnd/>
            <a:tailEnd/>
          </a:ln>
        </p:spPr>
        <p:txBody>
          <a:bodyPr/>
          <a:lstStyle/>
          <a:p>
            <a:endParaRPr lang="en-US"/>
          </a:p>
        </p:txBody>
      </p:sp>
      <p:sp>
        <p:nvSpPr>
          <p:cNvPr id="13322" name="AutoShape 15"/>
          <p:cNvSpPr>
            <a:spLocks noChangeArrowheads="1"/>
          </p:cNvSpPr>
          <p:nvPr/>
        </p:nvSpPr>
        <p:spPr bwMode="auto">
          <a:xfrm>
            <a:off x="1412875" y="5334192"/>
            <a:ext cx="304800" cy="123825"/>
          </a:xfrm>
          <a:prstGeom prst="rightArrow">
            <a:avLst>
              <a:gd name="adj1" fmla="val 50000"/>
              <a:gd name="adj2" fmla="val 61538"/>
            </a:avLst>
          </a:prstGeom>
          <a:solidFill>
            <a:srgbClr val="FF99CC"/>
          </a:solidFill>
          <a:ln w="9525">
            <a:solidFill>
              <a:srgbClr val="000000"/>
            </a:solidFill>
            <a:miter lim="800000"/>
            <a:headEnd/>
            <a:tailEnd/>
          </a:ln>
        </p:spPr>
        <p:txBody>
          <a:bodyPr/>
          <a:lstStyle/>
          <a:p>
            <a:endParaRPr lang="en-US"/>
          </a:p>
        </p:txBody>
      </p:sp>
      <p:sp>
        <p:nvSpPr>
          <p:cNvPr id="13323" name="Rectangle 17"/>
          <p:cNvSpPr>
            <a:spLocks noChangeArrowheads="1"/>
          </p:cNvSpPr>
          <p:nvPr/>
        </p:nvSpPr>
        <p:spPr bwMode="auto">
          <a:xfrm>
            <a:off x="3402970" y="254000"/>
            <a:ext cx="5458962" cy="6604000"/>
          </a:xfrm>
          <a:prstGeom prst="rect">
            <a:avLst/>
          </a:prstGeom>
          <a:solidFill>
            <a:srgbClr val="FFFFCC"/>
          </a:solidFill>
          <a:ln w="12700">
            <a:solidFill>
              <a:schemeClr val="tx1"/>
            </a:solidFill>
            <a:miter lim="800000"/>
            <a:headEnd/>
            <a:tailEnd/>
          </a:ln>
        </p:spPr>
        <p:txBody>
          <a:bodyPr wrap="none" anchor="ctr"/>
          <a:lstStyle/>
          <a:p>
            <a:endParaRPr lang="vi-VN">
              <a:latin typeface=".VnTimeH" pitchFamily="34" charset="0"/>
            </a:endParaRPr>
          </a:p>
        </p:txBody>
      </p:sp>
      <p:sp>
        <p:nvSpPr>
          <p:cNvPr id="13324" name="Freeform 18"/>
          <p:cNvSpPr>
            <a:spLocks/>
          </p:cNvSpPr>
          <p:nvPr/>
        </p:nvSpPr>
        <p:spPr bwMode="auto">
          <a:xfrm>
            <a:off x="4160838" y="176213"/>
            <a:ext cx="2032000" cy="1735137"/>
          </a:xfrm>
          <a:custGeom>
            <a:avLst/>
            <a:gdLst>
              <a:gd name="T0" fmla="*/ 0 w 3660"/>
              <a:gd name="T1" fmla="*/ 0 h 3122"/>
              <a:gd name="T2" fmla="*/ 27741242 w 3660"/>
              <a:gd name="T3" fmla="*/ 122628946 h 3122"/>
              <a:gd name="T4" fmla="*/ 124835864 w 3660"/>
              <a:gd name="T5" fmla="*/ 168961883 h 3122"/>
              <a:gd name="T6" fmla="*/ 189566168 w 3660"/>
              <a:gd name="T7" fmla="*/ 192128908 h 3122"/>
              <a:gd name="T8" fmla="*/ 263543183 w 3660"/>
              <a:gd name="T9" fmla="*/ 224561853 h 3122"/>
              <a:gd name="T10" fmla="*/ 332896564 w 3660"/>
              <a:gd name="T11" fmla="*/ 335761792 h 3122"/>
              <a:gd name="T12" fmla="*/ 425367554 w 3660"/>
              <a:gd name="T13" fmla="*/ 400628238 h 3122"/>
              <a:gd name="T14" fmla="*/ 522462177 w 3660"/>
              <a:gd name="T15" fmla="*/ 382095286 h 3122"/>
              <a:gd name="T16" fmla="*/ 610310090 w 3660"/>
              <a:gd name="T17" fmla="*/ 405261755 h 3122"/>
              <a:gd name="T18" fmla="*/ 698157447 w 3660"/>
              <a:gd name="T19" fmla="*/ 456228208 h 3122"/>
              <a:gd name="T20" fmla="*/ 721275611 w 3660"/>
              <a:gd name="T21" fmla="*/ 548894639 h 3122"/>
              <a:gd name="T22" fmla="*/ 661168940 w 3660"/>
              <a:gd name="T23" fmla="*/ 669361611 h 3122"/>
              <a:gd name="T24" fmla="*/ 638051331 w 3660"/>
              <a:gd name="T25" fmla="*/ 706428072 h 3122"/>
              <a:gd name="T26" fmla="*/ 739769587 w 3660"/>
              <a:gd name="T27" fmla="*/ 762028042 h 3122"/>
              <a:gd name="T28" fmla="*/ 883099983 w 3660"/>
              <a:gd name="T29" fmla="*/ 812994495 h 3122"/>
              <a:gd name="T30" fmla="*/ 975570973 w 3660"/>
              <a:gd name="T31" fmla="*/ 956627936 h 3122"/>
              <a:gd name="T32" fmla="*/ 1035677644 w 3660"/>
              <a:gd name="T33" fmla="*/ 859327989 h 3122"/>
              <a:gd name="T34" fmla="*/ 1077289228 w 3660"/>
              <a:gd name="T35" fmla="*/ 808361535 h 3122"/>
              <a:gd name="T36" fmla="*/ 1109654658 w 3660"/>
              <a:gd name="T37" fmla="*/ 785194510 h 3122"/>
              <a:gd name="T38" fmla="*/ 1109654658 w 3660"/>
              <a:gd name="T39" fmla="*/ 720328064 h 3122"/>
              <a:gd name="T40" fmla="*/ 1026430378 w 3660"/>
              <a:gd name="T41" fmla="*/ 697161596 h 3122"/>
              <a:gd name="T42" fmla="*/ 1063418885 w 3660"/>
              <a:gd name="T43" fmla="*/ 664728095 h 3122"/>
              <a:gd name="T44" fmla="*/ 1072666151 w 3660"/>
              <a:gd name="T45" fmla="*/ 613761641 h 3122"/>
              <a:gd name="T46" fmla="*/ 1105031025 w 3660"/>
              <a:gd name="T47" fmla="*/ 567428148 h 3122"/>
              <a:gd name="T48" fmla="*/ 1123525001 w 3660"/>
              <a:gd name="T49" fmla="*/ 525728170 h 3122"/>
              <a:gd name="T50" fmla="*/ 1077289228 w 3660"/>
              <a:gd name="T51" fmla="*/ 521094654 h 3122"/>
              <a:gd name="T52" fmla="*/ 1044924354 w 3660"/>
              <a:gd name="T53" fmla="*/ 484028193 h 3122"/>
              <a:gd name="T54" fmla="*/ 1031054011 w 3660"/>
              <a:gd name="T55" fmla="*/ 446961732 h 3122"/>
              <a:gd name="T56" fmla="*/ 1012559480 w 3660"/>
              <a:gd name="T57" fmla="*/ 382095286 h 3122"/>
              <a:gd name="T58" fmla="*/ 1031054011 w 3660"/>
              <a:gd name="T59" fmla="*/ 331128276 h 3122"/>
              <a:gd name="T60" fmla="*/ 1012559480 w 3660"/>
              <a:gd name="T61" fmla="*/ 261628314 h 3122"/>
              <a:gd name="T62" fmla="*/ 947829731 w 3660"/>
              <a:gd name="T63" fmla="*/ 178228915 h 3122"/>
              <a:gd name="T64" fmla="*/ 901594514 w 3660"/>
              <a:gd name="T65" fmla="*/ 117995430 h 3122"/>
              <a:gd name="T66" fmla="*/ 933959388 w 3660"/>
              <a:gd name="T67" fmla="*/ 4633516 h 312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660"/>
              <a:gd name="T103" fmla="*/ 0 h 3122"/>
              <a:gd name="T104" fmla="*/ 3660 w 3660"/>
              <a:gd name="T105" fmla="*/ 3122 h 312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660" h="3122">
                <a:moveTo>
                  <a:pt x="0" y="0"/>
                </a:moveTo>
                <a:cubicBezTo>
                  <a:pt x="15" y="64"/>
                  <a:pt x="22" y="306"/>
                  <a:pt x="90" y="397"/>
                </a:cubicBezTo>
                <a:cubicBezTo>
                  <a:pt x="158" y="488"/>
                  <a:pt x="317" y="509"/>
                  <a:pt x="405" y="547"/>
                </a:cubicBezTo>
                <a:cubicBezTo>
                  <a:pt x="493" y="585"/>
                  <a:pt x="540" y="592"/>
                  <a:pt x="615" y="622"/>
                </a:cubicBezTo>
                <a:cubicBezTo>
                  <a:pt x="690" y="652"/>
                  <a:pt x="778" y="650"/>
                  <a:pt x="855" y="727"/>
                </a:cubicBezTo>
                <a:cubicBezTo>
                  <a:pt x="932" y="804"/>
                  <a:pt x="993" y="992"/>
                  <a:pt x="1080" y="1087"/>
                </a:cubicBezTo>
                <a:cubicBezTo>
                  <a:pt x="1167" y="1182"/>
                  <a:pt x="1277" y="1272"/>
                  <a:pt x="1380" y="1297"/>
                </a:cubicBezTo>
                <a:cubicBezTo>
                  <a:pt x="1483" y="1322"/>
                  <a:pt x="1595" y="1235"/>
                  <a:pt x="1695" y="1237"/>
                </a:cubicBezTo>
                <a:cubicBezTo>
                  <a:pt x="1795" y="1239"/>
                  <a:pt x="1885" y="1272"/>
                  <a:pt x="1980" y="1312"/>
                </a:cubicBezTo>
                <a:cubicBezTo>
                  <a:pt x="2075" y="1352"/>
                  <a:pt x="2205" y="1400"/>
                  <a:pt x="2265" y="1477"/>
                </a:cubicBezTo>
                <a:cubicBezTo>
                  <a:pt x="2325" y="1554"/>
                  <a:pt x="2360" y="1662"/>
                  <a:pt x="2340" y="1777"/>
                </a:cubicBezTo>
                <a:cubicBezTo>
                  <a:pt x="2320" y="1892"/>
                  <a:pt x="2190" y="2082"/>
                  <a:pt x="2145" y="2167"/>
                </a:cubicBezTo>
                <a:cubicBezTo>
                  <a:pt x="2100" y="2252"/>
                  <a:pt x="2028" y="2237"/>
                  <a:pt x="2070" y="2287"/>
                </a:cubicBezTo>
                <a:cubicBezTo>
                  <a:pt x="2112" y="2337"/>
                  <a:pt x="2268" y="2410"/>
                  <a:pt x="2400" y="2467"/>
                </a:cubicBezTo>
                <a:cubicBezTo>
                  <a:pt x="2532" y="2524"/>
                  <a:pt x="2737" y="2527"/>
                  <a:pt x="2865" y="2632"/>
                </a:cubicBezTo>
                <a:cubicBezTo>
                  <a:pt x="2993" y="2737"/>
                  <a:pt x="3082" y="3072"/>
                  <a:pt x="3165" y="3097"/>
                </a:cubicBezTo>
                <a:cubicBezTo>
                  <a:pt x="3248" y="3122"/>
                  <a:pt x="3305" y="2862"/>
                  <a:pt x="3360" y="2782"/>
                </a:cubicBezTo>
                <a:cubicBezTo>
                  <a:pt x="3415" y="2702"/>
                  <a:pt x="3455" y="2657"/>
                  <a:pt x="3495" y="2617"/>
                </a:cubicBezTo>
                <a:cubicBezTo>
                  <a:pt x="3535" y="2577"/>
                  <a:pt x="3583" y="2589"/>
                  <a:pt x="3600" y="2542"/>
                </a:cubicBezTo>
                <a:cubicBezTo>
                  <a:pt x="3617" y="2495"/>
                  <a:pt x="3645" y="2379"/>
                  <a:pt x="3600" y="2332"/>
                </a:cubicBezTo>
                <a:cubicBezTo>
                  <a:pt x="3555" y="2285"/>
                  <a:pt x="3355" y="2287"/>
                  <a:pt x="3330" y="2257"/>
                </a:cubicBezTo>
                <a:cubicBezTo>
                  <a:pt x="3305" y="2227"/>
                  <a:pt x="3425" y="2197"/>
                  <a:pt x="3450" y="2152"/>
                </a:cubicBezTo>
                <a:cubicBezTo>
                  <a:pt x="3475" y="2107"/>
                  <a:pt x="3458" y="2039"/>
                  <a:pt x="3480" y="1987"/>
                </a:cubicBezTo>
                <a:cubicBezTo>
                  <a:pt x="3502" y="1935"/>
                  <a:pt x="3557" y="1885"/>
                  <a:pt x="3585" y="1837"/>
                </a:cubicBezTo>
                <a:cubicBezTo>
                  <a:pt x="3613" y="1789"/>
                  <a:pt x="3660" y="1727"/>
                  <a:pt x="3645" y="1702"/>
                </a:cubicBezTo>
                <a:cubicBezTo>
                  <a:pt x="3630" y="1677"/>
                  <a:pt x="3537" y="1709"/>
                  <a:pt x="3495" y="1687"/>
                </a:cubicBezTo>
                <a:cubicBezTo>
                  <a:pt x="3453" y="1665"/>
                  <a:pt x="3415" y="1607"/>
                  <a:pt x="3390" y="1567"/>
                </a:cubicBezTo>
                <a:cubicBezTo>
                  <a:pt x="3365" y="1527"/>
                  <a:pt x="3363" y="1502"/>
                  <a:pt x="3345" y="1447"/>
                </a:cubicBezTo>
                <a:cubicBezTo>
                  <a:pt x="3327" y="1392"/>
                  <a:pt x="3285" y="1299"/>
                  <a:pt x="3285" y="1237"/>
                </a:cubicBezTo>
                <a:cubicBezTo>
                  <a:pt x="3285" y="1175"/>
                  <a:pt x="3345" y="1137"/>
                  <a:pt x="3345" y="1072"/>
                </a:cubicBezTo>
                <a:cubicBezTo>
                  <a:pt x="3345" y="1007"/>
                  <a:pt x="3330" y="929"/>
                  <a:pt x="3285" y="847"/>
                </a:cubicBezTo>
                <a:cubicBezTo>
                  <a:pt x="3240" y="765"/>
                  <a:pt x="3135" y="654"/>
                  <a:pt x="3075" y="577"/>
                </a:cubicBezTo>
                <a:cubicBezTo>
                  <a:pt x="3015" y="500"/>
                  <a:pt x="2933" y="476"/>
                  <a:pt x="2925" y="382"/>
                </a:cubicBezTo>
                <a:cubicBezTo>
                  <a:pt x="2917" y="288"/>
                  <a:pt x="3008" y="91"/>
                  <a:pt x="3030" y="15"/>
                </a:cubicBezTo>
              </a:path>
            </a:pathLst>
          </a:custGeom>
          <a:noFill/>
          <a:ln w="28575">
            <a:solidFill>
              <a:srgbClr val="339966"/>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325" name="Freeform 19"/>
          <p:cNvSpPr>
            <a:spLocks/>
          </p:cNvSpPr>
          <p:nvPr/>
        </p:nvSpPr>
        <p:spPr bwMode="auto">
          <a:xfrm>
            <a:off x="6175375" y="1098550"/>
            <a:ext cx="2154238" cy="531813"/>
          </a:xfrm>
          <a:custGeom>
            <a:avLst/>
            <a:gdLst>
              <a:gd name="T0" fmla="*/ 0 w 3877"/>
              <a:gd name="T1" fmla="*/ 244781397 h 956"/>
              <a:gd name="T2" fmla="*/ 69466813 w 3877"/>
              <a:gd name="T3" fmla="*/ 226214114 h 956"/>
              <a:gd name="T4" fmla="*/ 120409513 w 3877"/>
              <a:gd name="T5" fmla="*/ 258706998 h 956"/>
              <a:gd name="T6" fmla="*/ 180614270 w 3877"/>
              <a:gd name="T7" fmla="*/ 263349236 h 956"/>
              <a:gd name="T8" fmla="*/ 213032301 w 3877"/>
              <a:gd name="T9" fmla="*/ 277274837 h 956"/>
              <a:gd name="T10" fmla="*/ 301023228 w 3877"/>
              <a:gd name="T11" fmla="*/ 295842120 h 956"/>
              <a:gd name="T12" fmla="*/ 370490596 w 3877"/>
              <a:gd name="T13" fmla="*/ 277274837 h 956"/>
              <a:gd name="T14" fmla="*/ 412170684 w 3877"/>
              <a:gd name="T15" fmla="*/ 263349236 h 956"/>
              <a:gd name="T16" fmla="*/ 504793472 w 3877"/>
              <a:gd name="T17" fmla="*/ 235498033 h 956"/>
              <a:gd name="T18" fmla="*/ 514055529 w 3877"/>
              <a:gd name="T19" fmla="*/ 203004593 h 956"/>
              <a:gd name="T20" fmla="*/ 583522342 w 3877"/>
              <a:gd name="T21" fmla="*/ 244781397 h 956"/>
              <a:gd name="T22" fmla="*/ 657620461 w 3877"/>
              <a:gd name="T23" fmla="*/ 267990918 h 956"/>
              <a:gd name="T24" fmla="*/ 713194468 w 3877"/>
              <a:gd name="T25" fmla="*/ 258706998 h 956"/>
              <a:gd name="T26" fmla="*/ 768767918 w 3877"/>
              <a:gd name="T27" fmla="*/ 216930194 h 956"/>
              <a:gd name="T28" fmla="*/ 824341369 w 3877"/>
              <a:gd name="T29" fmla="*/ 161227789 h 956"/>
              <a:gd name="T30" fmla="*/ 879914819 w 3877"/>
              <a:gd name="T31" fmla="*/ 151943869 h 956"/>
              <a:gd name="T32" fmla="*/ 944750882 w 3877"/>
              <a:gd name="T33" fmla="*/ 189078992 h 956"/>
              <a:gd name="T34" fmla="*/ 1023479752 w 3877"/>
              <a:gd name="T35" fmla="*/ 226214114 h 956"/>
              <a:gd name="T36" fmla="*/ 1069791146 w 3877"/>
              <a:gd name="T37" fmla="*/ 184437310 h 956"/>
              <a:gd name="T38" fmla="*/ 1074422452 w 3877"/>
              <a:gd name="T39" fmla="*/ 133376586 h 956"/>
              <a:gd name="T40" fmla="*/ 1194831410 w 3877"/>
              <a:gd name="T41" fmla="*/ 1237745 h 956"/>
              <a:gd name="T42" fmla="*/ 1060529089 w 3877"/>
              <a:gd name="T43" fmla="*/ 126568713 h 956"/>
              <a:gd name="T44" fmla="*/ 1074422452 w 3877"/>
              <a:gd name="T45" fmla="*/ 140494314 h 9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877"/>
              <a:gd name="T70" fmla="*/ 0 h 956"/>
              <a:gd name="T71" fmla="*/ 3877 w 3877"/>
              <a:gd name="T72" fmla="*/ 956 h 9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877" h="956">
                <a:moveTo>
                  <a:pt x="0" y="791"/>
                </a:moveTo>
                <a:cubicBezTo>
                  <a:pt x="80" y="757"/>
                  <a:pt x="160" y="724"/>
                  <a:pt x="225" y="731"/>
                </a:cubicBezTo>
                <a:cubicBezTo>
                  <a:pt x="290" y="738"/>
                  <a:pt x="330" y="816"/>
                  <a:pt x="390" y="836"/>
                </a:cubicBezTo>
                <a:cubicBezTo>
                  <a:pt x="450" y="856"/>
                  <a:pt x="535" y="841"/>
                  <a:pt x="585" y="851"/>
                </a:cubicBezTo>
                <a:cubicBezTo>
                  <a:pt x="635" y="861"/>
                  <a:pt x="625" y="879"/>
                  <a:pt x="690" y="896"/>
                </a:cubicBezTo>
                <a:cubicBezTo>
                  <a:pt x="755" y="913"/>
                  <a:pt x="890" y="956"/>
                  <a:pt x="975" y="956"/>
                </a:cubicBezTo>
                <a:cubicBezTo>
                  <a:pt x="1060" y="956"/>
                  <a:pt x="1140" y="913"/>
                  <a:pt x="1200" y="896"/>
                </a:cubicBezTo>
                <a:cubicBezTo>
                  <a:pt x="1260" y="879"/>
                  <a:pt x="1263" y="873"/>
                  <a:pt x="1335" y="851"/>
                </a:cubicBezTo>
                <a:cubicBezTo>
                  <a:pt x="1407" y="829"/>
                  <a:pt x="1580" y="793"/>
                  <a:pt x="1635" y="761"/>
                </a:cubicBezTo>
                <a:cubicBezTo>
                  <a:pt x="1690" y="729"/>
                  <a:pt x="1623" y="651"/>
                  <a:pt x="1665" y="656"/>
                </a:cubicBezTo>
                <a:cubicBezTo>
                  <a:pt x="1707" y="661"/>
                  <a:pt x="1813" y="756"/>
                  <a:pt x="1890" y="791"/>
                </a:cubicBezTo>
                <a:cubicBezTo>
                  <a:pt x="1967" y="826"/>
                  <a:pt x="2060" y="858"/>
                  <a:pt x="2130" y="866"/>
                </a:cubicBezTo>
                <a:cubicBezTo>
                  <a:pt x="2200" y="874"/>
                  <a:pt x="2250" y="864"/>
                  <a:pt x="2310" y="836"/>
                </a:cubicBezTo>
                <a:cubicBezTo>
                  <a:pt x="2370" y="808"/>
                  <a:pt x="2430" y="754"/>
                  <a:pt x="2490" y="701"/>
                </a:cubicBezTo>
                <a:cubicBezTo>
                  <a:pt x="2550" y="648"/>
                  <a:pt x="2610" y="556"/>
                  <a:pt x="2670" y="521"/>
                </a:cubicBezTo>
                <a:cubicBezTo>
                  <a:pt x="2730" y="486"/>
                  <a:pt x="2785" y="476"/>
                  <a:pt x="2850" y="491"/>
                </a:cubicBezTo>
                <a:cubicBezTo>
                  <a:pt x="2915" y="506"/>
                  <a:pt x="2983" y="571"/>
                  <a:pt x="3060" y="611"/>
                </a:cubicBezTo>
                <a:cubicBezTo>
                  <a:pt x="3137" y="651"/>
                  <a:pt x="3248" y="733"/>
                  <a:pt x="3315" y="731"/>
                </a:cubicBezTo>
                <a:cubicBezTo>
                  <a:pt x="3382" y="729"/>
                  <a:pt x="3438" y="646"/>
                  <a:pt x="3465" y="596"/>
                </a:cubicBezTo>
                <a:cubicBezTo>
                  <a:pt x="3492" y="546"/>
                  <a:pt x="3413" y="530"/>
                  <a:pt x="3480" y="431"/>
                </a:cubicBezTo>
                <a:cubicBezTo>
                  <a:pt x="3547" y="332"/>
                  <a:pt x="3877" y="8"/>
                  <a:pt x="3870" y="4"/>
                </a:cubicBezTo>
                <a:cubicBezTo>
                  <a:pt x="3863" y="0"/>
                  <a:pt x="3500" y="334"/>
                  <a:pt x="3435" y="409"/>
                </a:cubicBezTo>
                <a:cubicBezTo>
                  <a:pt x="3370" y="484"/>
                  <a:pt x="3471" y="445"/>
                  <a:pt x="3480" y="454"/>
                </a:cubicBezTo>
              </a:path>
            </a:pathLst>
          </a:custGeom>
          <a:noFill/>
          <a:ln w="28575">
            <a:solidFill>
              <a:srgbClr val="339966"/>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326" name="Freeform 20"/>
          <p:cNvSpPr>
            <a:spLocks/>
          </p:cNvSpPr>
          <p:nvPr/>
        </p:nvSpPr>
        <p:spPr bwMode="auto">
          <a:xfrm>
            <a:off x="5248275" y="209550"/>
            <a:ext cx="706438" cy="3378200"/>
          </a:xfrm>
          <a:custGeom>
            <a:avLst/>
            <a:gdLst>
              <a:gd name="T0" fmla="*/ 182024785 w 1274"/>
              <a:gd name="T1" fmla="*/ 0 h 6082"/>
              <a:gd name="T2" fmla="*/ 205085495 w 1274"/>
              <a:gd name="T3" fmla="*/ 279824049 h 6082"/>
              <a:gd name="T4" fmla="*/ 214309667 w 1274"/>
              <a:gd name="T5" fmla="*/ 464934079 h 6082"/>
              <a:gd name="T6" fmla="*/ 191248958 w 1274"/>
              <a:gd name="T7" fmla="*/ 594510433 h 6082"/>
              <a:gd name="T8" fmla="*/ 182024785 w 1274"/>
              <a:gd name="T9" fmla="*/ 696320783 h 6082"/>
              <a:gd name="T10" fmla="*/ 117455021 w 1274"/>
              <a:gd name="T11" fmla="*/ 858291642 h 6082"/>
              <a:gd name="T12" fmla="*/ 80558330 w 1274"/>
              <a:gd name="T13" fmla="*/ 881430813 h 6082"/>
              <a:gd name="T14" fmla="*/ 20600930 w 1274"/>
              <a:gd name="T15" fmla="*/ 881430813 h 6082"/>
              <a:gd name="T16" fmla="*/ 11376757 w 1274"/>
              <a:gd name="T17" fmla="*/ 955474602 h 6082"/>
              <a:gd name="T18" fmla="*/ 89782503 w 1274"/>
              <a:gd name="T19" fmla="*/ 1122072851 h 6082"/>
              <a:gd name="T20" fmla="*/ 108230849 w 1274"/>
              <a:gd name="T21" fmla="*/ 1242394426 h 6082"/>
              <a:gd name="T22" fmla="*/ 149739903 w 1274"/>
              <a:gd name="T23" fmla="*/ 1297927546 h 6082"/>
              <a:gd name="T24" fmla="*/ 172800613 w 1274"/>
              <a:gd name="T25" fmla="*/ 1348832721 h 6082"/>
              <a:gd name="T26" fmla="*/ 205085495 w 1274"/>
              <a:gd name="T27" fmla="*/ 1385854616 h 6082"/>
              <a:gd name="T28" fmla="*/ 334225023 w 1274"/>
              <a:gd name="T29" fmla="*/ 1441387736 h 6082"/>
              <a:gd name="T30" fmla="*/ 384958250 w 1274"/>
              <a:gd name="T31" fmla="*/ 1436759791 h 6082"/>
              <a:gd name="T32" fmla="*/ 375734077 w 1274"/>
              <a:gd name="T33" fmla="*/ 1520058916 h 6082"/>
              <a:gd name="T34" fmla="*/ 329612659 w 1274"/>
              <a:gd name="T35" fmla="*/ 1598730651 h 6082"/>
              <a:gd name="T36" fmla="*/ 301940141 w 1274"/>
              <a:gd name="T37" fmla="*/ 1677402385 h 6082"/>
              <a:gd name="T38" fmla="*/ 232758013 w 1274"/>
              <a:gd name="T39" fmla="*/ 1714424280 h 6082"/>
              <a:gd name="T40" fmla="*/ 200473685 w 1274"/>
              <a:gd name="T41" fmla="*/ 1760701510 h 6082"/>
              <a:gd name="T42" fmla="*/ 182024785 w 1274"/>
              <a:gd name="T43" fmla="*/ 1820862020 h 6082"/>
              <a:gd name="T44" fmla="*/ 135903921 w 1274"/>
              <a:gd name="T45" fmla="*/ 1876395140 h 608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274"/>
              <a:gd name="T70" fmla="*/ 0 h 6082"/>
              <a:gd name="T71" fmla="*/ 1274 w 1274"/>
              <a:gd name="T72" fmla="*/ 6082 h 608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274" h="6082">
                <a:moveTo>
                  <a:pt x="592" y="0"/>
                </a:moveTo>
                <a:cubicBezTo>
                  <a:pt x="604" y="149"/>
                  <a:pt x="650" y="656"/>
                  <a:pt x="667" y="907"/>
                </a:cubicBezTo>
                <a:cubicBezTo>
                  <a:pt x="684" y="1158"/>
                  <a:pt x="704" y="1337"/>
                  <a:pt x="697" y="1507"/>
                </a:cubicBezTo>
                <a:cubicBezTo>
                  <a:pt x="690" y="1677"/>
                  <a:pt x="639" y="1802"/>
                  <a:pt x="622" y="1927"/>
                </a:cubicBezTo>
                <a:cubicBezTo>
                  <a:pt x="605" y="2052"/>
                  <a:pt x="632" y="2115"/>
                  <a:pt x="592" y="2257"/>
                </a:cubicBezTo>
                <a:cubicBezTo>
                  <a:pt x="552" y="2399"/>
                  <a:pt x="437" y="2682"/>
                  <a:pt x="382" y="2782"/>
                </a:cubicBezTo>
                <a:cubicBezTo>
                  <a:pt x="327" y="2882"/>
                  <a:pt x="314" y="2845"/>
                  <a:pt x="262" y="2857"/>
                </a:cubicBezTo>
                <a:cubicBezTo>
                  <a:pt x="210" y="2869"/>
                  <a:pt x="104" y="2817"/>
                  <a:pt x="67" y="2857"/>
                </a:cubicBezTo>
                <a:cubicBezTo>
                  <a:pt x="30" y="2897"/>
                  <a:pt x="0" y="2967"/>
                  <a:pt x="37" y="3097"/>
                </a:cubicBezTo>
                <a:cubicBezTo>
                  <a:pt x="74" y="3227"/>
                  <a:pt x="240" y="3482"/>
                  <a:pt x="292" y="3637"/>
                </a:cubicBezTo>
                <a:cubicBezTo>
                  <a:pt x="344" y="3792"/>
                  <a:pt x="320" y="3932"/>
                  <a:pt x="352" y="4027"/>
                </a:cubicBezTo>
                <a:cubicBezTo>
                  <a:pt x="384" y="4122"/>
                  <a:pt x="452" y="4149"/>
                  <a:pt x="487" y="4207"/>
                </a:cubicBezTo>
                <a:cubicBezTo>
                  <a:pt x="522" y="4265"/>
                  <a:pt x="532" y="4325"/>
                  <a:pt x="562" y="4372"/>
                </a:cubicBezTo>
                <a:cubicBezTo>
                  <a:pt x="592" y="4419"/>
                  <a:pt x="579" y="4442"/>
                  <a:pt x="667" y="4492"/>
                </a:cubicBezTo>
                <a:cubicBezTo>
                  <a:pt x="755" y="4542"/>
                  <a:pt x="990" y="4645"/>
                  <a:pt x="1087" y="4672"/>
                </a:cubicBezTo>
                <a:cubicBezTo>
                  <a:pt x="1184" y="4699"/>
                  <a:pt x="1230" y="4615"/>
                  <a:pt x="1252" y="4657"/>
                </a:cubicBezTo>
                <a:cubicBezTo>
                  <a:pt x="1274" y="4699"/>
                  <a:pt x="1252" y="4840"/>
                  <a:pt x="1222" y="4927"/>
                </a:cubicBezTo>
                <a:cubicBezTo>
                  <a:pt x="1192" y="5014"/>
                  <a:pt x="1112" y="5097"/>
                  <a:pt x="1072" y="5182"/>
                </a:cubicBezTo>
                <a:cubicBezTo>
                  <a:pt x="1032" y="5267"/>
                  <a:pt x="1035" y="5374"/>
                  <a:pt x="982" y="5437"/>
                </a:cubicBezTo>
                <a:cubicBezTo>
                  <a:pt x="929" y="5500"/>
                  <a:pt x="812" y="5512"/>
                  <a:pt x="757" y="5557"/>
                </a:cubicBezTo>
                <a:cubicBezTo>
                  <a:pt x="702" y="5602"/>
                  <a:pt x="679" y="5650"/>
                  <a:pt x="652" y="5707"/>
                </a:cubicBezTo>
                <a:cubicBezTo>
                  <a:pt x="625" y="5764"/>
                  <a:pt x="627" y="5839"/>
                  <a:pt x="592" y="5902"/>
                </a:cubicBezTo>
                <a:cubicBezTo>
                  <a:pt x="557" y="5965"/>
                  <a:pt x="467" y="6050"/>
                  <a:pt x="442" y="6082"/>
                </a:cubicBezTo>
              </a:path>
            </a:pathLst>
          </a:custGeom>
          <a:noFill/>
          <a:ln w="28575">
            <a:solidFill>
              <a:srgbClr val="996633"/>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327" name="Freeform 21"/>
          <p:cNvSpPr>
            <a:spLocks/>
          </p:cNvSpPr>
          <p:nvPr/>
        </p:nvSpPr>
        <p:spPr bwMode="auto">
          <a:xfrm>
            <a:off x="5873750" y="1184275"/>
            <a:ext cx="2443163" cy="1628775"/>
          </a:xfrm>
          <a:custGeom>
            <a:avLst/>
            <a:gdLst>
              <a:gd name="T0" fmla="*/ 1356601237 w 4400"/>
              <a:gd name="T1" fmla="*/ 0 h 2932"/>
              <a:gd name="T2" fmla="*/ 1287229845 w 4400"/>
              <a:gd name="T3" fmla="*/ 62336752 h 2932"/>
              <a:gd name="T4" fmla="*/ 1250230918 w 4400"/>
              <a:gd name="T5" fmla="*/ 131771897 h 2932"/>
              <a:gd name="T6" fmla="*/ 1213233101 w 4400"/>
              <a:gd name="T7" fmla="*/ 168803752 h 2932"/>
              <a:gd name="T8" fmla="*/ 1166985136 w 4400"/>
              <a:gd name="T9" fmla="*/ 201206487 h 2932"/>
              <a:gd name="T10" fmla="*/ 1079114558 w 4400"/>
              <a:gd name="T11" fmla="*/ 201206487 h 2932"/>
              <a:gd name="T12" fmla="*/ 1009742610 w 4400"/>
              <a:gd name="T13" fmla="*/ 182690559 h 2932"/>
              <a:gd name="T14" fmla="*/ 954245607 w 4400"/>
              <a:gd name="T15" fmla="*/ 182690559 h 2932"/>
              <a:gd name="T16" fmla="*/ 884873660 w 4400"/>
              <a:gd name="T17" fmla="*/ 228980100 h 2932"/>
              <a:gd name="T18" fmla="*/ 815502267 w 4400"/>
              <a:gd name="T19" fmla="*/ 279899317 h 2932"/>
              <a:gd name="T20" fmla="*/ 736881282 w 4400"/>
              <a:gd name="T21" fmla="*/ 303043810 h 2932"/>
              <a:gd name="T22" fmla="*/ 621261369 w 4400"/>
              <a:gd name="T23" fmla="*/ 367849834 h 2932"/>
              <a:gd name="T24" fmla="*/ 524141198 w 4400"/>
              <a:gd name="T25" fmla="*/ 390994883 h 2932"/>
              <a:gd name="T26" fmla="*/ 436270620 w 4400"/>
              <a:gd name="T27" fmla="*/ 465058593 h 2932"/>
              <a:gd name="T28" fmla="*/ 385397858 w 4400"/>
              <a:gd name="T29" fmla="*/ 502090448 h 2932"/>
              <a:gd name="T30" fmla="*/ 353024838 w 4400"/>
              <a:gd name="T31" fmla="*/ 576154158 h 2932"/>
              <a:gd name="T32" fmla="*/ 306776873 w 4400"/>
              <a:gd name="T33" fmla="*/ 659475554 h 2932"/>
              <a:gd name="T34" fmla="*/ 255904111 w 4400"/>
              <a:gd name="T35" fmla="*/ 677991482 h 2932"/>
              <a:gd name="T36" fmla="*/ 228155887 w 4400"/>
              <a:gd name="T37" fmla="*/ 728910699 h 2932"/>
              <a:gd name="T38" fmla="*/ 214281498 w 4400"/>
              <a:gd name="T39" fmla="*/ 807602974 h 2932"/>
              <a:gd name="T40" fmla="*/ 191157515 w 4400"/>
              <a:gd name="T41" fmla="*/ 890924926 h 2932"/>
              <a:gd name="T42" fmla="*/ 84787751 w 4400"/>
              <a:gd name="T43" fmla="*/ 877038119 h 2932"/>
              <a:gd name="T44" fmla="*/ 29290193 w 4400"/>
              <a:gd name="T45" fmla="*/ 904811733 h 29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400"/>
              <a:gd name="T70" fmla="*/ 0 h 2932"/>
              <a:gd name="T71" fmla="*/ 4400 w 4400"/>
              <a:gd name="T72" fmla="*/ 2932 h 29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400" h="2932">
                <a:moveTo>
                  <a:pt x="4400" y="0"/>
                </a:moveTo>
                <a:cubicBezTo>
                  <a:pt x="4365" y="34"/>
                  <a:pt x="4232" y="131"/>
                  <a:pt x="4175" y="202"/>
                </a:cubicBezTo>
                <a:cubicBezTo>
                  <a:pt x="4118" y="273"/>
                  <a:pt x="4095" y="370"/>
                  <a:pt x="4055" y="427"/>
                </a:cubicBezTo>
                <a:cubicBezTo>
                  <a:pt x="4015" y="484"/>
                  <a:pt x="3980" y="510"/>
                  <a:pt x="3935" y="547"/>
                </a:cubicBezTo>
                <a:cubicBezTo>
                  <a:pt x="3890" y="584"/>
                  <a:pt x="3857" y="635"/>
                  <a:pt x="3785" y="652"/>
                </a:cubicBezTo>
                <a:cubicBezTo>
                  <a:pt x="3713" y="669"/>
                  <a:pt x="3585" y="662"/>
                  <a:pt x="3500" y="652"/>
                </a:cubicBezTo>
                <a:cubicBezTo>
                  <a:pt x="3415" y="642"/>
                  <a:pt x="3342" y="602"/>
                  <a:pt x="3275" y="592"/>
                </a:cubicBezTo>
                <a:cubicBezTo>
                  <a:pt x="3208" y="582"/>
                  <a:pt x="3163" y="567"/>
                  <a:pt x="3095" y="592"/>
                </a:cubicBezTo>
                <a:cubicBezTo>
                  <a:pt x="3027" y="617"/>
                  <a:pt x="2945" y="690"/>
                  <a:pt x="2870" y="742"/>
                </a:cubicBezTo>
                <a:cubicBezTo>
                  <a:pt x="2795" y="794"/>
                  <a:pt x="2725" y="867"/>
                  <a:pt x="2645" y="907"/>
                </a:cubicBezTo>
                <a:cubicBezTo>
                  <a:pt x="2565" y="947"/>
                  <a:pt x="2495" y="934"/>
                  <a:pt x="2390" y="982"/>
                </a:cubicBezTo>
                <a:cubicBezTo>
                  <a:pt x="2285" y="1030"/>
                  <a:pt x="2130" y="1144"/>
                  <a:pt x="2015" y="1192"/>
                </a:cubicBezTo>
                <a:cubicBezTo>
                  <a:pt x="1900" y="1240"/>
                  <a:pt x="1800" y="1214"/>
                  <a:pt x="1700" y="1267"/>
                </a:cubicBezTo>
                <a:cubicBezTo>
                  <a:pt x="1600" y="1320"/>
                  <a:pt x="1490" y="1447"/>
                  <a:pt x="1415" y="1507"/>
                </a:cubicBezTo>
                <a:cubicBezTo>
                  <a:pt x="1340" y="1567"/>
                  <a:pt x="1295" y="1567"/>
                  <a:pt x="1250" y="1627"/>
                </a:cubicBezTo>
                <a:cubicBezTo>
                  <a:pt x="1205" y="1687"/>
                  <a:pt x="1187" y="1782"/>
                  <a:pt x="1145" y="1867"/>
                </a:cubicBezTo>
                <a:cubicBezTo>
                  <a:pt x="1103" y="1952"/>
                  <a:pt x="1047" y="2082"/>
                  <a:pt x="995" y="2137"/>
                </a:cubicBezTo>
                <a:cubicBezTo>
                  <a:pt x="943" y="2192"/>
                  <a:pt x="872" y="2160"/>
                  <a:pt x="830" y="2197"/>
                </a:cubicBezTo>
                <a:cubicBezTo>
                  <a:pt x="788" y="2234"/>
                  <a:pt x="762" y="2292"/>
                  <a:pt x="740" y="2362"/>
                </a:cubicBezTo>
                <a:cubicBezTo>
                  <a:pt x="718" y="2432"/>
                  <a:pt x="715" y="2530"/>
                  <a:pt x="695" y="2617"/>
                </a:cubicBezTo>
                <a:cubicBezTo>
                  <a:pt x="675" y="2704"/>
                  <a:pt x="690" y="2850"/>
                  <a:pt x="620" y="2887"/>
                </a:cubicBezTo>
                <a:cubicBezTo>
                  <a:pt x="550" y="2924"/>
                  <a:pt x="362" y="2835"/>
                  <a:pt x="275" y="2842"/>
                </a:cubicBezTo>
                <a:cubicBezTo>
                  <a:pt x="188" y="2849"/>
                  <a:pt x="0" y="2835"/>
                  <a:pt x="95" y="2932"/>
                </a:cubicBezTo>
              </a:path>
            </a:pathLst>
          </a:custGeom>
          <a:noFill/>
          <a:ln w="28575">
            <a:solidFill>
              <a:srgbClr val="996633"/>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328" name="Freeform 22"/>
          <p:cNvSpPr>
            <a:spLocks/>
          </p:cNvSpPr>
          <p:nvPr/>
        </p:nvSpPr>
        <p:spPr bwMode="auto">
          <a:xfrm>
            <a:off x="4986338" y="2795588"/>
            <a:ext cx="1300162" cy="3071812"/>
          </a:xfrm>
          <a:custGeom>
            <a:avLst/>
            <a:gdLst>
              <a:gd name="T0" fmla="*/ 680380500 w 2339"/>
              <a:gd name="T1" fmla="*/ 0 h 5530"/>
              <a:gd name="T2" fmla="*/ 717458185 w 2339"/>
              <a:gd name="T3" fmla="*/ 55540916 h 5530"/>
              <a:gd name="T4" fmla="*/ 712823405 w 2339"/>
              <a:gd name="T5" fmla="*/ 199020644 h 5530"/>
              <a:gd name="T6" fmla="*/ 675745720 w 2339"/>
              <a:gd name="T7" fmla="*/ 296217109 h 5530"/>
              <a:gd name="T8" fmla="*/ 615494134 w 2339"/>
              <a:gd name="T9" fmla="*/ 328616115 h 5530"/>
              <a:gd name="T10" fmla="*/ 541338207 w 2339"/>
              <a:gd name="T11" fmla="*/ 435069121 h 5530"/>
              <a:gd name="T12" fmla="*/ 462547501 w 2339"/>
              <a:gd name="T13" fmla="*/ 550778669 h 5530"/>
              <a:gd name="T14" fmla="*/ 411565475 w 2339"/>
              <a:gd name="T15" fmla="*/ 601691314 h 5530"/>
              <a:gd name="T16" fmla="*/ 406930695 w 2339"/>
              <a:gd name="T17" fmla="*/ 731286230 h 5530"/>
              <a:gd name="T18" fmla="*/ 425469260 w 2339"/>
              <a:gd name="T19" fmla="*/ 907164965 h 5530"/>
              <a:gd name="T20" fmla="*/ 425469260 w 2339"/>
              <a:gd name="T21" fmla="*/ 1027503339 h 5530"/>
              <a:gd name="T22" fmla="*/ 448643160 w 2339"/>
              <a:gd name="T23" fmla="*/ 1212639170 h 5530"/>
              <a:gd name="T24" fmla="*/ 485720846 w 2339"/>
              <a:gd name="T25" fmla="*/ 1522741647 h 5530"/>
              <a:gd name="T26" fmla="*/ 513529527 w 2339"/>
              <a:gd name="T27" fmla="*/ 1587539105 h 5530"/>
              <a:gd name="T28" fmla="*/ 518164307 w 2339"/>
              <a:gd name="T29" fmla="*/ 1629194653 h 5530"/>
              <a:gd name="T30" fmla="*/ 406930695 w 2339"/>
              <a:gd name="T31" fmla="*/ 1619937556 h 5530"/>
              <a:gd name="T32" fmla="*/ 230810161 w 2339"/>
              <a:gd name="T33" fmla="*/ 1689363840 h 5530"/>
              <a:gd name="T34" fmla="*/ 161289015 w 2339"/>
              <a:gd name="T35" fmla="*/ 1684735014 h 5530"/>
              <a:gd name="T36" fmla="*/ 175193355 w 2339"/>
              <a:gd name="T37" fmla="*/ 1559768369 h 5530"/>
              <a:gd name="T38" fmla="*/ 133480334 w 2339"/>
              <a:gd name="T39" fmla="*/ 1476457828 h 5530"/>
              <a:gd name="T40" fmla="*/ 152019455 w 2339"/>
              <a:gd name="T41" fmla="*/ 1416288641 h 5530"/>
              <a:gd name="T42" fmla="*/ 128846110 w 2339"/>
              <a:gd name="T43" fmla="*/ 1346862357 h 5530"/>
              <a:gd name="T44" fmla="*/ 36151063 w 2339"/>
              <a:gd name="T45" fmla="*/ 1268180087 h 5530"/>
              <a:gd name="T46" fmla="*/ 17611942 w 2339"/>
              <a:gd name="T47" fmla="*/ 1133956345 h 5530"/>
              <a:gd name="T48" fmla="*/ 8342382 w 2339"/>
              <a:gd name="T49" fmla="*/ 990476061 h 5530"/>
              <a:gd name="T50" fmla="*/ 68593968 w 2339"/>
              <a:gd name="T51" fmla="*/ 740542772 h 5530"/>
              <a:gd name="T52" fmla="*/ 142749894 w 2339"/>
              <a:gd name="T53" fmla="*/ 587805946 h 5530"/>
              <a:gd name="T54" fmla="*/ 286426967 w 2339"/>
              <a:gd name="T55" fmla="*/ 453582760 h 5530"/>
              <a:gd name="T56" fmla="*/ 291061747 w 2339"/>
              <a:gd name="T57" fmla="*/ 435069121 h 553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339"/>
              <a:gd name="T88" fmla="*/ 0 h 5530"/>
              <a:gd name="T89" fmla="*/ 2339 w 2339"/>
              <a:gd name="T90" fmla="*/ 5530 h 553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339" h="5530">
                <a:moveTo>
                  <a:pt x="2202" y="0"/>
                </a:moveTo>
                <a:cubicBezTo>
                  <a:pt x="2253" y="36"/>
                  <a:pt x="2305" y="73"/>
                  <a:pt x="2322" y="180"/>
                </a:cubicBezTo>
                <a:cubicBezTo>
                  <a:pt x="2339" y="287"/>
                  <a:pt x="2329" y="515"/>
                  <a:pt x="2307" y="645"/>
                </a:cubicBezTo>
                <a:cubicBezTo>
                  <a:pt x="2285" y="775"/>
                  <a:pt x="2239" y="890"/>
                  <a:pt x="2187" y="960"/>
                </a:cubicBezTo>
                <a:cubicBezTo>
                  <a:pt x="2135" y="1030"/>
                  <a:pt x="2064" y="990"/>
                  <a:pt x="1992" y="1065"/>
                </a:cubicBezTo>
                <a:cubicBezTo>
                  <a:pt x="1920" y="1140"/>
                  <a:pt x="1834" y="1290"/>
                  <a:pt x="1752" y="1410"/>
                </a:cubicBezTo>
                <a:cubicBezTo>
                  <a:pt x="1670" y="1530"/>
                  <a:pt x="1567" y="1695"/>
                  <a:pt x="1497" y="1785"/>
                </a:cubicBezTo>
                <a:cubicBezTo>
                  <a:pt x="1427" y="1875"/>
                  <a:pt x="1362" y="1853"/>
                  <a:pt x="1332" y="1950"/>
                </a:cubicBezTo>
                <a:cubicBezTo>
                  <a:pt x="1302" y="2047"/>
                  <a:pt x="1310" y="2205"/>
                  <a:pt x="1317" y="2370"/>
                </a:cubicBezTo>
                <a:cubicBezTo>
                  <a:pt x="1324" y="2535"/>
                  <a:pt x="1367" y="2780"/>
                  <a:pt x="1377" y="2940"/>
                </a:cubicBezTo>
                <a:cubicBezTo>
                  <a:pt x="1387" y="3100"/>
                  <a:pt x="1365" y="3165"/>
                  <a:pt x="1377" y="3330"/>
                </a:cubicBezTo>
                <a:cubicBezTo>
                  <a:pt x="1389" y="3495"/>
                  <a:pt x="1419" y="3662"/>
                  <a:pt x="1452" y="3930"/>
                </a:cubicBezTo>
                <a:cubicBezTo>
                  <a:pt x="1485" y="4198"/>
                  <a:pt x="1537" y="4733"/>
                  <a:pt x="1572" y="4935"/>
                </a:cubicBezTo>
                <a:cubicBezTo>
                  <a:pt x="1607" y="5137"/>
                  <a:pt x="1645" y="5088"/>
                  <a:pt x="1662" y="5145"/>
                </a:cubicBezTo>
                <a:cubicBezTo>
                  <a:pt x="1679" y="5202"/>
                  <a:pt x="1735" y="5262"/>
                  <a:pt x="1677" y="5280"/>
                </a:cubicBezTo>
                <a:cubicBezTo>
                  <a:pt x="1619" y="5298"/>
                  <a:pt x="1472" y="5218"/>
                  <a:pt x="1317" y="5250"/>
                </a:cubicBezTo>
                <a:cubicBezTo>
                  <a:pt x="1162" y="5282"/>
                  <a:pt x="880" y="5440"/>
                  <a:pt x="747" y="5475"/>
                </a:cubicBezTo>
                <a:cubicBezTo>
                  <a:pt x="614" y="5510"/>
                  <a:pt x="552" y="5530"/>
                  <a:pt x="522" y="5460"/>
                </a:cubicBezTo>
                <a:cubicBezTo>
                  <a:pt x="492" y="5390"/>
                  <a:pt x="582" y="5167"/>
                  <a:pt x="567" y="5055"/>
                </a:cubicBezTo>
                <a:cubicBezTo>
                  <a:pt x="552" y="4943"/>
                  <a:pt x="444" y="4862"/>
                  <a:pt x="432" y="4785"/>
                </a:cubicBezTo>
                <a:cubicBezTo>
                  <a:pt x="420" y="4708"/>
                  <a:pt x="495" y="4660"/>
                  <a:pt x="492" y="4590"/>
                </a:cubicBezTo>
                <a:cubicBezTo>
                  <a:pt x="489" y="4520"/>
                  <a:pt x="479" y="4445"/>
                  <a:pt x="417" y="4365"/>
                </a:cubicBezTo>
                <a:cubicBezTo>
                  <a:pt x="355" y="4285"/>
                  <a:pt x="177" y="4225"/>
                  <a:pt x="117" y="4110"/>
                </a:cubicBezTo>
                <a:cubicBezTo>
                  <a:pt x="57" y="3995"/>
                  <a:pt x="72" y="3825"/>
                  <a:pt x="57" y="3675"/>
                </a:cubicBezTo>
                <a:cubicBezTo>
                  <a:pt x="42" y="3525"/>
                  <a:pt x="0" y="3422"/>
                  <a:pt x="27" y="3210"/>
                </a:cubicBezTo>
                <a:cubicBezTo>
                  <a:pt x="54" y="2998"/>
                  <a:pt x="149" y="2618"/>
                  <a:pt x="222" y="2400"/>
                </a:cubicBezTo>
                <a:cubicBezTo>
                  <a:pt x="295" y="2182"/>
                  <a:pt x="345" y="2060"/>
                  <a:pt x="462" y="1905"/>
                </a:cubicBezTo>
                <a:cubicBezTo>
                  <a:pt x="579" y="1750"/>
                  <a:pt x="847" y="1552"/>
                  <a:pt x="927" y="1470"/>
                </a:cubicBezTo>
                <a:cubicBezTo>
                  <a:pt x="1007" y="1388"/>
                  <a:pt x="939" y="1422"/>
                  <a:pt x="942" y="1410"/>
                </a:cubicBezTo>
              </a:path>
            </a:pathLst>
          </a:custGeom>
          <a:noFill/>
          <a:ln w="28575">
            <a:solidFill>
              <a:srgbClr val="996633"/>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329" name="Freeform 23"/>
          <p:cNvSpPr>
            <a:spLocks/>
          </p:cNvSpPr>
          <p:nvPr/>
        </p:nvSpPr>
        <p:spPr bwMode="auto">
          <a:xfrm>
            <a:off x="5835650" y="5721350"/>
            <a:ext cx="82550" cy="615950"/>
          </a:xfrm>
          <a:custGeom>
            <a:avLst/>
            <a:gdLst>
              <a:gd name="T0" fmla="*/ 46043936 w 148"/>
              <a:gd name="T1" fmla="*/ 0 h 1110"/>
              <a:gd name="T2" fmla="*/ 27377596 w 148"/>
              <a:gd name="T3" fmla="*/ 87758447 h 1110"/>
              <a:gd name="T4" fmla="*/ 4044392 w 148"/>
              <a:gd name="T5" fmla="*/ 161660794 h 1110"/>
              <a:gd name="T6" fmla="*/ 4044392 w 148"/>
              <a:gd name="T7" fmla="*/ 281751067 h 1110"/>
              <a:gd name="T8" fmla="*/ 13377562 w 148"/>
              <a:gd name="T9" fmla="*/ 341796759 h 1110"/>
              <a:gd name="T10" fmla="*/ 0 60000 65536"/>
              <a:gd name="T11" fmla="*/ 0 60000 65536"/>
              <a:gd name="T12" fmla="*/ 0 60000 65536"/>
              <a:gd name="T13" fmla="*/ 0 60000 65536"/>
              <a:gd name="T14" fmla="*/ 0 60000 65536"/>
              <a:gd name="T15" fmla="*/ 0 w 148"/>
              <a:gd name="T16" fmla="*/ 0 h 1110"/>
              <a:gd name="T17" fmla="*/ 148 w 148"/>
              <a:gd name="T18" fmla="*/ 1110 h 1110"/>
            </a:gdLst>
            <a:ahLst/>
            <a:cxnLst>
              <a:cxn ang="T10">
                <a:pos x="T0" y="T1"/>
              </a:cxn>
              <a:cxn ang="T11">
                <a:pos x="T2" y="T3"/>
              </a:cxn>
              <a:cxn ang="T12">
                <a:pos x="T4" y="T5"/>
              </a:cxn>
              <a:cxn ang="T13">
                <a:pos x="T6" y="T7"/>
              </a:cxn>
              <a:cxn ang="T14">
                <a:pos x="T8" y="T9"/>
              </a:cxn>
            </a:cxnLst>
            <a:rect l="T15" t="T16" r="T17" b="T18"/>
            <a:pathLst>
              <a:path w="148" h="1110">
                <a:moveTo>
                  <a:pt x="148" y="0"/>
                </a:moveTo>
                <a:cubicBezTo>
                  <a:pt x="129" y="99"/>
                  <a:pt x="110" y="198"/>
                  <a:pt x="88" y="285"/>
                </a:cubicBezTo>
                <a:cubicBezTo>
                  <a:pt x="66" y="372"/>
                  <a:pt x="26" y="420"/>
                  <a:pt x="13" y="525"/>
                </a:cubicBezTo>
                <a:cubicBezTo>
                  <a:pt x="0" y="630"/>
                  <a:pt x="8" y="817"/>
                  <a:pt x="13" y="915"/>
                </a:cubicBezTo>
                <a:cubicBezTo>
                  <a:pt x="18" y="1013"/>
                  <a:pt x="58" y="1015"/>
                  <a:pt x="43" y="1110"/>
                </a:cubicBezTo>
              </a:path>
            </a:pathLst>
          </a:custGeom>
          <a:noFill/>
          <a:ln w="28575">
            <a:solidFill>
              <a:srgbClr val="996633"/>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330" name="Freeform 24"/>
          <p:cNvSpPr>
            <a:spLocks/>
          </p:cNvSpPr>
          <p:nvPr/>
        </p:nvSpPr>
        <p:spPr bwMode="auto">
          <a:xfrm>
            <a:off x="5184775" y="2382838"/>
            <a:ext cx="3132138" cy="3944937"/>
          </a:xfrm>
          <a:custGeom>
            <a:avLst/>
            <a:gdLst>
              <a:gd name="T0" fmla="*/ 60713070 w 5642"/>
              <a:gd name="T1" fmla="*/ 2147483647 h 7102"/>
              <a:gd name="T2" fmla="*/ 83827160 w 5642"/>
              <a:gd name="T3" fmla="*/ 2135750120 h 7102"/>
              <a:gd name="T4" fmla="*/ 88449867 w 5642"/>
              <a:gd name="T5" fmla="*/ 2080211606 h 7102"/>
              <a:gd name="T6" fmla="*/ 134678048 w 5642"/>
              <a:gd name="T7" fmla="*/ 2029301811 h 7102"/>
              <a:gd name="T8" fmla="*/ 171660815 w 5642"/>
              <a:gd name="T9" fmla="*/ 2010789158 h 7102"/>
              <a:gd name="T10" fmla="*/ 204020319 w 5642"/>
              <a:gd name="T11" fmla="*/ 2047814464 h 7102"/>
              <a:gd name="T12" fmla="*/ 227134409 w 5642"/>
              <a:gd name="T13" fmla="*/ 2024673648 h 7102"/>
              <a:gd name="T14" fmla="*/ 254871207 w 5642"/>
              <a:gd name="T15" fmla="*/ 1945994873 h 7102"/>
              <a:gd name="T16" fmla="*/ 324213478 w 5642"/>
              <a:gd name="T17" fmla="*/ 1936738547 h 7102"/>
              <a:gd name="T18" fmla="*/ 375064921 w 5642"/>
              <a:gd name="T19" fmla="*/ 1867315543 h 7102"/>
              <a:gd name="T20" fmla="*/ 361196244 w 5642"/>
              <a:gd name="T21" fmla="*/ 1821033911 h 7102"/>
              <a:gd name="T22" fmla="*/ 273362590 w 5642"/>
              <a:gd name="T23" fmla="*/ 1779380442 h 7102"/>
              <a:gd name="T24" fmla="*/ 222511702 w 5642"/>
              <a:gd name="T25" fmla="*/ 1774752279 h 7102"/>
              <a:gd name="T26" fmla="*/ 199397612 w 5642"/>
              <a:gd name="T27" fmla="*/ 1663675807 h 7102"/>
              <a:gd name="T28" fmla="*/ 180906229 w 5642"/>
              <a:gd name="T29" fmla="*/ 1580368869 h 7102"/>
              <a:gd name="T30" fmla="*/ 167038108 w 5642"/>
              <a:gd name="T31" fmla="*/ 1524830355 h 7102"/>
              <a:gd name="T32" fmla="*/ 162414845 w 5642"/>
              <a:gd name="T33" fmla="*/ 1478548723 h 7102"/>
              <a:gd name="T34" fmla="*/ 208643026 w 5642"/>
              <a:gd name="T35" fmla="*/ 1469292397 h 7102"/>
              <a:gd name="T36" fmla="*/ 204020319 w 5642"/>
              <a:gd name="T37" fmla="*/ 1372100969 h 7102"/>
              <a:gd name="T38" fmla="*/ 171660815 w 5642"/>
              <a:gd name="T39" fmla="*/ 1372100969 h 7102"/>
              <a:gd name="T40" fmla="*/ 171660815 w 5642"/>
              <a:gd name="T41" fmla="*/ 1339703271 h 7102"/>
              <a:gd name="T42" fmla="*/ 125432634 w 5642"/>
              <a:gd name="T43" fmla="*/ 1311934292 h 7102"/>
              <a:gd name="T44" fmla="*/ 69958484 w 5642"/>
              <a:gd name="T45" fmla="*/ 1316562455 h 7102"/>
              <a:gd name="T46" fmla="*/ 5238920 w 5642"/>
              <a:gd name="T47" fmla="*/ 1247139452 h 7102"/>
              <a:gd name="T48" fmla="*/ 37598980 w 5642"/>
              <a:gd name="T49" fmla="*/ 1237883125 h 7102"/>
              <a:gd name="T50" fmla="*/ 69958484 w 5642"/>
              <a:gd name="T51" fmla="*/ 1205485983 h 7102"/>
              <a:gd name="T52" fmla="*/ 111563958 w 5642"/>
              <a:gd name="T53" fmla="*/ 1205485983 h 7102"/>
              <a:gd name="T54" fmla="*/ 139300755 w 5642"/>
              <a:gd name="T55" fmla="*/ 1149948025 h 7102"/>
              <a:gd name="T56" fmla="*/ 97695836 w 5642"/>
              <a:gd name="T57" fmla="*/ 1075897413 h 7102"/>
              <a:gd name="T58" fmla="*/ 83827160 w 5642"/>
              <a:gd name="T59" fmla="*/ 987961757 h 7102"/>
              <a:gd name="T60" fmla="*/ 143924017 w 5642"/>
              <a:gd name="T61" fmla="*/ 946308288 h 7102"/>
              <a:gd name="T62" fmla="*/ 139300755 w 5642"/>
              <a:gd name="T63" fmla="*/ 913911146 h 7102"/>
              <a:gd name="T64" fmla="*/ 199397612 w 5642"/>
              <a:gd name="T65" fmla="*/ 937051962 h 7102"/>
              <a:gd name="T66" fmla="*/ 176283522 w 5642"/>
              <a:gd name="T67" fmla="*/ 881513448 h 7102"/>
              <a:gd name="T68" fmla="*/ 204020319 w 5642"/>
              <a:gd name="T69" fmla="*/ 881513448 h 7102"/>
              <a:gd name="T70" fmla="*/ 204020319 w 5642"/>
              <a:gd name="T71" fmla="*/ 821347326 h 7102"/>
              <a:gd name="T72" fmla="*/ 277985297 w 5642"/>
              <a:gd name="T73" fmla="*/ 691758201 h 7102"/>
              <a:gd name="T74" fmla="*/ 333459447 w 5642"/>
              <a:gd name="T75" fmla="*/ 705643246 h 7102"/>
              <a:gd name="T76" fmla="*/ 384310335 w 5642"/>
              <a:gd name="T77" fmla="*/ 650104732 h 7102"/>
              <a:gd name="T78" fmla="*/ 439783930 w 5642"/>
              <a:gd name="T79" fmla="*/ 608451263 h 7102"/>
              <a:gd name="T80" fmla="*/ 467521282 w 5642"/>
              <a:gd name="T81" fmla="*/ 566797794 h 7102"/>
              <a:gd name="T82" fmla="*/ 522994877 w 5642"/>
              <a:gd name="T83" fmla="*/ 534400096 h 7102"/>
              <a:gd name="T84" fmla="*/ 569223058 w 5642"/>
              <a:gd name="T85" fmla="*/ 460349485 h 7102"/>
              <a:gd name="T86" fmla="*/ 661679419 w 5642"/>
              <a:gd name="T87" fmla="*/ 437208669 h 7102"/>
              <a:gd name="T88" fmla="*/ 860460818 w 5642"/>
              <a:gd name="T89" fmla="*/ 395555200 h 7102"/>
              <a:gd name="T90" fmla="*/ 902066292 w 5642"/>
              <a:gd name="T91" fmla="*/ 312247707 h 7102"/>
              <a:gd name="T92" fmla="*/ 1008390774 w 5642"/>
              <a:gd name="T93" fmla="*/ 219684443 h 7102"/>
              <a:gd name="T94" fmla="*/ 1174812114 w 5642"/>
              <a:gd name="T95" fmla="*/ 182658582 h 7102"/>
              <a:gd name="T96" fmla="*/ 1308874504 w 5642"/>
              <a:gd name="T97" fmla="*/ 191914908 h 7102"/>
              <a:gd name="T98" fmla="*/ 1396707603 w 5642"/>
              <a:gd name="T99" fmla="*/ 136376950 h 7102"/>
              <a:gd name="T100" fmla="*/ 1470672581 w 5642"/>
              <a:gd name="T101" fmla="*/ 43813686 h 7102"/>
              <a:gd name="T102" fmla="*/ 1669453980 w 5642"/>
              <a:gd name="T103" fmla="*/ 48441849 h 7102"/>
              <a:gd name="T104" fmla="*/ 1738796252 w 5642"/>
              <a:gd name="T105" fmla="*/ 0 h 710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5642"/>
              <a:gd name="T160" fmla="*/ 0 h 7102"/>
              <a:gd name="T161" fmla="*/ 5642 w 5642"/>
              <a:gd name="T162" fmla="*/ 7102 h 710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5642" h="7102">
                <a:moveTo>
                  <a:pt x="197" y="7102"/>
                </a:moveTo>
                <a:cubicBezTo>
                  <a:pt x="227" y="7042"/>
                  <a:pt x="257" y="6982"/>
                  <a:pt x="272" y="6922"/>
                </a:cubicBezTo>
                <a:cubicBezTo>
                  <a:pt x="287" y="6862"/>
                  <a:pt x="260" y="6799"/>
                  <a:pt x="287" y="6742"/>
                </a:cubicBezTo>
                <a:cubicBezTo>
                  <a:pt x="314" y="6685"/>
                  <a:pt x="392" y="6614"/>
                  <a:pt x="437" y="6577"/>
                </a:cubicBezTo>
                <a:cubicBezTo>
                  <a:pt x="482" y="6540"/>
                  <a:pt x="520" y="6507"/>
                  <a:pt x="557" y="6517"/>
                </a:cubicBezTo>
                <a:cubicBezTo>
                  <a:pt x="594" y="6527"/>
                  <a:pt x="632" y="6630"/>
                  <a:pt x="662" y="6637"/>
                </a:cubicBezTo>
                <a:cubicBezTo>
                  <a:pt x="692" y="6644"/>
                  <a:pt x="710" y="6617"/>
                  <a:pt x="737" y="6562"/>
                </a:cubicBezTo>
                <a:cubicBezTo>
                  <a:pt x="764" y="6507"/>
                  <a:pt x="775" y="6354"/>
                  <a:pt x="827" y="6307"/>
                </a:cubicBezTo>
                <a:cubicBezTo>
                  <a:pt x="879" y="6260"/>
                  <a:pt x="987" y="6319"/>
                  <a:pt x="1052" y="6277"/>
                </a:cubicBezTo>
                <a:cubicBezTo>
                  <a:pt x="1117" y="6235"/>
                  <a:pt x="1197" y="6114"/>
                  <a:pt x="1217" y="6052"/>
                </a:cubicBezTo>
                <a:cubicBezTo>
                  <a:pt x="1237" y="5990"/>
                  <a:pt x="1227" y="5949"/>
                  <a:pt x="1172" y="5902"/>
                </a:cubicBezTo>
                <a:cubicBezTo>
                  <a:pt x="1117" y="5855"/>
                  <a:pt x="962" y="5792"/>
                  <a:pt x="887" y="5767"/>
                </a:cubicBezTo>
                <a:cubicBezTo>
                  <a:pt x="812" y="5742"/>
                  <a:pt x="762" y="5815"/>
                  <a:pt x="722" y="5752"/>
                </a:cubicBezTo>
                <a:cubicBezTo>
                  <a:pt x="682" y="5689"/>
                  <a:pt x="670" y="5497"/>
                  <a:pt x="647" y="5392"/>
                </a:cubicBezTo>
                <a:cubicBezTo>
                  <a:pt x="624" y="5287"/>
                  <a:pt x="604" y="5197"/>
                  <a:pt x="587" y="5122"/>
                </a:cubicBezTo>
                <a:cubicBezTo>
                  <a:pt x="570" y="5047"/>
                  <a:pt x="552" y="4997"/>
                  <a:pt x="542" y="4942"/>
                </a:cubicBezTo>
                <a:cubicBezTo>
                  <a:pt x="532" y="4887"/>
                  <a:pt x="505" y="4822"/>
                  <a:pt x="527" y="4792"/>
                </a:cubicBezTo>
                <a:cubicBezTo>
                  <a:pt x="549" y="4762"/>
                  <a:pt x="654" y="4820"/>
                  <a:pt x="677" y="4762"/>
                </a:cubicBezTo>
                <a:cubicBezTo>
                  <a:pt x="700" y="4704"/>
                  <a:pt x="682" y="4499"/>
                  <a:pt x="662" y="4447"/>
                </a:cubicBezTo>
                <a:cubicBezTo>
                  <a:pt x="642" y="4395"/>
                  <a:pt x="574" y="4464"/>
                  <a:pt x="557" y="4447"/>
                </a:cubicBezTo>
                <a:cubicBezTo>
                  <a:pt x="540" y="4430"/>
                  <a:pt x="582" y="4374"/>
                  <a:pt x="557" y="4342"/>
                </a:cubicBezTo>
                <a:cubicBezTo>
                  <a:pt x="532" y="4310"/>
                  <a:pt x="462" y="4265"/>
                  <a:pt x="407" y="4252"/>
                </a:cubicBezTo>
                <a:cubicBezTo>
                  <a:pt x="352" y="4239"/>
                  <a:pt x="292" y="4302"/>
                  <a:pt x="227" y="4267"/>
                </a:cubicBezTo>
                <a:cubicBezTo>
                  <a:pt x="162" y="4232"/>
                  <a:pt x="34" y="4084"/>
                  <a:pt x="17" y="4042"/>
                </a:cubicBezTo>
                <a:cubicBezTo>
                  <a:pt x="0" y="4000"/>
                  <a:pt x="87" y="4034"/>
                  <a:pt x="122" y="4012"/>
                </a:cubicBezTo>
                <a:cubicBezTo>
                  <a:pt x="157" y="3990"/>
                  <a:pt x="187" y="3924"/>
                  <a:pt x="227" y="3907"/>
                </a:cubicBezTo>
                <a:cubicBezTo>
                  <a:pt x="267" y="3890"/>
                  <a:pt x="325" y="3937"/>
                  <a:pt x="362" y="3907"/>
                </a:cubicBezTo>
                <a:cubicBezTo>
                  <a:pt x="399" y="3877"/>
                  <a:pt x="460" y="3797"/>
                  <a:pt x="452" y="3727"/>
                </a:cubicBezTo>
                <a:cubicBezTo>
                  <a:pt x="444" y="3657"/>
                  <a:pt x="347" y="3574"/>
                  <a:pt x="317" y="3487"/>
                </a:cubicBezTo>
                <a:cubicBezTo>
                  <a:pt x="287" y="3400"/>
                  <a:pt x="247" y="3272"/>
                  <a:pt x="272" y="3202"/>
                </a:cubicBezTo>
                <a:cubicBezTo>
                  <a:pt x="297" y="3132"/>
                  <a:pt x="437" y="3107"/>
                  <a:pt x="467" y="3067"/>
                </a:cubicBezTo>
                <a:cubicBezTo>
                  <a:pt x="497" y="3027"/>
                  <a:pt x="422" y="2967"/>
                  <a:pt x="452" y="2962"/>
                </a:cubicBezTo>
                <a:cubicBezTo>
                  <a:pt x="482" y="2957"/>
                  <a:pt x="627" y="3054"/>
                  <a:pt x="647" y="3037"/>
                </a:cubicBezTo>
                <a:cubicBezTo>
                  <a:pt x="667" y="3020"/>
                  <a:pt x="570" y="2887"/>
                  <a:pt x="572" y="2857"/>
                </a:cubicBezTo>
                <a:cubicBezTo>
                  <a:pt x="574" y="2827"/>
                  <a:pt x="647" y="2890"/>
                  <a:pt x="662" y="2857"/>
                </a:cubicBezTo>
                <a:cubicBezTo>
                  <a:pt x="677" y="2824"/>
                  <a:pt x="622" y="2764"/>
                  <a:pt x="662" y="2662"/>
                </a:cubicBezTo>
                <a:cubicBezTo>
                  <a:pt x="702" y="2560"/>
                  <a:pt x="832" y="2304"/>
                  <a:pt x="902" y="2242"/>
                </a:cubicBezTo>
                <a:cubicBezTo>
                  <a:pt x="972" y="2180"/>
                  <a:pt x="1024" y="2310"/>
                  <a:pt x="1082" y="2287"/>
                </a:cubicBezTo>
                <a:cubicBezTo>
                  <a:pt x="1140" y="2264"/>
                  <a:pt x="1190" y="2160"/>
                  <a:pt x="1247" y="2107"/>
                </a:cubicBezTo>
                <a:cubicBezTo>
                  <a:pt x="1304" y="2054"/>
                  <a:pt x="1382" y="2017"/>
                  <a:pt x="1427" y="1972"/>
                </a:cubicBezTo>
                <a:cubicBezTo>
                  <a:pt x="1472" y="1927"/>
                  <a:pt x="1472" y="1877"/>
                  <a:pt x="1517" y="1837"/>
                </a:cubicBezTo>
                <a:cubicBezTo>
                  <a:pt x="1562" y="1797"/>
                  <a:pt x="1642" y="1789"/>
                  <a:pt x="1697" y="1732"/>
                </a:cubicBezTo>
                <a:cubicBezTo>
                  <a:pt x="1752" y="1675"/>
                  <a:pt x="1772" y="1544"/>
                  <a:pt x="1847" y="1492"/>
                </a:cubicBezTo>
                <a:cubicBezTo>
                  <a:pt x="1922" y="1440"/>
                  <a:pt x="1989" y="1452"/>
                  <a:pt x="2147" y="1417"/>
                </a:cubicBezTo>
                <a:cubicBezTo>
                  <a:pt x="2305" y="1382"/>
                  <a:pt x="2662" y="1349"/>
                  <a:pt x="2792" y="1282"/>
                </a:cubicBezTo>
                <a:cubicBezTo>
                  <a:pt x="2922" y="1215"/>
                  <a:pt x="2847" y="1107"/>
                  <a:pt x="2927" y="1012"/>
                </a:cubicBezTo>
                <a:cubicBezTo>
                  <a:pt x="3007" y="917"/>
                  <a:pt x="3125" y="782"/>
                  <a:pt x="3272" y="712"/>
                </a:cubicBezTo>
                <a:cubicBezTo>
                  <a:pt x="3419" y="642"/>
                  <a:pt x="3650" y="607"/>
                  <a:pt x="3812" y="592"/>
                </a:cubicBezTo>
                <a:cubicBezTo>
                  <a:pt x="3974" y="577"/>
                  <a:pt x="4127" y="647"/>
                  <a:pt x="4247" y="622"/>
                </a:cubicBezTo>
                <a:cubicBezTo>
                  <a:pt x="4367" y="597"/>
                  <a:pt x="4445" y="522"/>
                  <a:pt x="4532" y="442"/>
                </a:cubicBezTo>
                <a:cubicBezTo>
                  <a:pt x="4619" y="362"/>
                  <a:pt x="4625" y="189"/>
                  <a:pt x="4772" y="142"/>
                </a:cubicBezTo>
                <a:cubicBezTo>
                  <a:pt x="4919" y="95"/>
                  <a:pt x="5272" y="181"/>
                  <a:pt x="5417" y="157"/>
                </a:cubicBezTo>
                <a:cubicBezTo>
                  <a:pt x="5562" y="133"/>
                  <a:pt x="5595" y="33"/>
                  <a:pt x="5642" y="0"/>
                </a:cubicBezTo>
              </a:path>
            </a:pathLst>
          </a:custGeom>
          <a:noFill/>
          <a:ln w="28575">
            <a:solidFill>
              <a:srgbClr val="339966"/>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331" name="Freeform 25"/>
          <p:cNvSpPr>
            <a:spLocks/>
          </p:cNvSpPr>
          <p:nvPr/>
        </p:nvSpPr>
        <p:spPr bwMode="auto">
          <a:xfrm>
            <a:off x="5919788" y="1881188"/>
            <a:ext cx="234950" cy="1565275"/>
          </a:xfrm>
          <a:custGeom>
            <a:avLst/>
            <a:gdLst>
              <a:gd name="T0" fmla="*/ 17211206 w 420"/>
              <a:gd name="T1" fmla="*/ 0 h 2820"/>
              <a:gd name="T2" fmla="*/ 12517241 w 420"/>
              <a:gd name="T3" fmla="*/ 41592465 h 2820"/>
              <a:gd name="T4" fmla="*/ 92315211 w 420"/>
              <a:gd name="T5" fmla="*/ 64699699 h 2820"/>
              <a:gd name="T6" fmla="*/ 120479563 w 420"/>
              <a:gd name="T7" fmla="*/ 69321145 h 2820"/>
              <a:gd name="T8" fmla="*/ 129867494 w 420"/>
              <a:gd name="T9" fmla="*/ 134020844 h 2820"/>
              <a:gd name="T10" fmla="*/ 111091632 w 420"/>
              <a:gd name="T11" fmla="*/ 170991862 h 2820"/>
              <a:gd name="T12" fmla="*/ 87621246 w 420"/>
              <a:gd name="T13" fmla="*/ 207963436 h 2820"/>
              <a:gd name="T14" fmla="*/ 64151419 w 420"/>
              <a:gd name="T15" fmla="*/ 258798794 h 2820"/>
              <a:gd name="T16" fmla="*/ 115785598 w 420"/>
              <a:gd name="T17" fmla="*/ 309634153 h 2820"/>
              <a:gd name="T18" fmla="*/ 73539350 w 420"/>
              <a:gd name="T19" fmla="*/ 355848619 h 2820"/>
              <a:gd name="T20" fmla="*/ 50069523 w 420"/>
              <a:gd name="T21" fmla="*/ 369712959 h 2820"/>
              <a:gd name="T22" fmla="*/ 50069523 w 420"/>
              <a:gd name="T23" fmla="*/ 448276443 h 2820"/>
              <a:gd name="T24" fmla="*/ 40681593 w 420"/>
              <a:gd name="T25" fmla="*/ 480626570 h 2820"/>
              <a:gd name="T26" fmla="*/ 59457454 w 420"/>
              <a:gd name="T27" fmla="*/ 522219035 h 2820"/>
              <a:gd name="T28" fmla="*/ 40681593 w 420"/>
              <a:gd name="T29" fmla="*/ 573054393 h 2820"/>
              <a:gd name="T30" fmla="*/ 97009177 w 420"/>
              <a:gd name="T31" fmla="*/ 619268860 h 2820"/>
              <a:gd name="T32" fmla="*/ 40681593 w 420"/>
              <a:gd name="T33" fmla="*/ 748668257 h 2820"/>
              <a:gd name="T34" fmla="*/ 45375558 w 420"/>
              <a:gd name="T35" fmla="*/ 822610849 h 2820"/>
              <a:gd name="T36" fmla="*/ 45375558 w 420"/>
              <a:gd name="T37" fmla="*/ 868824761 h 28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20"/>
              <a:gd name="T58" fmla="*/ 0 h 2820"/>
              <a:gd name="T59" fmla="*/ 420 w 420"/>
              <a:gd name="T60" fmla="*/ 2820 h 28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20" h="2820">
                <a:moveTo>
                  <a:pt x="55" y="0"/>
                </a:moveTo>
                <a:cubicBezTo>
                  <a:pt x="27" y="50"/>
                  <a:pt x="0" y="100"/>
                  <a:pt x="40" y="135"/>
                </a:cubicBezTo>
                <a:cubicBezTo>
                  <a:pt x="80" y="170"/>
                  <a:pt x="238" y="195"/>
                  <a:pt x="295" y="210"/>
                </a:cubicBezTo>
                <a:cubicBezTo>
                  <a:pt x="352" y="225"/>
                  <a:pt x="365" y="188"/>
                  <a:pt x="385" y="225"/>
                </a:cubicBezTo>
                <a:cubicBezTo>
                  <a:pt x="405" y="262"/>
                  <a:pt x="420" y="380"/>
                  <a:pt x="415" y="435"/>
                </a:cubicBezTo>
                <a:cubicBezTo>
                  <a:pt x="410" y="490"/>
                  <a:pt x="377" y="515"/>
                  <a:pt x="355" y="555"/>
                </a:cubicBezTo>
                <a:cubicBezTo>
                  <a:pt x="333" y="595"/>
                  <a:pt x="305" y="628"/>
                  <a:pt x="280" y="675"/>
                </a:cubicBezTo>
                <a:cubicBezTo>
                  <a:pt x="255" y="722"/>
                  <a:pt x="190" y="785"/>
                  <a:pt x="205" y="840"/>
                </a:cubicBezTo>
                <a:cubicBezTo>
                  <a:pt x="220" y="895"/>
                  <a:pt x="365" y="953"/>
                  <a:pt x="370" y="1005"/>
                </a:cubicBezTo>
                <a:cubicBezTo>
                  <a:pt x="375" y="1057"/>
                  <a:pt x="270" y="1123"/>
                  <a:pt x="235" y="1155"/>
                </a:cubicBezTo>
                <a:cubicBezTo>
                  <a:pt x="200" y="1187"/>
                  <a:pt x="172" y="1150"/>
                  <a:pt x="160" y="1200"/>
                </a:cubicBezTo>
                <a:cubicBezTo>
                  <a:pt x="148" y="1250"/>
                  <a:pt x="165" y="1395"/>
                  <a:pt x="160" y="1455"/>
                </a:cubicBezTo>
                <a:cubicBezTo>
                  <a:pt x="155" y="1515"/>
                  <a:pt x="125" y="1520"/>
                  <a:pt x="130" y="1560"/>
                </a:cubicBezTo>
                <a:cubicBezTo>
                  <a:pt x="135" y="1600"/>
                  <a:pt x="190" y="1645"/>
                  <a:pt x="190" y="1695"/>
                </a:cubicBezTo>
                <a:cubicBezTo>
                  <a:pt x="190" y="1745"/>
                  <a:pt x="110" y="1808"/>
                  <a:pt x="130" y="1860"/>
                </a:cubicBezTo>
                <a:cubicBezTo>
                  <a:pt x="150" y="1912"/>
                  <a:pt x="310" y="1915"/>
                  <a:pt x="310" y="2010"/>
                </a:cubicBezTo>
                <a:cubicBezTo>
                  <a:pt x="310" y="2105"/>
                  <a:pt x="157" y="2320"/>
                  <a:pt x="130" y="2430"/>
                </a:cubicBezTo>
                <a:cubicBezTo>
                  <a:pt x="103" y="2540"/>
                  <a:pt x="143" y="2605"/>
                  <a:pt x="145" y="2670"/>
                </a:cubicBezTo>
                <a:cubicBezTo>
                  <a:pt x="147" y="2735"/>
                  <a:pt x="85" y="2792"/>
                  <a:pt x="145" y="2820"/>
                </a:cubicBezTo>
              </a:path>
            </a:pathLst>
          </a:custGeom>
          <a:noFill/>
          <a:ln w="28575">
            <a:solidFill>
              <a:srgbClr val="339966"/>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332" name="Freeform 26"/>
          <p:cNvSpPr>
            <a:spLocks/>
          </p:cNvSpPr>
          <p:nvPr/>
        </p:nvSpPr>
        <p:spPr bwMode="auto">
          <a:xfrm>
            <a:off x="4043363" y="2320925"/>
            <a:ext cx="1816100" cy="766763"/>
          </a:xfrm>
          <a:custGeom>
            <a:avLst/>
            <a:gdLst>
              <a:gd name="T0" fmla="*/ 0 w 3270"/>
              <a:gd name="T1" fmla="*/ 0 h 1380"/>
              <a:gd name="T2" fmla="*/ 203576479 w 3270"/>
              <a:gd name="T3" fmla="*/ 83354361 h 1380"/>
              <a:gd name="T4" fmla="*/ 212830259 w 3270"/>
              <a:gd name="T5" fmla="*/ 143554702 h 1380"/>
              <a:gd name="T6" fmla="*/ 249844265 w 3270"/>
              <a:gd name="T7" fmla="*/ 199123906 h 1380"/>
              <a:gd name="T8" fmla="*/ 458047634 w 3270"/>
              <a:gd name="T9" fmla="*/ 226909064 h 1380"/>
              <a:gd name="T10" fmla="*/ 619983217 w 3270"/>
              <a:gd name="T11" fmla="*/ 245431946 h 1380"/>
              <a:gd name="T12" fmla="*/ 707891343 w 3270"/>
              <a:gd name="T13" fmla="*/ 328786308 h 1380"/>
              <a:gd name="T14" fmla="*/ 814306472 w 3270"/>
              <a:gd name="T15" fmla="*/ 338048027 h 1380"/>
              <a:gd name="T16" fmla="*/ 911468378 w 3270"/>
              <a:gd name="T17" fmla="*/ 324155726 h 1380"/>
              <a:gd name="T18" fmla="*/ 966988832 w 3270"/>
              <a:gd name="T19" fmla="*/ 393617230 h 1380"/>
              <a:gd name="T20" fmla="*/ 1008629728 w 3270"/>
              <a:gd name="T21" fmla="*/ 426032970 h 138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270"/>
              <a:gd name="T34" fmla="*/ 0 h 1380"/>
              <a:gd name="T35" fmla="*/ 3270 w 3270"/>
              <a:gd name="T36" fmla="*/ 1380 h 138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270" h="1380">
                <a:moveTo>
                  <a:pt x="0" y="0"/>
                </a:moveTo>
                <a:cubicBezTo>
                  <a:pt x="272" y="96"/>
                  <a:pt x="545" y="192"/>
                  <a:pt x="660" y="270"/>
                </a:cubicBezTo>
                <a:cubicBezTo>
                  <a:pt x="775" y="348"/>
                  <a:pt x="665" y="402"/>
                  <a:pt x="690" y="465"/>
                </a:cubicBezTo>
                <a:cubicBezTo>
                  <a:pt x="715" y="528"/>
                  <a:pt x="677" y="600"/>
                  <a:pt x="810" y="645"/>
                </a:cubicBezTo>
                <a:cubicBezTo>
                  <a:pt x="943" y="690"/>
                  <a:pt x="1285" y="710"/>
                  <a:pt x="1485" y="735"/>
                </a:cubicBezTo>
                <a:cubicBezTo>
                  <a:pt x="1685" y="760"/>
                  <a:pt x="1875" y="740"/>
                  <a:pt x="2010" y="795"/>
                </a:cubicBezTo>
                <a:cubicBezTo>
                  <a:pt x="2145" y="850"/>
                  <a:pt x="2190" y="1015"/>
                  <a:pt x="2295" y="1065"/>
                </a:cubicBezTo>
                <a:cubicBezTo>
                  <a:pt x="2400" y="1115"/>
                  <a:pt x="2530" y="1097"/>
                  <a:pt x="2640" y="1095"/>
                </a:cubicBezTo>
                <a:cubicBezTo>
                  <a:pt x="2750" y="1093"/>
                  <a:pt x="2873" y="1020"/>
                  <a:pt x="2955" y="1050"/>
                </a:cubicBezTo>
                <a:cubicBezTo>
                  <a:pt x="3037" y="1080"/>
                  <a:pt x="3083" y="1220"/>
                  <a:pt x="3135" y="1275"/>
                </a:cubicBezTo>
                <a:cubicBezTo>
                  <a:pt x="3187" y="1330"/>
                  <a:pt x="3233" y="1318"/>
                  <a:pt x="3270" y="1380"/>
                </a:cubicBezTo>
              </a:path>
            </a:pathLst>
          </a:custGeom>
          <a:noFill/>
          <a:ln w="28575">
            <a:solidFill>
              <a:srgbClr val="339966"/>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333" name="Freeform 27"/>
          <p:cNvSpPr>
            <a:spLocks/>
          </p:cNvSpPr>
          <p:nvPr/>
        </p:nvSpPr>
        <p:spPr bwMode="auto">
          <a:xfrm>
            <a:off x="4502150" y="2921000"/>
            <a:ext cx="1239838" cy="590550"/>
          </a:xfrm>
          <a:custGeom>
            <a:avLst/>
            <a:gdLst>
              <a:gd name="T0" fmla="*/ 0 w 2235"/>
              <a:gd name="T1" fmla="*/ 18552834 h 1062"/>
              <a:gd name="T2" fmla="*/ 69240098 w 2235"/>
              <a:gd name="T3" fmla="*/ 13914626 h 1062"/>
              <a:gd name="T4" fmla="*/ 203104325 w 2235"/>
              <a:gd name="T5" fmla="*/ 4638209 h 1062"/>
              <a:gd name="T6" fmla="*/ 341583967 w 2235"/>
              <a:gd name="T7" fmla="*/ 41744434 h 1062"/>
              <a:gd name="T8" fmla="*/ 470832225 w 2235"/>
              <a:gd name="T9" fmla="*/ 41744434 h 1062"/>
              <a:gd name="T10" fmla="*/ 553920232 w 2235"/>
              <a:gd name="T11" fmla="*/ 143786135 h 1062"/>
              <a:gd name="T12" fmla="*/ 609312422 w 2235"/>
              <a:gd name="T13" fmla="*/ 273657645 h 1062"/>
              <a:gd name="T14" fmla="*/ 655472672 w 2235"/>
              <a:gd name="T15" fmla="*/ 315402078 h 1062"/>
              <a:gd name="T16" fmla="*/ 687784459 w 2235"/>
              <a:gd name="T17" fmla="*/ 194806986 h 106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35"/>
              <a:gd name="T28" fmla="*/ 0 h 1062"/>
              <a:gd name="T29" fmla="*/ 2235 w 2235"/>
              <a:gd name="T30" fmla="*/ 1062 h 106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35" h="1062">
                <a:moveTo>
                  <a:pt x="0" y="60"/>
                </a:moveTo>
                <a:cubicBezTo>
                  <a:pt x="57" y="56"/>
                  <a:pt x="115" y="52"/>
                  <a:pt x="225" y="45"/>
                </a:cubicBezTo>
                <a:cubicBezTo>
                  <a:pt x="335" y="38"/>
                  <a:pt x="513" y="0"/>
                  <a:pt x="660" y="15"/>
                </a:cubicBezTo>
                <a:cubicBezTo>
                  <a:pt x="807" y="30"/>
                  <a:pt x="965" y="115"/>
                  <a:pt x="1110" y="135"/>
                </a:cubicBezTo>
                <a:cubicBezTo>
                  <a:pt x="1255" y="155"/>
                  <a:pt x="1415" y="80"/>
                  <a:pt x="1530" y="135"/>
                </a:cubicBezTo>
                <a:cubicBezTo>
                  <a:pt x="1645" y="190"/>
                  <a:pt x="1725" y="340"/>
                  <a:pt x="1800" y="465"/>
                </a:cubicBezTo>
                <a:cubicBezTo>
                  <a:pt x="1875" y="590"/>
                  <a:pt x="1925" y="793"/>
                  <a:pt x="1980" y="885"/>
                </a:cubicBezTo>
                <a:cubicBezTo>
                  <a:pt x="2035" y="977"/>
                  <a:pt x="2088" y="1062"/>
                  <a:pt x="2130" y="1020"/>
                </a:cubicBezTo>
                <a:cubicBezTo>
                  <a:pt x="2172" y="978"/>
                  <a:pt x="2218" y="695"/>
                  <a:pt x="2235" y="630"/>
                </a:cubicBezTo>
              </a:path>
            </a:pathLst>
          </a:custGeom>
          <a:noFill/>
          <a:ln w="28575">
            <a:solidFill>
              <a:srgbClr val="339966"/>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334" name="Freeform 28"/>
          <p:cNvSpPr>
            <a:spLocks/>
          </p:cNvSpPr>
          <p:nvPr/>
        </p:nvSpPr>
        <p:spPr bwMode="auto">
          <a:xfrm>
            <a:off x="5629275" y="3495675"/>
            <a:ext cx="38100" cy="133350"/>
          </a:xfrm>
          <a:custGeom>
            <a:avLst/>
            <a:gdLst>
              <a:gd name="T0" fmla="*/ 20737286 w 70"/>
              <a:gd name="T1" fmla="*/ 0 h 240"/>
              <a:gd name="T2" fmla="*/ 20737286 w 70"/>
              <a:gd name="T3" fmla="*/ 41676876 h 240"/>
              <a:gd name="T4" fmla="*/ 20737286 w 70"/>
              <a:gd name="T5" fmla="*/ 74092594 h 240"/>
              <a:gd name="T6" fmla="*/ 0 60000 65536"/>
              <a:gd name="T7" fmla="*/ 0 60000 65536"/>
              <a:gd name="T8" fmla="*/ 0 60000 65536"/>
              <a:gd name="T9" fmla="*/ 0 w 70"/>
              <a:gd name="T10" fmla="*/ 0 h 240"/>
              <a:gd name="T11" fmla="*/ 70 w 70"/>
              <a:gd name="T12" fmla="*/ 240 h 240"/>
            </a:gdLst>
            <a:ahLst/>
            <a:cxnLst>
              <a:cxn ang="T6">
                <a:pos x="T0" y="T1"/>
              </a:cxn>
              <a:cxn ang="T7">
                <a:pos x="T2" y="T3"/>
              </a:cxn>
              <a:cxn ang="T8">
                <a:pos x="T4" y="T5"/>
              </a:cxn>
            </a:cxnLst>
            <a:rect l="T9" t="T10" r="T11" b="T12"/>
            <a:pathLst>
              <a:path w="70" h="240">
                <a:moveTo>
                  <a:pt x="70" y="0"/>
                </a:moveTo>
                <a:cubicBezTo>
                  <a:pt x="70" y="47"/>
                  <a:pt x="70" y="95"/>
                  <a:pt x="70" y="135"/>
                </a:cubicBezTo>
                <a:cubicBezTo>
                  <a:pt x="70" y="175"/>
                  <a:pt x="0" y="163"/>
                  <a:pt x="70" y="240"/>
                </a:cubicBezTo>
              </a:path>
            </a:pathLst>
          </a:custGeom>
          <a:solidFill>
            <a:srgbClr val="339966"/>
          </a:solidFill>
          <a:ln w="28575">
            <a:solidFill>
              <a:srgbClr val="008000"/>
            </a:solidFill>
            <a:round/>
            <a:headEnd/>
            <a:tailEnd/>
          </a:ln>
        </p:spPr>
        <p:txBody>
          <a:bodyPr/>
          <a:lstStyle/>
          <a:p>
            <a:endParaRPr lang="en-US"/>
          </a:p>
        </p:txBody>
      </p:sp>
      <p:grpSp>
        <p:nvGrpSpPr>
          <p:cNvPr id="13335" name="Group 29"/>
          <p:cNvGrpSpPr>
            <a:grpSpLocks/>
          </p:cNvGrpSpPr>
          <p:nvPr/>
        </p:nvGrpSpPr>
        <p:grpSpPr bwMode="auto">
          <a:xfrm>
            <a:off x="5818188" y="2711450"/>
            <a:ext cx="165100" cy="168275"/>
            <a:chOff x="4185" y="13200"/>
            <a:chExt cx="300" cy="300"/>
          </a:xfrm>
        </p:grpSpPr>
        <p:sp>
          <p:nvSpPr>
            <p:cNvPr id="13367" name="Oval 30"/>
            <p:cNvSpPr>
              <a:spLocks noChangeArrowheads="1"/>
            </p:cNvSpPr>
            <p:nvPr/>
          </p:nvSpPr>
          <p:spPr bwMode="auto">
            <a:xfrm>
              <a:off x="4185" y="13200"/>
              <a:ext cx="300" cy="300"/>
            </a:xfrm>
            <a:prstGeom prst="ellipse">
              <a:avLst/>
            </a:prstGeom>
            <a:solidFill>
              <a:srgbClr val="FFFFFF"/>
            </a:solidFill>
            <a:ln w="9525">
              <a:solidFill>
                <a:srgbClr val="000000"/>
              </a:solidFill>
              <a:round/>
              <a:headEnd/>
              <a:tailEnd/>
            </a:ln>
          </p:spPr>
          <p:txBody>
            <a:bodyPr/>
            <a:lstStyle/>
            <a:p>
              <a:endParaRPr lang="en-US"/>
            </a:p>
          </p:txBody>
        </p:sp>
        <p:sp>
          <p:nvSpPr>
            <p:cNvPr id="13368" name="Oval 31"/>
            <p:cNvSpPr>
              <a:spLocks noChangeArrowheads="1"/>
            </p:cNvSpPr>
            <p:nvPr/>
          </p:nvSpPr>
          <p:spPr bwMode="auto">
            <a:xfrm>
              <a:off x="4245" y="13260"/>
              <a:ext cx="180" cy="180"/>
            </a:xfrm>
            <a:prstGeom prst="ellipse">
              <a:avLst/>
            </a:prstGeom>
            <a:solidFill>
              <a:srgbClr val="000000"/>
            </a:solidFill>
            <a:ln w="9525">
              <a:solidFill>
                <a:srgbClr val="000000"/>
              </a:solidFill>
              <a:round/>
              <a:headEnd/>
              <a:tailEnd/>
            </a:ln>
          </p:spPr>
          <p:txBody>
            <a:bodyPr/>
            <a:lstStyle/>
            <a:p>
              <a:endParaRPr lang="en-US"/>
            </a:p>
          </p:txBody>
        </p:sp>
      </p:grpSp>
      <p:sp>
        <p:nvSpPr>
          <p:cNvPr id="13336" name="Oval 32"/>
          <p:cNvSpPr>
            <a:spLocks noChangeArrowheads="1"/>
          </p:cNvSpPr>
          <p:nvPr/>
        </p:nvSpPr>
        <p:spPr bwMode="auto">
          <a:xfrm>
            <a:off x="6459538" y="2838450"/>
            <a:ext cx="100012" cy="100013"/>
          </a:xfrm>
          <a:prstGeom prst="ellipse">
            <a:avLst/>
          </a:prstGeom>
          <a:solidFill>
            <a:srgbClr val="000000"/>
          </a:solidFill>
          <a:ln w="9525">
            <a:solidFill>
              <a:srgbClr val="000000"/>
            </a:solidFill>
            <a:round/>
            <a:headEnd/>
            <a:tailEnd/>
          </a:ln>
        </p:spPr>
        <p:txBody>
          <a:bodyPr/>
          <a:lstStyle/>
          <a:p>
            <a:endParaRPr lang="en-US"/>
          </a:p>
        </p:txBody>
      </p:sp>
      <p:sp>
        <p:nvSpPr>
          <p:cNvPr id="13337" name="Oval 33"/>
          <p:cNvSpPr>
            <a:spLocks noChangeArrowheads="1"/>
          </p:cNvSpPr>
          <p:nvPr/>
        </p:nvSpPr>
        <p:spPr bwMode="auto">
          <a:xfrm>
            <a:off x="5751513" y="781050"/>
            <a:ext cx="98425" cy="98425"/>
          </a:xfrm>
          <a:prstGeom prst="ellipse">
            <a:avLst/>
          </a:prstGeom>
          <a:solidFill>
            <a:srgbClr val="000000"/>
          </a:solidFill>
          <a:ln w="9525">
            <a:solidFill>
              <a:srgbClr val="000000"/>
            </a:solidFill>
            <a:round/>
            <a:headEnd/>
            <a:tailEnd/>
          </a:ln>
        </p:spPr>
        <p:txBody>
          <a:bodyPr/>
          <a:lstStyle/>
          <a:p>
            <a:pPr algn="l"/>
            <a:endParaRPr lang="vi-VN">
              <a:latin typeface=".VnTimeH" pitchFamily="34" charset="0"/>
            </a:endParaRPr>
          </a:p>
        </p:txBody>
      </p:sp>
      <p:sp>
        <p:nvSpPr>
          <p:cNvPr id="13338" name="Oval 34"/>
          <p:cNvSpPr>
            <a:spLocks noChangeArrowheads="1"/>
          </p:cNvSpPr>
          <p:nvPr/>
        </p:nvSpPr>
        <p:spPr bwMode="auto">
          <a:xfrm>
            <a:off x="4867275" y="1471613"/>
            <a:ext cx="100013" cy="100012"/>
          </a:xfrm>
          <a:prstGeom prst="ellipse">
            <a:avLst/>
          </a:prstGeom>
          <a:solidFill>
            <a:srgbClr val="000000"/>
          </a:solidFill>
          <a:ln w="9525">
            <a:solidFill>
              <a:srgbClr val="000000"/>
            </a:solidFill>
            <a:round/>
            <a:headEnd/>
            <a:tailEnd/>
          </a:ln>
        </p:spPr>
        <p:txBody>
          <a:bodyPr/>
          <a:lstStyle/>
          <a:p>
            <a:endParaRPr lang="en-US"/>
          </a:p>
        </p:txBody>
      </p:sp>
      <p:sp>
        <p:nvSpPr>
          <p:cNvPr id="13339" name="Oval 35"/>
          <p:cNvSpPr>
            <a:spLocks noChangeArrowheads="1"/>
          </p:cNvSpPr>
          <p:nvPr/>
        </p:nvSpPr>
        <p:spPr bwMode="auto">
          <a:xfrm>
            <a:off x="6835775" y="1670050"/>
            <a:ext cx="98425" cy="101600"/>
          </a:xfrm>
          <a:prstGeom prst="ellipse">
            <a:avLst/>
          </a:prstGeom>
          <a:solidFill>
            <a:srgbClr val="000000"/>
          </a:solidFill>
          <a:ln w="9525">
            <a:solidFill>
              <a:srgbClr val="000000"/>
            </a:solidFill>
            <a:round/>
            <a:headEnd/>
            <a:tailEnd/>
          </a:ln>
        </p:spPr>
        <p:txBody>
          <a:bodyPr/>
          <a:lstStyle/>
          <a:p>
            <a:endParaRPr lang="en-US"/>
          </a:p>
        </p:txBody>
      </p:sp>
      <p:sp>
        <p:nvSpPr>
          <p:cNvPr id="13340" name="Oval 36"/>
          <p:cNvSpPr>
            <a:spLocks noChangeArrowheads="1"/>
          </p:cNvSpPr>
          <p:nvPr/>
        </p:nvSpPr>
        <p:spPr bwMode="auto">
          <a:xfrm>
            <a:off x="6681788" y="2436813"/>
            <a:ext cx="98425" cy="100012"/>
          </a:xfrm>
          <a:prstGeom prst="ellipse">
            <a:avLst/>
          </a:prstGeom>
          <a:solidFill>
            <a:srgbClr val="000000"/>
          </a:solidFill>
          <a:ln w="9525">
            <a:solidFill>
              <a:srgbClr val="000000"/>
            </a:solidFill>
            <a:round/>
            <a:headEnd/>
            <a:tailEnd/>
          </a:ln>
        </p:spPr>
        <p:txBody>
          <a:bodyPr/>
          <a:lstStyle/>
          <a:p>
            <a:endParaRPr lang="en-US"/>
          </a:p>
        </p:txBody>
      </p:sp>
      <p:grpSp>
        <p:nvGrpSpPr>
          <p:cNvPr id="13341" name="Group 37"/>
          <p:cNvGrpSpPr>
            <a:grpSpLocks/>
          </p:cNvGrpSpPr>
          <p:nvPr/>
        </p:nvGrpSpPr>
        <p:grpSpPr bwMode="auto">
          <a:xfrm>
            <a:off x="5534025" y="5670550"/>
            <a:ext cx="166688" cy="166688"/>
            <a:chOff x="4185" y="13200"/>
            <a:chExt cx="300" cy="300"/>
          </a:xfrm>
        </p:grpSpPr>
        <p:sp>
          <p:nvSpPr>
            <p:cNvPr id="13365" name="Oval 38"/>
            <p:cNvSpPr>
              <a:spLocks noChangeArrowheads="1"/>
            </p:cNvSpPr>
            <p:nvPr/>
          </p:nvSpPr>
          <p:spPr bwMode="auto">
            <a:xfrm>
              <a:off x="4185" y="13200"/>
              <a:ext cx="300" cy="300"/>
            </a:xfrm>
            <a:prstGeom prst="ellipse">
              <a:avLst/>
            </a:prstGeom>
            <a:solidFill>
              <a:srgbClr val="FFFFFF"/>
            </a:solidFill>
            <a:ln w="9525">
              <a:solidFill>
                <a:srgbClr val="000000"/>
              </a:solidFill>
              <a:round/>
              <a:headEnd/>
              <a:tailEnd/>
            </a:ln>
          </p:spPr>
          <p:txBody>
            <a:bodyPr/>
            <a:lstStyle/>
            <a:p>
              <a:endParaRPr lang="en-US"/>
            </a:p>
          </p:txBody>
        </p:sp>
        <p:sp>
          <p:nvSpPr>
            <p:cNvPr id="13366" name="Oval 39"/>
            <p:cNvSpPr>
              <a:spLocks noChangeArrowheads="1"/>
            </p:cNvSpPr>
            <p:nvPr/>
          </p:nvSpPr>
          <p:spPr bwMode="auto">
            <a:xfrm>
              <a:off x="4245" y="13260"/>
              <a:ext cx="180" cy="180"/>
            </a:xfrm>
            <a:prstGeom prst="ellipse">
              <a:avLst/>
            </a:prstGeom>
            <a:solidFill>
              <a:srgbClr val="000000"/>
            </a:solidFill>
            <a:ln w="9525">
              <a:solidFill>
                <a:srgbClr val="000000"/>
              </a:solidFill>
              <a:round/>
              <a:headEnd/>
              <a:tailEnd/>
            </a:ln>
          </p:spPr>
          <p:txBody>
            <a:bodyPr/>
            <a:lstStyle/>
            <a:p>
              <a:endParaRPr lang="en-US"/>
            </a:p>
          </p:txBody>
        </p:sp>
      </p:grpSp>
      <p:grpSp>
        <p:nvGrpSpPr>
          <p:cNvPr id="13342" name="Group 40"/>
          <p:cNvGrpSpPr>
            <a:grpSpLocks/>
          </p:cNvGrpSpPr>
          <p:nvPr/>
        </p:nvGrpSpPr>
        <p:grpSpPr bwMode="auto">
          <a:xfrm rot="-1728032">
            <a:off x="5572125" y="2016125"/>
            <a:ext cx="239713" cy="342900"/>
            <a:chOff x="2415" y="12855"/>
            <a:chExt cx="555" cy="795"/>
          </a:xfrm>
        </p:grpSpPr>
        <p:sp>
          <p:nvSpPr>
            <p:cNvPr id="13362" name="Rectangle 41"/>
            <p:cNvSpPr>
              <a:spLocks noChangeArrowheads="1"/>
            </p:cNvSpPr>
            <p:nvPr/>
          </p:nvSpPr>
          <p:spPr bwMode="auto">
            <a:xfrm>
              <a:off x="2565" y="12855"/>
              <a:ext cx="241" cy="795"/>
            </a:xfrm>
            <a:prstGeom prst="rect">
              <a:avLst/>
            </a:prstGeom>
            <a:solidFill>
              <a:srgbClr val="FFFFFF"/>
            </a:solidFill>
            <a:ln w="19050">
              <a:solidFill>
                <a:srgbClr val="000000"/>
              </a:solidFill>
              <a:miter lim="800000"/>
              <a:headEnd/>
              <a:tailEnd/>
            </a:ln>
          </p:spPr>
          <p:txBody>
            <a:bodyPr/>
            <a:lstStyle/>
            <a:p>
              <a:endParaRPr lang="en-US"/>
            </a:p>
          </p:txBody>
        </p:sp>
        <p:sp>
          <p:nvSpPr>
            <p:cNvPr id="13363" name="AutoShape 42"/>
            <p:cNvSpPr>
              <a:spLocks noChangeArrowheads="1"/>
            </p:cNvSpPr>
            <p:nvPr/>
          </p:nvSpPr>
          <p:spPr bwMode="auto">
            <a:xfrm rot="10601523">
              <a:off x="2415" y="13027"/>
              <a:ext cx="555" cy="71"/>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515 w 21600"/>
                <a:gd name="T13" fmla="*/ 4563 h 21600"/>
                <a:gd name="T14" fmla="*/ 17085 w 21600"/>
                <a:gd name="T15" fmla="*/ 17037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000000"/>
            </a:solidFill>
            <a:ln w="19050">
              <a:solidFill>
                <a:srgbClr val="000000"/>
              </a:solidFill>
              <a:miter lim="800000"/>
              <a:headEnd/>
              <a:tailEnd/>
            </a:ln>
          </p:spPr>
          <p:txBody>
            <a:bodyPr/>
            <a:lstStyle/>
            <a:p>
              <a:endParaRPr lang="en-US"/>
            </a:p>
          </p:txBody>
        </p:sp>
        <p:sp>
          <p:nvSpPr>
            <p:cNvPr id="13364" name="AutoShape 43"/>
            <p:cNvSpPr>
              <a:spLocks noChangeArrowheads="1"/>
            </p:cNvSpPr>
            <p:nvPr/>
          </p:nvSpPr>
          <p:spPr bwMode="auto">
            <a:xfrm rot="-5400000">
              <a:off x="2392" y="13182"/>
              <a:ext cx="584" cy="76"/>
            </a:xfrm>
            <a:prstGeom prst="chevron">
              <a:avLst>
                <a:gd name="adj" fmla="val 192105"/>
              </a:avLst>
            </a:prstGeom>
            <a:solidFill>
              <a:srgbClr val="000000"/>
            </a:solidFill>
            <a:ln w="9525">
              <a:solidFill>
                <a:srgbClr val="000000"/>
              </a:solidFill>
              <a:miter lim="800000"/>
              <a:headEnd/>
              <a:tailEnd/>
            </a:ln>
          </p:spPr>
          <p:txBody>
            <a:bodyPr/>
            <a:lstStyle/>
            <a:p>
              <a:endParaRPr lang="en-US"/>
            </a:p>
          </p:txBody>
        </p:sp>
      </p:grpSp>
      <p:grpSp>
        <p:nvGrpSpPr>
          <p:cNvPr id="13343" name="Group 44"/>
          <p:cNvGrpSpPr>
            <a:grpSpLocks/>
          </p:cNvGrpSpPr>
          <p:nvPr/>
        </p:nvGrpSpPr>
        <p:grpSpPr bwMode="auto">
          <a:xfrm rot="-376791">
            <a:off x="5862638" y="4910138"/>
            <a:ext cx="307975" cy="396875"/>
            <a:chOff x="2415" y="12855"/>
            <a:chExt cx="555" cy="795"/>
          </a:xfrm>
        </p:grpSpPr>
        <p:sp>
          <p:nvSpPr>
            <p:cNvPr id="13359" name="Rectangle 45"/>
            <p:cNvSpPr>
              <a:spLocks noChangeArrowheads="1"/>
            </p:cNvSpPr>
            <p:nvPr/>
          </p:nvSpPr>
          <p:spPr bwMode="auto">
            <a:xfrm>
              <a:off x="2565" y="12855"/>
              <a:ext cx="241" cy="795"/>
            </a:xfrm>
            <a:prstGeom prst="rect">
              <a:avLst/>
            </a:prstGeom>
            <a:solidFill>
              <a:srgbClr val="FFFFFF"/>
            </a:solidFill>
            <a:ln w="19050">
              <a:solidFill>
                <a:srgbClr val="000000"/>
              </a:solidFill>
              <a:miter lim="800000"/>
              <a:headEnd/>
              <a:tailEnd/>
            </a:ln>
          </p:spPr>
          <p:txBody>
            <a:bodyPr/>
            <a:lstStyle/>
            <a:p>
              <a:endParaRPr lang="en-US"/>
            </a:p>
          </p:txBody>
        </p:sp>
        <p:sp>
          <p:nvSpPr>
            <p:cNvPr id="13360" name="AutoShape 46"/>
            <p:cNvSpPr>
              <a:spLocks noChangeArrowheads="1"/>
            </p:cNvSpPr>
            <p:nvPr/>
          </p:nvSpPr>
          <p:spPr bwMode="auto">
            <a:xfrm rot="10601523">
              <a:off x="2415" y="13027"/>
              <a:ext cx="555" cy="71"/>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515 w 21600"/>
                <a:gd name="T13" fmla="*/ 4563 h 21600"/>
                <a:gd name="T14" fmla="*/ 17085 w 21600"/>
                <a:gd name="T15" fmla="*/ 17037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000000"/>
            </a:solidFill>
            <a:ln w="19050">
              <a:solidFill>
                <a:srgbClr val="000000"/>
              </a:solidFill>
              <a:miter lim="800000"/>
              <a:headEnd/>
              <a:tailEnd/>
            </a:ln>
          </p:spPr>
          <p:txBody>
            <a:bodyPr/>
            <a:lstStyle/>
            <a:p>
              <a:endParaRPr lang="en-US"/>
            </a:p>
          </p:txBody>
        </p:sp>
        <p:sp>
          <p:nvSpPr>
            <p:cNvPr id="13361" name="AutoShape 47"/>
            <p:cNvSpPr>
              <a:spLocks noChangeArrowheads="1"/>
            </p:cNvSpPr>
            <p:nvPr/>
          </p:nvSpPr>
          <p:spPr bwMode="auto">
            <a:xfrm rot="-5400000">
              <a:off x="2392" y="13182"/>
              <a:ext cx="584" cy="76"/>
            </a:xfrm>
            <a:prstGeom prst="chevron">
              <a:avLst>
                <a:gd name="adj" fmla="val 192105"/>
              </a:avLst>
            </a:prstGeom>
            <a:solidFill>
              <a:srgbClr val="000000"/>
            </a:solidFill>
            <a:ln w="9525">
              <a:solidFill>
                <a:srgbClr val="000000"/>
              </a:solidFill>
              <a:miter lim="800000"/>
              <a:headEnd/>
              <a:tailEnd/>
            </a:ln>
          </p:spPr>
          <p:txBody>
            <a:bodyPr/>
            <a:lstStyle/>
            <a:p>
              <a:endParaRPr lang="en-US"/>
            </a:p>
          </p:txBody>
        </p:sp>
      </p:grpSp>
      <p:sp>
        <p:nvSpPr>
          <p:cNvPr id="13344" name="Text Box 48"/>
          <p:cNvSpPr txBox="1">
            <a:spLocks noChangeArrowheads="1"/>
          </p:cNvSpPr>
          <p:nvPr/>
        </p:nvSpPr>
        <p:spPr bwMode="auto">
          <a:xfrm>
            <a:off x="5794375" y="712788"/>
            <a:ext cx="153511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algn="ctr" eaLnBrk="0" fontAlgn="base" hangingPunct="0">
              <a:spcBef>
                <a:spcPct val="0"/>
              </a:spcBef>
              <a:spcAft>
                <a:spcPct val="0"/>
              </a:spcAft>
              <a:defRPr>
                <a:solidFill>
                  <a:schemeClr val="tx1"/>
                </a:solidFill>
                <a:latin typeface=".VnTime" pitchFamily="34" charset="0"/>
              </a:defRPr>
            </a:lvl6pPr>
            <a:lvl7pPr marL="2971800" indent="-228600" algn="ctr" eaLnBrk="0" fontAlgn="base" hangingPunct="0">
              <a:spcBef>
                <a:spcPct val="0"/>
              </a:spcBef>
              <a:spcAft>
                <a:spcPct val="0"/>
              </a:spcAft>
              <a:defRPr>
                <a:solidFill>
                  <a:schemeClr val="tx1"/>
                </a:solidFill>
                <a:latin typeface=".VnTime" pitchFamily="34" charset="0"/>
              </a:defRPr>
            </a:lvl7pPr>
            <a:lvl8pPr marL="3429000" indent="-228600" algn="ctr" eaLnBrk="0" fontAlgn="base" hangingPunct="0">
              <a:spcBef>
                <a:spcPct val="0"/>
              </a:spcBef>
              <a:spcAft>
                <a:spcPct val="0"/>
              </a:spcAft>
              <a:defRPr>
                <a:solidFill>
                  <a:schemeClr val="tx1"/>
                </a:solidFill>
                <a:latin typeface=".VnTime" pitchFamily="34" charset="0"/>
              </a:defRPr>
            </a:lvl8pPr>
            <a:lvl9pPr marL="3886200" indent="-228600" algn="ctr" eaLnBrk="0" fontAlgn="base" hangingPunct="0">
              <a:spcBef>
                <a:spcPct val="0"/>
              </a:spcBef>
              <a:spcAft>
                <a:spcPct val="0"/>
              </a:spcAft>
              <a:defRPr>
                <a:solidFill>
                  <a:schemeClr val="tx1"/>
                </a:solidFill>
                <a:latin typeface=".VnTime" pitchFamily="34" charset="0"/>
              </a:defRPr>
            </a:lvl9pPr>
          </a:lstStyle>
          <a:p>
            <a:pPr algn="l" eaLnBrk="1" hangingPunct="1"/>
            <a:r>
              <a:rPr lang="en-US" sz="1200" b="1">
                <a:latin typeface=".VnTimeH" pitchFamily="34" charset="0"/>
              </a:rPr>
              <a:t> ®åi ®éc lËp</a:t>
            </a:r>
            <a:endParaRPr lang="en-US">
              <a:latin typeface=".VnTimeH" pitchFamily="34" charset="0"/>
            </a:endParaRPr>
          </a:p>
        </p:txBody>
      </p:sp>
      <p:sp>
        <p:nvSpPr>
          <p:cNvPr id="13345" name="Text Box 49"/>
          <p:cNvSpPr txBox="1">
            <a:spLocks noChangeArrowheads="1"/>
          </p:cNvSpPr>
          <p:nvPr/>
        </p:nvSpPr>
        <p:spPr bwMode="auto">
          <a:xfrm>
            <a:off x="6067425" y="1747838"/>
            <a:ext cx="1474788"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algn="ctr" eaLnBrk="0" fontAlgn="base" hangingPunct="0">
              <a:spcBef>
                <a:spcPct val="0"/>
              </a:spcBef>
              <a:spcAft>
                <a:spcPct val="0"/>
              </a:spcAft>
              <a:defRPr>
                <a:solidFill>
                  <a:schemeClr val="tx1"/>
                </a:solidFill>
                <a:latin typeface=".VnTime" pitchFamily="34" charset="0"/>
              </a:defRPr>
            </a:lvl6pPr>
            <a:lvl7pPr marL="2971800" indent="-228600" algn="ctr" eaLnBrk="0" fontAlgn="base" hangingPunct="0">
              <a:spcBef>
                <a:spcPct val="0"/>
              </a:spcBef>
              <a:spcAft>
                <a:spcPct val="0"/>
              </a:spcAft>
              <a:defRPr>
                <a:solidFill>
                  <a:schemeClr val="tx1"/>
                </a:solidFill>
                <a:latin typeface=".VnTime" pitchFamily="34" charset="0"/>
              </a:defRPr>
            </a:lvl7pPr>
            <a:lvl8pPr marL="3429000" indent="-228600" algn="ctr" eaLnBrk="0" fontAlgn="base" hangingPunct="0">
              <a:spcBef>
                <a:spcPct val="0"/>
              </a:spcBef>
              <a:spcAft>
                <a:spcPct val="0"/>
              </a:spcAft>
              <a:defRPr>
                <a:solidFill>
                  <a:schemeClr val="tx1"/>
                </a:solidFill>
                <a:latin typeface=".VnTime" pitchFamily="34" charset="0"/>
              </a:defRPr>
            </a:lvl8pPr>
            <a:lvl9pPr marL="3886200" indent="-228600" algn="ctr" eaLnBrk="0" fontAlgn="base" hangingPunct="0">
              <a:spcBef>
                <a:spcPct val="0"/>
              </a:spcBef>
              <a:spcAft>
                <a:spcPct val="0"/>
              </a:spcAft>
              <a:defRPr>
                <a:solidFill>
                  <a:schemeClr val="tx1"/>
                </a:solidFill>
                <a:latin typeface=".VnTime" pitchFamily="34" charset="0"/>
              </a:defRPr>
            </a:lvl9pPr>
          </a:lstStyle>
          <a:p>
            <a:pPr algn="l" eaLnBrk="1" hangingPunct="1"/>
            <a:r>
              <a:rPr lang="en-US" sz="1200" b="1">
                <a:latin typeface=".VnTimeH" pitchFamily="34" charset="0"/>
              </a:rPr>
              <a:t> ®åi him lam</a:t>
            </a:r>
            <a:endParaRPr lang="en-US">
              <a:latin typeface=".VnTimeH" pitchFamily="34" charset="0"/>
            </a:endParaRPr>
          </a:p>
        </p:txBody>
      </p:sp>
      <p:sp>
        <p:nvSpPr>
          <p:cNvPr id="13346" name="Text Box 50"/>
          <p:cNvSpPr txBox="1">
            <a:spLocks noChangeArrowheads="1"/>
          </p:cNvSpPr>
          <p:nvPr/>
        </p:nvSpPr>
        <p:spPr bwMode="auto">
          <a:xfrm>
            <a:off x="4343400" y="1520825"/>
            <a:ext cx="1022350"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ctr">
              <a:defRPr sz="1400" b="1">
                <a:latin typeface="Arial" pitchFamily="34" charset="0"/>
                <a:cs typeface="Arial" pitchFamily="34" charset="0"/>
              </a:defRPr>
            </a:lvl1pPr>
            <a:lvl2pPr marL="742950" indent="-285750" eaLnBrk="0" hangingPunct="0">
              <a:defRPr>
                <a:latin typeface=".VnTime" pitchFamily="34" charset="0"/>
              </a:defRPr>
            </a:lvl2pPr>
            <a:lvl3pPr marL="1143000" indent="-228600" eaLnBrk="0" hangingPunct="0">
              <a:defRPr>
                <a:latin typeface=".VnTime" pitchFamily="34" charset="0"/>
              </a:defRPr>
            </a:lvl3pPr>
            <a:lvl4pPr marL="1600200" indent="-228600" eaLnBrk="0" hangingPunct="0">
              <a:defRPr>
                <a:latin typeface=".VnTime" pitchFamily="34" charset="0"/>
              </a:defRPr>
            </a:lvl4pPr>
            <a:lvl5pPr marL="2057400" indent="-228600" eaLnBrk="0" hangingPunct="0">
              <a:defRPr>
                <a:latin typeface=".VnTime" pitchFamily="34" charset="0"/>
              </a:defRPr>
            </a:lvl5pPr>
            <a:lvl6pPr marL="2514600" indent="-228600" algn="ctr" eaLnBrk="0" fontAlgn="base" hangingPunct="0">
              <a:spcBef>
                <a:spcPct val="0"/>
              </a:spcBef>
              <a:spcAft>
                <a:spcPct val="0"/>
              </a:spcAft>
              <a:defRPr>
                <a:latin typeface=".VnTime" pitchFamily="34" charset="0"/>
              </a:defRPr>
            </a:lvl6pPr>
            <a:lvl7pPr marL="2971800" indent="-228600" algn="ctr" eaLnBrk="0" fontAlgn="base" hangingPunct="0">
              <a:spcBef>
                <a:spcPct val="0"/>
              </a:spcBef>
              <a:spcAft>
                <a:spcPct val="0"/>
              </a:spcAft>
              <a:defRPr>
                <a:latin typeface=".VnTime" pitchFamily="34" charset="0"/>
              </a:defRPr>
            </a:lvl7pPr>
            <a:lvl8pPr marL="3429000" indent="-228600" algn="ctr" eaLnBrk="0" fontAlgn="base" hangingPunct="0">
              <a:spcBef>
                <a:spcPct val="0"/>
              </a:spcBef>
              <a:spcAft>
                <a:spcPct val="0"/>
              </a:spcAft>
              <a:defRPr>
                <a:latin typeface=".VnTime" pitchFamily="34" charset="0"/>
              </a:defRPr>
            </a:lvl8pPr>
            <a:lvl9pPr marL="3886200" indent="-228600" algn="ctr" eaLnBrk="0" fontAlgn="base" hangingPunct="0">
              <a:spcBef>
                <a:spcPct val="0"/>
              </a:spcBef>
              <a:spcAft>
                <a:spcPct val="0"/>
              </a:spcAft>
              <a:defRPr>
                <a:latin typeface=".VnTime" pitchFamily="34" charset="0"/>
              </a:defRPr>
            </a:lvl9pPr>
          </a:lstStyle>
          <a:p>
            <a:r>
              <a:rPr lang="en-US" dirty="0" err="1"/>
              <a:t>Bản</a:t>
            </a:r>
            <a:r>
              <a:rPr lang="en-US" dirty="0"/>
              <a:t> </a:t>
            </a:r>
            <a:r>
              <a:rPr lang="en-US" dirty="0" err="1"/>
              <a:t>Kéo</a:t>
            </a:r>
            <a:endParaRPr lang="en-US" dirty="0"/>
          </a:p>
        </p:txBody>
      </p:sp>
      <p:sp>
        <p:nvSpPr>
          <p:cNvPr id="13347" name="Text Box 51"/>
          <p:cNvSpPr txBox="1">
            <a:spLocks noChangeArrowheads="1"/>
          </p:cNvSpPr>
          <p:nvPr/>
        </p:nvSpPr>
        <p:spPr bwMode="auto">
          <a:xfrm>
            <a:off x="4502150" y="2039084"/>
            <a:ext cx="1273078"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algn="ctr" eaLnBrk="0" fontAlgn="base" hangingPunct="0">
              <a:spcBef>
                <a:spcPct val="0"/>
              </a:spcBef>
              <a:spcAft>
                <a:spcPct val="0"/>
              </a:spcAft>
              <a:defRPr>
                <a:solidFill>
                  <a:schemeClr val="tx1"/>
                </a:solidFill>
                <a:latin typeface=".VnTime" pitchFamily="34" charset="0"/>
              </a:defRPr>
            </a:lvl6pPr>
            <a:lvl7pPr marL="2971800" indent="-228600" algn="ctr" eaLnBrk="0" fontAlgn="base" hangingPunct="0">
              <a:spcBef>
                <a:spcPct val="0"/>
              </a:spcBef>
              <a:spcAft>
                <a:spcPct val="0"/>
              </a:spcAft>
              <a:defRPr>
                <a:solidFill>
                  <a:schemeClr val="tx1"/>
                </a:solidFill>
                <a:latin typeface=".VnTime" pitchFamily="34" charset="0"/>
              </a:defRPr>
            </a:lvl7pPr>
            <a:lvl8pPr marL="3429000" indent="-228600" algn="ctr" eaLnBrk="0" fontAlgn="base" hangingPunct="0">
              <a:spcBef>
                <a:spcPct val="0"/>
              </a:spcBef>
              <a:spcAft>
                <a:spcPct val="0"/>
              </a:spcAft>
              <a:defRPr>
                <a:solidFill>
                  <a:schemeClr val="tx1"/>
                </a:solidFill>
                <a:latin typeface=".VnTime" pitchFamily="34" charset="0"/>
              </a:defRPr>
            </a:lvl8pPr>
            <a:lvl9pPr marL="3886200" indent="-228600" algn="ctr" eaLnBrk="0" fontAlgn="base" hangingPunct="0">
              <a:spcBef>
                <a:spcPct val="0"/>
              </a:spcBef>
              <a:spcAft>
                <a:spcPct val="0"/>
              </a:spcAft>
              <a:defRPr>
                <a:solidFill>
                  <a:schemeClr val="tx1"/>
                </a:solidFill>
                <a:latin typeface=".VnTime" pitchFamily="34" charset="0"/>
              </a:defRPr>
            </a:lvl9pPr>
          </a:lstStyle>
          <a:p>
            <a:pPr algn="ctr" eaLnBrk="1" hangingPunct="1"/>
            <a:r>
              <a:rPr lang="en-US" sz="1400" b="1" dirty="0">
                <a:latin typeface="Arial" pitchFamily="34" charset="0"/>
                <a:cs typeface="Arial" pitchFamily="34" charset="0"/>
              </a:rPr>
              <a:t>MƯỜNG THANH</a:t>
            </a:r>
          </a:p>
        </p:txBody>
      </p:sp>
      <p:sp>
        <p:nvSpPr>
          <p:cNvPr id="13348" name="Text Box 52"/>
          <p:cNvSpPr txBox="1">
            <a:spLocks noChangeArrowheads="1"/>
          </p:cNvSpPr>
          <p:nvPr/>
        </p:nvSpPr>
        <p:spPr bwMode="auto">
          <a:xfrm>
            <a:off x="6403975" y="2771775"/>
            <a:ext cx="671513"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algn="ctr" eaLnBrk="0" fontAlgn="base" hangingPunct="0">
              <a:spcBef>
                <a:spcPct val="0"/>
              </a:spcBef>
              <a:spcAft>
                <a:spcPct val="0"/>
              </a:spcAft>
              <a:defRPr>
                <a:solidFill>
                  <a:schemeClr val="tx1"/>
                </a:solidFill>
                <a:latin typeface=".VnTime" pitchFamily="34" charset="0"/>
              </a:defRPr>
            </a:lvl6pPr>
            <a:lvl7pPr marL="2971800" indent="-228600" algn="ctr" eaLnBrk="0" fontAlgn="base" hangingPunct="0">
              <a:spcBef>
                <a:spcPct val="0"/>
              </a:spcBef>
              <a:spcAft>
                <a:spcPct val="0"/>
              </a:spcAft>
              <a:defRPr>
                <a:solidFill>
                  <a:schemeClr val="tx1"/>
                </a:solidFill>
                <a:latin typeface=".VnTime" pitchFamily="34" charset="0"/>
              </a:defRPr>
            </a:lvl7pPr>
            <a:lvl8pPr marL="3429000" indent="-228600" algn="ctr" eaLnBrk="0" fontAlgn="base" hangingPunct="0">
              <a:spcBef>
                <a:spcPct val="0"/>
              </a:spcBef>
              <a:spcAft>
                <a:spcPct val="0"/>
              </a:spcAft>
              <a:defRPr>
                <a:solidFill>
                  <a:schemeClr val="tx1"/>
                </a:solidFill>
                <a:latin typeface=".VnTime" pitchFamily="34" charset="0"/>
              </a:defRPr>
            </a:lvl8pPr>
            <a:lvl9pPr marL="3886200" indent="-228600" algn="ctr" eaLnBrk="0" fontAlgn="base" hangingPunct="0">
              <a:spcBef>
                <a:spcPct val="0"/>
              </a:spcBef>
              <a:spcAft>
                <a:spcPct val="0"/>
              </a:spcAft>
              <a:defRPr>
                <a:solidFill>
                  <a:schemeClr val="tx1"/>
                </a:solidFill>
                <a:latin typeface=".VnTime" pitchFamily="34" charset="0"/>
              </a:defRPr>
            </a:lvl9pPr>
          </a:lstStyle>
          <a:p>
            <a:pPr algn="l" eaLnBrk="1" hangingPunct="1"/>
            <a:r>
              <a:rPr lang="en-US" sz="2100" b="1">
                <a:latin typeface=".VnTimeH" pitchFamily="34" charset="0"/>
              </a:rPr>
              <a:t> A</a:t>
            </a:r>
            <a:r>
              <a:rPr lang="en-US" sz="2100" b="1" baseline="-25000">
                <a:latin typeface=".VnTimeH" pitchFamily="34" charset="0"/>
              </a:rPr>
              <a:t>1</a:t>
            </a:r>
            <a:endParaRPr lang="en-US">
              <a:latin typeface=".VnTimeH" pitchFamily="34" charset="0"/>
            </a:endParaRPr>
          </a:p>
        </p:txBody>
      </p:sp>
      <p:sp>
        <p:nvSpPr>
          <p:cNvPr id="13349" name="Text Box 53"/>
          <p:cNvSpPr txBox="1">
            <a:spLocks noChangeArrowheads="1"/>
          </p:cNvSpPr>
          <p:nvPr/>
        </p:nvSpPr>
        <p:spPr bwMode="auto">
          <a:xfrm>
            <a:off x="5964238" y="5438775"/>
            <a:ext cx="1282700"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algn="ctr" eaLnBrk="0" fontAlgn="base" hangingPunct="0">
              <a:spcBef>
                <a:spcPct val="0"/>
              </a:spcBef>
              <a:spcAft>
                <a:spcPct val="0"/>
              </a:spcAft>
              <a:defRPr>
                <a:solidFill>
                  <a:schemeClr val="tx1"/>
                </a:solidFill>
                <a:latin typeface=".VnTime" pitchFamily="34" charset="0"/>
              </a:defRPr>
            </a:lvl6pPr>
            <a:lvl7pPr marL="2971800" indent="-228600" algn="ctr" eaLnBrk="0" fontAlgn="base" hangingPunct="0">
              <a:spcBef>
                <a:spcPct val="0"/>
              </a:spcBef>
              <a:spcAft>
                <a:spcPct val="0"/>
              </a:spcAft>
              <a:defRPr>
                <a:solidFill>
                  <a:schemeClr val="tx1"/>
                </a:solidFill>
                <a:latin typeface=".VnTime" pitchFamily="34" charset="0"/>
              </a:defRPr>
            </a:lvl7pPr>
            <a:lvl8pPr marL="3429000" indent="-228600" algn="ctr" eaLnBrk="0" fontAlgn="base" hangingPunct="0">
              <a:spcBef>
                <a:spcPct val="0"/>
              </a:spcBef>
              <a:spcAft>
                <a:spcPct val="0"/>
              </a:spcAft>
              <a:defRPr>
                <a:solidFill>
                  <a:schemeClr val="tx1"/>
                </a:solidFill>
                <a:latin typeface=".VnTime" pitchFamily="34" charset="0"/>
              </a:defRPr>
            </a:lvl8pPr>
            <a:lvl9pPr marL="3886200" indent="-228600" algn="ctr" eaLnBrk="0" fontAlgn="base" hangingPunct="0">
              <a:spcBef>
                <a:spcPct val="0"/>
              </a:spcBef>
              <a:spcAft>
                <a:spcPct val="0"/>
              </a:spcAft>
              <a:defRPr>
                <a:solidFill>
                  <a:schemeClr val="tx1"/>
                </a:solidFill>
                <a:latin typeface=".VnTime" pitchFamily="34" charset="0"/>
              </a:defRPr>
            </a:lvl9pPr>
          </a:lstStyle>
          <a:p>
            <a:pPr eaLnBrk="1" hangingPunct="1"/>
            <a:r>
              <a:rPr lang="en-US" sz="1200" b="1">
                <a:latin typeface=".VnTimeH" pitchFamily="34" charset="0"/>
              </a:rPr>
              <a:t>B¶n</a:t>
            </a:r>
          </a:p>
          <a:p>
            <a:pPr algn="l" eaLnBrk="1" hangingPunct="1"/>
            <a:r>
              <a:rPr lang="en-US" sz="1200" b="1">
                <a:latin typeface=".VnTimeH" pitchFamily="34" charset="0"/>
              </a:rPr>
              <a:t>hång cóm</a:t>
            </a:r>
            <a:endParaRPr lang="en-US">
              <a:latin typeface=".VnTimeH" pitchFamily="34" charset="0"/>
            </a:endParaRPr>
          </a:p>
        </p:txBody>
      </p:sp>
      <p:sp>
        <p:nvSpPr>
          <p:cNvPr id="13350" name="Text Box 54"/>
          <p:cNvSpPr txBox="1">
            <a:spLocks noChangeArrowheads="1"/>
          </p:cNvSpPr>
          <p:nvPr/>
        </p:nvSpPr>
        <p:spPr bwMode="auto">
          <a:xfrm>
            <a:off x="6632575" y="2173288"/>
            <a:ext cx="657225"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algn="ctr" eaLnBrk="0" fontAlgn="base" hangingPunct="0">
              <a:spcBef>
                <a:spcPct val="0"/>
              </a:spcBef>
              <a:spcAft>
                <a:spcPct val="0"/>
              </a:spcAft>
              <a:defRPr>
                <a:solidFill>
                  <a:schemeClr val="tx1"/>
                </a:solidFill>
                <a:latin typeface=".VnTime" pitchFamily="34" charset="0"/>
              </a:defRPr>
            </a:lvl6pPr>
            <a:lvl7pPr marL="2971800" indent="-228600" algn="ctr" eaLnBrk="0" fontAlgn="base" hangingPunct="0">
              <a:spcBef>
                <a:spcPct val="0"/>
              </a:spcBef>
              <a:spcAft>
                <a:spcPct val="0"/>
              </a:spcAft>
              <a:defRPr>
                <a:solidFill>
                  <a:schemeClr val="tx1"/>
                </a:solidFill>
                <a:latin typeface=".VnTime" pitchFamily="34" charset="0"/>
              </a:defRPr>
            </a:lvl7pPr>
            <a:lvl8pPr marL="3429000" indent="-228600" algn="ctr" eaLnBrk="0" fontAlgn="base" hangingPunct="0">
              <a:spcBef>
                <a:spcPct val="0"/>
              </a:spcBef>
              <a:spcAft>
                <a:spcPct val="0"/>
              </a:spcAft>
              <a:defRPr>
                <a:solidFill>
                  <a:schemeClr val="tx1"/>
                </a:solidFill>
                <a:latin typeface=".VnTime" pitchFamily="34" charset="0"/>
              </a:defRPr>
            </a:lvl8pPr>
            <a:lvl9pPr marL="3886200" indent="-228600" algn="ctr" eaLnBrk="0" fontAlgn="base" hangingPunct="0">
              <a:spcBef>
                <a:spcPct val="0"/>
              </a:spcBef>
              <a:spcAft>
                <a:spcPct val="0"/>
              </a:spcAft>
              <a:defRPr>
                <a:solidFill>
                  <a:schemeClr val="tx1"/>
                </a:solidFill>
                <a:latin typeface=".VnTime" pitchFamily="34" charset="0"/>
              </a:defRPr>
            </a:lvl9pPr>
          </a:lstStyle>
          <a:p>
            <a:pPr algn="l" eaLnBrk="1" hangingPunct="1"/>
            <a:r>
              <a:rPr lang="en-US" sz="2100" b="1">
                <a:latin typeface=".VnTimeH" pitchFamily="34" charset="0"/>
              </a:rPr>
              <a:t> c</a:t>
            </a:r>
            <a:r>
              <a:rPr lang="en-US" sz="2100" b="1" baseline="-25000">
                <a:latin typeface=".VnTimeH" pitchFamily="34" charset="0"/>
              </a:rPr>
              <a:t>1</a:t>
            </a:r>
            <a:endParaRPr lang="en-US">
              <a:latin typeface=".VnTimeH" pitchFamily="34" charset="0"/>
            </a:endParaRPr>
          </a:p>
        </p:txBody>
      </p:sp>
      <p:sp>
        <p:nvSpPr>
          <p:cNvPr id="13351" name="Text Box 55"/>
          <p:cNvSpPr txBox="1">
            <a:spLocks noChangeArrowheads="1"/>
          </p:cNvSpPr>
          <p:nvPr/>
        </p:nvSpPr>
        <p:spPr bwMode="auto">
          <a:xfrm rot="5400000">
            <a:off x="5058569" y="4226719"/>
            <a:ext cx="704850" cy="45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algn="ctr" eaLnBrk="0" fontAlgn="base" hangingPunct="0">
              <a:spcBef>
                <a:spcPct val="0"/>
              </a:spcBef>
              <a:spcAft>
                <a:spcPct val="0"/>
              </a:spcAft>
              <a:defRPr>
                <a:solidFill>
                  <a:schemeClr val="tx1"/>
                </a:solidFill>
                <a:latin typeface=".VnTime" pitchFamily="34" charset="0"/>
              </a:defRPr>
            </a:lvl6pPr>
            <a:lvl7pPr marL="2971800" indent="-228600" algn="ctr" eaLnBrk="0" fontAlgn="base" hangingPunct="0">
              <a:spcBef>
                <a:spcPct val="0"/>
              </a:spcBef>
              <a:spcAft>
                <a:spcPct val="0"/>
              </a:spcAft>
              <a:defRPr>
                <a:solidFill>
                  <a:schemeClr val="tx1"/>
                </a:solidFill>
                <a:latin typeface=".VnTime" pitchFamily="34" charset="0"/>
              </a:defRPr>
            </a:lvl7pPr>
            <a:lvl8pPr marL="3429000" indent="-228600" algn="ctr" eaLnBrk="0" fontAlgn="base" hangingPunct="0">
              <a:spcBef>
                <a:spcPct val="0"/>
              </a:spcBef>
              <a:spcAft>
                <a:spcPct val="0"/>
              </a:spcAft>
              <a:defRPr>
                <a:solidFill>
                  <a:schemeClr val="tx1"/>
                </a:solidFill>
                <a:latin typeface=".VnTime" pitchFamily="34" charset="0"/>
              </a:defRPr>
            </a:lvl8pPr>
            <a:lvl9pPr marL="3886200" indent="-228600" algn="ctr" eaLnBrk="0" fontAlgn="base" hangingPunct="0">
              <a:spcBef>
                <a:spcPct val="0"/>
              </a:spcBef>
              <a:spcAft>
                <a:spcPct val="0"/>
              </a:spcAft>
              <a:defRPr>
                <a:solidFill>
                  <a:schemeClr val="tx1"/>
                </a:solidFill>
                <a:latin typeface=".VnTime" pitchFamily="34" charset="0"/>
              </a:defRPr>
            </a:lvl9pPr>
          </a:lstStyle>
          <a:p>
            <a:pPr algn="l" eaLnBrk="1" hangingPunct="1">
              <a:spcBef>
                <a:spcPct val="50000"/>
              </a:spcBef>
            </a:pPr>
            <a:r>
              <a:rPr lang="en-US" sz="1200" i="1">
                <a:latin typeface=".VnTimeH" pitchFamily="34" charset="0"/>
              </a:rPr>
              <a:t>S. NËm Rèm</a:t>
            </a:r>
          </a:p>
        </p:txBody>
      </p:sp>
      <p:sp>
        <p:nvSpPr>
          <p:cNvPr id="13352" name="Text Box 56"/>
          <p:cNvSpPr txBox="1">
            <a:spLocks noChangeArrowheads="1"/>
          </p:cNvSpPr>
          <p:nvPr/>
        </p:nvSpPr>
        <p:spPr bwMode="auto">
          <a:xfrm>
            <a:off x="4437063" y="6400800"/>
            <a:ext cx="3944937"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algn="ctr" eaLnBrk="0" fontAlgn="base" hangingPunct="0">
              <a:spcBef>
                <a:spcPct val="0"/>
              </a:spcBef>
              <a:spcAft>
                <a:spcPct val="0"/>
              </a:spcAft>
              <a:defRPr>
                <a:solidFill>
                  <a:schemeClr val="tx1"/>
                </a:solidFill>
                <a:latin typeface=".VnTime" pitchFamily="34" charset="0"/>
              </a:defRPr>
            </a:lvl6pPr>
            <a:lvl7pPr marL="2971800" indent="-228600" algn="ctr" eaLnBrk="0" fontAlgn="base" hangingPunct="0">
              <a:spcBef>
                <a:spcPct val="0"/>
              </a:spcBef>
              <a:spcAft>
                <a:spcPct val="0"/>
              </a:spcAft>
              <a:defRPr>
                <a:solidFill>
                  <a:schemeClr val="tx1"/>
                </a:solidFill>
                <a:latin typeface=".VnTime" pitchFamily="34" charset="0"/>
              </a:defRPr>
            </a:lvl7pPr>
            <a:lvl8pPr marL="3429000" indent="-228600" algn="ctr" eaLnBrk="0" fontAlgn="base" hangingPunct="0">
              <a:spcBef>
                <a:spcPct val="0"/>
              </a:spcBef>
              <a:spcAft>
                <a:spcPct val="0"/>
              </a:spcAft>
              <a:defRPr>
                <a:solidFill>
                  <a:schemeClr val="tx1"/>
                </a:solidFill>
                <a:latin typeface=".VnTime" pitchFamily="34" charset="0"/>
              </a:defRPr>
            </a:lvl8pPr>
            <a:lvl9pPr marL="3886200" indent="-228600" algn="ctr" eaLnBrk="0" fontAlgn="base" hangingPunct="0">
              <a:spcBef>
                <a:spcPct val="0"/>
              </a:spcBef>
              <a:spcAft>
                <a:spcPct val="0"/>
              </a:spcAft>
              <a:defRPr>
                <a:solidFill>
                  <a:schemeClr val="tx1"/>
                </a:solidFill>
                <a:latin typeface=".VnTime" pitchFamily="34" charset="0"/>
              </a:defRPr>
            </a:lvl9pPr>
          </a:lstStyle>
          <a:p>
            <a:pPr eaLnBrk="1" hangingPunct="1"/>
            <a:r>
              <a:rPr lang="en-US" sz="1600" b="1" i="1" dirty="0" err="1">
                <a:latin typeface="Arial" pitchFamily="34" charset="0"/>
                <a:cs typeface="Arial" pitchFamily="34" charset="0"/>
              </a:rPr>
              <a:t>Lược</a:t>
            </a:r>
            <a:r>
              <a:rPr lang="en-US" sz="1600" b="1" i="1" dirty="0">
                <a:latin typeface="Arial" pitchFamily="34" charset="0"/>
                <a:cs typeface="Arial" pitchFamily="34" charset="0"/>
              </a:rPr>
              <a:t> </a:t>
            </a:r>
            <a:r>
              <a:rPr lang="en-US" sz="1600" b="1" i="1" dirty="0" err="1">
                <a:latin typeface="Arial" pitchFamily="34" charset="0"/>
                <a:cs typeface="Arial" pitchFamily="34" charset="0"/>
              </a:rPr>
              <a:t>đồ</a:t>
            </a:r>
            <a:r>
              <a:rPr lang="en-US" sz="1600" b="1" i="1" dirty="0">
                <a:latin typeface="Arial" pitchFamily="34" charset="0"/>
                <a:cs typeface="Arial" pitchFamily="34" charset="0"/>
              </a:rPr>
              <a:t> </a:t>
            </a:r>
            <a:r>
              <a:rPr lang="en-US" sz="1600" b="1" i="1" dirty="0" err="1">
                <a:latin typeface="Arial" pitchFamily="34" charset="0"/>
                <a:cs typeface="Arial" pitchFamily="34" charset="0"/>
              </a:rPr>
              <a:t>chiến</a:t>
            </a:r>
            <a:r>
              <a:rPr lang="en-US" sz="1600" b="1" i="1" dirty="0">
                <a:latin typeface="Arial" pitchFamily="34" charset="0"/>
                <a:cs typeface="Arial" pitchFamily="34" charset="0"/>
              </a:rPr>
              <a:t> </a:t>
            </a:r>
            <a:r>
              <a:rPr lang="en-US" sz="1600" b="1" i="1" dirty="0" err="1">
                <a:latin typeface="Arial" pitchFamily="34" charset="0"/>
                <a:cs typeface="Arial" pitchFamily="34" charset="0"/>
              </a:rPr>
              <a:t>dịch</a:t>
            </a:r>
            <a:r>
              <a:rPr lang="en-US" sz="1600" b="1" i="1" dirty="0">
                <a:latin typeface="Arial" pitchFamily="34" charset="0"/>
                <a:cs typeface="Arial" pitchFamily="34" charset="0"/>
              </a:rPr>
              <a:t> </a:t>
            </a:r>
            <a:r>
              <a:rPr lang="en-US" sz="1600" b="1" i="1" dirty="0" err="1">
                <a:latin typeface="Arial" pitchFamily="34" charset="0"/>
                <a:cs typeface="Arial" pitchFamily="34" charset="0"/>
              </a:rPr>
              <a:t>Điện</a:t>
            </a:r>
            <a:r>
              <a:rPr lang="en-US" sz="1600" b="1" i="1" dirty="0">
                <a:latin typeface="Arial" pitchFamily="34" charset="0"/>
                <a:cs typeface="Arial" pitchFamily="34" charset="0"/>
              </a:rPr>
              <a:t> </a:t>
            </a:r>
            <a:r>
              <a:rPr lang="en-US" sz="1600" b="1" i="1" dirty="0" err="1">
                <a:latin typeface="Arial" pitchFamily="34" charset="0"/>
                <a:cs typeface="Arial" pitchFamily="34" charset="0"/>
              </a:rPr>
              <a:t>Biên</a:t>
            </a:r>
            <a:r>
              <a:rPr lang="en-US" sz="1600" b="1" i="1" dirty="0">
                <a:latin typeface="Arial" pitchFamily="34" charset="0"/>
                <a:cs typeface="Arial" pitchFamily="34" charset="0"/>
              </a:rPr>
              <a:t> </a:t>
            </a:r>
            <a:r>
              <a:rPr lang="en-US" sz="1600" b="1" i="1" dirty="0" err="1">
                <a:latin typeface="Arial" pitchFamily="34" charset="0"/>
                <a:cs typeface="Arial" pitchFamily="34" charset="0"/>
              </a:rPr>
              <a:t>Phủ</a:t>
            </a:r>
            <a:endParaRPr lang="en-US" sz="2400" b="1" dirty="0">
              <a:latin typeface="Arial" pitchFamily="34" charset="0"/>
              <a:cs typeface="Arial" pitchFamily="34" charset="0"/>
            </a:endParaRPr>
          </a:p>
        </p:txBody>
      </p:sp>
      <p:sp>
        <p:nvSpPr>
          <p:cNvPr id="23628" name="Text Box 76"/>
          <p:cNvSpPr txBox="1">
            <a:spLocks noChangeArrowheads="1"/>
          </p:cNvSpPr>
          <p:nvPr/>
        </p:nvSpPr>
        <p:spPr bwMode="auto">
          <a:xfrm>
            <a:off x="539244" y="347467"/>
            <a:ext cx="2714624" cy="707886"/>
          </a:xfrm>
          <a:prstGeom prst="rect">
            <a:avLst/>
          </a:prstGeom>
          <a:ln/>
          <a:extLst/>
        </p:spPr>
        <p:style>
          <a:lnRef idx="3">
            <a:schemeClr val="lt1"/>
          </a:lnRef>
          <a:fillRef idx="1">
            <a:schemeClr val="accent3"/>
          </a:fillRef>
          <a:effectRef idx="1">
            <a:schemeClr val="accent3"/>
          </a:effectRef>
          <a:fontRef idx="minor">
            <a:schemeClr val="lt1"/>
          </a:fontRef>
        </p:style>
        <p:txBody>
          <a:bodyPr wrap="square">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algn="ctr" eaLnBrk="0" fontAlgn="base" hangingPunct="0">
              <a:spcBef>
                <a:spcPct val="0"/>
              </a:spcBef>
              <a:spcAft>
                <a:spcPct val="0"/>
              </a:spcAft>
              <a:defRPr>
                <a:solidFill>
                  <a:schemeClr val="tx1"/>
                </a:solidFill>
                <a:latin typeface=".VnTime" pitchFamily="34" charset="0"/>
              </a:defRPr>
            </a:lvl6pPr>
            <a:lvl7pPr marL="2971800" indent="-228600" algn="ctr" eaLnBrk="0" fontAlgn="base" hangingPunct="0">
              <a:spcBef>
                <a:spcPct val="0"/>
              </a:spcBef>
              <a:spcAft>
                <a:spcPct val="0"/>
              </a:spcAft>
              <a:defRPr>
                <a:solidFill>
                  <a:schemeClr val="tx1"/>
                </a:solidFill>
                <a:latin typeface=".VnTime" pitchFamily="34" charset="0"/>
              </a:defRPr>
            </a:lvl7pPr>
            <a:lvl8pPr marL="3429000" indent="-228600" algn="ctr" eaLnBrk="0" fontAlgn="base" hangingPunct="0">
              <a:spcBef>
                <a:spcPct val="0"/>
              </a:spcBef>
              <a:spcAft>
                <a:spcPct val="0"/>
              </a:spcAft>
              <a:defRPr>
                <a:solidFill>
                  <a:schemeClr val="tx1"/>
                </a:solidFill>
                <a:latin typeface=".VnTime" pitchFamily="34" charset="0"/>
              </a:defRPr>
            </a:lvl8pPr>
            <a:lvl9pPr marL="3886200" indent="-228600" algn="ctr" eaLnBrk="0" fontAlgn="base" hangingPunct="0">
              <a:spcBef>
                <a:spcPct val="0"/>
              </a:spcBef>
              <a:spcAft>
                <a:spcPct val="0"/>
              </a:spcAft>
              <a:defRPr>
                <a:solidFill>
                  <a:schemeClr val="tx1"/>
                </a:solidFill>
                <a:latin typeface=".VnTime" pitchFamily="34" charset="0"/>
              </a:defRPr>
            </a:lvl9pPr>
          </a:lstStyle>
          <a:p>
            <a:pPr algn="l">
              <a:spcBef>
                <a:spcPct val="50000"/>
              </a:spcBef>
            </a:pPr>
            <a:r>
              <a:rPr lang="en-US" sz="2000" b="1" dirty="0">
                <a:latin typeface="Arial" pitchFamily="34" charset="0"/>
                <a:cs typeface="Arial" pitchFamily="34" charset="0"/>
              </a:rPr>
              <a:t>+ </a:t>
            </a:r>
            <a:r>
              <a:rPr lang="en-US" sz="2000" b="1" dirty="0" err="1">
                <a:latin typeface="Arial" pitchFamily="34" charset="0"/>
                <a:cs typeface="Arial" pitchFamily="34" charset="0"/>
              </a:rPr>
              <a:t>Đợt</a:t>
            </a:r>
            <a:r>
              <a:rPr lang="en-US" sz="2000" b="1" dirty="0">
                <a:latin typeface="Arial" pitchFamily="34" charset="0"/>
                <a:cs typeface="Arial" pitchFamily="34" charset="0"/>
              </a:rPr>
              <a:t> 1: </a:t>
            </a:r>
            <a:r>
              <a:rPr lang="en-US" sz="2000" b="1" dirty="0" err="1">
                <a:latin typeface="Arial" pitchFamily="34" charset="0"/>
                <a:cs typeface="Arial" pitchFamily="34" charset="0"/>
              </a:rPr>
              <a:t>ngày</a:t>
            </a:r>
            <a:r>
              <a:rPr lang="en-US" sz="2000" b="1" dirty="0">
                <a:latin typeface="Arial" pitchFamily="34" charset="0"/>
                <a:cs typeface="Arial" pitchFamily="34" charset="0"/>
              </a:rPr>
              <a:t> 13-3-1954</a:t>
            </a:r>
            <a:endParaRPr lang="en-US" sz="2000" b="1" u="sng" dirty="0">
              <a:solidFill>
                <a:srgbClr val="FF0000"/>
              </a:solidFill>
              <a:latin typeface="Arial" pitchFamily="34" charset="0"/>
              <a:cs typeface="Arial" pitchFamily="34" charset="0"/>
            </a:endParaRPr>
          </a:p>
        </p:txBody>
      </p:sp>
      <p:pic>
        <p:nvPicPr>
          <p:cNvPr id="62" name="Picture 127" descr="280806ngochungcodoquockhanh"/>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53000" y="838200"/>
            <a:ext cx="533400" cy="385763"/>
          </a:xfrm>
          <a:prstGeom prst="rect">
            <a:avLst/>
          </a:prstGeom>
          <a:noFill/>
          <a:extLst>
            <a:ext uri="{909E8E84-426E-40DD-AFC4-6F175D3DCCD1}">
              <a14:hiddenFill xmlns:a14="http://schemas.microsoft.com/office/drawing/2010/main">
                <a:solidFill>
                  <a:srgbClr val="FFFFFF"/>
                </a:solidFill>
              </a14:hiddenFill>
            </a:ext>
          </a:extLst>
        </p:spPr>
      </p:pic>
      <p:sp>
        <p:nvSpPr>
          <p:cNvPr id="63" name="Line 128"/>
          <p:cNvSpPr>
            <a:spLocks noChangeShapeType="1"/>
          </p:cNvSpPr>
          <p:nvPr/>
        </p:nvSpPr>
        <p:spPr bwMode="auto">
          <a:xfrm>
            <a:off x="4953000" y="863600"/>
            <a:ext cx="0" cy="60960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pic>
        <p:nvPicPr>
          <p:cNvPr id="64" name="Picture 127" descr="280806ngochungcodoquockhanh"/>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91200" y="228600"/>
            <a:ext cx="533400" cy="385763"/>
          </a:xfrm>
          <a:prstGeom prst="rect">
            <a:avLst/>
          </a:prstGeom>
          <a:noFill/>
          <a:extLst>
            <a:ext uri="{909E8E84-426E-40DD-AFC4-6F175D3DCCD1}">
              <a14:hiddenFill xmlns:a14="http://schemas.microsoft.com/office/drawing/2010/main">
                <a:solidFill>
                  <a:srgbClr val="FFFFFF"/>
                </a:solidFill>
              </a14:hiddenFill>
            </a:ext>
          </a:extLst>
        </p:spPr>
      </p:pic>
      <p:sp>
        <p:nvSpPr>
          <p:cNvPr id="65" name="Line 128"/>
          <p:cNvSpPr>
            <a:spLocks noChangeShapeType="1"/>
          </p:cNvSpPr>
          <p:nvPr/>
        </p:nvSpPr>
        <p:spPr bwMode="auto">
          <a:xfrm>
            <a:off x="5791200" y="254000"/>
            <a:ext cx="0" cy="60960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pic>
        <p:nvPicPr>
          <p:cNvPr id="66" name="Picture 127" descr="280806ngochungcodoquockhanh"/>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84987" y="1097061"/>
            <a:ext cx="533400" cy="385763"/>
          </a:xfrm>
          <a:prstGeom prst="rect">
            <a:avLst/>
          </a:prstGeom>
          <a:noFill/>
          <a:extLst>
            <a:ext uri="{909E8E84-426E-40DD-AFC4-6F175D3DCCD1}">
              <a14:hiddenFill xmlns:a14="http://schemas.microsoft.com/office/drawing/2010/main">
                <a:solidFill>
                  <a:srgbClr val="FFFFFF"/>
                </a:solidFill>
              </a14:hiddenFill>
            </a:ext>
          </a:extLst>
        </p:spPr>
      </p:pic>
      <p:sp>
        <p:nvSpPr>
          <p:cNvPr id="67" name="Line 128"/>
          <p:cNvSpPr>
            <a:spLocks noChangeShapeType="1"/>
          </p:cNvSpPr>
          <p:nvPr/>
        </p:nvSpPr>
        <p:spPr bwMode="auto">
          <a:xfrm>
            <a:off x="6884987" y="1122461"/>
            <a:ext cx="0" cy="60960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69" name="AutoShape 38"/>
          <p:cNvSpPr>
            <a:spLocks noChangeArrowheads="1"/>
          </p:cNvSpPr>
          <p:nvPr/>
        </p:nvSpPr>
        <p:spPr bwMode="auto">
          <a:xfrm rot="8161623">
            <a:off x="8821362" y="12255"/>
            <a:ext cx="762000" cy="152400"/>
          </a:xfrm>
          <a:prstGeom prst="rightArrow">
            <a:avLst>
              <a:gd name="adj1" fmla="val 50000"/>
              <a:gd name="adj2" fmla="val 125000"/>
            </a:avLst>
          </a:prstGeom>
          <a:solidFill>
            <a:srgbClr val="9966FF"/>
          </a:solidFill>
          <a:ln w="9525">
            <a:solidFill>
              <a:srgbClr val="9966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p>
            <a:pPr algn="ctr"/>
            <a:endParaRPr lang="en-US">
              <a:solidFill>
                <a:srgbClr val="9966FF"/>
              </a:solidFill>
            </a:endParaRPr>
          </a:p>
        </p:txBody>
      </p:sp>
      <p:sp>
        <p:nvSpPr>
          <p:cNvPr id="70" name="AutoShape 39"/>
          <p:cNvSpPr>
            <a:spLocks noChangeArrowheads="1"/>
          </p:cNvSpPr>
          <p:nvPr/>
        </p:nvSpPr>
        <p:spPr bwMode="auto">
          <a:xfrm rot="4750596">
            <a:off x="5969623" y="-357983"/>
            <a:ext cx="655638" cy="152400"/>
          </a:xfrm>
          <a:prstGeom prst="rightArrow">
            <a:avLst>
              <a:gd name="adj1" fmla="val 50000"/>
              <a:gd name="adj2" fmla="val 107552"/>
            </a:avLst>
          </a:prstGeom>
          <a:solidFill>
            <a:srgbClr val="9966FF"/>
          </a:solidFill>
          <a:ln w="9525">
            <a:solidFill>
              <a:srgbClr val="9966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p>
            <a:pPr algn="ctr"/>
            <a:endParaRPr lang="en-US">
              <a:solidFill>
                <a:srgbClr val="9966FF"/>
              </a:solidFill>
            </a:endParaRPr>
          </a:p>
        </p:txBody>
      </p:sp>
      <p:sp>
        <p:nvSpPr>
          <p:cNvPr id="71" name="AutoShape 40"/>
          <p:cNvSpPr>
            <a:spLocks noChangeArrowheads="1"/>
          </p:cNvSpPr>
          <p:nvPr/>
        </p:nvSpPr>
        <p:spPr bwMode="auto">
          <a:xfrm rot="12781432">
            <a:off x="9128958" y="2719386"/>
            <a:ext cx="685800" cy="152400"/>
          </a:xfrm>
          <a:prstGeom prst="rightArrow">
            <a:avLst>
              <a:gd name="adj1" fmla="val 50000"/>
              <a:gd name="adj2" fmla="val 112500"/>
            </a:avLst>
          </a:prstGeom>
          <a:solidFill>
            <a:srgbClr val="9966FF"/>
          </a:solidFill>
          <a:ln w="9525">
            <a:solidFill>
              <a:srgbClr val="9966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p>
            <a:pPr algn="ctr"/>
            <a:endParaRPr lang="en-US">
              <a:solidFill>
                <a:srgbClr val="9966FF"/>
              </a:solidFill>
            </a:endParaRPr>
          </a:p>
        </p:txBody>
      </p:sp>
      <p:sp>
        <p:nvSpPr>
          <p:cNvPr id="72" name="AutoShape 41"/>
          <p:cNvSpPr>
            <a:spLocks noChangeArrowheads="1"/>
          </p:cNvSpPr>
          <p:nvPr/>
        </p:nvSpPr>
        <p:spPr bwMode="auto">
          <a:xfrm rot="2551356" flipV="1">
            <a:off x="2680883" y="-396052"/>
            <a:ext cx="742487" cy="228540"/>
          </a:xfrm>
          <a:prstGeom prst="rightArrow">
            <a:avLst>
              <a:gd name="adj1" fmla="val 50000"/>
              <a:gd name="adj2" fmla="val 63158"/>
            </a:avLst>
          </a:prstGeom>
          <a:solidFill>
            <a:srgbClr val="9966FF"/>
          </a:solidFill>
          <a:ln w="9525">
            <a:solidFill>
              <a:srgbClr val="9966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p>
            <a:pPr algn="ctr"/>
            <a:endParaRPr lang="en-US">
              <a:solidFill>
                <a:srgbClr val="9966FF"/>
              </a:solidFill>
            </a:endParaRPr>
          </a:p>
        </p:txBody>
      </p:sp>
      <p:sp>
        <p:nvSpPr>
          <p:cNvPr id="68" name="AutoShape 37"/>
          <p:cNvSpPr>
            <a:spLocks noChangeArrowheads="1"/>
          </p:cNvSpPr>
          <p:nvPr/>
        </p:nvSpPr>
        <p:spPr bwMode="auto">
          <a:xfrm rot="19503553" flipH="1">
            <a:off x="7006605" y="-392850"/>
            <a:ext cx="381000" cy="222136"/>
          </a:xfrm>
          <a:prstGeom prst="rightArrow">
            <a:avLst>
              <a:gd name="adj1" fmla="val 50000"/>
              <a:gd name="adj2" fmla="val 62500"/>
            </a:avLst>
          </a:prstGeom>
          <a:solidFill>
            <a:srgbClr val="9966FF"/>
          </a:solidFill>
          <a:ln w="9525">
            <a:solidFill>
              <a:srgbClr val="9966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US">
              <a:solidFill>
                <a:srgbClr val="9966FF"/>
              </a:solidFill>
            </a:endParaRPr>
          </a:p>
        </p:txBody>
      </p:sp>
      <p:pic>
        <p:nvPicPr>
          <p:cNvPr id="73" name="Picture 3" descr="Explode-04-june"/>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4798219" y="1309358"/>
            <a:ext cx="338138"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 name="Picture 3" descr="Explode-04-june"/>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5654149" y="592137"/>
            <a:ext cx="338138"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 name="Picture 3" descr="Explode-04-june"/>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715918" y="1469537"/>
            <a:ext cx="338138"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 name="Picture 21" descr="BDCANN~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flipH="1">
            <a:off x="5800724" y="407830"/>
            <a:ext cx="2093859" cy="460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 name="Picture 21" descr="BDCANN~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flipH="1">
            <a:off x="6847652" y="1364456"/>
            <a:ext cx="1465319" cy="460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 name="Picture 21" descr="BDCANN~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2719069">
            <a:off x="3621324" y="753800"/>
            <a:ext cx="1643058" cy="460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87892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3628"/>
                                        </p:tgtEl>
                                        <p:attrNameLst>
                                          <p:attrName>style.visibility</p:attrName>
                                        </p:attrNameLst>
                                      </p:cBhvr>
                                      <p:to>
                                        <p:strVal val="visible"/>
                                      </p:to>
                                    </p:set>
                                    <p:animEffect transition="in" filter="wipe(left)">
                                      <p:cBhvr>
                                        <p:cTn id="7" dur="500"/>
                                        <p:tgtEl>
                                          <p:spTgt spid="2362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79"/>
                                        </p:tgtEl>
                                        <p:attrNameLst>
                                          <p:attrName>style.visibility</p:attrName>
                                        </p:attrNameLst>
                                      </p:cBhvr>
                                      <p:to>
                                        <p:strVal val="visible"/>
                                      </p:to>
                                    </p:set>
                                    <p:animEffect transition="in" filter="randombar(horizontal)">
                                      <p:cBhvr>
                                        <p:cTn id="12" dur="500"/>
                                        <p:tgtEl>
                                          <p:spTgt spid="79"/>
                                        </p:tgtEl>
                                      </p:cBhvr>
                                    </p:animEffect>
                                  </p:childTnLst>
                                  <p:subTnLst>
                                    <p:audio>
                                      <p:cMediaNode>
                                        <p:cTn display="0" masterRel="sameClick">
                                          <p:stCondLst>
                                            <p:cond evt="begin" delay="0">
                                              <p:tn val="10"/>
                                            </p:cond>
                                          </p:stCondLst>
                                          <p:endCondLst>
                                            <p:cond evt="onStopAudio" delay="0">
                                              <p:tgtEl>
                                                <p:sldTgt/>
                                              </p:tgtEl>
                                            </p:cond>
                                          </p:endCondLst>
                                        </p:cTn>
                                        <p:tgtEl>
                                          <p:sndTgt r:embed="rId2" name="Quyet dinh lich su DT VNG.wav"/>
                                        </p:tgtEl>
                                      </p:cMediaNode>
                                    </p:audio>
                                  </p:subTnLst>
                                </p:cTn>
                              </p:par>
                              <p:par>
                                <p:cTn id="13" presetID="14" presetClass="entr" presetSubtype="10" fill="hold" nodeType="withEffect">
                                  <p:stCondLst>
                                    <p:cond delay="0"/>
                                  </p:stCondLst>
                                  <p:childTnLst>
                                    <p:set>
                                      <p:cBhvr>
                                        <p:cTn id="14" dur="1" fill="hold">
                                          <p:stCondLst>
                                            <p:cond delay="0"/>
                                          </p:stCondLst>
                                        </p:cTn>
                                        <p:tgtEl>
                                          <p:spTgt spid="77"/>
                                        </p:tgtEl>
                                        <p:attrNameLst>
                                          <p:attrName>style.visibility</p:attrName>
                                        </p:attrNameLst>
                                      </p:cBhvr>
                                      <p:to>
                                        <p:strVal val="visible"/>
                                      </p:to>
                                    </p:set>
                                    <p:animEffect transition="in" filter="randombar(horizontal)">
                                      <p:cBhvr>
                                        <p:cTn id="15" dur="500"/>
                                        <p:tgtEl>
                                          <p:spTgt spid="77"/>
                                        </p:tgtEl>
                                      </p:cBhvr>
                                    </p:animEffect>
                                  </p:childTnLst>
                                  <p:subTnLst>
                                    <p:audio>
                                      <p:cMediaNode>
                                        <p:cTn display="0" masterRel="sameClick">
                                          <p:stCondLst>
                                            <p:cond evt="begin" delay="0">
                                              <p:tn val="13"/>
                                            </p:cond>
                                          </p:stCondLst>
                                          <p:endCondLst>
                                            <p:cond evt="onStopAudio" delay="0">
                                              <p:tgtEl>
                                                <p:sldTgt/>
                                              </p:tgtEl>
                                            </p:cond>
                                          </p:endCondLst>
                                        </p:cTn>
                                        <p:tgtEl>
                                          <p:sndTgt r:embed="rId2" name="Quyet dinh lich su DT VNG.wav"/>
                                        </p:tgtEl>
                                      </p:cMediaNode>
                                    </p:audio>
                                  </p:subTnLst>
                                </p:cTn>
                              </p:par>
                              <p:par>
                                <p:cTn id="16" presetID="14" presetClass="entr" presetSubtype="10" fill="hold" nodeType="withEffect">
                                  <p:stCondLst>
                                    <p:cond delay="0"/>
                                  </p:stCondLst>
                                  <p:childTnLst>
                                    <p:set>
                                      <p:cBhvr>
                                        <p:cTn id="17" dur="1" fill="hold">
                                          <p:stCondLst>
                                            <p:cond delay="0"/>
                                          </p:stCondLst>
                                        </p:cTn>
                                        <p:tgtEl>
                                          <p:spTgt spid="78"/>
                                        </p:tgtEl>
                                        <p:attrNameLst>
                                          <p:attrName>style.visibility</p:attrName>
                                        </p:attrNameLst>
                                      </p:cBhvr>
                                      <p:to>
                                        <p:strVal val="visible"/>
                                      </p:to>
                                    </p:set>
                                    <p:animEffect transition="in" filter="randombar(horizontal)">
                                      <p:cBhvr>
                                        <p:cTn id="18" dur="500"/>
                                        <p:tgtEl>
                                          <p:spTgt spid="78"/>
                                        </p:tgtEl>
                                      </p:cBhvr>
                                    </p:animEffect>
                                  </p:childTnLst>
                                  <p:subTnLst>
                                    <p:audio>
                                      <p:cMediaNode>
                                        <p:cTn display="0" masterRel="sameClick">
                                          <p:stCondLst>
                                            <p:cond evt="begin" delay="0">
                                              <p:tn val="16"/>
                                            </p:cond>
                                          </p:stCondLst>
                                          <p:endCondLst>
                                            <p:cond evt="onStopAudio" delay="0">
                                              <p:tgtEl>
                                                <p:sldTgt/>
                                              </p:tgtEl>
                                            </p:cond>
                                          </p:endCondLst>
                                        </p:cTn>
                                        <p:tgtEl>
                                          <p:sndTgt r:embed="rId2" name="Quyet dinh lich su DT VNG.wav"/>
                                        </p:tgtEl>
                                      </p:cMediaNode>
                                    </p:audio>
                                  </p:subTnLst>
                                </p:cTn>
                              </p:par>
                            </p:childTnLst>
                          </p:cTn>
                        </p:par>
                      </p:childTnLst>
                    </p:cTn>
                  </p:par>
                  <p:par>
                    <p:cTn id="19" fill="hold">
                      <p:stCondLst>
                        <p:cond delay="indefinite"/>
                      </p:stCondLst>
                      <p:childTnLst>
                        <p:par>
                          <p:cTn id="20" fill="hold">
                            <p:stCondLst>
                              <p:cond delay="0"/>
                            </p:stCondLst>
                            <p:childTnLst>
                              <p:par>
                                <p:cTn id="21" presetID="10" presetClass="entr" presetSubtype="0" repeatCount="2000" fill="hold" grpId="0" nodeType="clickEffect">
                                  <p:stCondLst>
                                    <p:cond delay="0"/>
                                  </p:stCondLst>
                                  <p:childTnLst>
                                    <p:set>
                                      <p:cBhvr>
                                        <p:cTn id="22" dur="1" fill="hold">
                                          <p:stCondLst>
                                            <p:cond delay="0"/>
                                          </p:stCondLst>
                                        </p:cTn>
                                        <p:tgtEl>
                                          <p:spTgt spid="72"/>
                                        </p:tgtEl>
                                        <p:attrNameLst>
                                          <p:attrName>style.visibility</p:attrName>
                                        </p:attrNameLst>
                                      </p:cBhvr>
                                      <p:to>
                                        <p:strVal val="visible"/>
                                      </p:to>
                                    </p:set>
                                    <p:animEffect transition="in" filter="fade">
                                      <p:cBhvr>
                                        <p:cTn id="23" dur="500"/>
                                        <p:tgtEl>
                                          <p:spTgt spid="72"/>
                                        </p:tgtEl>
                                      </p:cBhvr>
                                    </p:animEffect>
                                  </p:childTnLst>
                                  <p:subTnLst>
                                    <p:audio>
                                      <p:cMediaNode>
                                        <p:cTn display="0" masterRel="sameClick">
                                          <p:stCondLst>
                                            <p:cond evt="begin" delay="0">
                                              <p:tn val="21"/>
                                            </p:cond>
                                          </p:stCondLst>
                                          <p:endCondLst>
                                            <p:cond evt="onStopAudio" delay="0">
                                              <p:tgtEl>
                                                <p:sldTgt/>
                                              </p:tgtEl>
                                            </p:cond>
                                          </p:endCondLst>
                                        </p:cTn>
                                        <p:tgtEl>
                                          <p:sndTgt r:embed="rId3" name="TIENG BOM.wav"/>
                                        </p:tgtEl>
                                      </p:cMediaNode>
                                    </p:audio>
                                  </p:subTnLst>
                                </p:cTn>
                              </p:par>
                              <p:par>
                                <p:cTn id="24" presetID="64" presetClass="path" presetSubtype="0" accel="50000" decel="50000" fill="hold" grpId="1" nodeType="withEffect">
                                  <p:stCondLst>
                                    <p:cond delay="0"/>
                                  </p:stCondLst>
                                  <p:childTnLst>
                                    <p:animMotion origin="layout" path="M 0.00035 0.0037 L 0.16702 0.22571 " pathEditMode="relative" rAng="0" ptsTypes="AA">
                                      <p:cBhvr>
                                        <p:cTn id="25" dur="3000" fill="hold"/>
                                        <p:tgtEl>
                                          <p:spTgt spid="72"/>
                                        </p:tgtEl>
                                        <p:attrNameLst>
                                          <p:attrName>ppt_x</p:attrName>
                                          <p:attrName>ppt_y</p:attrName>
                                        </p:attrNameLst>
                                      </p:cBhvr>
                                      <p:rCtr x="8333" y="11101"/>
                                    </p:animMotion>
                                  </p:childTnLst>
                                  <p:subTnLst>
                                    <p:audio>
                                      <p:cMediaNode>
                                        <p:cTn display="0" masterRel="sameClick">
                                          <p:stCondLst>
                                            <p:cond evt="begin" delay="0">
                                              <p:tn val="24"/>
                                            </p:cond>
                                          </p:stCondLst>
                                          <p:endCondLst>
                                            <p:cond evt="onStopAudio" delay="0">
                                              <p:tgtEl>
                                                <p:sldTgt/>
                                              </p:tgtEl>
                                            </p:cond>
                                          </p:endCondLst>
                                        </p:cTn>
                                        <p:tgtEl>
                                          <p:sndTgt r:embed="rId2" name="Quyet dinh lich su DT VNG.wav"/>
                                        </p:tgtEl>
                                      </p:cMediaNode>
                                    </p:audio>
                                  </p:subTnLst>
                                </p:cTn>
                              </p:par>
                              <p:par>
                                <p:cTn id="26" presetID="53" presetClass="entr" presetSubtype="16" fill="hold" nodeType="withEffect">
                                  <p:stCondLst>
                                    <p:cond delay="0"/>
                                  </p:stCondLst>
                                  <p:childTnLst>
                                    <p:set>
                                      <p:cBhvr>
                                        <p:cTn id="27" dur="1" fill="hold">
                                          <p:stCondLst>
                                            <p:cond delay="0"/>
                                          </p:stCondLst>
                                        </p:cTn>
                                        <p:tgtEl>
                                          <p:spTgt spid="73"/>
                                        </p:tgtEl>
                                        <p:attrNameLst>
                                          <p:attrName>style.visibility</p:attrName>
                                        </p:attrNameLst>
                                      </p:cBhvr>
                                      <p:to>
                                        <p:strVal val="visible"/>
                                      </p:to>
                                    </p:set>
                                    <p:anim calcmode="lin" valueType="num">
                                      <p:cBhvr>
                                        <p:cTn id="28" dur="500" fill="hold"/>
                                        <p:tgtEl>
                                          <p:spTgt spid="73"/>
                                        </p:tgtEl>
                                        <p:attrNameLst>
                                          <p:attrName>ppt_w</p:attrName>
                                        </p:attrNameLst>
                                      </p:cBhvr>
                                      <p:tavLst>
                                        <p:tav tm="0">
                                          <p:val>
                                            <p:fltVal val="0"/>
                                          </p:val>
                                        </p:tav>
                                        <p:tav tm="100000">
                                          <p:val>
                                            <p:strVal val="#ppt_w"/>
                                          </p:val>
                                        </p:tav>
                                      </p:tavLst>
                                    </p:anim>
                                    <p:anim calcmode="lin" valueType="num">
                                      <p:cBhvr>
                                        <p:cTn id="29" dur="500" fill="hold"/>
                                        <p:tgtEl>
                                          <p:spTgt spid="73"/>
                                        </p:tgtEl>
                                        <p:attrNameLst>
                                          <p:attrName>ppt_h</p:attrName>
                                        </p:attrNameLst>
                                      </p:cBhvr>
                                      <p:tavLst>
                                        <p:tav tm="0">
                                          <p:val>
                                            <p:fltVal val="0"/>
                                          </p:val>
                                        </p:tav>
                                        <p:tav tm="100000">
                                          <p:val>
                                            <p:strVal val="#ppt_h"/>
                                          </p:val>
                                        </p:tav>
                                      </p:tavLst>
                                    </p:anim>
                                    <p:animEffect transition="in" filter="fade">
                                      <p:cBhvr>
                                        <p:cTn id="30" dur="500"/>
                                        <p:tgtEl>
                                          <p:spTgt spid="73"/>
                                        </p:tgtEl>
                                      </p:cBhvr>
                                    </p:animEffect>
                                  </p:childTnLst>
                                </p:cTn>
                              </p:par>
                              <p:par>
                                <p:cTn id="31" presetID="10" presetClass="entr" presetSubtype="0" repeatCount="2000" fill="hold" grpId="0" nodeType="withEffect">
                                  <p:stCondLst>
                                    <p:cond delay="0"/>
                                  </p:stCondLst>
                                  <p:childTnLst>
                                    <p:set>
                                      <p:cBhvr>
                                        <p:cTn id="32" dur="1" fill="hold">
                                          <p:stCondLst>
                                            <p:cond delay="0"/>
                                          </p:stCondLst>
                                        </p:cTn>
                                        <p:tgtEl>
                                          <p:spTgt spid="68"/>
                                        </p:tgtEl>
                                        <p:attrNameLst>
                                          <p:attrName>style.visibility</p:attrName>
                                        </p:attrNameLst>
                                      </p:cBhvr>
                                      <p:to>
                                        <p:strVal val="visible"/>
                                      </p:to>
                                    </p:set>
                                    <p:animEffect transition="in" filter="fade">
                                      <p:cBhvr>
                                        <p:cTn id="33" dur="500"/>
                                        <p:tgtEl>
                                          <p:spTgt spid="68"/>
                                        </p:tgtEl>
                                      </p:cBhvr>
                                    </p:animEffect>
                                  </p:childTnLst>
                                </p:cTn>
                              </p:par>
                              <p:par>
                                <p:cTn id="34" presetID="64" presetClass="path" presetSubtype="0" accel="50000" decel="50000" fill="hold" grpId="1" nodeType="withEffect">
                                  <p:stCondLst>
                                    <p:cond delay="0"/>
                                  </p:stCondLst>
                                  <p:childTnLst>
                                    <p:animMotion origin="layout" path="M 5E-6 -4.6901E-6 L -0.12605 0.13738 " pathEditMode="relative" rAng="0" ptsTypes="AA">
                                      <p:cBhvr>
                                        <p:cTn id="35" dur="3000" fill="hold"/>
                                        <p:tgtEl>
                                          <p:spTgt spid="68"/>
                                        </p:tgtEl>
                                        <p:attrNameLst>
                                          <p:attrName>ppt_x</p:attrName>
                                          <p:attrName>ppt_y</p:attrName>
                                        </p:attrNameLst>
                                      </p:cBhvr>
                                      <p:rCtr x="-6302" y="6869"/>
                                    </p:animMotion>
                                  </p:childTnLst>
                                </p:cTn>
                              </p:par>
                            </p:childTnLst>
                          </p:cTn>
                        </p:par>
                        <p:par>
                          <p:cTn id="36" fill="hold">
                            <p:stCondLst>
                              <p:cond delay="3000"/>
                            </p:stCondLst>
                            <p:childTnLst>
                              <p:par>
                                <p:cTn id="37" presetID="53" presetClass="entr" presetSubtype="16" fill="hold" nodeType="afterEffect">
                                  <p:stCondLst>
                                    <p:cond delay="0"/>
                                  </p:stCondLst>
                                  <p:childTnLst>
                                    <p:set>
                                      <p:cBhvr>
                                        <p:cTn id="38" dur="1" fill="hold">
                                          <p:stCondLst>
                                            <p:cond delay="0"/>
                                          </p:stCondLst>
                                        </p:cTn>
                                        <p:tgtEl>
                                          <p:spTgt spid="74"/>
                                        </p:tgtEl>
                                        <p:attrNameLst>
                                          <p:attrName>style.visibility</p:attrName>
                                        </p:attrNameLst>
                                      </p:cBhvr>
                                      <p:to>
                                        <p:strVal val="visible"/>
                                      </p:to>
                                    </p:set>
                                    <p:anim calcmode="lin" valueType="num">
                                      <p:cBhvr>
                                        <p:cTn id="39" dur="500" fill="hold"/>
                                        <p:tgtEl>
                                          <p:spTgt spid="74"/>
                                        </p:tgtEl>
                                        <p:attrNameLst>
                                          <p:attrName>ppt_w</p:attrName>
                                        </p:attrNameLst>
                                      </p:cBhvr>
                                      <p:tavLst>
                                        <p:tav tm="0">
                                          <p:val>
                                            <p:fltVal val="0"/>
                                          </p:val>
                                        </p:tav>
                                        <p:tav tm="100000">
                                          <p:val>
                                            <p:strVal val="#ppt_w"/>
                                          </p:val>
                                        </p:tav>
                                      </p:tavLst>
                                    </p:anim>
                                    <p:anim calcmode="lin" valueType="num">
                                      <p:cBhvr>
                                        <p:cTn id="40" dur="500" fill="hold"/>
                                        <p:tgtEl>
                                          <p:spTgt spid="74"/>
                                        </p:tgtEl>
                                        <p:attrNameLst>
                                          <p:attrName>ppt_h</p:attrName>
                                        </p:attrNameLst>
                                      </p:cBhvr>
                                      <p:tavLst>
                                        <p:tav tm="0">
                                          <p:val>
                                            <p:fltVal val="0"/>
                                          </p:val>
                                        </p:tav>
                                        <p:tav tm="100000">
                                          <p:val>
                                            <p:strVal val="#ppt_h"/>
                                          </p:val>
                                        </p:tav>
                                      </p:tavLst>
                                    </p:anim>
                                    <p:animEffect transition="in" filter="fade">
                                      <p:cBhvr>
                                        <p:cTn id="41" dur="500"/>
                                        <p:tgtEl>
                                          <p:spTgt spid="74"/>
                                        </p:tgtEl>
                                      </p:cBhvr>
                                    </p:animEffect>
                                  </p:childTnLst>
                                </p:cTn>
                              </p:par>
                              <p:par>
                                <p:cTn id="42" presetID="10" presetClass="entr" presetSubtype="0" repeatCount="2000" fill="hold" grpId="0" nodeType="withEffect">
                                  <p:stCondLst>
                                    <p:cond delay="0"/>
                                  </p:stCondLst>
                                  <p:childTnLst>
                                    <p:set>
                                      <p:cBhvr>
                                        <p:cTn id="43" dur="1" fill="hold">
                                          <p:stCondLst>
                                            <p:cond delay="0"/>
                                          </p:stCondLst>
                                        </p:cTn>
                                        <p:tgtEl>
                                          <p:spTgt spid="71"/>
                                        </p:tgtEl>
                                        <p:attrNameLst>
                                          <p:attrName>style.visibility</p:attrName>
                                        </p:attrNameLst>
                                      </p:cBhvr>
                                      <p:to>
                                        <p:strVal val="visible"/>
                                      </p:to>
                                    </p:set>
                                    <p:animEffect transition="in" filter="fade">
                                      <p:cBhvr>
                                        <p:cTn id="44" dur="500"/>
                                        <p:tgtEl>
                                          <p:spTgt spid="71"/>
                                        </p:tgtEl>
                                      </p:cBhvr>
                                    </p:animEffect>
                                  </p:childTnLst>
                                </p:cTn>
                              </p:par>
                              <p:par>
                                <p:cTn id="45" presetID="64" presetClass="path" presetSubtype="0" accel="50000" decel="50000" fill="hold" grpId="1" nodeType="withEffect">
                                  <p:stCondLst>
                                    <p:cond delay="0"/>
                                  </p:stCondLst>
                                  <p:childTnLst>
                                    <p:animMotion origin="layout" path="M 2.5E-6 -1.79463E-6 L -0.36927 -0.25185 " pathEditMode="relative" rAng="0" ptsTypes="AA">
                                      <p:cBhvr>
                                        <p:cTn id="46" dur="3000" fill="hold"/>
                                        <p:tgtEl>
                                          <p:spTgt spid="71"/>
                                        </p:tgtEl>
                                        <p:attrNameLst>
                                          <p:attrName>ppt_x</p:attrName>
                                          <p:attrName>ppt_y</p:attrName>
                                        </p:attrNameLst>
                                      </p:cBhvr>
                                      <p:rCtr x="-18472" y="-12604"/>
                                    </p:animMotion>
                                  </p:childTnLst>
                                </p:cTn>
                              </p:par>
                              <p:par>
                                <p:cTn id="47" presetID="10" presetClass="entr" presetSubtype="0" repeatCount="2000" fill="hold" grpId="0" nodeType="withEffect">
                                  <p:stCondLst>
                                    <p:cond delay="0"/>
                                  </p:stCondLst>
                                  <p:childTnLst>
                                    <p:set>
                                      <p:cBhvr>
                                        <p:cTn id="48" dur="1" fill="hold">
                                          <p:stCondLst>
                                            <p:cond delay="0"/>
                                          </p:stCondLst>
                                        </p:cTn>
                                        <p:tgtEl>
                                          <p:spTgt spid="70"/>
                                        </p:tgtEl>
                                        <p:attrNameLst>
                                          <p:attrName>style.visibility</p:attrName>
                                        </p:attrNameLst>
                                      </p:cBhvr>
                                      <p:to>
                                        <p:strVal val="visible"/>
                                      </p:to>
                                    </p:set>
                                    <p:animEffect transition="in" filter="fade">
                                      <p:cBhvr>
                                        <p:cTn id="49" dur="500"/>
                                        <p:tgtEl>
                                          <p:spTgt spid="70"/>
                                        </p:tgtEl>
                                      </p:cBhvr>
                                    </p:animEffect>
                                  </p:childTnLst>
                                </p:cTn>
                              </p:par>
                              <p:par>
                                <p:cTn id="50" presetID="64" presetClass="path" presetSubtype="0" accel="50000" decel="50000" fill="hold" grpId="1" nodeType="withEffect">
                                  <p:stCondLst>
                                    <p:cond delay="0"/>
                                  </p:stCondLst>
                                  <p:childTnLst>
                                    <p:animMotion origin="layout" path="M 3.33333E-6 4.32007E-6 L 0.05833 0.22964 " pathEditMode="relative" rAng="0" ptsTypes="AA">
                                      <p:cBhvr>
                                        <p:cTn id="51" dur="3000" fill="hold"/>
                                        <p:tgtEl>
                                          <p:spTgt spid="70"/>
                                        </p:tgtEl>
                                        <p:attrNameLst>
                                          <p:attrName>ppt_x</p:attrName>
                                          <p:attrName>ppt_y</p:attrName>
                                        </p:attrNameLst>
                                      </p:cBhvr>
                                      <p:rCtr x="2917" y="11471"/>
                                    </p:animMotion>
                                  </p:childTnLst>
                                </p:cTn>
                              </p:par>
                            </p:childTnLst>
                          </p:cTn>
                        </p:par>
                        <p:par>
                          <p:cTn id="52" fill="hold">
                            <p:stCondLst>
                              <p:cond delay="6000"/>
                            </p:stCondLst>
                            <p:childTnLst>
                              <p:par>
                                <p:cTn id="53" presetID="53" presetClass="entr" presetSubtype="16" fill="hold" nodeType="afterEffect">
                                  <p:stCondLst>
                                    <p:cond delay="0"/>
                                  </p:stCondLst>
                                  <p:childTnLst>
                                    <p:set>
                                      <p:cBhvr>
                                        <p:cTn id="54" dur="1" fill="hold">
                                          <p:stCondLst>
                                            <p:cond delay="0"/>
                                          </p:stCondLst>
                                        </p:cTn>
                                        <p:tgtEl>
                                          <p:spTgt spid="75"/>
                                        </p:tgtEl>
                                        <p:attrNameLst>
                                          <p:attrName>style.visibility</p:attrName>
                                        </p:attrNameLst>
                                      </p:cBhvr>
                                      <p:to>
                                        <p:strVal val="visible"/>
                                      </p:to>
                                    </p:set>
                                    <p:anim calcmode="lin" valueType="num">
                                      <p:cBhvr>
                                        <p:cTn id="55" dur="500" fill="hold"/>
                                        <p:tgtEl>
                                          <p:spTgt spid="75"/>
                                        </p:tgtEl>
                                        <p:attrNameLst>
                                          <p:attrName>ppt_w</p:attrName>
                                        </p:attrNameLst>
                                      </p:cBhvr>
                                      <p:tavLst>
                                        <p:tav tm="0">
                                          <p:val>
                                            <p:fltVal val="0"/>
                                          </p:val>
                                        </p:tav>
                                        <p:tav tm="100000">
                                          <p:val>
                                            <p:strVal val="#ppt_w"/>
                                          </p:val>
                                        </p:tav>
                                      </p:tavLst>
                                    </p:anim>
                                    <p:anim calcmode="lin" valueType="num">
                                      <p:cBhvr>
                                        <p:cTn id="56" dur="500" fill="hold"/>
                                        <p:tgtEl>
                                          <p:spTgt spid="75"/>
                                        </p:tgtEl>
                                        <p:attrNameLst>
                                          <p:attrName>ppt_h</p:attrName>
                                        </p:attrNameLst>
                                      </p:cBhvr>
                                      <p:tavLst>
                                        <p:tav tm="0">
                                          <p:val>
                                            <p:fltVal val="0"/>
                                          </p:val>
                                        </p:tav>
                                        <p:tav tm="100000">
                                          <p:val>
                                            <p:strVal val="#ppt_h"/>
                                          </p:val>
                                        </p:tav>
                                      </p:tavLst>
                                    </p:anim>
                                    <p:animEffect transition="in" filter="fade">
                                      <p:cBhvr>
                                        <p:cTn id="57" dur="500"/>
                                        <p:tgtEl>
                                          <p:spTgt spid="75"/>
                                        </p:tgtEl>
                                      </p:cBhvr>
                                    </p:animEffect>
                                  </p:childTnLst>
                                </p:cTn>
                              </p:par>
                              <p:par>
                                <p:cTn id="58" presetID="10" presetClass="entr" presetSubtype="0" repeatCount="2000" fill="hold" grpId="0" nodeType="withEffect">
                                  <p:stCondLst>
                                    <p:cond delay="0"/>
                                  </p:stCondLst>
                                  <p:childTnLst>
                                    <p:set>
                                      <p:cBhvr>
                                        <p:cTn id="59" dur="1" fill="hold">
                                          <p:stCondLst>
                                            <p:cond delay="0"/>
                                          </p:stCondLst>
                                        </p:cTn>
                                        <p:tgtEl>
                                          <p:spTgt spid="69"/>
                                        </p:tgtEl>
                                        <p:attrNameLst>
                                          <p:attrName>style.visibility</p:attrName>
                                        </p:attrNameLst>
                                      </p:cBhvr>
                                      <p:to>
                                        <p:strVal val="visible"/>
                                      </p:to>
                                    </p:set>
                                    <p:animEffect transition="in" filter="fade">
                                      <p:cBhvr>
                                        <p:cTn id="60" dur="500"/>
                                        <p:tgtEl>
                                          <p:spTgt spid="69"/>
                                        </p:tgtEl>
                                      </p:cBhvr>
                                    </p:animEffect>
                                  </p:childTnLst>
                                </p:cTn>
                              </p:par>
                              <p:par>
                                <p:cTn id="61" presetID="64" presetClass="path" presetSubtype="0" accel="50000" decel="50000" fill="hold" grpId="1" nodeType="withEffect">
                                  <p:stCondLst>
                                    <p:cond delay="0"/>
                                  </p:stCondLst>
                                  <p:childTnLst>
                                    <p:animMotion origin="layout" path="M -3.61111E-6 -9.71323E-7 L -0.19809 0.19797 " pathEditMode="relative" rAng="0" ptsTypes="AA">
                                      <p:cBhvr>
                                        <p:cTn id="62" dur="3000" fill="hold"/>
                                        <p:tgtEl>
                                          <p:spTgt spid="69"/>
                                        </p:tgtEl>
                                        <p:attrNameLst>
                                          <p:attrName>ppt_x</p:attrName>
                                          <p:attrName>ppt_y</p:attrName>
                                        </p:attrNameLst>
                                      </p:cBhvr>
                                      <p:rCtr x="-9913" y="9898"/>
                                    </p:animMotion>
                                  </p:childTnLst>
                                </p:cTn>
                              </p:par>
                              <p:par>
                                <p:cTn id="63" presetID="10" presetClass="exit" presetSubtype="0" fill="hold" nodeType="withEffect">
                                  <p:stCondLst>
                                    <p:cond delay="0"/>
                                  </p:stCondLst>
                                  <p:childTnLst>
                                    <p:animEffect transition="out" filter="fade">
                                      <p:cBhvr>
                                        <p:cTn id="64" dur="500"/>
                                        <p:tgtEl>
                                          <p:spTgt spid="74"/>
                                        </p:tgtEl>
                                      </p:cBhvr>
                                    </p:animEffect>
                                    <p:set>
                                      <p:cBhvr>
                                        <p:cTn id="65" dur="1" fill="hold">
                                          <p:stCondLst>
                                            <p:cond delay="499"/>
                                          </p:stCondLst>
                                        </p:cTn>
                                        <p:tgtEl>
                                          <p:spTgt spid="74"/>
                                        </p:tgtEl>
                                        <p:attrNameLst>
                                          <p:attrName>style.visibility</p:attrName>
                                        </p:attrNameLst>
                                      </p:cBhvr>
                                      <p:to>
                                        <p:strVal val="hidden"/>
                                      </p:to>
                                    </p:set>
                                  </p:childTnLst>
                                </p:cTn>
                              </p:par>
                            </p:childTnLst>
                          </p:cTn>
                        </p:par>
                      </p:childTnLst>
                    </p:cTn>
                  </p:par>
                  <p:par>
                    <p:cTn id="66" fill="hold">
                      <p:stCondLst>
                        <p:cond delay="indefinite"/>
                      </p:stCondLst>
                      <p:childTnLst>
                        <p:par>
                          <p:cTn id="67" fill="hold">
                            <p:stCondLst>
                              <p:cond delay="0"/>
                            </p:stCondLst>
                            <p:childTnLst>
                              <p:par>
                                <p:cTn id="68" presetID="3" presetClass="entr" presetSubtype="10" fill="hold" nodeType="clickEffect">
                                  <p:stCondLst>
                                    <p:cond delay="0"/>
                                  </p:stCondLst>
                                  <p:childTnLst>
                                    <p:set>
                                      <p:cBhvr>
                                        <p:cTn id="69" dur="1" fill="hold">
                                          <p:stCondLst>
                                            <p:cond delay="0"/>
                                          </p:stCondLst>
                                        </p:cTn>
                                        <p:tgtEl>
                                          <p:spTgt spid="62"/>
                                        </p:tgtEl>
                                        <p:attrNameLst>
                                          <p:attrName>style.visibility</p:attrName>
                                        </p:attrNameLst>
                                      </p:cBhvr>
                                      <p:to>
                                        <p:strVal val="visible"/>
                                      </p:to>
                                    </p:set>
                                    <p:animEffect transition="in" filter="blinds(horizontal)">
                                      <p:cBhvr>
                                        <p:cTn id="70" dur="500"/>
                                        <p:tgtEl>
                                          <p:spTgt spid="62"/>
                                        </p:tgtEl>
                                      </p:cBhvr>
                                    </p:animEffect>
                                  </p:childTnLst>
                                </p:cTn>
                              </p:par>
                            </p:childTnLst>
                          </p:cTn>
                        </p:par>
                        <p:par>
                          <p:cTn id="71" fill="hold">
                            <p:stCondLst>
                              <p:cond delay="500"/>
                            </p:stCondLst>
                            <p:childTnLst>
                              <p:par>
                                <p:cTn id="72" presetID="3" presetClass="entr" presetSubtype="10" fill="hold" grpId="0" nodeType="afterEffect">
                                  <p:stCondLst>
                                    <p:cond delay="0"/>
                                  </p:stCondLst>
                                  <p:childTnLst>
                                    <p:set>
                                      <p:cBhvr>
                                        <p:cTn id="73" dur="1" fill="hold">
                                          <p:stCondLst>
                                            <p:cond delay="0"/>
                                          </p:stCondLst>
                                        </p:cTn>
                                        <p:tgtEl>
                                          <p:spTgt spid="63"/>
                                        </p:tgtEl>
                                        <p:attrNameLst>
                                          <p:attrName>style.visibility</p:attrName>
                                        </p:attrNameLst>
                                      </p:cBhvr>
                                      <p:to>
                                        <p:strVal val="visible"/>
                                      </p:to>
                                    </p:set>
                                    <p:animEffect transition="in" filter="blinds(horizontal)">
                                      <p:cBhvr>
                                        <p:cTn id="74" dur="500"/>
                                        <p:tgtEl>
                                          <p:spTgt spid="63"/>
                                        </p:tgtEl>
                                      </p:cBhvr>
                                    </p:animEffect>
                                  </p:childTnLst>
                                </p:cTn>
                              </p:par>
                              <p:par>
                                <p:cTn id="75" presetID="10" presetClass="exit" presetSubtype="0" fill="hold" nodeType="withEffect">
                                  <p:stCondLst>
                                    <p:cond delay="0"/>
                                  </p:stCondLst>
                                  <p:childTnLst>
                                    <p:animEffect transition="out" filter="fade">
                                      <p:cBhvr>
                                        <p:cTn id="76" dur="500"/>
                                        <p:tgtEl>
                                          <p:spTgt spid="73"/>
                                        </p:tgtEl>
                                      </p:cBhvr>
                                    </p:animEffect>
                                    <p:set>
                                      <p:cBhvr>
                                        <p:cTn id="77" dur="1" fill="hold">
                                          <p:stCondLst>
                                            <p:cond delay="499"/>
                                          </p:stCondLst>
                                        </p:cTn>
                                        <p:tgtEl>
                                          <p:spTgt spid="73"/>
                                        </p:tgtEl>
                                        <p:attrNameLst>
                                          <p:attrName>style.visibility</p:attrName>
                                        </p:attrNameLst>
                                      </p:cBhvr>
                                      <p:to>
                                        <p:strVal val="hidden"/>
                                      </p:to>
                                    </p:set>
                                  </p:childTnLst>
                                </p:cTn>
                              </p:par>
                            </p:childTnLst>
                          </p:cTn>
                        </p:par>
                        <p:par>
                          <p:cTn id="78" fill="hold">
                            <p:stCondLst>
                              <p:cond delay="1000"/>
                            </p:stCondLst>
                            <p:childTnLst>
                              <p:par>
                                <p:cTn id="79" presetID="3" presetClass="entr" presetSubtype="10" fill="hold" nodeType="afterEffect">
                                  <p:stCondLst>
                                    <p:cond delay="0"/>
                                  </p:stCondLst>
                                  <p:childTnLst>
                                    <p:set>
                                      <p:cBhvr>
                                        <p:cTn id="80" dur="1" fill="hold">
                                          <p:stCondLst>
                                            <p:cond delay="0"/>
                                          </p:stCondLst>
                                        </p:cTn>
                                        <p:tgtEl>
                                          <p:spTgt spid="64"/>
                                        </p:tgtEl>
                                        <p:attrNameLst>
                                          <p:attrName>style.visibility</p:attrName>
                                        </p:attrNameLst>
                                      </p:cBhvr>
                                      <p:to>
                                        <p:strVal val="visible"/>
                                      </p:to>
                                    </p:set>
                                    <p:animEffect transition="in" filter="blinds(horizontal)">
                                      <p:cBhvr>
                                        <p:cTn id="81" dur="500"/>
                                        <p:tgtEl>
                                          <p:spTgt spid="64"/>
                                        </p:tgtEl>
                                      </p:cBhvr>
                                    </p:animEffect>
                                  </p:childTnLst>
                                </p:cTn>
                              </p:par>
                            </p:childTnLst>
                          </p:cTn>
                        </p:par>
                        <p:par>
                          <p:cTn id="82" fill="hold">
                            <p:stCondLst>
                              <p:cond delay="1500"/>
                            </p:stCondLst>
                            <p:childTnLst>
                              <p:par>
                                <p:cTn id="83" presetID="3" presetClass="entr" presetSubtype="10" fill="hold" grpId="0" nodeType="afterEffect">
                                  <p:stCondLst>
                                    <p:cond delay="0"/>
                                  </p:stCondLst>
                                  <p:childTnLst>
                                    <p:set>
                                      <p:cBhvr>
                                        <p:cTn id="84" dur="1" fill="hold">
                                          <p:stCondLst>
                                            <p:cond delay="0"/>
                                          </p:stCondLst>
                                        </p:cTn>
                                        <p:tgtEl>
                                          <p:spTgt spid="65"/>
                                        </p:tgtEl>
                                        <p:attrNameLst>
                                          <p:attrName>style.visibility</p:attrName>
                                        </p:attrNameLst>
                                      </p:cBhvr>
                                      <p:to>
                                        <p:strVal val="visible"/>
                                      </p:to>
                                    </p:set>
                                    <p:animEffect transition="in" filter="blinds(horizontal)">
                                      <p:cBhvr>
                                        <p:cTn id="85" dur="500"/>
                                        <p:tgtEl>
                                          <p:spTgt spid="65"/>
                                        </p:tgtEl>
                                      </p:cBhvr>
                                    </p:animEffect>
                                  </p:childTnLst>
                                </p:cTn>
                              </p:par>
                              <p:par>
                                <p:cTn id="86" presetID="10" presetClass="exit" presetSubtype="0" fill="hold" nodeType="withEffect">
                                  <p:stCondLst>
                                    <p:cond delay="0"/>
                                  </p:stCondLst>
                                  <p:childTnLst>
                                    <p:animEffect transition="out" filter="fade">
                                      <p:cBhvr>
                                        <p:cTn id="87" dur="500"/>
                                        <p:tgtEl>
                                          <p:spTgt spid="75"/>
                                        </p:tgtEl>
                                      </p:cBhvr>
                                    </p:animEffect>
                                    <p:set>
                                      <p:cBhvr>
                                        <p:cTn id="88" dur="1" fill="hold">
                                          <p:stCondLst>
                                            <p:cond delay="499"/>
                                          </p:stCondLst>
                                        </p:cTn>
                                        <p:tgtEl>
                                          <p:spTgt spid="75"/>
                                        </p:tgtEl>
                                        <p:attrNameLst>
                                          <p:attrName>style.visibility</p:attrName>
                                        </p:attrNameLst>
                                      </p:cBhvr>
                                      <p:to>
                                        <p:strVal val="hidden"/>
                                      </p:to>
                                    </p:set>
                                  </p:childTnLst>
                                </p:cTn>
                              </p:par>
                            </p:childTnLst>
                          </p:cTn>
                        </p:par>
                        <p:par>
                          <p:cTn id="89" fill="hold">
                            <p:stCondLst>
                              <p:cond delay="2000"/>
                            </p:stCondLst>
                            <p:childTnLst>
                              <p:par>
                                <p:cTn id="90" presetID="3" presetClass="entr" presetSubtype="10" fill="hold" nodeType="afterEffect">
                                  <p:stCondLst>
                                    <p:cond delay="0"/>
                                  </p:stCondLst>
                                  <p:childTnLst>
                                    <p:set>
                                      <p:cBhvr>
                                        <p:cTn id="91" dur="1" fill="hold">
                                          <p:stCondLst>
                                            <p:cond delay="0"/>
                                          </p:stCondLst>
                                        </p:cTn>
                                        <p:tgtEl>
                                          <p:spTgt spid="66"/>
                                        </p:tgtEl>
                                        <p:attrNameLst>
                                          <p:attrName>style.visibility</p:attrName>
                                        </p:attrNameLst>
                                      </p:cBhvr>
                                      <p:to>
                                        <p:strVal val="visible"/>
                                      </p:to>
                                    </p:set>
                                    <p:animEffect transition="in" filter="blinds(horizontal)">
                                      <p:cBhvr>
                                        <p:cTn id="92" dur="500"/>
                                        <p:tgtEl>
                                          <p:spTgt spid="66"/>
                                        </p:tgtEl>
                                      </p:cBhvr>
                                    </p:animEffect>
                                  </p:childTnLst>
                                </p:cTn>
                              </p:par>
                            </p:childTnLst>
                          </p:cTn>
                        </p:par>
                        <p:par>
                          <p:cTn id="93" fill="hold">
                            <p:stCondLst>
                              <p:cond delay="2500"/>
                            </p:stCondLst>
                            <p:childTnLst>
                              <p:par>
                                <p:cTn id="94" presetID="3" presetClass="entr" presetSubtype="10" fill="hold" grpId="0" nodeType="afterEffect">
                                  <p:stCondLst>
                                    <p:cond delay="0"/>
                                  </p:stCondLst>
                                  <p:childTnLst>
                                    <p:set>
                                      <p:cBhvr>
                                        <p:cTn id="95" dur="1" fill="hold">
                                          <p:stCondLst>
                                            <p:cond delay="0"/>
                                          </p:stCondLst>
                                        </p:cTn>
                                        <p:tgtEl>
                                          <p:spTgt spid="67"/>
                                        </p:tgtEl>
                                        <p:attrNameLst>
                                          <p:attrName>style.visibility</p:attrName>
                                        </p:attrNameLst>
                                      </p:cBhvr>
                                      <p:to>
                                        <p:strVal val="visible"/>
                                      </p:to>
                                    </p:set>
                                    <p:animEffect transition="in" filter="blinds(horizontal)">
                                      <p:cBhvr>
                                        <p:cTn id="96" dur="500"/>
                                        <p:tgtEl>
                                          <p:spTgt spid="67"/>
                                        </p:tgtEl>
                                      </p:cBhvr>
                                    </p:animEffect>
                                  </p:childTnLst>
                                </p:cTn>
                              </p:par>
                              <p:par>
                                <p:cTn id="97" presetID="10" presetClass="exit" presetSubtype="0" fill="hold" nodeType="withEffect">
                                  <p:stCondLst>
                                    <p:cond delay="0"/>
                                  </p:stCondLst>
                                  <p:childTnLst>
                                    <p:animEffect transition="out" filter="fade">
                                      <p:cBhvr>
                                        <p:cTn id="98" dur="500"/>
                                        <p:tgtEl>
                                          <p:spTgt spid="79"/>
                                        </p:tgtEl>
                                      </p:cBhvr>
                                    </p:animEffect>
                                    <p:set>
                                      <p:cBhvr>
                                        <p:cTn id="99" dur="1" fill="hold">
                                          <p:stCondLst>
                                            <p:cond delay="499"/>
                                          </p:stCondLst>
                                        </p:cTn>
                                        <p:tgtEl>
                                          <p:spTgt spid="79"/>
                                        </p:tgtEl>
                                        <p:attrNameLst>
                                          <p:attrName>style.visibility</p:attrName>
                                        </p:attrNameLst>
                                      </p:cBhvr>
                                      <p:to>
                                        <p:strVal val="hidden"/>
                                      </p:to>
                                    </p:set>
                                  </p:childTnLst>
                                </p:cTn>
                              </p:par>
                              <p:par>
                                <p:cTn id="100" presetID="10" presetClass="exit" presetSubtype="0" fill="hold" nodeType="withEffect">
                                  <p:stCondLst>
                                    <p:cond delay="0"/>
                                  </p:stCondLst>
                                  <p:childTnLst>
                                    <p:animEffect transition="out" filter="fade">
                                      <p:cBhvr>
                                        <p:cTn id="101" dur="500"/>
                                        <p:tgtEl>
                                          <p:spTgt spid="77"/>
                                        </p:tgtEl>
                                      </p:cBhvr>
                                    </p:animEffect>
                                    <p:set>
                                      <p:cBhvr>
                                        <p:cTn id="102" dur="1" fill="hold">
                                          <p:stCondLst>
                                            <p:cond delay="499"/>
                                          </p:stCondLst>
                                        </p:cTn>
                                        <p:tgtEl>
                                          <p:spTgt spid="77"/>
                                        </p:tgtEl>
                                        <p:attrNameLst>
                                          <p:attrName>style.visibility</p:attrName>
                                        </p:attrNameLst>
                                      </p:cBhvr>
                                      <p:to>
                                        <p:strVal val="hidden"/>
                                      </p:to>
                                    </p:set>
                                  </p:childTnLst>
                                </p:cTn>
                              </p:par>
                              <p:par>
                                <p:cTn id="103" presetID="10" presetClass="exit" presetSubtype="0" fill="hold" nodeType="withEffect">
                                  <p:stCondLst>
                                    <p:cond delay="0"/>
                                  </p:stCondLst>
                                  <p:childTnLst>
                                    <p:animEffect transition="out" filter="fade">
                                      <p:cBhvr>
                                        <p:cTn id="104" dur="500"/>
                                        <p:tgtEl>
                                          <p:spTgt spid="78"/>
                                        </p:tgtEl>
                                      </p:cBhvr>
                                    </p:animEffect>
                                    <p:set>
                                      <p:cBhvr>
                                        <p:cTn id="105" dur="1" fill="hold">
                                          <p:stCondLst>
                                            <p:cond delay="499"/>
                                          </p:stCondLst>
                                        </p:cTn>
                                        <p:tgtEl>
                                          <p:spTgt spid="7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628" grpId="0" animBg="1"/>
      <p:bldP spid="63" grpId="0" animBg="1"/>
      <p:bldP spid="65" grpId="0" animBg="1"/>
      <p:bldP spid="67" grpId="0" animBg="1"/>
      <p:bldP spid="69" grpId="0" animBg="1"/>
      <p:bldP spid="69" grpId="1" animBg="1"/>
      <p:bldP spid="70" grpId="0" animBg="1"/>
      <p:bldP spid="70" grpId="1" animBg="1"/>
      <p:bldP spid="71" grpId="0" animBg="1"/>
      <p:bldP spid="71" grpId="1" animBg="1"/>
      <p:bldP spid="72" grpId="0" animBg="1"/>
      <p:bldP spid="72" grpId="1" animBg="1"/>
      <p:bldP spid="68" grpId="0" animBg="1"/>
      <p:bldP spid="68" grpId="1" animBg="1"/>
    </p:bldLst>
  </p:timing>
</p:sld>
</file>

<file path=ppt/theme/_rels/theme15.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主题1">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华文行楷"/>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defRPr kumimoji="0" lang="zh-CN" alt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defRPr kumimoji="0" lang="zh-CN" alt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主题1" id="{924B5986-6FC6-428D-98E5-FECC8BCC1F70}" vid="{D758CB92-33BE-49DC-881E-494CD10F1B27}"/>
    </a:ext>
  </a:extLst>
</a:theme>
</file>

<file path=ppt/theme/theme3.xml><?xml version="1.0" encoding="utf-8"?>
<a:theme xmlns:a="http://schemas.openxmlformats.org/drawingml/2006/main" name="1_主题1">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华文行楷"/>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defRPr kumimoji="0" lang="zh-CN" alt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defRPr kumimoji="0" lang="zh-CN" alt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主题1" id="{924B5986-6FC6-428D-98E5-FECC8BCC1F70}" vid="{D758CB92-33BE-49DC-881E-494CD10F1B27}"/>
    </a:ext>
  </a:extLst>
</a:theme>
</file>

<file path=ppt/theme/theme4.xml><?xml version="1.0" encoding="utf-8"?>
<a:theme xmlns:a="http://schemas.openxmlformats.org/drawingml/2006/main" name="2_主题1">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华文行楷"/>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defRPr kumimoji="0" lang="zh-CN" alt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defRPr kumimoji="0" lang="zh-CN" alt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主题1" id="{924B5986-6FC6-428D-98E5-FECC8BCC1F70}" vid="{D758CB92-33BE-49DC-881E-494CD10F1B27}"/>
    </a:ext>
  </a:extLst>
</a:theme>
</file>

<file path=ppt/theme/theme5.xml><?xml version="1.0" encoding="utf-8"?>
<a:theme xmlns:a="http://schemas.openxmlformats.org/drawingml/2006/main" name="3_主题1">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华文行楷"/>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defRPr kumimoji="0" lang="zh-CN" alt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defRPr kumimoji="0" lang="zh-CN" alt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主题1" id="{924B5986-6FC6-428D-98E5-FECC8BCC1F70}" vid="{D758CB92-33BE-49DC-881E-494CD10F1B27}"/>
    </a:ext>
  </a:ext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Austin</Template>
  <TotalTime>3780</TotalTime>
  <Words>1294</Words>
  <Application>Microsoft Office PowerPoint</Application>
  <PresentationFormat>On-screen Show (4:3)</PresentationFormat>
  <Paragraphs>163</Paragraphs>
  <Slides>23</Slides>
  <Notes>2</Notes>
  <HiddenSlides>0</HiddenSlides>
  <MMClips>2</MMClips>
  <ScaleCrop>false</ScaleCrop>
  <HeadingPairs>
    <vt:vector size="6" baseType="variant">
      <vt:variant>
        <vt:lpstr>Fonts Used</vt:lpstr>
      </vt:variant>
      <vt:variant>
        <vt:i4>22</vt:i4>
      </vt:variant>
      <vt:variant>
        <vt:lpstr>Theme</vt:lpstr>
      </vt:variant>
      <vt:variant>
        <vt:i4>15</vt:i4>
      </vt:variant>
      <vt:variant>
        <vt:lpstr>Slide Titles</vt:lpstr>
      </vt:variant>
      <vt:variant>
        <vt:i4>23</vt:i4>
      </vt:variant>
    </vt:vector>
  </HeadingPairs>
  <TitlesOfParts>
    <vt:vector size="60" baseType="lpstr">
      <vt:lpstr>宋体</vt:lpstr>
      <vt:lpstr>宋体</vt:lpstr>
      <vt:lpstr>.VnTime</vt:lpstr>
      <vt:lpstr>.VnTimeH</vt:lpstr>
      <vt:lpstr>Arial</vt:lpstr>
      <vt:lpstr>Arial </vt:lpstr>
      <vt:lpstr>Berkshire Swash</vt:lpstr>
      <vt:lpstr>Cakerolli</vt:lpstr>
      <vt:lpstr>Calibri</vt:lpstr>
      <vt:lpstr>Calibri Light</vt:lpstr>
      <vt:lpstr>Constantia</vt:lpstr>
      <vt:lpstr>HP001 4H</vt:lpstr>
      <vt:lpstr>隶书</vt:lpstr>
      <vt:lpstr>Merriweather</vt:lpstr>
      <vt:lpstr>Montserrat Alternates Black</vt:lpstr>
      <vt:lpstr>Montserrat SemiBold</vt:lpstr>
      <vt:lpstr>华文行楷</vt:lpstr>
      <vt:lpstr>Tahoma</vt:lpstr>
      <vt:lpstr>Times New Roman</vt:lpstr>
      <vt:lpstr>UTM Avo</vt:lpstr>
      <vt:lpstr>Wingdings 2</vt:lpstr>
      <vt:lpstr>字酷堂海藏楷体</vt:lpstr>
      <vt:lpstr>Office Theme</vt:lpstr>
      <vt:lpstr>主题1</vt:lpstr>
      <vt:lpstr>1_主题1</vt:lpstr>
      <vt:lpstr>2_主题1</vt:lpstr>
      <vt:lpstr>3_主题1</vt:lpstr>
      <vt:lpstr>1_Office Theme</vt:lpstr>
      <vt:lpstr>2_Office Theme</vt:lpstr>
      <vt:lpstr>3_Office Theme</vt:lpstr>
      <vt:lpstr>4_Office Theme</vt:lpstr>
      <vt:lpstr>5_Office Theme</vt:lpstr>
      <vt:lpstr>6_Office Theme</vt:lpstr>
      <vt:lpstr>7_Office Theme</vt:lpstr>
      <vt:lpstr>8_Office Theme</vt:lpstr>
      <vt:lpstr>9_Office Theme</vt:lpstr>
      <vt:lpstr>Flow</vt:lpstr>
      <vt:lpstr>PowerPoint Presentation</vt:lpstr>
      <vt:lpstr>PowerPoint Presentation</vt:lpstr>
      <vt:lpstr>PowerPoint Presentation</vt:lpstr>
      <vt:lpstr>PowerPoint Presentation</vt:lpstr>
      <vt:lpstr>PowerPoint Presentation</vt:lpstr>
      <vt:lpstr>Sự chuẩn bị của quân và dân ta cho chiến dịch Điện Biên Phủ</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computer</cp:lastModifiedBy>
  <cp:revision>279</cp:revision>
  <dcterms:created xsi:type="dcterms:W3CDTF">2014-10-17T14:38:40Z</dcterms:created>
  <dcterms:modified xsi:type="dcterms:W3CDTF">2023-12-05T15:45:47Z</dcterms:modified>
</cp:coreProperties>
</file>