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8991600" cy="7200900"/>
  <p:notesSz cx="6858000" cy="9144000"/>
  <p:embeddedFontLst>
    <p:embeddedFont>
      <p:font typeface="UTM Avo" panose="02040603050506020204" pitchFamily="18" charset="0"/>
      <p:regular r:id="rId13"/>
      <p:bold r:id="rId14"/>
      <p:italic r:id="rId15"/>
      <p:boldItalic r:id="rId16"/>
    </p:embeddedFont>
  </p:embeddedFontLst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72" autoAdjust="0"/>
  </p:normalViewPr>
  <p:slideViewPr>
    <p:cSldViewPr>
      <p:cViewPr>
        <p:scale>
          <a:sx n="78" d="100"/>
          <a:sy n="78" d="100"/>
        </p:scale>
        <p:origin x="1075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172DF-5B29-4707-90C1-7B9269FCE3BB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01775" y="1143000"/>
            <a:ext cx="3854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8D558-35D7-4346-88A8-5F64E4D6A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8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42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5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4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4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12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58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2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13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62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8D558-35D7-4346-88A8-5F64E4D6AC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1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microsoft.com/office/2007/relationships/media" Target="../media/media1.mp3"/><Relationship Id="rId7" Type="http://schemas.openxmlformats.org/officeDocument/2006/relationships/image" Target="../media/image2.gif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.gif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.gif"/><Relationship Id="rId3" Type="http://schemas.microsoft.com/office/2007/relationships/media" Target="../media/media1.mp3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audio" Target="NULL" TargetMode="External"/><Relationship Id="rId16" Type="http://schemas.openxmlformats.org/officeDocument/2006/relationships/image" Target="../media/image14.gif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5.png"/><Relationship Id="rId10" Type="http://schemas.openxmlformats.org/officeDocument/2006/relationships/image" Target="../media/image11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microsoft.com/office/2007/relationships/media" Target="../media/media1.mp3"/><Relationship Id="rId7" Type="http://schemas.openxmlformats.org/officeDocument/2006/relationships/image" Target="../media/image4.gif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5.jpeg"/><Relationship Id="rId11" Type="http://schemas.openxmlformats.org/officeDocument/2006/relationships/image" Target="../media/image2.gif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microsoft.com/office/2007/relationships/media" Target="../media/media1.mp3"/><Relationship Id="rId7" Type="http://schemas.openxmlformats.org/officeDocument/2006/relationships/image" Target="../media/image4.gif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microsoft.com/office/2007/relationships/media" Target="../media/media1.mp3"/><Relationship Id="rId7" Type="http://schemas.openxmlformats.org/officeDocument/2006/relationships/image" Target="../media/image4.gif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7.jpeg"/><Relationship Id="rId11" Type="http://schemas.openxmlformats.org/officeDocument/2006/relationships/image" Target="../media/image2.gif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.mp3"/><Relationship Id="rId7" Type="http://schemas.openxmlformats.org/officeDocument/2006/relationships/image" Target="../media/image20.png"/><Relationship Id="rId12" Type="http://schemas.openxmlformats.org/officeDocument/2006/relationships/image" Target="../media/image2.gif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9.jpeg"/><Relationship Id="rId11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g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image" Target="../media/image20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9.jpe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gif"/><Relationship Id="rId1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microsoft.com/office/2007/relationships/media" Target="../media/media1.mp3"/><Relationship Id="rId7" Type="http://schemas.openxmlformats.org/officeDocument/2006/relationships/image" Target="../media/image4.gif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23.jpeg"/><Relationship Id="rId11" Type="http://schemas.openxmlformats.org/officeDocument/2006/relationships/image" Target="../media/image2.gif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2.gif"/><Relationship Id="rId3" Type="http://schemas.microsoft.com/office/2007/relationships/media" Target="../media/media1.mp3"/><Relationship Id="rId7" Type="http://schemas.openxmlformats.org/officeDocument/2006/relationships/image" Target="../media/image3.gif"/><Relationship Id="rId12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.jpeg"/><Relationship Id="rId11" Type="http://schemas.openxmlformats.org/officeDocument/2006/relationships/image" Target="../media/image26.sv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-76200" y="1314450"/>
            <a:ext cx="1277961" cy="13040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469057">
            <a:off x="6335003" y="1736704"/>
            <a:ext cx="1095323" cy="114096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2700000">
            <a:off x="7395751" y="6173157"/>
            <a:ext cx="781765" cy="613686"/>
          </a:xfrm>
          <a:prstGeom prst="rect">
            <a:avLst/>
          </a:prstGeom>
        </p:spPr>
      </p:pic>
      <p:pic>
        <p:nvPicPr>
          <p:cNvPr id="3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9A009719-EAF3-FFF7-ADE2-6CCC23D3A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81" end="69003.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48200" y="609291"/>
            <a:ext cx="258763" cy="258763"/>
          </a:xfrm>
          <a:prstGeom prst="rect">
            <a:avLst/>
          </a:prstGeom>
        </p:spPr>
      </p:pic>
      <p:sp>
        <p:nvSpPr>
          <p:cNvPr id="7" name="Freeform 2">
            <a:extLst>
              <a:ext uri="{FF2B5EF4-FFF2-40B4-BE49-F238E27FC236}">
                <a16:creationId xmlns:a16="http://schemas.microsoft.com/office/drawing/2014/main" id="{444E7C2E-10CD-4093-5A69-5838D9F96353}"/>
              </a:ext>
            </a:extLst>
          </p:cNvPr>
          <p:cNvSpPr/>
          <p:nvPr/>
        </p:nvSpPr>
        <p:spPr>
          <a:xfrm>
            <a:off x="-13245" y="-72446"/>
            <a:ext cx="5114125" cy="1382500"/>
          </a:xfrm>
          <a:custGeom>
            <a:avLst/>
            <a:gdLst/>
            <a:ahLst/>
            <a:cxnLst/>
            <a:rect l="l" t="t" r="r" b="b"/>
            <a:pathLst>
              <a:path w="5114125" h="1382500">
                <a:moveTo>
                  <a:pt x="0" y="0"/>
                </a:moveTo>
                <a:lnTo>
                  <a:pt x="5114125" y="0"/>
                </a:lnTo>
                <a:lnTo>
                  <a:pt x="5114125" y="1382500"/>
                </a:lnTo>
                <a:lnTo>
                  <a:pt x="0" y="1382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119780" b="-550406"/>
            </a:stretch>
          </a:blipFill>
        </p:spPr>
      </p:sp>
    </p:spTree>
    <p:custDataLst>
      <p:tags r:id="rId1"/>
    </p:custDataLst>
    <p:extLst>
      <p:ext uri="{BB962C8B-B14F-4D97-AF65-F5344CB8AC3E}">
        <p14:creationId xmlns:p14="http://schemas.microsoft.com/office/powerpoint/2010/main" val="3523665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62" y="0"/>
            <a:ext cx="8985738" cy="7200900"/>
          </a:xfrm>
          <a:custGeom>
            <a:avLst/>
            <a:gdLst/>
            <a:ahLst/>
            <a:cxnLst/>
            <a:rect l="l" t="t" r="r" b="b"/>
            <a:pathLst>
              <a:path w="4769959" h="3815967">
                <a:moveTo>
                  <a:pt x="0" y="0"/>
                </a:moveTo>
                <a:lnTo>
                  <a:pt x="4769959" y="0"/>
                </a:lnTo>
                <a:lnTo>
                  <a:pt x="4769959" y="3815967"/>
                </a:lnTo>
                <a:lnTo>
                  <a:pt x="0" y="3815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70A80E4F-2ABD-34D7-7EF2-8D98992A0D11}"/>
              </a:ext>
            </a:extLst>
          </p:cNvPr>
          <p:cNvSpPr/>
          <p:nvPr/>
        </p:nvSpPr>
        <p:spPr>
          <a:xfrm>
            <a:off x="2438400" y="1304192"/>
            <a:ext cx="4236925" cy="5042646"/>
          </a:xfrm>
          <a:custGeom>
            <a:avLst/>
            <a:gdLst/>
            <a:ahLst/>
            <a:cxnLst/>
            <a:rect l="l" t="t" r="r" b="b"/>
            <a:pathLst>
              <a:path w="4576606" h="5265362">
                <a:moveTo>
                  <a:pt x="0" y="0"/>
                </a:moveTo>
                <a:lnTo>
                  <a:pt x="4576606" y="0"/>
                </a:lnTo>
                <a:lnTo>
                  <a:pt x="4576606" y="5265362"/>
                </a:lnTo>
                <a:lnTo>
                  <a:pt x="0" y="52653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2277" t="-13597" r="-45742" b="-24096"/>
            </a:stretch>
          </a:blipFill>
        </p:spPr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D3D57C6-9D97-D653-7E4D-D6F403842C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119194" y="10408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47" t="-695" r="-347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6683663" y="3130787"/>
            <a:ext cx="2460539" cy="2556404"/>
          </a:xfrm>
          <a:custGeom>
            <a:avLst/>
            <a:gdLst/>
            <a:ahLst/>
            <a:cxnLst/>
            <a:rect l="l" t="t" r="r" b="b"/>
            <a:pathLst>
              <a:path w="2460539" h="2556404">
                <a:moveTo>
                  <a:pt x="2460539" y="0"/>
                </a:moveTo>
                <a:lnTo>
                  <a:pt x="0" y="0"/>
                </a:lnTo>
                <a:lnTo>
                  <a:pt x="0" y="2556404"/>
                </a:lnTo>
                <a:lnTo>
                  <a:pt x="2460539" y="2556404"/>
                </a:lnTo>
                <a:lnTo>
                  <a:pt x="2460539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515121" y="1927147"/>
            <a:ext cx="3464662" cy="4168014"/>
          </a:xfrm>
          <a:custGeom>
            <a:avLst/>
            <a:gdLst/>
            <a:ahLst/>
            <a:cxnLst/>
            <a:rect l="l" t="t" r="r" b="b"/>
            <a:pathLst>
              <a:path w="3464662" h="4168014">
                <a:moveTo>
                  <a:pt x="0" y="0"/>
                </a:moveTo>
                <a:lnTo>
                  <a:pt x="3464661" y="0"/>
                </a:lnTo>
                <a:lnTo>
                  <a:pt x="3464661" y="4168014"/>
                </a:lnTo>
                <a:lnTo>
                  <a:pt x="0" y="41680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933821" y="4043883"/>
            <a:ext cx="1611939" cy="2290500"/>
          </a:xfrm>
          <a:custGeom>
            <a:avLst/>
            <a:gdLst/>
            <a:ahLst/>
            <a:cxnLst/>
            <a:rect l="l" t="t" r="r" b="b"/>
            <a:pathLst>
              <a:path w="1611939" h="2290500">
                <a:moveTo>
                  <a:pt x="0" y="0"/>
                </a:moveTo>
                <a:lnTo>
                  <a:pt x="1611939" y="0"/>
                </a:lnTo>
                <a:lnTo>
                  <a:pt x="1611939" y="2290499"/>
                </a:lnTo>
                <a:lnTo>
                  <a:pt x="0" y="22904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39790" y="5528452"/>
            <a:ext cx="1800000" cy="783000"/>
          </a:xfrm>
          <a:custGeom>
            <a:avLst/>
            <a:gdLst/>
            <a:ahLst/>
            <a:cxnLst/>
            <a:rect l="l" t="t" r="r" b="b"/>
            <a:pathLst>
              <a:path w="1800000" h="783000">
                <a:moveTo>
                  <a:pt x="0" y="0"/>
                </a:moveTo>
                <a:lnTo>
                  <a:pt x="1800000" y="0"/>
                </a:lnTo>
                <a:lnTo>
                  <a:pt x="1800000" y="783000"/>
                </a:lnTo>
                <a:lnTo>
                  <a:pt x="0" y="783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423692" y="5710323"/>
            <a:ext cx="980480" cy="7696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125875" y="5974382"/>
            <a:ext cx="691200" cy="720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76386EB-A08F-7A93-61E6-00509D411C69}"/>
              </a:ext>
            </a:extLst>
          </p:cNvPr>
          <p:cNvSpPr/>
          <p:nvPr/>
        </p:nvSpPr>
        <p:spPr>
          <a:xfrm>
            <a:off x="76200" y="109769"/>
            <a:ext cx="8839199" cy="9273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5FF83E-41C6-3996-31BC-21A3DA2EAD4E}"/>
              </a:ext>
            </a:extLst>
          </p:cNvPr>
          <p:cNvSpPr txBox="1"/>
          <p:nvPr/>
        </p:nvSpPr>
        <p:spPr>
          <a:xfrm>
            <a:off x="381000" y="167671"/>
            <a:ext cx="8458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latin typeface="UTM Avo" panose="02040603050506020204" pitchFamily="18" charset="0"/>
              </a:rPr>
              <a:t>Mùa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xuân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đến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mưa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phùn</a:t>
            </a:r>
            <a:r>
              <a:rPr lang="en-US" sz="2600" dirty="0">
                <a:latin typeface="UTM Avo" panose="02040603050506020204" pitchFamily="18" charset="0"/>
              </a:rPr>
              <a:t> bay </a:t>
            </a:r>
            <a:r>
              <a:rPr lang="en-US" sz="2600" dirty="0" err="1">
                <a:latin typeface="UTM Avo" panose="02040603050506020204" pitchFamily="18" charset="0"/>
              </a:rPr>
              <a:t>bay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hoa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đào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nở</a:t>
            </a:r>
            <a:r>
              <a:rPr lang="en-US" sz="2600" dirty="0">
                <a:latin typeface="UTM Avo" panose="02040603050506020204" pitchFamily="18" charset="0"/>
              </a:rPr>
              <a:t>. </a:t>
            </a:r>
          </a:p>
          <a:p>
            <a:pPr algn="ctr"/>
            <a:r>
              <a:rPr lang="en-US" sz="2600" dirty="0" err="1">
                <a:latin typeface="UTM Avo" panose="02040603050506020204" pitchFamily="18" charset="0"/>
              </a:rPr>
              <a:t>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trồng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cây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táo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xuống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đất</a:t>
            </a:r>
            <a:endParaRPr lang="en-US" sz="2600" dirty="0">
              <a:latin typeface="UTM Avo" panose="02040603050506020204" pitchFamily="18" charset="0"/>
            </a:endParaRPr>
          </a:p>
        </p:txBody>
      </p:sp>
      <p:pic>
        <p:nvPicPr>
          <p:cNvPr id="69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44F3AA3E-ED0C-EA62-E0C8-4B06EA77F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72" end="59367.625"/>
                  <p14:bmkLst>
                    <p14:bmk name="Bookmark 1" time="5563.9716"/>
                    <p14:bmk name="Bookmark 2" time="7033.9715"/>
                    <p14:bmk name="Bookmark 3" time="9223.9714"/>
                    <p14:bmk name="Bookmark 4" time="11463.9713"/>
                  </p14:bmkLst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7871" y="1569591"/>
            <a:ext cx="487363" cy="487363"/>
          </a:xfrm>
          <a:prstGeom prst="rect">
            <a:avLst/>
          </a:prstGeom>
        </p:spPr>
      </p:pic>
      <p:pic>
        <p:nvPicPr>
          <p:cNvPr id="70" name="Picture 4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0" y="1129632"/>
            <a:ext cx="2095643" cy="18546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486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9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2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9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6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486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2905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57223" y="6295078"/>
            <a:ext cx="781765" cy="613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4013740">
            <a:off x="8070671" y="2690404"/>
            <a:ext cx="691200" cy="72000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flipH="1">
            <a:off x="7049730" y="2427815"/>
            <a:ext cx="2460539" cy="2556404"/>
          </a:xfrm>
          <a:custGeom>
            <a:avLst/>
            <a:gdLst/>
            <a:ahLst/>
            <a:cxnLst/>
            <a:rect l="l" t="t" r="r" b="b"/>
            <a:pathLst>
              <a:path w="2460539" h="2556404">
                <a:moveTo>
                  <a:pt x="2460540" y="0"/>
                </a:moveTo>
                <a:lnTo>
                  <a:pt x="0" y="0"/>
                </a:lnTo>
                <a:lnTo>
                  <a:pt x="0" y="2556405"/>
                </a:lnTo>
                <a:lnTo>
                  <a:pt x="2460540" y="2556405"/>
                </a:lnTo>
                <a:lnTo>
                  <a:pt x="246054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03EDF4-AA1E-81AE-0365-238A2BAF36AC}"/>
              </a:ext>
            </a:extLst>
          </p:cNvPr>
          <p:cNvSpPr/>
          <p:nvPr/>
        </p:nvSpPr>
        <p:spPr>
          <a:xfrm>
            <a:off x="1125875" y="179121"/>
            <a:ext cx="7179925" cy="9273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F12F-EC02-D33B-0F67-C7FA27773DBD}"/>
              </a:ext>
            </a:extLst>
          </p:cNvPr>
          <p:cNvSpPr txBox="1"/>
          <p:nvPr/>
        </p:nvSpPr>
        <p:spPr>
          <a:xfrm>
            <a:off x="1125875" y="190263"/>
            <a:ext cx="6637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Bé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tưới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cây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mặt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sưởi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cây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62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6FF41034-95D8-C28B-7F62-3B35147C9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472" end="54763.625"/>
                  <p14:bmkLst>
                    <p14:bmk name="Bookmark 1" time="14273.9515"/>
                    <p14:bmk name="Bookmark 2" time="16813.9514"/>
                  </p14:bmkLst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8512" y="1298469"/>
            <a:ext cx="487363" cy="487363"/>
          </a:xfrm>
          <a:prstGeom prst="rect">
            <a:avLst/>
          </a:prstGeom>
        </p:spPr>
      </p:pic>
      <p:pic>
        <p:nvPicPr>
          <p:cNvPr id="63" name="Picture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378907" y="1112847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090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2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090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1500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57223" y="6295078"/>
            <a:ext cx="781765" cy="613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419554">
            <a:off x="8073523" y="4971236"/>
            <a:ext cx="691200" cy="720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F62B30-54BD-C1D6-AD61-9D0D14938CFB}"/>
              </a:ext>
            </a:extLst>
          </p:cNvPr>
          <p:cNvSpPr/>
          <p:nvPr/>
        </p:nvSpPr>
        <p:spPr>
          <a:xfrm>
            <a:off x="1125875" y="179121"/>
            <a:ext cx="7179925" cy="54087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6E74B75D-6647-4FBE-DDD8-4CBAE2EB654D}"/>
              </a:ext>
            </a:extLst>
          </p:cNvPr>
          <p:cNvSpPr/>
          <p:nvPr/>
        </p:nvSpPr>
        <p:spPr>
          <a:xfrm>
            <a:off x="1125875" y="2593089"/>
            <a:ext cx="1066800" cy="1381905"/>
          </a:xfrm>
          <a:prstGeom prst="wedgeEllipseCallout">
            <a:avLst>
              <a:gd name="adj1" fmla="val 40918"/>
              <a:gd name="adj2" fmla="val 6392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48D79A-625E-D908-A318-A12AF6D7BE60}"/>
              </a:ext>
            </a:extLst>
          </p:cNvPr>
          <p:cNvSpPr txBox="1"/>
          <p:nvPr/>
        </p:nvSpPr>
        <p:spPr>
          <a:xfrm>
            <a:off x="1176024" y="141322"/>
            <a:ext cx="6637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Trống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đi</a:t>
            </a:r>
            <a:r>
              <a:rPr lang="en-US" sz="2800" dirty="0"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latin typeface="UTM Avo" panose="02040603050506020204" pitchFamily="18" charset="0"/>
              </a:rPr>
              <a:t>gọi</a:t>
            </a:r>
            <a:r>
              <a:rPr lang="en-US" sz="2800" dirty="0">
                <a:latin typeface="UTM Avo" panose="02040603050506020204" pitchFamily="18" charset="0"/>
              </a:rPr>
              <a:t> to</a:t>
            </a:r>
          </a:p>
        </p:txBody>
      </p:sp>
      <p:pic>
        <p:nvPicPr>
          <p:cNvPr id="69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E94BFA27-9FB0-3B61-D872-0377076EE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9014" end="47231.625"/>
                  <p14:bmkLst>
                    <p14:bmk name="Bookmark 1" time="19935.9706"/>
                    <p14:bmk name="Bookmark 2" time="23495.9704"/>
                  </p14:bmkLst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4800" y="1314450"/>
            <a:ext cx="487363" cy="48736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7180A12-229A-43B3-1F5C-EF5F806BDFAD}"/>
              </a:ext>
            </a:extLst>
          </p:cNvPr>
          <p:cNvSpPr txBox="1"/>
          <p:nvPr/>
        </p:nvSpPr>
        <p:spPr>
          <a:xfrm>
            <a:off x="1262955" y="2822377"/>
            <a:ext cx="932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ơi</a:t>
            </a:r>
            <a:r>
              <a:rPr lang="en-US" dirty="0"/>
              <a:t>!</a:t>
            </a:r>
          </a:p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</a:p>
          <a:p>
            <a:r>
              <a:rPr lang="en-US" dirty="0" err="1"/>
              <a:t>mau</a:t>
            </a:r>
            <a:r>
              <a:rPr lang="en-US" dirty="0"/>
              <a:t>!</a:t>
            </a:r>
          </a:p>
        </p:txBody>
      </p:sp>
      <p:pic>
        <p:nvPicPr>
          <p:cNvPr id="71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0" y="720000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080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9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9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69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9" bmkName="Bookmark 2"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7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080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55200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363066" y="5146314"/>
            <a:ext cx="781765" cy="613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419554">
            <a:off x="2734197" y="2554854"/>
            <a:ext cx="691200" cy="72000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2343949" y="2135326"/>
            <a:ext cx="4410000" cy="4014000"/>
          </a:xfrm>
          <a:custGeom>
            <a:avLst/>
            <a:gdLst/>
            <a:ahLst/>
            <a:cxnLst/>
            <a:rect l="l" t="t" r="r" b="b"/>
            <a:pathLst>
              <a:path w="4410000" h="4014000">
                <a:moveTo>
                  <a:pt x="0" y="0"/>
                </a:moveTo>
                <a:lnTo>
                  <a:pt x="4410000" y="0"/>
                </a:lnTo>
                <a:lnTo>
                  <a:pt x="4410000" y="4014000"/>
                </a:lnTo>
                <a:lnTo>
                  <a:pt x="0" y="4014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8163" t="-63677" r="-45918" b="-15695"/>
            </a:stretch>
          </a:blipFill>
        </p:spPr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7FAF41-A18F-0944-3E2B-B462F3E4C600}"/>
              </a:ext>
            </a:extLst>
          </p:cNvPr>
          <p:cNvSpPr/>
          <p:nvPr/>
        </p:nvSpPr>
        <p:spPr>
          <a:xfrm>
            <a:off x="1125875" y="179121"/>
            <a:ext cx="7179925" cy="5232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774049-87B2-2CD8-B0E6-953552867A1C}"/>
              </a:ext>
            </a:extLst>
          </p:cNvPr>
          <p:cNvSpPr txBox="1"/>
          <p:nvPr/>
        </p:nvSpPr>
        <p:spPr>
          <a:xfrm>
            <a:off x="1229967" y="156100"/>
            <a:ext cx="6637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Thế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lá</a:t>
            </a:r>
            <a:r>
              <a:rPr lang="en-US" sz="2800" dirty="0">
                <a:latin typeface="UTM Avo" panose="02040603050506020204" pitchFamily="18" charset="0"/>
              </a:rPr>
              <a:t> non </a:t>
            </a:r>
            <a:r>
              <a:rPr lang="en-US" sz="2800" dirty="0" err="1">
                <a:latin typeface="UTM Avo" panose="02040603050506020204" pitchFamily="18" charset="0"/>
              </a:rPr>
              <a:t>bật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ra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0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DBDE166C-9CF8-DE1F-C603-B6F6B93DB5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6122" end="42919.625"/>
                  <p14:bmkLst>
                    <p14:bmk name="Bookmark 1" time="27293.9587"/>
                  </p14:bmkLst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8512" y="1175152"/>
            <a:ext cx="487363" cy="487363"/>
          </a:xfrm>
          <a:prstGeom prst="rect">
            <a:avLst/>
          </a:prstGeom>
        </p:spPr>
      </p:pic>
      <p:pic>
        <p:nvPicPr>
          <p:cNvPr id="63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219581" y="566476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284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284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6116"/>
            <a:ext cx="9056283" cy="7200900"/>
          </a:xfrm>
          <a:custGeom>
            <a:avLst/>
            <a:gdLst/>
            <a:ahLst/>
            <a:cxnLst/>
            <a:rect l="l" t="t" r="r" b="b"/>
            <a:pathLst>
              <a:path w="8991600" h="7200900">
                <a:moveTo>
                  <a:pt x="0" y="0"/>
                </a:moveTo>
                <a:lnTo>
                  <a:pt x="8991600" y="0"/>
                </a:lnTo>
                <a:lnTo>
                  <a:pt x="8991600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19" t="-2282" r="-1712" b="-1574"/>
            </a:stretch>
          </a:blipFill>
        </p:spPr>
      </p:sp>
      <p:sp>
        <p:nvSpPr>
          <p:cNvPr id="3" name="Freeform 3"/>
          <p:cNvSpPr/>
          <p:nvPr/>
        </p:nvSpPr>
        <p:spPr>
          <a:xfrm rot="20993646" flipH="1">
            <a:off x="6283519" y="2148200"/>
            <a:ext cx="1265164" cy="1325417"/>
          </a:xfrm>
          <a:custGeom>
            <a:avLst/>
            <a:gdLst/>
            <a:ahLst/>
            <a:cxnLst/>
            <a:rect l="l" t="t" r="r" b="b"/>
            <a:pathLst>
              <a:path w="1265773" h="1325417">
                <a:moveTo>
                  <a:pt x="0" y="0"/>
                </a:moveTo>
                <a:lnTo>
                  <a:pt x="1265774" y="0"/>
                </a:lnTo>
                <a:lnTo>
                  <a:pt x="1265774" y="1325417"/>
                </a:lnTo>
                <a:lnTo>
                  <a:pt x="0" y="13254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57161" y="2228850"/>
            <a:ext cx="4410000" cy="4014000"/>
          </a:xfrm>
          <a:custGeom>
            <a:avLst/>
            <a:gdLst/>
            <a:ahLst/>
            <a:cxnLst/>
            <a:rect l="l" t="t" r="r" b="b"/>
            <a:pathLst>
              <a:path w="4410000" h="4014000">
                <a:moveTo>
                  <a:pt x="0" y="0"/>
                </a:moveTo>
                <a:lnTo>
                  <a:pt x="4410000" y="0"/>
                </a:lnTo>
                <a:lnTo>
                  <a:pt x="4410000" y="4014000"/>
                </a:lnTo>
                <a:lnTo>
                  <a:pt x="0" y="401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8163" t="-63677" r="-45918" b="-15695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4489629">
            <a:off x="2656475" y="2538969"/>
            <a:ext cx="781765" cy="61368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419554">
            <a:off x="4356752" y="4246934"/>
            <a:ext cx="691200" cy="720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F5F9DF-9AE5-734A-2108-85DB90EEFE90}"/>
              </a:ext>
            </a:extLst>
          </p:cNvPr>
          <p:cNvSpPr/>
          <p:nvPr/>
        </p:nvSpPr>
        <p:spPr>
          <a:xfrm>
            <a:off x="228600" y="168455"/>
            <a:ext cx="8467123" cy="60131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B13F394B-2C6A-BEC1-8A9D-AC8354FC8BC1}"/>
              </a:ext>
            </a:extLst>
          </p:cNvPr>
          <p:cNvSpPr/>
          <p:nvPr/>
        </p:nvSpPr>
        <p:spPr>
          <a:xfrm>
            <a:off x="5368524" y="1279583"/>
            <a:ext cx="1066800" cy="1381905"/>
          </a:xfrm>
          <a:prstGeom prst="wedgeEllipseCallout">
            <a:avLst>
              <a:gd name="adj1" fmla="val 40918"/>
              <a:gd name="adj2" fmla="val 6392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329FCC-1CEF-0D5C-8990-3ECDF2AEB2CE}"/>
              </a:ext>
            </a:extLst>
          </p:cNvPr>
          <p:cNvSpPr txBox="1"/>
          <p:nvPr/>
        </p:nvSpPr>
        <p:spPr>
          <a:xfrm>
            <a:off x="495401" y="152336"/>
            <a:ext cx="8115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cô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bướm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xinh</a:t>
            </a:r>
            <a:r>
              <a:rPr lang="en-US" sz="2800" dirty="0">
                <a:latin typeface="UTM Avo" panose="02040603050506020204" pitchFamily="18" charset="0"/>
              </a:rPr>
              <a:t> bay qua </a:t>
            </a:r>
            <a:r>
              <a:rPr lang="en-US" sz="2800" dirty="0" err="1">
                <a:latin typeface="UTM Avo" panose="02040603050506020204" pitchFamily="18" charset="0"/>
              </a:rPr>
              <a:t>cũng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gọi</a:t>
            </a:r>
            <a:r>
              <a:rPr lang="en-US" sz="2800" dirty="0">
                <a:latin typeface="UTM Avo" panose="02040603050506020204" pitchFamily="18" charset="0"/>
              </a:rPr>
              <a:t> to: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4761B7B-438D-F703-3389-E465286E33B6}"/>
              </a:ext>
            </a:extLst>
          </p:cNvPr>
          <p:cNvSpPr txBox="1"/>
          <p:nvPr/>
        </p:nvSpPr>
        <p:spPr>
          <a:xfrm>
            <a:off x="5464796" y="1495135"/>
            <a:ext cx="932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ơi</a:t>
            </a:r>
            <a:r>
              <a:rPr lang="en-US" dirty="0"/>
              <a:t>!</a:t>
            </a:r>
          </a:p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</a:p>
          <a:p>
            <a:r>
              <a:rPr lang="en-US" dirty="0" err="1"/>
              <a:t>mau</a:t>
            </a:r>
            <a:r>
              <a:rPr lang="en-US" dirty="0"/>
              <a:t>!</a:t>
            </a:r>
          </a:p>
        </p:txBody>
      </p:sp>
      <p:pic>
        <p:nvPicPr>
          <p:cNvPr id="68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DA83CB33-DCF4-DE6D-CED1-4FB0FE6383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601" end="35539.625"/>
                  <p14:bmkLst>
                    <p14:bmk name="Bookmark 1" time="31462.9624"/>
                    <p14:bmk name="Bookmark 2" time="35322.9622"/>
                  </p14:bmkLst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3216" y="1402455"/>
            <a:ext cx="487363" cy="487363"/>
          </a:xfrm>
          <a:prstGeom prst="rect">
            <a:avLst/>
          </a:prstGeom>
        </p:spPr>
      </p:pic>
      <p:pic>
        <p:nvPicPr>
          <p:cNvPr id="69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flipH="1">
            <a:off x="96749" y="719095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185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8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8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68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8" bmkName="Bookmark 2"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6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185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" y="-38335"/>
            <a:ext cx="8991600" cy="7200900"/>
          </a:xfrm>
          <a:custGeom>
            <a:avLst/>
            <a:gdLst/>
            <a:ahLst/>
            <a:cxnLst/>
            <a:rect l="l" t="t" r="r" b="b"/>
            <a:pathLst>
              <a:path w="8991600" h="7200900">
                <a:moveTo>
                  <a:pt x="0" y="0"/>
                </a:moveTo>
                <a:lnTo>
                  <a:pt x="8991600" y="0"/>
                </a:lnTo>
                <a:lnTo>
                  <a:pt x="8991600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19" t="-2282" r="-1712" b="-157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45477" y="1634612"/>
            <a:ext cx="4913751" cy="4472517"/>
          </a:xfrm>
          <a:custGeom>
            <a:avLst/>
            <a:gdLst/>
            <a:ahLst/>
            <a:cxnLst/>
            <a:rect l="l" t="t" r="r" b="b"/>
            <a:pathLst>
              <a:path w="4913751" h="4472517">
                <a:moveTo>
                  <a:pt x="0" y="0"/>
                </a:moveTo>
                <a:lnTo>
                  <a:pt x="4913751" y="0"/>
                </a:lnTo>
                <a:lnTo>
                  <a:pt x="4913751" y="4472517"/>
                </a:lnTo>
                <a:lnTo>
                  <a:pt x="0" y="44725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8163" t="-63677" r="-45918" b="-15695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2700000">
            <a:off x="7837188" y="5729997"/>
            <a:ext cx="781765" cy="61368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419554">
            <a:off x="2712908" y="2019074"/>
            <a:ext cx="691200" cy="7200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8137" y="3179470"/>
            <a:ext cx="2511713" cy="3557596"/>
          </a:xfrm>
          <a:custGeom>
            <a:avLst/>
            <a:gdLst/>
            <a:ahLst/>
            <a:cxnLst/>
            <a:rect l="l" t="t" r="r" b="b"/>
            <a:pathLst>
              <a:path w="2511713" h="3726794">
                <a:moveTo>
                  <a:pt x="0" y="0"/>
                </a:moveTo>
                <a:lnTo>
                  <a:pt x="2511713" y="0"/>
                </a:lnTo>
                <a:lnTo>
                  <a:pt x="2511713" y="3726794"/>
                </a:lnTo>
                <a:lnTo>
                  <a:pt x="0" y="3726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68" t="-78732" r="-256843" b="-1580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931338" y="3481501"/>
            <a:ext cx="2232000" cy="3015000"/>
          </a:xfrm>
          <a:custGeom>
            <a:avLst/>
            <a:gdLst/>
            <a:ahLst/>
            <a:cxnLst/>
            <a:rect l="l" t="t" r="r" b="b"/>
            <a:pathLst>
              <a:path w="2232000" h="3015000">
                <a:moveTo>
                  <a:pt x="0" y="0"/>
                </a:moveTo>
                <a:lnTo>
                  <a:pt x="2232000" y="0"/>
                </a:lnTo>
                <a:lnTo>
                  <a:pt x="2232000" y="3015000"/>
                </a:lnTo>
                <a:lnTo>
                  <a:pt x="0" y="3015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33870" t="-115522" r="-69354" b="-2328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665515" y="2884138"/>
            <a:ext cx="2073674" cy="3726794"/>
          </a:xfrm>
          <a:custGeom>
            <a:avLst/>
            <a:gdLst/>
            <a:ahLst/>
            <a:cxnLst/>
            <a:rect l="l" t="t" r="r" b="b"/>
            <a:pathLst>
              <a:path w="2073674" h="3726794">
                <a:moveTo>
                  <a:pt x="0" y="0"/>
                </a:moveTo>
                <a:lnTo>
                  <a:pt x="2073675" y="0"/>
                </a:lnTo>
                <a:lnTo>
                  <a:pt x="2073675" y="3726794"/>
                </a:lnTo>
                <a:lnTo>
                  <a:pt x="0" y="3726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8229" t="-78732" r="-198800" b="-15806"/>
            </a:stretch>
          </a:blipFill>
        </p:spPr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F05A09-25D8-4A49-4C16-BB468288E98D}"/>
              </a:ext>
            </a:extLst>
          </p:cNvPr>
          <p:cNvSpPr/>
          <p:nvPr/>
        </p:nvSpPr>
        <p:spPr>
          <a:xfrm>
            <a:off x="96382" y="150484"/>
            <a:ext cx="8798835" cy="5543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479E2C0D-C76E-F7CF-3DE6-03BF437C88A1}"/>
              </a:ext>
            </a:extLst>
          </p:cNvPr>
          <p:cNvSpPr/>
          <p:nvPr/>
        </p:nvSpPr>
        <p:spPr>
          <a:xfrm rot="20993646" flipH="1">
            <a:off x="6640727" y="1595576"/>
            <a:ext cx="1265164" cy="1325417"/>
          </a:xfrm>
          <a:custGeom>
            <a:avLst/>
            <a:gdLst/>
            <a:ahLst/>
            <a:cxnLst/>
            <a:rect l="l" t="t" r="r" b="b"/>
            <a:pathLst>
              <a:path w="1265773" h="1325417">
                <a:moveTo>
                  <a:pt x="0" y="0"/>
                </a:moveTo>
                <a:lnTo>
                  <a:pt x="1265774" y="0"/>
                </a:lnTo>
                <a:lnTo>
                  <a:pt x="1265774" y="1325417"/>
                </a:lnTo>
                <a:lnTo>
                  <a:pt x="0" y="13254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0F7E4DD4-527E-AE75-509B-6BBCCAC024C4}"/>
              </a:ext>
            </a:extLst>
          </p:cNvPr>
          <p:cNvSpPr/>
          <p:nvPr/>
        </p:nvSpPr>
        <p:spPr>
          <a:xfrm>
            <a:off x="2734925" y="3076487"/>
            <a:ext cx="1066800" cy="1381905"/>
          </a:xfrm>
          <a:prstGeom prst="wedgeEllipseCallout">
            <a:avLst>
              <a:gd name="adj1" fmla="val 40918"/>
              <a:gd name="adj2" fmla="val 6392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344C2997-E722-12BA-5279-11F2F1FB9394}"/>
              </a:ext>
            </a:extLst>
          </p:cNvPr>
          <p:cNvSpPr/>
          <p:nvPr/>
        </p:nvSpPr>
        <p:spPr>
          <a:xfrm>
            <a:off x="5780965" y="2409497"/>
            <a:ext cx="1066800" cy="1381905"/>
          </a:xfrm>
          <a:prstGeom prst="wedgeEllipseCallout">
            <a:avLst>
              <a:gd name="adj1" fmla="val 40918"/>
              <a:gd name="adj2" fmla="val 6392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9696C8A2-1771-EE4B-B139-33C189A08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788" end="21170.625"/>
                  <p14:bmkLst>
                    <p14:bmk name="Bookmark 1" time="42317.9495"/>
                    <p14:bmk name="Bookmark 2" time="49777.9284"/>
                  </p14:bmkLst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75640" y="1147249"/>
            <a:ext cx="487363" cy="48736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F4134DA-71E5-56C0-5EFA-9E647D378FF2}"/>
              </a:ext>
            </a:extLst>
          </p:cNvPr>
          <p:cNvSpPr txBox="1"/>
          <p:nvPr/>
        </p:nvSpPr>
        <p:spPr>
          <a:xfrm>
            <a:off x="96381" y="152336"/>
            <a:ext cx="86666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hôm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ông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bé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gà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trống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bướm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xinh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cùng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gọi</a:t>
            </a:r>
            <a:r>
              <a:rPr lang="en-US" sz="2600" dirty="0">
                <a:latin typeface="UTM Avo" panose="02040603050506020204" pitchFamily="18" charset="0"/>
              </a:rPr>
              <a:t> to: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F67BCA-F8E1-CAFF-C235-9EF67D9AB9D0}"/>
              </a:ext>
            </a:extLst>
          </p:cNvPr>
          <p:cNvSpPr txBox="1"/>
          <p:nvPr/>
        </p:nvSpPr>
        <p:spPr>
          <a:xfrm>
            <a:off x="5918045" y="2638785"/>
            <a:ext cx="932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ơi</a:t>
            </a:r>
            <a:r>
              <a:rPr lang="en-US" dirty="0"/>
              <a:t>!</a:t>
            </a:r>
          </a:p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</a:p>
          <a:p>
            <a:r>
              <a:rPr lang="en-US" dirty="0" err="1"/>
              <a:t>mau</a:t>
            </a:r>
            <a:r>
              <a:rPr lang="en-US" dirty="0"/>
              <a:t>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44F382-57DA-6751-80DE-B7761E744335}"/>
              </a:ext>
            </a:extLst>
          </p:cNvPr>
          <p:cNvSpPr txBox="1"/>
          <p:nvPr/>
        </p:nvSpPr>
        <p:spPr>
          <a:xfrm>
            <a:off x="2872005" y="3305775"/>
            <a:ext cx="932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ơi</a:t>
            </a:r>
            <a:r>
              <a:rPr lang="en-US" dirty="0"/>
              <a:t>!</a:t>
            </a:r>
          </a:p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</a:p>
          <a:p>
            <a:r>
              <a:rPr lang="en-US" dirty="0" err="1"/>
              <a:t>mau</a:t>
            </a:r>
            <a:r>
              <a:rPr lang="en-US" dirty="0"/>
              <a:t>!</a:t>
            </a:r>
          </a:p>
        </p:txBody>
      </p:sp>
      <p:pic>
        <p:nvPicPr>
          <p:cNvPr id="32" name="Picture 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flipH="1">
            <a:off x="74597" y="644779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367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7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4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4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4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7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7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3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4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5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7" bmkName="Bookmark 2"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  <p:bldP spid="3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367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400" y="-47458"/>
            <a:ext cx="9000000" cy="7200000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2700000">
            <a:off x="7395751" y="6173157"/>
            <a:ext cx="781765" cy="6136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45659">
            <a:off x="2046883" y="2736588"/>
            <a:ext cx="639197" cy="66583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A85EE5-06E1-5112-81DF-7C26D44CCEC2}"/>
              </a:ext>
            </a:extLst>
          </p:cNvPr>
          <p:cNvSpPr/>
          <p:nvPr/>
        </p:nvSpPr>
        <p:spPr>
          <a:xfrm>
            <a:off x="211900" y="179121"/>
            <a:ext cx="8703499" cy="6487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5DDDAA77-9E4C-C517-6E27-C877D040D586}"/>
              </a:ext>
            </a:extLst>
          </p:cNvPr>
          <p:cNvSpPr/>
          <p:nvPr/>
        </p:nvSpPr>
        <p:spPr>
          <a:xfrm rot="20993646" flipH="1">
            <a:off x="6507269" y="1491099"/>
            <a:ext cx="1265164" cy="1325417"/>
          </a:xfrm>
          <a:custGeom>
            <a:avLst/>
            <a:gdLst/>
            <a:ahLst/>
            <a:cxnLst/>
            <a:rect l="l" t="t" r="r" b="b"/>
            <a:pathLst>
              <a:path w="1265773" h="1325417">
                <a:moveTo>
                  <a:pt x="0" y="0"/>
                </a:moveTo>
                <a:lnTo>
                  <a:pt x="1265774" y="0"/>
                </a:lnTo>
                <a:lnTo>
                  <a:pt x="1265774" y="1325417"/>
                </a:lnTo>
                <a:lnTo>
                  <a:pt x="0" y="13254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E6E33-AF6C-CDA1-2B80-9555ED8A0BEE}"/>
              </a:ext>
            </a:extLst>
          </p:cNvPr>
          <p:cNvSpPr txBox="1"/>
          <p:nvPr/>
        </p:nvSpPr>
        <p:spPr>
          <a:xfrm>
            <a:off x="1405500" y="253385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Thế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táo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chín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hiện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ra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62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90E1EF9A-4E90-4DDE-A4C7-4F7BC4313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2385" end="16575.625"/>
                  <p14:bmkLst>
                    <p14:bmk name="Bookmark 1" time="53486.9557"/>
                  </p14:bmkLst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4023" y="1474400"/>
            <a:ext cx="487363" cy="487363"/>
          </a:xfrm>
          <a:prstGeom prst="rect">
            <a:avLst/>
          </a:prstGeom>
        </p:spPr>
      </p:pic>
      <p:pic>
        <p:nvPicPr>
          <p:cNvPr id="63" name="Picture 4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0" y="1096154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65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6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62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65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6586"/>
            <a:ext cx="9000000" cy="7237485"/>
          </a:xfrm>
          <a:custGeom>
            <a:avLst/>
            <a:gdLst/>
            <a:ahLst/>
            <a:cxnLst/>
            <a:rect l="l" t="t" r="r" b="b"/>
            <a:pathLst>
              <a:path w="9000000" h="7200000">
                <a:moveTo>
                  <a:pt x="0" y="0"/>
                </a:moveTo>
                <a:lnTo>
                  <a:pt x="9000000" y="0"/>
                </a:lnTo>
                <a:lnTo>
                  <a:pt x="9000000" y="7200000"/>
                </a:lnTo>
                <a:lnTo>
                  <a:pt x="0" y="7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9057">
            <a:off x="6335003" y="1736704"/>
            <a:ext cx="1095323" cy="114096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2700000">
            <a:off x="7395751" y="6173157"/>
            <a:ext cx="781765" cy="61368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EFF45B-96BB-7929-D3E2-7B84DFEFB08F}"/>
              </a:ext>
            </a:extLst>
          </p:cNvPr>
          <p:cNvSpPr/>
          <p:nvPr/>
        </p:nvSpPr>
        <p:spPr>
          <a:xfrm>
            <a:off x="152400" y="179121"/>
            <a:ext cx="8762999" cy="9273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17">
            <a:extLst>
              <a:ext uri="{FF2B5EF4-FFF2-40B4-BE49-F238E27FC236}">
                <a16:creationId xmlns:a16="http://schemas.microsoft.com/office/drawing/2014/main" id="{EE627439-CCBD-C6B1-F72E-66BE34FD8DCE}"/>
              </a:ext>
            </a:extLst>
          </p:cNvPr>
          <p:cNvSpPr/>
          <p:nvPr/>
        </p:nvSpPr>
        <p:spPr>
          <a:xfrm>
            <a:off x="3658461" y="2684787"/>
            <a:ext cx="287163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4" name="Freeform 17">
            <a:extLst>
              <a:ext uri="{FF2B5EF4-FFF2-40B4-BE49-F238E27FC236}">
                <a16:creationId xmlns:a16="http://schemas.microsoft.com/office/drawing/2014/main" id="{37560227-46F3-C2C4-E917-FD386AACDD74}"/>
              </a:ext>
            </a:extLst>
          </p:cNvPr>
          <p:cNvSpPr/>
          <p:nvPr/>
        </p:nvSpPr>
        <p:spPr>
          <a:xfrm>
            <a:off x="5334000" y="3183722"/>
            <a:ext cx="287163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6" name="Freeform 17">
            <a:extLst>
              <a:ext uri="{FF2B5EF4-FFF2-40B4-BE49-F238E27FC236}">
                <a16:creationId xmlns:a16="http://schemas.microsoft.com/office/drawing/2014/main" id="{99D91EB1-67D8-ADE0-B064-7CF7967F9F37}"/>
              </a:ext>
            </a:extLst>
          </p:cNvPr>
          <p:cNvSpPr/>
          <p:nvPr/>
        </p:nvSpPr>
        <p:spPr>
          <a:xfrm>
            <a:off x="4613370" y="2753900"/>
            <a:ext cx="287163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8" name="Freeform 17">
            <a:extLst>
              <a:ext uri="{FF2B5EF4-FFF2-40B4-BE49-F238E27FC236}">
                <a16:creationId xmlns:a16="http://schemas.microsoft.com/office/drawing/2014/main" id="{12145978-8419-DFDA-D24F-FAFC53B54AF0}"/>
              </a:ext>
            </a:extLst>
          </p:cNvPr>
          <p:cNvSpPr/>
          <p:nvPr/>
        </p:nvSpPr>
        <p:spPr>
          <a:xfrm>
            <a:off x="3810861" y="2837187"/>
            <a:ext cx="287163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3" name="Freeform 17">
            <a:extLst>
              <a:ext uri="{FF2B5EF4-FFF2-40B4-BE49-F238E27FC236}">
                <a16:creationId xmlns:a16="http://schemas.microsoft.com/office/drawing/2014/main" id="{E253C069-4203-1C2C-2ECC-D9C17F1DA832}"/>
              </a:ext>
            </a:extLst>
          </p:cNvPr>
          <p:cNvSpPr/>
          <p:nvPr/>
        </p:nvSpPr>
        <p:spPr>
          <a:xfrm>
            <a:off x="4439451" y="2228324"/>
            <a:ext cx="299015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4" name="Freeform 17">
            <a:extLst>
              <a:ext uri="{FF2B5EF4-FFF2-40B4-BE49-F238E27FC236}">
                <a16:creationId xmlns:a16="http://schemas.microsoft.com/office/drawing/2014/main" id="{C97BC4AE-0418-B7AA-0849-2C3E03AAA8D8}"/>
              </a:ext>
            </a:extLst>
          </p:cNvPr>
          <p:cNvSpPr/>
          <p:nvPr/>
        </p:nvSpPr>
        <p:spPr>
          <a:xfrm>
            <a:off x="5034984" y="2197125"/>
            <a:ext cx="299015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5" name="Freeform 17">
            <a:extLst>
              <a:ext uri="{FF2B5EF4-FFF2-40B4-BE49-F238E27FC236}">
                <a16:creationId xmlns:a16="http://schemas.microsoft.com/office/drawing/2014/main" id="{AE9535E2-4C6E-B242-886E-562ED39C52F3}"/>
              </a:ext>
            </a:extLst>
          </p:cNvPr>
          <p:cNvSpPr/>
          <p:nvPr/>
        </p:nvSpPr>
        <p:spPr>
          <a:xfrm>
            <a:off x="3752449" y="1737128"/>
            <a:ext cx="299015" cy="362815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7" name="Freeform 17">
            <a:extLst>
              <a:ext uri="{FF2B5EF4-FFF2-40B4-BE49-F238E27FC236}">
                <a16:creationId xmlns:a16="http://schemas.microsoft.com/office/drawing/2014/main" id="{F65E15E3-471D-0655-C77C-85D2FE2677D6}"/>
              </a:ext>
            </a:extLst>
          </p:cNvPr>
          <p:cNvSpPr/>
          <p:nvPr/>
        </p:nvSpPr>
        <p:spPr>
          <a:xfrm>
            <a:off x="3802042" y="3590003"/>
            <a:ext cx="287163" cy="362816"/>
          </a:xfrm>
          <a:custGeom>
            <a:avLst/>
            <a:gdLst/>
            <a:ahLst/>
            <a:cxnLst/>
            <a:rect l="l" t="t" r="r" b="b"/>
            <a:pathLst>
              <a:path w="4147200" h="5760000">
                <a:moveTo>
                  <a:pt x="0" y="0"/>
                </a:moveTo>
                <a:lnTo>
                  <a:pt x="4147200" y="0"/>
                </a:lnTo>
                <a:lnTo>
                  <a:pt x="4147200" y="5760000"/>
                </a:lnTo>
                <a:lnTo>
                  <a:pt x="0" y="5760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8" name="Freeform 15">
            <a:extLst>
              <a:ext uri="{FF2B5EF4-FFF2-40B4-BE49-F238E27FC236}">
                <a16:creationId xmlns:a16="http://schemas.microsoft.com/office/drawing/2014/main" id="{BB5F5923-FE91-10F5-757E-EA4660ED2421}"/>
              </a:ext>
            </a:extLst>
          </p:cNvPr>
          <p:cNvSpPr/>
          <p:nvPr/>
        </p:nvSpPr>
        <p:spPr>
          <a:xfrm>
            <a:off x="4190999" y="4438650"/>
            <a:ext cx="844741" cy="954108"/>
          </a:xfrm>
          <a:custGeom>
            <a:avLst/>
            <a:gdLst/>
            <a:ahLst/>
            <a:cxnLst/>
            <a:rect l="l" t="t" r="r" b="b"/>
            <a:pathLst>
              <a:path w="2920152" h="2880000">
                <a:moveTo>
                  <a:pt x="0" y="0"/>
                </a:moveTo>
                <a:lnTo>
                  <a:pt x="2920152" y="0"/>
                </a:lnTo>
                <a:lnTo>
                  <a:pt x="2920152" y="2880000"/>
                </a:lnTo>
                <a:lnTo>
                  <a:pt x="0" y="2880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AC432E0-1B00-6E8F-43B4-133F59C845C5}"/>
              </a:ext>
            </a:extLst>
          </p:cNvPr>
          <p:cNvSpPr txBox="1"/>
          <p:nvPr/>
        </p:nvSpPr>
        <p:spPr>
          <a:xfrm>
            <a:off x="228600" y="152336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UTM Avo" panose="02040603050506020204" pitchFamily="18" charset="0"/>
              </a:rPr>
              <a:t>Giơ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ra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táo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chín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rơi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đầy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của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bé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81" name="Câu chuyện - Cây táo - trẻ 2 - 3 tuổi">
            <a:hlinkClick r:id="" action="ppaction://media"/>
            <a:extLst>
              <a:ext uri="{FF2B5EF4-FFF2-40B4-BE49-F238E27FC236}">
                <a16:creationId xmlns:a16="http://schemas.microsoft.com/office/drawing/2014/main" id="{FFD8F8CD-D71E-C6F9-EAA8-09474F210A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858" end="9172.625"/>
                  <p14:bmkLst>
                    <p14:bmk name="Bookmark 1" time="57829.9704"/>
                    <p14:bmk name="Bookmark 2" time="59951.1944"/>
                  </p14:bmkLst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3706" y="1651933"/>
            <a:ext cx="487363" cy="487363"/>
          </a:xfrm>
          <a:prstGeom prst="rect">
            <a:avLst/>
          </a:prstGeom>
        </p:spPr>
      </p:pic>
      <p:pic>
        <p:nvPicPr>
          <p:cNvPr id="82" name="Picture 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flipH="1">
            <a:off x="112826" y="1085107"/>
            <a:ext cx="1277961" cy="13040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Motion origin="layout" path="M -1.69492E-7 -1.67549E-6 L -0.11758 0.22333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879" y="111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5300"/>
                                      </p:stCondLst>
                                      <p:childTnLst>
                                        <p:animMotion origin="layout" path="M 3.9548E-6 2.31041E-6 L 0.10805 0.29255 " pathEditMode="relative" rAng="0" ptsTypes="AA">
                                          <p:cBhvr>
                                            <p:cTn id="8" dur="28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03" y="146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decel="50000" fill="hold" nodeType="withEffect">
                                      <p:stCondLst>
                                        <p:cond delay="10700"/>
                                      </p:stCondLst>
                                      <p:childTnLst>
                                        <p:animMotion origin="layout" path="M 1.07345E-6 -3.93298E-6 L 0.07909 0.42417 " pathEditMode="relative" rAng="0" ptsTypes="AA">
                                          <p:cBhvr>
                                            <p:cTn id="10" dur="34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55" y="21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-4.29379E-6 3.08642E-6 L -0.07662 0.34964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31" y="1748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decel="50000" fill="hold" nodeType="withEffect">
                                      <p:stCondLst>
                                        <p:cond delay="12100"/>
                                      </p:stCondLst>
                                      <p:childTnLst>
                                        <p:animMotion origin="layout" path="M 3.33333E-6 3.91534E-6 L 0.01659 0.33465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0" y="1673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2429E-6 9.34744E-7 L 0.06126 0.16049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54" y="80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7295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1"/>
                    </p:tgtEl>
                  </p:cMediaNode>
                </p:audio>
                <p:seq concurrent="1" nextAc="seek">
                  <p:cTn id="20" restart="whenNotActive" fill="hold" evtFilter="cancelBubble" nodeType="interactiveSeq">
                    <p:stCondLst>
                      <p:cond evt="onMediaBookmark" delay="0">
                        <p:tgtEl>
                          <p14:bmkTgt spid="81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" fill="hold">
                          <p:stCondLst>
                            <p:cond delay="0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mph" presetSubtype="0" fill="hold" grpId="0" nodeType="clickEffect">
                                      <p:stCondLst>
                                        <p:cond delay="10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4" dur="3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5" dur="3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chemeClr val="accent2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6" dur="3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81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Motion origin="layout" path="M -1.69492E-7 -1.67549E-6 L -0.11758 0.22333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879" y="111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5300"/>
                                      </p:stCondLst>
                                      <p:childTnLst>
                                        <p:animMotion origin="layout" path="M 3.9548E-6 2.31041E-6 L 0.10805 0.29255 " pathEditMode="relative" rAng="0" ptsTypes="AA">
                                          <p:cBhvr>
                                            <p:cTn id="8" dur="28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03" y="146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decel="50000" fill="hold" nodeType="withEffect">
                                      <p:stCondLst>
                                        <p:cond delay="10700"/>
                                      </p:stCondLst>
                                      <p:childTnLst>
                                        <p:animMotion origin="layout" path="M 1.07345E-6 -3.93298E-6 L 0.07909 0.42417 " pathEditMode="relative" rAng="0" ptsTypes="AA">
                                          <p:cBhvr>
                                            <p:cTn id="10" dur="34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55" y="21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-4.29379E-6 3.08642E-6 L -0.07662 0.34964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31" y="1748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decel="50000" fill="hold" nodeType="withEffect">
                                      <p:stCondLst>
                                        <p:cond delay="12100"/>
                                      </p:stCondLst>
                                      <p:childTnLst>
                                        <p:animMotion origin="layout" path="M 3.33333E-6 3.91534E-6 L 0.01659 0.33465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30" y="1673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2429E-6 9.34744E-7 L 0.06126 0.16049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54" y="80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7295" fill="hold"/>
                                            <p:tgtEl>
                                              <p:spTgt spid="8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D70389B-22D2-4E87-8536-A6FA7C5C84E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}}"/>
  <p:tag name="ISPRING_SCORM_RATE_SLIDES" val="0"/>
  <p:tag name="ISPRING_SCORM_PASSING_SCORE" val="0.000000"/>
  <p:tag name="ISPRING_PRESENTATION_TITLE" val="CÂY TÁO CANVA"/>
  <p:tag name="ISPRING_FIRST_PUBLISH" val="1"/>
  <p:tag name="ISPRING_OUTPUT_FOLDER" val="[[&quot;\uFFFD\uFFFD\uFFFD0{BB7F75B9-F954-4E50-B82F-016FF4578C8F}&quot;,&quot;F:\\SÁCH ĐIỆN TỬ\\SÁCH ĐIỆN TỬ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D2B098-1B89-4E88-8FD3-5D878C8B4029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98BD8F-283D-478B-9DF6-1762D0C6808A}:2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064E8C-C258-498F-A39F-F1A5B0A655BC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E8F24A-A281-4CA6-B1BC-2D49053DA034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965409-0AC2-4D02-8FC7-6DB6ACF2DF83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D70486-D43D-4186-90B4-DE14811F9FD4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618507-4AD1-41AA-A2BB-D679038BAE25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4761E4-7D75-48D6-A878-30E5EC79D5D0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A18136-B3F2-4857-81EC-F01BCFAFA163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A3D804-F1E0-4529-8BB7-70F38835503E}:26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135</Words>
  <Application>Microsoft Office PowerPoint</Application>
  <PresentationFormat>Custom</PresentationFormat>
  <Paragraphs>31</Paragraphs>
  <Slides>10</Slides>
  <Notes>10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CÂY TÁO CANVA</dc:title>
  <cp:lastModifiedBy>An Nhiên</cp:lastModifiedBy>
  <cp:revision>13</cp:revision>
  <dcterms:created xsi:type="dcterms:W3CDTF">2006-08-16T00:00:00Z</dcterms:created>
  <dcterms:modified xsi:type="dcterms:W3CDTF">2024-07-02T10:17:55Z</dcterms:modified>
  <dc:identifier>DAGJwafegUU</dc:identifier>
</cp:coreProperties>
</file>