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8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0" autoAdjust="0"/>
    <p:restoredTop sz="86369" autoAdjust="0"/>
  </p:normalViewPr>
  <p:slideViewPr>
    <p:cSldViewPr snapToGrid="0">
      <p:cViewPr varScale="1">
        <p:scale>
          <a:sx n="83" d="100"/>
          <a:sy n="83" d="100"/>
        </p:scale>
        <p:origin x="365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FEA2-7600-41DF-8661-ED304D23EF8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1C695-985E-4F7F-8585-3DCBDE9DC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4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605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11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46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684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6779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1C695-985E-4F7F-8585-3DCBDE9DCE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40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DFC3A-06C7-D4CE-1CEE-CA678C818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9BBF1E-E15F-DA66-E1B0-CCDD8E7C06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3B706-F706-0A09-F3C4-619E14A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1A543-0B68-682E-DD4D-27D11D8F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F4A6-81CD-2D8B-E32C-865361F9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E86A-7FD3-D343-9941-28FF3C52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7233D-B725-DA0A-80E3-0F11D4AB7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7E949-4FA5-B9E5-3FDE-385A722F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76255-5569-33DE-A5D8-62CB4A5F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A128B-5C0F-9F74-5A89-2F0752A8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A40A4-A2A8-D6EA-DBDA-2168CCDC5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A18439-82A0-034B-745E-C76EABEEA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90902-DA4A-8E7E-E158-E327B9C6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60BA80-FE58-4B06-0C7F-6D38BE53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20AC-CAAA-955F-06C4-7D9F9475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0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97A7-AAB9-F01C-90EB-66E872B7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59DB-DAE0-8E4E-3BA6-39EC26BA2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ACAE2-E1C8-A870-EA3E-F709B74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70204-43CE-841F-E83D-5A669F85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E195B-A68C-168B-9EDF-CD862A2D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84A53-8961-375D-BBD0-3F1F3C3A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4AC39-FE72-D6A2-CDB5-AE274D78D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06B3F-0615-DE45-19E7-F1173A710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B6C6D-D538-6459-84F4-82EF36A93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36B9C-6F59-EB37-09F1-DCF59BEDA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0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EE5FA-5A31-6260-6F16-D10DE269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634FC-52E4-5740-0D30-B20CE2971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593D1-E816-1BA2-7AA1-7A2699443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8DA65-01DC-0E7F-DB4E-7402E282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4180F-4AAD-B0D6-3801-15A61485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9E57A-4208-F395-2979-A0E7E69A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8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745F-8377-3F2E-A4FD-EAC5A7A59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B8967-5FCC-E8D6-8020-AC74ACC3A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BED0C-1BE2-664A-5521-DCC6D6F3C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46948-8AB0-627E-2E27-FC1A17BF2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85D3B-C5D3-A1AF-84B4-B57CC71F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F19D29-8F2C-9CEB-C399-BBC6898F9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77CAA0-2155-6D7B-BDE0-350D8F71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78533-CAF2-F9EE-BBA8-7578158D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9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DEAA-A9A8-6A2E-0DF6-324491AF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3FD3-C3F9-C55A-6167-296F613B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7DA117-7197-4051-948D-A8FC845F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E7F1A-A920-B02E-C892-7608EB48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60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483EE7-1AA5-1782-5429-9961733D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517782-5D3F-45A2-C249-A7204CD2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BA1FE-CC4C-1232-B93E-2560677C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3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DA97C-0FD1-E136-02CF-7536424E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E81DA-CA93-D179-D21A-AB290123D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90F2D-5B4F-5E3E-D8D2-8B1C988FB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D7EB5-91A2-16C6-6217-C19B1FE2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7E45F-4E88-A41E-F6C5-3D9BA2AC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B3BDF-E9EF-2CF5-6029-31D2BA8D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7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A8562-B643-E915-FBF4-EBC600E7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95023-765C-493D-3AEB-BB468E8CA1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C4514-4416-204B-F5C4-3BB8AFBCA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DEB66-694D-99F3-22E2-A44DFFD0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7258-CEEB-C9E0-5D2D-93AC1393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5491A1-21AD-A7F9-1100-68FD85F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8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802F3C-3A7B-649B-4C50-6EE9E85F9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583F-A32A-5CA5-0F4E-7E6F5BE1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C6140-55FD-FCBF-A642-FF8FBB569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0BBF-477C-4F25-88E7-DFB04CD2FA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65587-8A9A-49BC-9E98-F23A8361F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BA9B6-08FF-C8F1-F59F-ECF24F52F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95F7-E29A-459E-A549-153889DD7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6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7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8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4a"/><Relationship Id="rId7" Type="http://schemas.openxmlformats.org/officeDocument/2006/relationships/image" Target="../media/image9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E745B7-582C-461D-BC4E-C24CC25D1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pic>
        <p:nvPicPr>
          <p:cNvPr id="16" name="Google Shape;111;p17" descr="Prestige Coated Fabric 227 | Sappi Global">
            <a:extLst>
              <a:ext uri="{FF2B5EF4-FFF2-40B4-BE49-F238E27FC236}">
                <a16:creationId xmlns:a16="http://schemas.microsoft.com/office/drawing/2014/main" id="{755CD7D9-D130-01BF-DB62-10A6C9DB7F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5794807" y="456690"/>
            <a:ext cx="6554922" cy="5952535"/>
          </a:xfrm>
          <a:prstGeom prst="roundRect">
            <a:avLst>
              <a:gd name="adj" fmla="val 4037"/>
            </a:avLst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861C687-3C1A-C16F-17CC-AE08E37A55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709"/>
          <a:stretch/>
        </p:blipFill>
        <p:spPr>
          <a:xfrm>
            <a:off x="6227758" y="358815"/>
            <a:ext cx="5493286" cy="6157732"/>
          </a:xfrm>
          <a:prstGeom prst="roundRect">
            <a:avLst>
              <a:gd name="adj" fmla="val 6292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78922F9-C9E3-0E16-E2C1-15F59924A3D6}"/>
              </a:ext>
            </a:extLst>
          </p:cNvPr>
          <p:cNvSpPr txBox="1"/>
          <p:nvPr/>
        </p:nvSpPr>
        <p:spPr>
          <a:xfrm>
            <a:off x="7930312" y="865459"/>
            <a:ext cx="2889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Câu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chuyện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Barlow Condensed ExtraBold" panose="00000906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FACCC8-EB4C-2FBA-9704-1939CB23DF65}"/>
              </a:ext>
            </a:extLst>
          </p:cNvPr>
          <p:cNvSpPr txBox="1"/>
          <p:nvPr/>
        </p:nvSpPr>
        <p:spPr>
          <a:xfrm>
            <a:off x="7541425" y="1353426"/>
            <a:ext cx="3831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Chú</a:t>
            </a:r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dê</a:t>
            </a:r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 </a:t>
            </a:r>
            <a:r>
              <a:rPr lang="en-US" sz="6000" dirty="0" err="1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đen</a:t>
            </a:r>
            <a:endParaRPr lang="en-US" sz="6000" dirty="0">
              <a:solidFill>
                <a:schemeClr val="accent2">
                  <a:lumMod val="75000"/>
                </a:schemeClr>
              </a:solidFill>
              <a:latin typeface="Barlow Condensed ExtraBold" panose="00000906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47F0D5-B41C-5F0B-14F6-2AACF0E29294}"/>
              </a:ext>
            </a:extLst>
          </p:cNvPr>
          <p:cNvSpPr/>
          <p:nvPr/>
        </p:nvSpPr>
        <p:spPr>
          <a:xfrm>
            <a:off x="6493397" y="254643"/>
            <a:ext cx="5370654" cy="6342927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Google Shape;712;p42">
            <a:extLst>
              <a:ext uri="{FF2B5EF4-FFF2-40B4-BE49-F238E27FC236}">
                <a16:creationId xmlns:a16="http://schemas.microsoft.com/office/drawing/2014/main" id="{022E7892-DCE4-FD02-6401-89934EE8666D}"/>
              </a:ext>
            </a:extLst>
          </p:cNvPr>
          <p:cNvSpPr/>
          <p:nvPr/>
        </p:nvSpPr>
        <p:spPr>
          <a:xfrm rot="-5400000">
            <a:off x="3051576" y="3052334"/>
            <a:ext cx="6562838" cy="737501"/>
          </a:xfrm>
          <a:prstGeom prst="round2SameRect">
            <a:avLst>
              <a:gd name="adj1" fmla="val 38195"/>
              <a:gd name="adj2" fmla="val 0"/>
            </a:avLst>
          </a:prstGeom>
          <a:solidFill>
            <a:schemeClr val="accent2">
              <a:lumMod val="50000"/>
            </a:scheme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5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9A223B-5CC9-389C-71D1-C4155CF8B2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42157C-6C71-837E-527A-D00D6B5087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827" y="564275"/>
            <a:ext cx="5186060" cy="5702486"/>
          </a:xfrm>
          <a:prstGeom prst="roundRect">
            <a:avLst>
              <a:gd name="adj" fmla="val 2064"/>
            </a:avLst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7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9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55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51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47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43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9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5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1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3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19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B28C8360-D329-2D5E-6D2A-D2C63D039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89811.7"/>
                  <p14:bmkLst>
                    <p14:bmk name="Bookmark 3" time="609.9991"/>
                    <p14:bmk name="Bookmark 2" time="1059.9984"/>
                    <p14:bmk name="Bookmark 4" time="1299.998"/>
                    <p14:bmk name="Bookmark 1" time="1639.9975"/>
                  </p14:bmk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81670" y="6124499"/>
            <a:ext cx="137203" cy="137203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43D5CA0-56EB-507F-9DAB-A73784BBB944}"/>
              </a:ext>
            </a:extLst>
          </p:cNvPr>
          <p:cNvSpPr txBox="1"/>
          <p:nvPr/>
        </p:nvSpPr>
        <p:spPr>
          <a:xfrm>
            <a:off x="6555056" y="1431804"/>
            <a:ext cx="46357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chú</a:t>
            </a:r>
            <a:r>
              <a:rPr lang="en-US" sz="4400" dirty="0"/>
              <a:t> </a:t>
            </a:r>
            <a:r>
              <a:rPr lang="en-US" sz="4400" dirty="0" err="1"/>
              <a:t>dê</a:t>
            </a:r>
            <a:r>
              <a:rPr lang="en-US" sz="4400" dirty="0"/>
              <a:t> </a:t>
            </a:r>
            <a:r>
              <a:rPr lang="en-US" sz="4400" dirty="0" err="1"/>
              <a:t>Trắng</a:t>
            </a:r>
            <a:r>
              <a:rPr lang="en-US" sz="4400" dirty="0"/>
              <a:t> </a:t>
            </a:r>
            <a:r>
              <a:rPr lang="en-US" sz="4400" dirty="0" err="1"/>
              <a:t>đang</a:t>
            </a:r>
            <a:r>
              <a:rPr lang="en-US" sz="4400" dirty="0"/>
              <a:t> </a:t>
            </a:r>
            <a:r>
              <a:rPr lang="en-US" sz="4400" dirty="0" err="1"/>
              <a:t>đi</a:t>
            </a:r>
            <a:r>
              <a:rPr lang="en-US" sz="4400" dirty="0"/>
              <a:t> </a:t>
            </a:r>
            <a:r>
              <a:rPr lang="en-US" sz="4400" dirty="0" err="1"/>
              <a:t>tới</a:t>
            </a:r>
            <a:r>
              <a:rPr lang="en-US" sz="4400" dirty="0"/>
              <a:t> </a:t>
            </a:r>
            <a:r>
              <a:rPr lang="en-US" sz="4400" dirty="0" err="1"/>
              <a:t>khu</a:t>
            </a:r>
            <a:r>
              <a:rPr lang="en-US" sz="4400" dirty="0"/>
              <a:t> </a:t>
            </a:r>
            <a:r>
              <a:rPr lang="en-US" sz="4400" dirty="0" err="1"/>
              <a:t>rừng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ăn</a:t>
            </a:r>
            <a:r>
              <a:rPr lang="en-US" sz="4400" dirty="0"/>
              <a:t>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chiếc</a:t>
            </a:r>
            <a:r>
              <a:rPr lang="en-US" sz="4400" dirty="0"/>
              <a:t> </a:t>
            </a:r>
            <a:r>
              <a:rPr lang="en-US" sz="4400" dirty="0" err="1"/>
              <a:t>lá</a:t>
            </a:r>
            <a:r>
              <a:rPr lang="en-US" sz="4400" dirty="0"/>
              <a:t> non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uống</a:t>
            </a:r>
            <a:r>
              <a:rPr lang="en-US" sz="4400" dirty="0"/>
              <a:t> </a:t>
            </a:r>
            <a:r>
              <a:rPr lang="en-US" sz="4400" dirty="0" err="1"/>
              <a:t>nước</a:t>
            </a:r>
            <a:r>
              <a:rPr lang="en-US" sz="4400" dirty="0"/>
              <a:t> </a:t>
            </a:r>
            <a:r>
              <a:rPr lang="en-US" sz="4400" dirty="0" err="1"/>
              <a:t>suối</a:t>
            </a:r>
            <a:endParaRPr lang="en-US" sz="44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E1AFD3-F73B-2218-B991-5D4E6668B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72E5D9-6810-D6EB-A1BC-3DE8D71121B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54" r="16278"/>
          <a:stretch/>
        </p:blipFill>
        <p:spPr>
          <a:xfrm>
            <a:off x="843916" y="565041"/>
            <a:ext cx="5252084" cy="5718563"/>
          </a:xfrm>
          <a:prstGeom prst="roundRect">
            <a:avLst>
              <a:gd name="adj" fmla="val 5216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31301" y="1163509"/>
            <a:ext cx="480467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err="1"/>
              <a:t>Bất</a:t>
            </a:r>
            <a:r>
              <a:rPr lang="en-US" sz="3100" dirty="0"/>
              <a:t> </a:t>
            </a:r>
            <a:r>
              <a:rPr lang="en-US" sz="3100" dirty="0" err="1"/>
              <a:t>chợt</a:t>
            </a:r>
            <a:r>
              <a:rPr lang="en-US" sz="3100" dirty="0"/>
              <a:t> </a:t>
            </a:r>
            <a:r>
              <a:rPr lang="en-US" sz="3100" dirty="0" err="1"/>
              <a:t>một</a:t>
            </a:r>
            <a:r>
              <a:rPr lang="en-US" sz="3100" dirty="0"/>
              <a:t> con </a:t>
            </a:r>
            <a:r>
              <a:rPr lang="en-US" sz="3100" dirty="0" err="1"/>
              <a:t>Sói</a:t>
            </a:r>
            <a:r>
              <a:rPr lang="en-US" sz="3100" dirty="0"/>
              <a:t> ở </a:t>
            </a:r>
            <a:r>
              <a:rPr lang="en-US" sz="3100" dirty="0" err="1"/>
              <a:t>đâu</a:t>
            </a:r>
            <a:r>
              <a:rPr lang="en-US" sz="3100" dirty="0"/>
              <a:t> </a:t>
            </a:r>
            <a:r>
              <a:rPr lang="en-US" sz="3100" dirty="0" err="1"/>
              <a:t>đi</a:t>
            </a:r>
            <a:r>
              <a:rPr lang="en-US" sz="3100" dirty="0"/>
              <a:t> </a:t>
            </a:r>
            <a:r>
              <a:rPr lang="en-US" sz="3100" dirty="0" err="1"/>
              <a:t>tới</a:t>
            </a:r>
            <a:r>
              <a:rPr lang="en-US" sz="3100" dirty="0"/>
              <a:t> </a:t>
            </a:r>
            <a:r>
              <a:rPr lang="en-US" sz="3100" dirty="0" err="1"/>
              <a:t>trước</a:t>
            </a:r>
            <a:r>
              <a:rPr lang="en-US" sz="3100" dirty="0"/>
              <a:t> </a:t>
            </a:r>
            <a:r>
              <a:rPr lang="en-US" sz="3100" dirty="0" err="1"/>
              <a:t>mặt</a:t>
            </a:r>
            <a:r>
              <a:rPr lang="en-US" sz="3100" dirty="0"/>
              <a:t>, </a:t>
            </a:r>
            <a:r>
              <a:rPr lang="en-US" sz="3100" dirty="0" err="1"/>
              <a:t>nó</a:t>
            </a:r>
            <a:r>
              <a:rPr lang="en-US" sz="3100" dirty="0"/>
              <a:t> </a:t>
            </a:r>
            <a:r>
              <a:rPr lang="en-US" sz="3100" dirty="0" err="1"/>
              <a:t>quát</a:t>
            </a:r>
            <a:r>
              <a:rPr lang="en-US" sz="3100" dirty="0"/>
              <a:t> </a:t>
            </a:r>
            <a:r>
              <a:rPr lang="en-US" sz="3100" dirty="0" err="1"/>
              <a:t>hỏi</a:t>
            </a:r>
            <a:endParaRPr lang="en-US" sz="3100" dirty="0"/>
          </a:p>
          <a:p>
            <a:r>
              <a:rPr lang="en-US" sz="3200" dirty="0"/>
              <a:t>- </a:t>
            </a:r>
            <a:r>
              <a:rPr lang="en-US" sz="3200" dirty="0" err="1"/>
              <a:t>Dê</a:t>
            </a:r>
            <a:r>
              <a:rPr lang="en-US" sz="3200" dirty="0"/>
              <a:t> kia,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đâu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tím</a:t>
            </a:r>
            <a:r>
              <a:rPr lang="en-US" sz="3200" dirty="0"/>
              <a:t> </a:t>
            </a:r>
            <a:r>
              <a:rPr lang="en-US" sz="3200" dirty="0" err="1"/>
              <a:t>lá</a:t>
            </a:r>
            <a:r>
              <a:rPr lang="en-US" sz="3200" dirty="0"/>
              <a:t> non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mát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uống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ở </a:t>
            </a:r>
            <a:r>
              <a:rPr lang="en-US" sz="3200" dirty="0" err="1"/>
              <a:t>chân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Chân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móng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đầu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đầu</a:t>
            </a:r>
            <a:r>
              <a:rPr lang="en-US" sz="3200" dirty="0"/>
              <a:t> </a:t>
            </a:r>
            <a:r>
              <a:rPr lang="en-US" sz="3200" dirty="0" err="1"/>
              <a:t>tôi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sừng</a:t>
            </a:r>
            <a:endParaRPr lang="en-US" sz="3200" dirty="0"/>
          </a:p>
          <a:p>
            <a:pPr algn="ctr"/>
            <a:endParaRPr lang="en-US" sz="3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636FD7DB-B212-5DE7-6EC7-0F09ABCF0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631" end="66235.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4742" y="6097169"/>
            <a:ext cx="149361" cy="1493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7272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16E9F3-E6FE-ED96-D8BD-513B302AEB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00027" y="1182884"/>
            <a:ext cx="480467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Sói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 </a:t>
            </a:r>
            <a:r>
              <a:rPr lang="en-US" sz="3600" dirty="0" err="1"/>
              <a:t>tiếp</a:t>
            </a:r>
            <a:endParaRPr lang="en-US" sz="3600" dirty="0"/>
          </a:p>
          <a:p>
            <a:r>
              <a:rPr lang="en-US" sz="3600" dirty="0"/>
              <a:t>- </a:t>
            </a:r>
            <a:r>
              <a:rPr lang="en-US" sz="3600" dirty="0" err="1"/>
              <a:t>Bây</a:t>
            </a:r>
            <a:r>
              <a:rPr lang="en-US" sz="3600" dirty="0"/>
              <a:t> </a:t>
            </a:r>
            <a:r>
              <a:rPr lang="en-US" sz="3600" dirty="0" err="1"/>
              <a:t>giờ</a:t>
            </a:r>
            <a:r>
              <a:rPr lang="en-US" sz="3600" dirty="0"/>
              <a:t> </a:t>
            </a:r>
            <a:r>
              <a:rPr lang="en-US" sz="3600" dirty="0" err="1"/>
              <a:t>mày</a:t>
            </a:r>
            <a:r>
              <a:rPr lang="en-US" sz="3600" dirty="0"/>
              <a:t>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trả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tao</a:t>
            </a:r>
            <a:r>
              <a:rPr lang="en-US" sz="3600" dirty="0"/>
              <a:t>: Tim </a:t>
            </a:r>
            <a:r>
              <a:rPr lang="en-US" sz="3600" dirty="0" err="1"/>
              <a:t>mày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  <a:p>
            <a:r>
              <a:rPr lang="en-US" sz="3600" dirty="0"/>
              <a:t>- Tim </a:t>
            </a:r>
            <a:r>
              <a:rPr lang="en-US" sz="3600" dirty="0" err="1"/>
              <a:t>tôi</a:t>
            </a:r>
            <a:r>
              <a:rPr lang="en-US" sz="3600" dirty="0"/>
              <a:t> </a:t>
            </a:r>
            <a:r>
              <a:rPr lang="en-US" sz="3600" dirty="0" err="1"/>
              <a:t>đang</a:t>
            </a:r>
            <a:r>
              <a:rPr lang="en-US" sz="3600" dirty="0"/>
              <a:t> run </a:t>
            </a:r>
            <a:r>
              <a:rPr lang="en-US" sz="3600" dirty="0" err="1"/>
              <a:t>sợ</a:t>
            </a:r>
            <a:endParaRPr lang="en-US" sz="3600" dirty="0"/>
          </a:p>
          <a:p>
            <a:r>
              <a:rPr lang="en-US" sz="3600" dirty="0"/>
              <a:t>A! ha!</a:t>
            </a:r>
          </a:p>
          <a:p>
            <a:r>
              <a:rPr lang="en-US" sz="3600" dirty="0" err="1"/>
              <a:t>Sói</a:t>
            </a:r>
            <a:r>
              <a:rPr lang="en-US" sz="3600" dirty="0"/>
              <a:t> </a:t>
            </a:r>
            <a:r>
              <a:rPr lang="en-US" sz="3600" dirty="0" err="1"/>
              <a:t>cười</a:t>
            </a:r>
            <a:r>
              <a:rPr lang="en-US" sz="3600" dirty="0"/>
              <a:t> vang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ăn</a:t>
            </a:r>
            <a:r>
              <a:rPr lang="en-US" sz="3600" dirty="0"/>
              <a:t> </a:t>
            </a:r>
            <a:r>
              <a:rPr lang="en-US" sz="3600" dirty="0" err="1"/>
              <a:t>thịt</a:t>
            </a:r>
            <a:r>
              <a:rPr lang="en-US" sz="3600" dirty="0"/>
              <a:t> </a:t>
            </a:r>
            <a:r>
              <a:rPr lang="en-US" sz="3600" dirty="0" err="1"/>
              <a:t>luôn</a:t>
            </a:r>
            <a:r>
              <a:rPr lang="en-US" sz="3600" dirty="0"/>
              <a:t> </a:t>
            </a:r>
            <a:r>
              <a:rPr lang="en-US" sz="3600" dirty="0" err="1"/>
              <a:t>chú</a:t>
            </a:r>
            <a:r>
              <a:rPr lang="en-US" sz="3600" dirty="0"/>
              <a:t> </a:t>
            </a:r>
            <a:r>
              <a:rPr lang="en-US" sz="3600" dirty="0" err="1"/>
              <a:t>dê</a:t>
            </a:r>
            <a:r>
              <a:rPr lang="en-US" sz="3600" dirty="0"/>
              <a:t> </a:t>
            </a:r>
            <a:r>
              <a:rPr lang="en-US" sz="3600" dirty="0" err="1"/>
              <a:t>trắng</a:t>
            </a:r>
            <a:endParaRPr lang="en-US" sz="3600" dirty="0"/>
          </a:p>
          <a:p>
            <a:pPr algn="ctr"/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7E3418-F573-C97D-1400-11E1B85E9F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19" r="10633"/>
          <a:stretch/>
        </p:blipFill>
        <p:spPr>
          <a:xfrm>
            <a:off x="853312" y="571677"/>
            <a:ext cx="5186060" cy="5711934"/>
          </a:xfrm>
          <a:prstGeom prst="roundRect">
            <a:avLst>
              <a:gd name="adj" fmla="val 4993"/>
            </a:avLst>
          </a:prstGeom>
        </p:spPr>
      </p:pic>
      <p:grpSp>
        <p:nvGrpSpPr>
          <p:cNvPr id="308" name="Group 307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30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31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57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53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349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4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345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5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341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6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337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7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333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329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9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325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321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1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4A1673D7-6CEF-C391-0A23-061696743F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224" end="49688.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72248" y="6084967"/>
            <a:ext cx="138803" cy="1388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090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B0E92B-FE27-5CFE-DA0A-2AD0046F1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B7ADA5-F997-64FB-B92F-8BCE6954E95C}"/>
              </a:ext>
            </a:extLst>
          </p:cNvPr>
          <p:cNvSpPr txBox="1"/>
          <p:nvPr/>
        </p:nvSpPr>
        <p:spPr>
          <a:xfrm>
            <a:off x="6555056" y="1431804"/>
            <a:ext cx="46357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chú</a:t>
            </a:r>
            <a:r>
              <a:rPr lang="en-US" sz="4400" dirty="0"/>
              <a:t> </a:t>
            </a:r>
            <a:r>
              <a:rPr lang="en-US" sz="4400" dirty="0" err="1"/>
              <a:t>dê</a:t>
            </a:r>
            <a:r>
              <a:rPr lang="en-US" sz="4400" dirty="0"/>
              <a:t> </a:t>
            </a:r>
            <a:r>
              <a:rPr lang="en-US" sz="4400" dirty="0" err="1"/>
              <a:t>Đen</a:t>
            </a:r>
            <a:r>
              <a:rPr lang="en-US" sz="4400" dirty="0"/>
              <a:t> </a:t>
            </a:r>
            <a:r>
              <a:rPr lang="en-US" sz="4400" dirty="0" err="1"/>
              <a:t>cũng</a:t>
            </a:r>
            <a:r>
              <a:rPr lang="en-US" sz="4400" dirty="0"/>
              <a:t> </a:t>
            </a:r>
            <a:r>
              <a:rPr lang="en-US" sz="4400" dirty="0" err="1"/>
              <a:t>đi</a:t>
            </a:r>
            <a:r>
              <a:rPr lang="en-US" sz="4400" dirty="0"/>
              <a:t> </a:t>
            </a:r>
            <a:r>
              <a:rPr lang="en-US" sz="4400" dirty="0" err="1"/>
              <a:t>tới</a:t>
            </a:r>
            <a:r>
              <a:rPr lang="en-US" sz="4400" dirty="0"/>
              <a:t> </a:t>
            </a:r>
            <a:r>
              <a:rPr lang="en-US" sz="4400" dirty="0" err="1"/>
              <a:t>khu</a:t>
            </a:r>
            <a:r>
              <a:rPr lang="en-US" sz="4400" dirty="0"/>
              <a:t> </a:t>
            </a:r>
            <a:r>
              <a:rPr lang="en-US" sz="4400" dirty="0" err="1"/>
              <a:t>rừng</a:t>
            </a:r>
            <a:r>
              <a:rPr lang="en-US" sz="4400" dirty="0"/>
              <a:t> </a:t>
            </a:r>
            <a:r>
              <a:rPr lang="en-US" sz="4400" dirty="0" err="1"/>
              <a:t>để</a:t>
            </a:r>
            <a:r>
              <a:rPr lang="en-US" sz="4400" dirty="0"/>
              <a:t>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ăn</a:t>
            </a:r>
            <a:r>
              <a:rPr lang="en-US" sz="4400" dirty="0"/>
              <a:t>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chiếc</a:t>
            </a:r>
            <a:r>
              <a:rPr lang="en-US" sz="4400" dirty="0"/>
              <a:t> </a:t>
            </a:r>
            <a:r>
              <a:rPr lang="en-US" sz="4400" dirty="0" err="1"/>
              <a:t>lá</a:t>
            </a:r>
            <a:r>
              <a:rPr lang="en-US" sz="4400" dirty="0"/>
              <a:t> non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uống</a:t>
            </a:r>
            <a:r>
              <a:rPr lang="en-US" sz="4400" dirty="0"/>
              <a:t> </a:t>
            </a:r>
            <a:r>
              <a:rPr lang="en-US" sz="4400" dirty="0" err="1"/>
              <a:t>nước</a:t>
            </a:r>
            <a:r>
              <a:rPr lang="en-US" sz="4400" dirty="0"/>
              <a:t> </a:t>
            </a:r>
            <a:r>
              <a:rPr lang="en-US" sz="4400" dirty="0" err="1"/>
              <a:t>suối</a:t>
            </a:r>
            <a:endParaRPr lang="en-US" sz="4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945CCF-EAAA-9F06-1C11-997EA1CEC28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371" t="57" r="-664" b="-57"/>
          <a:stretch/>
        </p:blipFill>
        <p:spPr>
          <a:xfrm>
            <a:off x="853311" y="554157"/>
            <a:ext cx="5258720" cy="5749684"/>
          </a:xfrm>
          <a:prstGeom prst="roundRect">
            <a:avLst>
              <a:gd name="adj" fmla="val 3369"/>
            </a:avLst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DD8B4105-8802-C358-5DBF-1444E17D6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6628" end="44341.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18350" y="6037581"/>
            <a:ext cx="143215" cy="1432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7491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C9E34F-BD5E-A13A-73FA-7912F791A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5927250" y="809001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500027" y="743913"/>
            <a:ext cx="4838662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sẵn</a:t>
            </a:r>
            <a:r>
              <a:rPr lang="en-US" sz="3200" dirty="0"/>
              <a:t> ở </a:t>
            </a:r>
            <a:r>
              <a:rPr lang="en-US" sz="3200" dirty="0" err="1"/>
              <a:t>đấy</a:t>
            </a:r>
            <a:r>
              <a:rPr lang="en-US" sz="3200" dirty="0"/>
              <a:t>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Dê</a:t>
            </a:r>
            <a:r>
              <a:rPr lang="en-US" sz="3200" dirty="0"/>
              <a:t> </a:t>
            </a:r>
            <a:r>
              <a:rPr lang="en-US" sz="3200" dirty="0" err="1"/>
              <a:t>đen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qua, </a:t>
            </a:r>
            <a:r>
              <a:rPr lang="en-US" sz="3200" dirty="0" err="1"/>
              <a:t>nó</a:t>
            </a:r>
            <a:r>
              <a:rPr lang="en-US" sz="3200" dirty="0"/>
              <a:t> </a:t>
            </a:r>
            <a:r>
              <a:rPr lang="en-US" sz="3200" dirty="0" err="1"/>
              <a:t>quát</a:t>
            </a:r>
            <a:r>
              <a:rPr lang="en-US" sz="3200" dirty="0"/>
              <a:t> </a:t>
            </a:r>
            <a:r>
              <a:rPr lang="en-US" sz="3200" dirty="0" err="1"/>
              <a:t>hỏi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Dê</a:t>
            </a:r>
            <a:r>
              <a:rPr lang="en-US" sz="3200" dirty="0"/>
              <a:t> kia,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đâu</a:t>
            </a:r>
            <a:r>
              <a:rPr lang="en-US" sz="3200" dirty="0"/>
              <a:t>?</a:t>
            </a:r>
          </a:p>
          <a:p>
            <a:r>
              <a:rPr lang="en-US" sz="3200" dirty="0"/>
              <a:t>- Tao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tìm</a:t>
            </a:r>
            <a:r>
              <a:rPr lang="en-US" sz="3200" dirty="0"/>
              <a:t> </a:t>
            </a:r>
            <a:r>
              <a:rPr lang="en-US" sz="3200" dirty="0" err="1"/>
              <a:t>kẻ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hay </a:t>
            </a:r>
            <a:r>
              <a:rPr lang="en-US" sz="3200" dirty="0" err="1"/>
              <a:t>gây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đây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ở </a:t>
            </a:r>
            <a:r>
              <a:rPr lang="en-US" sz="3200" dirty="0" err="1"/>
              <a:t>chân</a:t>
            </a:r>
            <a:r>
              <a:rPr lang="en-US" sz="3200" dirty="0"/>
              <a:t>?</a:t>
            </a:r>
          </a:p>
          <a:p>
            <a:r>
              <a:rPr lang="en-US" sz="3100" kern="900" dirty="0"/>
              <a:t>- </a:t>
            </a:r>
            <a:r>
              <a:rPr lang="en-US" sz="3100" kern="900" dirty="0" err="1"/>
              <a:t>Chân</a:t>
            </a:r>
            <a:r>
              <a:rPr lang="en-US" sz="3100" kern="900" dirty="0"/>
              <a:t> </a:t>
            </a:r>
            <a:r>
              <a:rPr lang="en-US" sz="3100" kern="900" dirty="0" err="1"/>
              <a:t>thép</a:t>
            </a:r>
            <a:r>
              <a:rPr lang="en-US" sz="3100" kern="900" dirty="0"/>
              <a:t> </a:t>
            </a:r>
            <a:r>
              <a:rPr lang="en-US" sz="3100" kern="900" dirty="0" err="1"/>
              <a:t>của</a:t>
            </a:r>
            <a:r>
              <a:rPr lang="en-US" sz="3100" kern="900" dirty="0"/>
              <a:t> </a:t>
            </a:r>
            <a:r>
              <a:rPr lang="en-US" sz="3100" kern="900" dirty="0" err="1"/>
              <a:t>tao</a:t>
            </a:r>
            <a:r>
              <a:rPr lang="en-US" sz="3100" kern="900" dirty="0"/>
              <a:t> </a:t>
            </a:r>
            <a:r>
              <a:rPr lang="en-US" sz="3100" kern="900" dirty="0" err="1"/>
              <a:t>có</a:t>
            </a:r>
            <a:r>
              <a:rPr lang="en-US" sz="3100" kern="900" dirty="0"/>
              <a:t> </a:t>
            </a:r>
            <a:r>
              <a:rPr lang="en-US" sz="3100" kern="900" dirty="0" err="1"/>
              <a:t>móng</a:t>
            </a:r>
            <a:r>
              <a:rPr lang="en-US" sz="3200" kern="900" dirty="0"/>
              <a:t> </a:t>
            </a:r>
            <a:r>
              <a:rPr lang="en-US" sz="3200" kern="900" dirty="0" err="1"/>
              <a:t>bằng</a:t>
            </a:r>
            <a:r>
              <a:rPr lang="en-US" sz="3200" kern="900" dirty="0"/>
              <a:t> </a:t>
            </a:r>
            <a:r>
              <a:rPr lang="en-US" sz="3200" kern="900" dirty="0" err="1"/>
              <a:t>đồng</a:t>
            </a:r>
            <a:r>
              <a:rPr lang="en-US" sz="3200" kern="900" dirty="0"/>
              <a:t>, </a:t>
            </a:r>
          </a:p>
          <a:p>
            <a:r>
              <a:rPr lang="en-US" sz="3200" kern="900" dirty="0"/>
              <a:t>- </a:t>
            </a:r>
            <a:r>
              <a:rPr lang="en-US" sz="3200" kern="900" dirty="0" err="1"/>
              <a:t>Trên</a:t>
            </a:r>
            <a:r>
              <a:rPr lang="en-US" sz="3200" kern="900" dirty="0"/>
              <a:t> </a:t>
            </a:r>
            <a:r>
              <a:rPr lang="en-US" sz="3200" kern="900" dirty="0" err="1"/>
              <a:t>đầu</a:t>
            </a:r>
            <a:r>
              <a:rPr lang="en-US" sz="3200" kern="900" dirty="0"/>
              <a:t> </a:t>
            </a:r>
            <a:r>
              <a:rPr lang="en-US" sz="3200" kern="900" dirty="0" err="1"/>
              <a:t>mày</a:t>
            </a:r>
            <a:r>
              <a:rPr lang="en-US" sz="3200" kern="900" dirty="0"/>
              <a:t> </a:t>
            </a:r>
            <a:r>
              <a:rPr lang="en-US" sz="3200" kern="900" dirty="0" err="1"/>
              <a:t>có</a:t>
            </a:r>
            <a:r>
              <a:rPr lang="en-US" sz="3200" kern="900" dirty="0"/>
              <a:t> </a:t>
            </a:r>
            <a:r>
              <a:rPr lang="en-US" sz="3200" kern="900" dirty="0" err="1"/>
              <a:t>gì</a:t>
            </a:r>
            <a:r>
              <a:rPr lang="en-US" sz="3200" kern="900" dirty="0"/>
              <a:t>? </a:t>
            </a:r>
          </a:p>
          <a:p>
            <a:r>
              <a:rPr lang="en-US" sz="3200" kern="900" dirty="0"/>
              <a:t>- </a:t>
            </a:r>
            <a:r>
              <a:rPr lang="en-US" sz="3200" kern="900" dirty="0" err="1"/>
              <a:t>Trên</a:t>
            </a:r>
            <a:r>
              <a:rPr lang="en-US" sz="3200" kern="900" dirty="0"/>
              <a:t> </a:t>
            </a:r>
            <a:r>
              <a:rPr lang="en-US" sz="3200" kern="900" dirty="0" err="1"/>
              <a:t>đầu</a:t>
            </a:r>
            <a:r>
              <a:rPr lang="en-US" sz="3200" kern="900" dirty="0"/>
              <a:t> </a:t>
            </a:r>
            <a:r>
              <a:rPr lang="en-US" sz="3200" kern="900" dirty="0" err="1"/>
              <a:t>tao</a:t>
            </a:r>
            <a:r>
              <a:rPr lang="en-US" sz="3200" kern="900" dirty="0"/>
              <a:t> </a:t>
            </a:r>
            <a:r>
              <a:rPr lang="en-US" sz="3200" kern="900" dirty="0" err="1"/>
              <a:t>có</a:t>
            </a:r>
            <a:r>
              <a:rPr lang="en-US" sz="3200" kern="900" dirty="0"/>
              <a:t> </a:t>
            </a:r>
            <a:r>
              <a:rPr lang="en-US" sz="3200" kern="900" dirty="0" err="1"/>
              <a:t>đôi</a:t>
            </a:r>
            <a:r>
              <a:rPr lang="en-US" sz="3200" kern="900" dirty="0"/>
              <a:t> </a:t>
            </a:r>
            <a:r>
              <a:rPr lang="en-US" sz="3200" kern="900" dirty="0" err="1"/>
              <a:t>sừng</a:t>
            </a:r>
            <a:r>
              <a:rPr lang="en-US" sz="3200" kern="900" dirty="0"/>
              <a:t> </a:t>
            </a:r>
            <a:r>
              <a:rPr lang="en-US" sz="3200" kern="900" dirty="0" err="1"/>
              <a:t>bằng</a:t>
            </a:r>
            <a:r>
              <a:rPr lang="en-US" sz="3200" kern="900" dirty="0"/>
              <a:t> </a:t>
            </a:r>
            <a:r>
              <a:rPr lang="en-US" sz="3200" kern="900" dirty="0" err="1"/>
              <a:t>kim</a:t>
            </a:r>
            <a:r>
              <a:rPr lang="en-US" sz="3200" kern="900" dirty="0"/>
              <a:t> </a:t>
            </a:r>
            <a:r>
              <a:rPr lang="en-US" sz="3200" kern="900" dirty="0" err="1"/>
              <a:t>cương</a:t>
            </a:r>
            <a:r>
              <a:rPr lang="en-US" sz="3200" kern="900" dirty="0"/>
              <a:t> </a:t>
            </a:r>
          </a:p>
          <a:p>
            <a:pPr algn="ctr"/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5005B-1E31-A6F6-4C52-579C348827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420" t="3069" r="11164"/>
          <a:stretch/>
        </p:blipFill>
        <p:spPr>
          <a:xfrm>
            <a:off x="853311" y="581118"/>
            <a:ext cx="5186061" cy="5668785"/>
          </a:xfrm>
          <a:prstGeom prst="roundRect">
            <a:avLst>
              <a:gd name="adj" fmla="val 3229"/>
            </a:avLst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chú dê den">
            <a:hlinkClick r:id="" action="ppaction://media"/>
            <a:extLst>
              <a:ext uri="{FF2B5EF4-FFF2-40B4-BE49-F238E27FC236}">
                <a16:creationId xmlns:a16="http://schemas.microsoft.com/office/drawing/2014/main" id="{89EEB391-3EDF-C5C1-28B3-ED516D433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2696" end="22242.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68513" y="6086416"/>
            <a:ext cx="111387" cy="111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529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7A26E6-7C42-0575-2991-B9A20CC61C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sp>
        <p:nvSpPr>
          <p:cNvPr id="294" name="Google Shape;294;p34"/>
          <p:cNvSpPr/>
          <p:nvPr/>
        </p:nvSpPr>
        <p:spPr>
          <a:xfrm>
            <a:off x="308658" y="287920"/>
            <a:ext cx="11574683" cy="6282159"/>
          </a:xfrm>
          <a:prstGeom prst="roundRect">
            <a:avLst>
              <a:gd name="adj" fmla="val 1646"/>
            </a:avLst>
          </a:prstGeom>
          <a:solidFill>
            <a:srgbClr val="855A38"/>
          </a:solidFill>
          <a:ln>
            <a:noFill/>
          </a:ln>
          <a:effectLst>
            <a:outerShdw blurRad="304800" dist="254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4"/>
          <p:cNvSpPr/>
          <p:nvPr/>
        </p:nvSpPr>
        <p:spPr>
          <a:xfrm rot="16200000">
            <a:off x="425717" y="835967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101600" dist="762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34"/>
          <p:cNvSpPr/>
          <p:nvPr/>
        </p:nvSpPr>
        <p:spPr>
          <a:xfrm rot="16200000">
            <a:off x="605213" y="822488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F1F1F1"/>
          </a:solidFill>
          <a:ln>
            <a:noFill/>
          </a:ln>
          <a:effectLst>
            <a:outerShdw blurRad="203200" dist="508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4"/>
          <p:cNvSpPr/>
          <p:nvPr/>
        </p:nvSpPr>
        <p:spPr>
          <a:xfrm rot="5400000" flipH="1">
            <a:off x="6110692" y="829225"/>
            <a:ext cx="5655295" cy="5186060"/>
          </a:xfrm>
          <a:prstGeom prst="round2SameRect">
            <a:avLst>
              <a:gd name="adj1" fmla="val 5053"/>
              <a:gd name="adj2" fmla="val 0"/>
            </a:avLst>
          </a:prstGeom>
          <a:solidFill>
            <a:srgbClr val="D8D8D8">
              <a:alpha val="75294"/>
            </a:srgbClr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34"/>
          <p:cNvSpPr/>
          <p:nvPr/>
        </p:nvSpPr>
        <p:spPr>
          <a:xfrm rot="5400000" flipH="1">
            <a:off x="6061236" y="842705"/>
            <a:ext cx="5682257" cy="518606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88900" dist="635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BB6D4-9908-1A28-943A-2A2F14821F7C}"/>
              </a:ext>
            </a:extLst>
          </p:cNvPr>
          <p:cNvSpPr txBox="1"/>
          <p:nvPr/>
        </p:nvSpPr>
        <p:spPr>
          <a:xfrm>
            <a:off x="6464163" y="920513"/>
            <a:ext cx="51118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Sói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</a:t>
            </a:r>
            <a:r>
              <a:rPr lang="en-US" sz="3200" dirty="0" err="1"/>
              <a:t>tiếp</a:t>
            </a:r>
            <a:endParaRPr lang="en-US" sz="3200" dirty="0"/>
          </a:p>
          <a:p>
            <a:r>
              <a:rPr lang="en-US" sz="3200" dirty="0"/>
              <a:t>-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bây</a:t>
            </a:r>
            <a:r>
              <a:rPr lang="en-US" sz="3200" dirty="0"/>
              <a:t> </a:t>
            </a:r>
            <a:r>
              <a:rPr lang="en-US" sz="3200" dirty="0" err="1"/>
              <a:t>giờ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trả</a:t>
            </a:r>
            <a:r>
              <a:rPr lang="en-US" sz="3200" dirty="0"/>
              <a:t> </a:t>
            </a:r>
            <a:r>
              <a:rPr lang="en-US" sz="3200" dirty="0" err="1"/>
              <a:t>lời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: Tim </a:t>
            </a:r>
            <a:r>
              <a:rPr lang="en-US" sz="3200" dirty="0" err="1"/>
              <a:t>mày</a:t>
            </a:r>
            <a:r>
              <a:rPr lang="en-US" sz="3200" dirty="0"/>
              <a:t>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?</a:t>
            </a:r>
          </a:p>
          <a:p>
            <a:r>
              <a:rPr lang="en-US" sz="3200" dirty="0"/>
              <a:t>- </a:t>
            </a:r>
            <a:r>
              <a:rPr lang="en-US" sz="3200" dirty="0" err="1"/>
              <a:t>Trái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</a:t>
            </a:r>
            <a:r>
              <a:rPr lang="en-US" sz="3200" dirty="0" err="1"/>
              <a:t>thép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</a:t>
            </a:r>
            <a:r>
              <a:rPr lang="en-US" sz="3200" dirty="0" err="1"/>
              <a:t>tao</a:t>
            </a:r>
            <a:r>
              <a:rPr lang="en-US" sz="3200" dirty="0"/>
              <a:t>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cắm</a:t>
            </a:r>
            <a:r>
              <a:rPr lang="en-US" sz="3200" dirty="0"/>
              <a:t> </a:t>
            </a:r>
            <a:r>
              <a:rPr lang="en-US" sz="3200" dirty="0" err="1"/>
              <a:t>đôi</a:t>
            </a:r>
            <a:r>
              <a:rPr lang="en-US" sz="3200" dirty="0"/>
              <a:t> </a:t>
            </a:r>
            <a:r>
              <a:rPr lang="en-US" sz="3200" dirty="0" err="1"/>
              <a:t>sừng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kim</a:t>
            </a:r>
            <a:r>
              <a:rPr lang="en-US" sz="3200" dirty="0"/>
              <a:t> </a:t>
            </a:r>
            <a:r>
              <a:rPr lang="en-US" sz="3200" dirty="0" err="1"/>
              <a:t>cương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bụng</a:t>
            </a:r>
            <a:r>
              <a:rPr lang="en-US" sz="3200" dirty="0"/>
              <a:t> </a:t>
            </a:r>
            <a:r>
              <a:rPr lang="en-US" sz="3200" dirty="0" err="1"/>
              <a:t>mày</a:t>
            </a:r>
            <a:endParaRPr lang="en-US" sz="3200" dirty="0"/>
          </a:p>
          <a:p>
            <a:r>
              <a:rPr lang="en-US" sz="3100" dirty="0"/>
              <a:t>- </a:t>
            </a:r>
            <a:r>
              <a:rPr lang="en-US" sz="3100" dirty="0" err="1"/>
              <a:t>Nào</a:t>
            </a:r>
            <a:r>
              <a:rPr lang="en-US" sz="3100" dirty="0"/>
              <a:t> </a:t>
            </a:r>
            <a:r>
              <a:rPr lang="en-US" sz="3100" dirty="0" err="1"/>
              <a:t>Sói</a:t>
            </a:r>
            <a:r>
              <a:rPr lang="en-US" sz="3100" dirty="0"/>
              <a:t> </a:t>
            </a:r>
            <a:r>
              <a:rPr lang="en-US" sz="3100" dirty="0" err="1"/>
              <a:t>hãy</a:t>
            </a:r>
            <a:r>
              <a:rPr lang="en-US" sz="3100" dirty="0"/>
              <a:t> </a:t>
            </a:r>
            <a:r>
              <a:rPr lang="en-US" sz="3100" dirty="0" err="1"/>
              <a:t>lại</a:t>
            </a:r>
            <a:r>
              <a:rPr lang="en-US" sz="3100" dirty="0"/>
              <a:t> </a:t>
            </a:r>
            <a:r>
              <a:rPr lang="en-US" sz="3100" dirty="0" err="1"/>
              <a:t>đây</a:t>
            </a:r>
            <a:r>
              <a:rPr lang="en-US" sz="3100" dirty="0"/>
              <a:t> </a:t>
            </a:r>
            <a:r>
              <a:rPr lang="en-US" sz="3100" dirty="0" err="1"/>
              <a:t>thử</a:t>
            </a:r>
            <a:r>
              <a:rPr lang="en-US" sz="3100" dirty="0"/>
              <a:t> </a:t>
            </a:r>
            <a:r>
              <a:rPr lang="en-US" sz="3100" dirty="0" err="1"/>
              <a:t>xem</a:t>
            </a:r>
            <a:endParaRPr lang="en-US" sz="3100" dirty="0"/>
          </a:p>
          <a:p>
            <a:r>
              <a:rPr lang="en-US" sz="2900" dirty="0" err="1"/>
              <a:t>Sói</a:t>
            </a:r>
            <a:r>
              <a:rPr lang="en-US" sz="2900" dirty="0"/>
              <a:t> </a:t>
            </a:r>
            <a:r>
              <a:rPr lang="en-US" sz="2900" dirty="0" err="1"/>
              <a:t>sợ</a:t>
            </a:r>
            <a:r>
              <a:rPr lang="en-US" sz="2900" dirty="0"/>
              <a:t> </a:t>
            </a:r>
            <a:r>
              <a:rPr lang="en-US" sz="2900" dirty="0" err="1"/>
              <a:t>quá</a:t>
            </a:r>
            <a:r>
              <a:rPr lang="en-US" sz="2900" dirty="0"/>
              <a:t> </a:t>
            </a:r>
            <a:r>
              <a:rPr lang="en-US" sz="2900" dirty="0" err="1"/>
              <a:t>vội</a:t>
            </a:r>
            <a:r>
              <a:rPr lang="en-US" sz="2900" dirty="0"/>
              <a:t> </a:t>
            </a:r>
            <a:r>
              <a:rPr lang="en-US" sz="2900" dirty="0" err="1"/>
              <a:t>vàng</a:t>
            </a:r>
            <a:r>
              <a:rPr lang="en-US" sz="2900" dirty="0"/>
              <a:t> </a:t>
            </a:r>
            <a:r>
              <a:rPr lang="en-US" sz="2900" dirty="0" err="1"/>
              <a:t>chuồn</a:t>
            </a:r>
            <a:r>
              <a:rPr lang="en-US" sz="2900" dirty="0"/>
              <a:t> </a:t>
            </a:r>
            <a:r>
              <a:rPr lang="en-US" sz="2900" dirty="0" err="1"/>
              <a:t>thẳng</a:t>
            </a:r>
            <a:endParaRPr lang="en-US" sz="2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05AC9-D06B-087D-6C92-0FAC53D65A5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516" r="15721" b="2458"/>
          <a:stretch/>
        </p:blipFill>
        <p:spPr>
          <a:xfrm>
            <a:off x="822298" y="565732"/>
            <a:ext cx="5227506" cy="5709219"/>
          </a:xfrm>
          <a:prstGeom prst="roundRect">
            <a:avLst>
              <a:gd name="adj" fmla="val 5596"/>
            </a:avLst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FFFB098-7FD0-B645-A2B9-F0B156EAE167}"/>
              </a:ext>
            </a:extLst>
          </p:cNvPr>
          <p:cNvGrpSpPr/>
          <p:nvPr/>
        </p:nvGrpSpPr>
        <p:grpSpPr>
          <a:xfrm>
            <a:off x="5507899" y="554159"/>
            <a:ext cx="1334897" cy="5682257"/>
            <a:chOff x="5507899" y="554159"/>
            <a:chExt cx="1334897" cy="5682257"/>
          </a:xfrm>
        </p:grpSpPr>
        <p:grpSp>
          <p:nvGrpSpPr>
            <p:cNvPr id="59" name="Google Shape;300;p34"/>
            <p:cNvGrpSpPr/>
            <p:nvPr/>
          </p:nvGrpSpPr>
          <p:grpSpPr>
            <a:xfrm>
              <a:off x="5687854" y="1071107"/>
              <a:ext cx="676197" cy="4708220"/>
              <a:chOff x="5847936" y="991929"/>
              <a:chExt cx="568696" cy="4838670"/>
            </a:xfrm>
          </p:grpSpPr>
          <p:grpSp>
            <p:nvGrpSpPr>
              <p:cNvPr id="61" name="Google Shape;302;p34"/>
              <p:cNvGrpSpPr/>
              <p:nvPr/>
            </p:nvGrpSpPr>
            <p:grpSpPr>
              <a:xfrm>
                <a:off x="5847936" y="991929"/>
                <a:ext cx="568696" cy="201168"/>
                <a:chOff x="5868383" y="858579"/>
                <a:chExt cx="568696" cy="201168"/>
              </a:xfrm>
            </p:grpSpPr>
            <p:sp>
              <p:nvSpPr>
                <p:cNvPr id="304" name="Google Shape;30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0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0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0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307;p34"/>
              <p:cNvGrpSpPr/>
              <p:nvPr/>
            </p:nvGrpSpPr>
            <p:grpSpPr>
              <a:xfrm>
                <a:off x="5847936" y="1507207"/>
                <a:ext cx="568696" cy="201168"/>
                <a:chOff x="5868383" y="858579"/>
                <a:chExt cx="568696" cy="201168"/>
              </a:xfrm>
            </p:grpSpPr>
            <p:sp>
              <p:nvSpPr>
                <p:cNvPr id="300" name="Google Shape;30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0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1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1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" name="Google Shape;312;p34"/>
              <p:cNvGrpSpPr/>
              <p:nvPr/>
            </p:nvGrpSpPr>
            <p:grpSpPr>
              <a:xfrm>
                <a:off x="5847936" y="2537763"/>
                <a:ext cx="568696" cy="201168"/>
                <a:chOff x="5868383" y="858579"/>
                <a:chExt cx="568696" cy="201168"/>
              </a:xfrm>
            </p:grpSpPr>
            <p:sp>
              <p:nvSpPr>
                <p:cNvPr id="291" name="Google Shape;31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1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1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1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" name="Google Shape;317;p34"/>
              <p:cNvGrpSpPr/>
              <p:nvPr/>
            </p:nvGrpSpPr>
            <p:grpSpPr>
              <a:xfrm>
                <a:off x="5847936" y="3568319"/>
                <a:ext cx="568696" cy="201168"/>
                <a:chOff x="5868383" y="858579"/>
                <a:chExt cx="568696" cy="201168"/>
              </a:xfrm>
            </p:grpSpPr>
            <p:sp>
              <p:nvSpPr>
                <p:cNvPr id="287" name="Google Shape;31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1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2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2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" name="Google Shape;322;p34"/>
              <p:cNvGrpSpPr/>
              <p:nvPr/>
            </p:nvGrpSpPr>
            <p:grpSpPr>
              <a:xfrm>
                <a:off x="5847936" y="4083597"/>
                <a:ext cx="568696" cy="201168"/>
                <a:chOff x="5868383" y="858579"/>
                <a:chExt cx="568696" cy="201168"/>
              </a:xfrm>
            </p:grpSpPr>
            <p:sp>
              <p:nvSpPr>
                <p:cNvPr id="283" name="Google Shape;32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2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2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2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" name="Google Shape;327;p34"/>
              <p:cNvGrpSpPr/>
              <p:nvPr/>
            </p:nvGrpSpPr>
            <p:grpSpPr>
              <a:xfrm>
                <a:off x="5847936" y="5114153"/>
                <a:ext cx="568696" cy="201168"/>
                <a:chOff x="5868383" y="858579"/>
                <a:chExt cx="568696" cy="201168"/>
              </a:xfrm>
            </p:grpSpPr>
            <p:sp>
              <p:nvSpPr>
                <p:cNvPr id="279" name="Google Shape;32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2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33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" name="Google Shape;33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332;p34"/>
              <p:cNvGrpSpPr/>
              <p:nvPr/>
            </p:nvGrpSpPr>
            <p:grpSpPr>
              <a:xfrm>
                <a:off x="5847936" y="5629431"/>
                <a:ext cx="568696" cy="201168"/>
                <a:chOff x="5868383" y="858579"/>
                <a:chExt cx="568696" cy="201168"/>
              </a:xfrm>
            </p:grpSpPr>
            <p:sp>
              <p:nvSpPr>
                <p:cNvPr id="275" name="Google Shape;33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" name="Google Shape;33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33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8" name="Google Shape;33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0" name="Google Shape;337;p34"/>
              <p:cNvGrpSpPr/>
              <p:nvPr/>
            </p:nvGrpSpPr>
            <p:grpSpPr>
              <a:xfrm>
                <a:off x="5847936" y="2022485"/>
                <a:ext cx="568696" cy="201168"/>
                <a:chOff x="5868383" y="858579"/>
                <a:chExt cx="568696" cy="201168"/>
              </a:xfrm>
            </p:grpSpPr>
            <p:sp>
              <p:nvSpPr>
                <p:cNvPr id="271" name="Google Shape;33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3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3" name="Google Shape;34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4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1" name="Google Shape;342;p34"/>
              <p:cNvGrpSpPr/>
              <p:nvPr/>
            </p:nvGrpSpPr>
            <p:grpSpPr>
              <a:xfrm>
                <a:off x="5847936" y="3053041"/>
                <a:ext cx="568696" cy="201168"/>
                <a:chOff x="5868383" y="858579"/>
                <a:chExt cx="568696" cy="201168"/>
              </a:xfrm>
            </p:grpSpPr>
            <p:sp>
              <p:nvSpPr>
                <p:cNvPr id="267" name="Google Shape;343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44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9" name="Google Shape;345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46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2" name="Google Shape;347;p34"/>
              <p:cNvGrpSpPr/>
              <p:nvPr/>
            </p:nvGrpSpPr>
            <p:grpSpPr>
              <a:xfrm>
                <a:off x="5847936" y="4598875"/>
                <a:ext cx="568696" cy="201168"/>
                <a:chOff x="5868383" y="858579"/>
                <a:chExt cx="568696" cy="201168"/>
              </a:xfrm>
            </p:grpSpPr>
            <p:sp>
              <p:nvSpPr>
                <p:cNvPr id="263" name="Google Shape;348;p34"/>
                <p:cNvSpPr/>
                <p:nvPr/>
              </p:nvSpPr>
              <p:spPr>
                <a:xfrm>
                  <a:off x="6237851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49;p34"/>
                <p:cNvSpPr/>
                <p:nvPr/>
              </p:nvSpPr>
              <p:spPr>
                <a:xfrm>
                  <a:off x="5868383" y="858579"/>
                  <a:ext cx="199228" cy="201168"/>
                </a:xfrm>
                <a:prstGeom prst="ellipse">
                  <a:avLst/>
                </a:prstGeom>
                <a:solidFill>
                  <a:srgbClr val="654F51"/>
                </a:soli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5" name="Google Shape;350;p34"/>
                <p:cNvSpPr/>
                <p:nvPr/>
              </p:nvSpPr>
              <p:spPr>
                <a:xfrm>
                  <a:off x="5918911" y="903272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51;p34"/>
                <p:cNvSpPr/>
                <p:nvPr/>
              </p:nvSpPr>
              <p:spPr>
                <a:xfrm>
                  <a:off x="5926176" y="974941"/>
                  <a:ext cx="441889" cy="52004"/>
                </a:xfrm>
                <a:prstGeom prst="flowChartTerminator">
                  <a:avLst/>
                </a:prstGeom>
                <a:gradFill>
                  <a:gsLst>
                    <a:gs pos="0">
                      <a:srgbClr val="595959"/>
                    </a:gs>
                    <a:gs pos="24000">
                      <a:srgbClr val="3F3F3F"/>
                    </a:gs>
                    <a:gs pos="47000">
                      <a:schemeClr val="lt1"/>
                    </a:gs>
                    <a:gs pos="79668">
                      <a:schemeClr val="lt1"/>
                    </a:gs>
                    <a:gs pos="93000">
                      <a:srgbClr val="3F3F3F"/>
                    </a:gs>
                    <a:gs pos="100000">
                      <a:srgbClr val="3F3F3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68569" tIns="34275" rIns="68569" bIns="34275" anchor="ctr" anchorCtr="0">
                  <a:noAutofit/>
                </a:bodyPr>
                <a:lstStyle/>
                <a:p>
                  <a:pPr algn="ctr">
                    <a:buClr>
                      <a:schemeClr val="dk1"/>
                    </a:buClr>
                    <a:buSzPts val="1800"/>
                  </a:pPr>
                  <a:endParaRPr sz="135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" name="Google Shape;301;p34"/>
            <p:cNvSpPr/>
            <p:nvPr/>
          </p:nvSpPr>
          <p:spPr>
            <a:xfrm>
              <a:off x="5507899" y="554159"/>
              <a:ext cx="1334897" cy="5682257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49600">
                  <a:srgbClr val="7F7F7F">
                    <a:alpha val="7254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800"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chú dê den">
            <a:hlinkClick r:id="" action="ppaction://media"/>
            <a:extLst>
              <a:ext uri="{FF2B5EF4-FFF2-40B4-BE49-F238E27FC236}">
                <a16:creationId xmlns:a16="http://schemas.microsoft.com/office/drawing/2014/main" id="{3055DA1F-6F1B-DF27-0F67-4D289291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467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42197" y="6073679"/>
            <a:ext cx="113811" cy="1138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62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EE0EFE-E556-8FB7-A32B-DE7D79BDC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718" y="0"/>
            <a:ext cx="12207718" cy="684538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ECF6681-E68E-9D46-7436-B0BAAF739768}"/>
              </a:ext>
            </a:extLst>
          </p:cNvPr>
          <p:cNvGrpSpPr/>
          <p:nvPr/>
        </p:nvGrpSpPr>
        <p:grpSpPr>
          <a:xfrm flipH="1">
            <a:off x="-112599" y="0"/>
            <a:ext cx="6208599" cy="6562839"/>
            <a:chOff x="5964244" y="139665"/>
            <a:chExt cx="6084291" cy="6562839"/>
          </a:xfrm>
        </p:grpSpPr>
        <p:pic>
          <p:nvPicPr>
            <p:cNvPr id="16" name="Google Shape;111;p17" descr="Prestige Coated Fabric 227 | Sappi Global">
              <a:extLst>
                <a:ext uri="{FF2B5EF4-FFF2-40B4-BE49-F238E27FC236}">
                  <a16:creationId xmlns:a16="http://schemas.microsoft.com/office/drawing/2014/main" id="{755CD7D9-D130-01BF-DB62-10A6C9DB7F3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-5400000">
              <a:off x="5794807" y="440858"/>
              <a:ext cx="6554922" cy="5952535"/>
            </a:xfrm>
            <a:prstGeom prst="roundRect">
              <a:avLst>
                <a:gd name="adj" fmla="val 4037"/>
              </a:avLst>
            </a:prstGeom>
            <a:noFill/>
            <a:ln>
              <a:noFill/>
            </a:ln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747F0D5-B41C-5F0B-14F6-2AACF0E29294}"/>
                </a:ext>
              </a:extLst>
            </p:cNvPr>
            <p:cNvSpPr/>
            <p:nvPr/>
          </p:nvSpPr>
          <p:spPr>
            <a:xfrm>
              <a:off x="6493397" y="254643"/>
              <a:ext cx="5370654" cy="6342927"/>
            </a:xfrm>
            <a:prstGeom prst="rect">
              <a:avLst/>
            </a:prstGeom>
            <a:noFill/>
            <a:ln w="28575">
              <a:solidFill>
                <a:schemeClr val="accent4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Google Shape;712;p42">
              <a:extLst>
                <a:ext uri="{FF2B5EF4-FFF2-40B4-BE49-F238E27FC236}">
                  <a16:creationId xmlns:a16="http://schemas.microsoft.com/office/drawing/2014/main" id="{022E7892-DCE4-FD02-6401-89934EE8666D}"/>
                </a:ext>
              </a:extLst>
            </p:cNvPr>
            <p:cNvSpPr/>
            <p:nvPr/>
          </p:nvSpPr>
          <p:spPr>
            <a:xfrm rot="-5400000">
              <a:off x="3051576" y="3052334"/>
              <a:ext cx="6562838" cy="737501"/>
            </a:xfrm>
            <a:prstGeom prst="round2SameRect">
              <a:avLst>
                <a:gd name="adj1" fmla="val 38195"/>
                <a:gd name="adj2" fmla="val 0"/>
              </a:avLst>
            </a:prstGeom>
            <a:solidFill>
              <a:schemeClr val="accent2">
                <a:lumMod val="50000"/>
              </a:schemeClr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FE6F6ED-D4A6-5ED7-A3A1-0462C7886D6E}"/>
              </a:ext>
            </a:extLst>
          </p:cNvPr>
          <p:cNvSpPr txBox="1"/>
          <p:nvPr/>
        </p:nvSpPr>
        <p:spPr>
          <a:xfrm>
            <a:off x="1462344" y="2470142"/>
            <a:ext cx="2924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2">
                    <a:lumMod val="75000"/>
                  </a:schemeClr>
                </a:solidFill>
                <a:latin typeface="Barlow Condensed ExtraBold" panose="00000906000000000000" pitchFamily="2" charset="0"/>
              </a:rPr>
              <a:t>The end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41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CHÚ DÊ ĐEN."/>
  <p:tag name="ISPRING_FIRST_PUBLISH" val="1"/>
  <p:tag name="ISPRING_LMS_API_VERSION" val="SCORM 2004 (4th edition)"/>
  <p:tag name="ISPRING_ULTRA_SCORM_COURSE_ID" val="DE369D9F-9CFC-48B9-B1E8-A24D4EA8B8F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\uFFFD0{BB7F75B9-F954-4E50-B82F-016FF4578C8F}&quot;,&quot;C:\\Users\\Dell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E1B88-2C10-4DC0-9326-8A980CB04166}:2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80D765-09AA-40E4-B79B-5BE5A127F635}:2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89D43F-7E4C-4BFF-9B1C-11DE030ACD45}:2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F28458-06D2-4EE4-90A3-01B11FF48C67}:2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E8B35-4C63-4E99-89B2-AF34FFD2B54E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964242-D8CA-4D72-A1CF-A3D3D3F0CB5E}:28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F1548-A233-4A72-A8A6-4EA12582DEAF}:2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B1C792-B5DD-4018-9A20-279232BDBC15}:2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266</Words>
  <Application>Microsoft Office PowerPoint</Application>
  <PresentationFormat>Widescreen</PresentationFormat>
  <Paragraphs>31</Paragraphs>
  <Slides>8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Barlow Condensed ExtraBold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CHÚ DÊ ĐEN.</dc:title>
  <dc:creator>An Nhiên</dc:creator>
  <cp:lastModifiedBy>An Nhiên</cp:lastModifiedBy>
  <cp:revision>14</cp:revision>
  <dcterms:created xsi:type="dcterms:W3CDTF">2024-06-29T07:27:01Z</dcterms:created>
  <dcterms:modified xsi:type="dcterms:W3CDTF">2024-07-01T11:08:59Z</dcterms:modified>
</cp:coreProperties>
</file>