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278" r:id="rId3"/>
    <p:sldId id="279" r:id="rId4"/>
    <p:sldId id="280" r:id="rId5"/>
    <p:sldId id="281" r:id="rId6"/>
    <p:sldId id="282" r:id="rId7"/>
    <p:sldId id="283" r:id="rId8"/>
    <p:sldId id="284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84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90" autoAdjust="0"/>
    <p:restoredTop sz="86369" autoAdjust="0"/>
  </p:normalViewPr>
  <p:slideViewPr>
    <p:cSldViewPr snapToGrid="0">
      <p:cViewPr>
        <p:scale>
          <a:sx n="65" d="100"/>
          <a:sy n="65" d="100"/>
        </p:scale>
        <p:origin x="1037" y="46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FFEA2-7600-41DF-8661-ED304D23EF8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1C695-985E-4F7F-8585-3DCBDE9DC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6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1C695-985E-4F7F-8585-3DCBDE9DCE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4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6056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5113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461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5684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6779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1C695-985E-4F7F-8585-3DCBDE9DCE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40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DFC3A-06C7-D4CE-1CEE-CA678C818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9BBF1E-E15F-DA66-E1B0-CCDD8E7C06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3B706-F706-0A09-F3C4-619E14AD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1A543-0B68-682E-DD4D-27D11D8F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3F4A6-81CD-2D8B-E32C-865361F9F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9E86A-7FD3-D343-9941-28FF3C529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A7233D-B725-DA0A-80E3-0F11D4AB7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7E949-4FA5-B9E5-3FDE-385A722FA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76255-5569-33DE-A5D8-62CB4A5FD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A128B-5C0F-9F74-5A89-2F0752A88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91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BA40A4-A2A8-D6EA-DBDA-2168CCDC5C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A18439-82A0-034B-745E-C76EABEEAA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90902-DA4A-8E7E-E158-E327B9C67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0BA80-FE58-4B06-0C7F-6D38BE53F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D20AC-CAAA-955F-06C4-7D9F9475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01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397A7-AAB9-F01C-90EB-66E872B7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F59DB-DAE0-8E4E-3BA6-39EC26BA2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ACAE2-E1C8-A870-EA3E-F709B74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70204-43CE-841F-E83D-5A669F853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E195B-A68C-168B-9EDF-CD862A2D9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6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84A53-8961-375D-BBD0-3F1F3C3AA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4AC39-FE72-D6A2-CDB5-AE274D78D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A06B3F-0615-DE45-19E7-F1173A710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B6C6D-D538-6459-84F4-82EF36A93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36B9C-6F59-EB37-09F1-DCF59BEDA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0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EE5FA-5A31-6260-6F16-D10DE2693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634FC-52E4-5740-0D30-B20CE2971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593D1-E816-1BA2-7AA1-7A2699443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98DA65-01DC-0E7F-DB4E-7402E282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04180F-4AAD-B0D6-3801-15A61485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9E57A-4208-F395-2979-A0E7E69A0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86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745F-8377-3F2E-A4FD-EAC5A7A59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B8967-5FCC-E8D6-8020-AC74ACC3A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0BED0C-1BE2-664A-5521-DCC6D6F3C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446948-8AB0-627E-2E27-FC1A17BF2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A85D3B-C5D3-A1AF-84B4-B57CC71F55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F19D29-8F2C-9CEB-C399-BBC6898F9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77CAA0-2155-6D7B-BDE0-350D8F710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278533-CAF2-F9EE-BBA8-7578158DD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09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2DEAA-A9A8-6A2E-0DF6-324491AF3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3FD3-C3F9-C55A-6167-296F613B1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7DA117-7197-4051-948D-A8FC845FE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7E7F1A-A920-B02E-C892-7608EB489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860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483EE7-1AA5-1782-5429-9961733D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517782-5D3F-45A2-C249-A7204CD2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BA1FE-CC4C-1232-B93E-2560677C3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37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DA97C-0FD1-E136-02CF-7536424E7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E81DA-CA93-D179-D21A-AB290123D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90F2D-5B4F-5E3E-D8D2-8B1C988FB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6D7EB5-91A2-16C6-6217-C19B1FE2A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7E45F-4E88-A41E-F6C5-3D9BA2AC9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2B3BDF-E9EF-2CF5-6029-31D2BA8D5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27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A8562-B643-E915-FBF4-EBC600E7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595023-765C-493D-3AEB-BB468E8CA1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7C4514-4416-204B-F5C4-3BB8AFBCA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8DEB66-694D-99F3-22E2-A44DFFD08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627258-CEEB-C9E0-5D2D-93AC13934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491A1-21AD-A7F9-1100-68FD85F07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8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802F3C-3A7B-649B-4C50-6EE9E85F9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3583F-A32A-5CA5-0F4E-7E6F5BE1F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C6140-55FD-FCBF-A642-FF8FBB569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65587-8A9A-49BC-9E98-F23A8361F1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BA9B6-08FF-C8F1-F59F-ECF24F52F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2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6.png"/><Relationship Id="rId3" Type="http://schemas.microsoft.com/office/2007/relationships/media" Target="../media/media1.mp3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openxmlformats.org/officeDocument/2006/relationships/image" Target="../media/image4.png"/><Relationship Id="rId5" Type="http://schemas.openxmlformats.org/officeDocument/2006/relationships/notesSlide" Target="../notesSlides/notesSlide1.xml"/><Relationship Id="rId10" Type="http://schemas.microsoft.com/office/2007/relationships/hdphoto" Target="../media/hdphoto2.wdp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1.mp3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1.mp3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.mp3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1.mp3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1.mp3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1.mp3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8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F7C0570-A919-3D29-609C-FE7ED65CEE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8502"/>
            <a:ext cx="12192000" cy="68209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1B690F-FF87-CDE8-1A08-593A2F768C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77" b="96914" l="2290" r="89313">
                        <a14:foregroundMark x1="51908" y1="27160" x2="58779" y2="27160"/>
                        <a14:foregroundMark x1="6870" y1="61111" x2="5344" y2="70988"/>
                        <a14:foregroundMark x1="4580" y1="73457" x2="3053" y2="74691"/>
                        <a14:foregroundMark x1="48855" y1="94444" x2="52672" y2="96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46124" y="2242024"/>
            <a:ext cx="1186437" cy="14671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EA336D-E36E-874A-D942-DF35625039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17" b="92713" l="6757" r="94595">
                        <a14:foregroundMark x1="7432" y1="78138" x2="14865" y2="80567"/>
                        <a14:foregroundMark x1="17568" y1="91903" x2="18243" y2="92713"/>
                        <a14:foregroundMark x1="30405" y1="92308" x2="28378" y2="92713"/>
                        <a14:foregroundMark x1="70537" y1="90567" x2="68919" y2="90688"/>
                        <a14:foregroundMark x1="94595" y1="60324" x2="93919" y2="64777"/>
                        <a14:backgroundMark x1="45946" y1="85425" x2="42568" y2="86235"/>
                        <a14:backgroundMark x1="64189" y1="86640" x2="62838" y2="878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2142" y="2146732"/>
            <a:ext cx="1756429" cy="2931336"/>
          </a:xfrm>
          <a:prstGeom prst="rect">
            <a:avLst/>
          </a:prstGeom>
        </p:spPr>
      </p:pic>
      <p:pic>
        <p:nvPicPr>
          <p:cNvPr id="15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25F46EEF-04B6-8989-7340-D4F44E5340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139" end="107097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08632" y="4507523"/>
            <a:ext cx="242888" cy="242888"/>
          </a:xfrm>
          <a:prstGeom prst="rect">
            <a:avLst/>
          </a:prstGeom>
        </p:spPr>
      </p:pic>
      <p:pic>
        <p:nvPicPr>
          <p:cNvPr id="16" name="Google Shape;111;p17" descr="Prestige Coated Fabric 227 | Sappi Global">
            <a:extLst>
              <a:ext uri="{FF2B5EF4-FFF2-40B4-BE49-F238E27FC236}">
                <a16:creationId xmlns:a16="http://schemas.microsoft.com/office/drawing/2014/main" id="{755CD7D9-D130-01BF-DB62-10A6C9DB7F32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16200000">
            <a:off x="6278541" y="717363"/>
            <a:ext cx="5782055" cy="5055195"/>
          </a:xfrm>
          <a:prstGeom prst="roundRect">
            <a:avLst>
              <a:gd name="adj" fmla="val 4037"/>
            </a:avLst>
          </a:prstGeom>
          <a:noFill/>
          <a:ln>
            <a:noFill/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747F0D5-B41C-5F0B-14F6-2AACF0E29294}"/>
              </a:ext>
            </a:extLst>
          </p:cNvPr>
          <p:cNvSpPr/>
          <p:nvPr/>
        </p:nvSpPr>
        <p:spPr>
          <a:xfrm>
            <a:off x="6979460" y="441389"/>
            <a:ext cx="4561032" cy="559505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15C28E-CC46-6C46-E599-9270EA8AB11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79460" y="526296"/>
            <a:ext cx="4490507" cy="5416381"/>
          </a:xfrm>
          <a:prstGeom prst="roundRect">
            <a:avLst>
              <a:gd name="adj" fmla="val 2699"/>
            </a:avLst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9415F56-B53A-4126-14F1-59334E79443C}"/>
              </a:ext>
            </a:extLst>
          </p:cNvPr>
          <p:cNvSpPr/>
          <p:nvPr/>
        </p:nvSpPr>
        <p:spPr>
          <a:xfrm>
            <a:off x="7314519" y="640745"/>
            <a:ext cx="3997329" cy="8416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FACCC8-EB4C-2FBA-9704-1939CB23DF65}"/>
              </a:ext>
            </a:extLst>
          </p:cNvPr>
          <p:cNvSpPr txBox="1"/>
          <p:nvPr/>
        </p:nvSpPr>
        <p:spPr>
          <a:xfrm>
            <a:off x="7383306" y="667311"/>
            <a:ext cx="3993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Chú</a:t>
            </a:r>
            <a:r>
              <a:rPr lang="en-US" sz="44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vịt</a:t>
            </a:r>
            <a:r>
              <a:rPr lang="en-US" sz="44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Xám</a:t>
            </a:r>
            <a:endParaRPr lang="en-US" sz="4400" b="1" dirty="0">
              <a:solidFill>
                <a:srgbClr val="FFFF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Google Shape;712;p42">
            <a:extLst>
              <a:ext uri="{FF2B5EF4-FFF2-40B4-BE49-F238E27FC236}">
                <a16:creationId xmlns:a16="http://schemas.microsoft.com/office/drawing/2014/main" id="{022E7892-DCE4-FD02-6401-89934EE8666D}"/>
              </a:ext>
            </a:extLst>
          </p:cNvPr>
          <p:cNvSpPr/>
          <p:nvPr/>
        </p:nvSpPr>
        <p:spPr>
          <a:xfrm rot="16200000">
            <a:off x="3948719" y="2921326"/>
            <a:ext cx="5789037" cy="626323"/>
          </a:xfrm>
          <a:prstGeom prst="round2SameRect">
            <a:avLst>
              <a:gd name="adj1" fmla="val 38195"/>
              <a:gd name="adj2" fmla="val 0"/>
            </a:avLst>
          </a:prstGeom>
          <a:solidFill>
            <a:schemeClr val="accent2">
              <a:lumMod val="50000"/>
            </a:scheme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5355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Picture 368">
            <a:extLst>
              <a:ext uri="{FF2B5EF4-FFF2-40B4-BE49-F238E27FC236}">
                <a16:creationId xmlns:a16="http://schemas.microsoft.com/office/drawing/2014/main" id="{100724F3-AED2-B9FA-FE54-D09A2314DD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3241" y="795514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43D5CA0-56EB-507F-9DAB-A73784BBB944}"/>
              </a:ext>
            </a:extLst>
          </p:cNvPr>
          <p:cNvSpPr txBox="1"/>
          <p:nvPr/>
        </p:nvSpPr>
        <p:spPr>
          <a:xfrm>
            <a:off x="6497880" y="736943"/>
            <a:ext cx="4790076" cy="5418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dirty="0" err="1">
                <a:latin typeface="UTM Avo" panose="02040603050506020204" pitchFamily="18" charset="0"/>
              </a:rPr>
              <a:t>Vịt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mẹ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dẫn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vịt</a:t>
            </a:r>
            <a:r>
              <a:rPr lang="en-US" sz="3000" dirty="0">
                <a:latin typeface="UTM Avo" panose="02040603050506020204" pitchFamily="18" charset="0"/>
              </a:rPr>
              <a:t> con </a:t>
            </a:r>
            <a:r>
              <a:rPr lang="en-US" sz="3000" dirty="0" err="1">
                <a:latin typeface="UTM Avo" panose="02040603050506020204" pitchFamily="18" charset="0"/>
              </a:rPr>
              <a:t>đi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chơi</a:t>
            </a:r>
            <a:r>
              <a:rPr lang="en-US" sz="3000" dirty="0">
                <a:latin typeface="UTM Avo" panose="02040603050506020204" pitchFamily="18" charset="0"/>
              </a:rPr>
              <a:t>.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dặn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đàn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tách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thịt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đấy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Đàn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vâng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rối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rít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vâng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ạ,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vâng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ạ”</a:t>
            </a:r>
            <a:endParaRPr lang="en-US" sz="3000" dirty="0">
              <a:latin typeface="UTM Avo" panose="02040603050506020204" pitchFamily="18" charset="0"/>
            </a:endParaRPr>
          </a:p>
        </p:txBody>
      </p:sp>
      <p:pic>
        <p:nvPicPr>
          <p:cNvPr id="314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36E2F4F0-E38F-80B0-85FC-4D8006CEA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6740" end="9035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3493" y="6000164"/>
            <a:ext cx="180147" cy="180147"/>
          </a:xfrm>
          <a:prstGeom prst="rect">
            <a:avLst/>
          </a:prstGeom>
        </p:spPr>
      </p:pic>
      <p:sp>
        <p:nvSpPr>
          <p:cNvPr id="315" name="Freeform 2">
            <a:extLst>
              <a:ext uri="{FF2B5EF4-FFF2-40B4-BE49-F238E27FC236}">
                <a16:creationId xmlns:a16="http://schemas.microsoft.com/office/drawing/2014/main" id="{FC9FC842-C676-34DD-ABEE-B23A7CFFBE7A}"/>
              </a:ext>
            </a:extLst>
          </p:cNvPr>
          <p:cNvSpPr/>
          <p:nvPr/>
        </p:nvSpPr>
        <p:spPr>
          <a:xfrm>
            <a:off x="851339" y="581126"/>
            <a:ext cx="5165017" cy="5682257"/>
          </a:xfrm>
          <a:prstGeom prst="roundRect">
            <a:avLst>
              <a:gd name="adj" fmla="val 3344"/>
            </a:avLst>
          </a:prstGeom>
          <a:blipFill>
            <a:blip r:embed="rId8"/>
            <a:stretch>
              <a:fillRect l="-16000" t="1778" r="-10667"/>
            </a:stretch>
          </a:blipFill>
        </p:spPr>
      </p: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449448" y="560903"/>
            <a:ext cx="1334897" cy="5682257"/>
            <a:chOff x="5447300" y="599561"/>
            <a:chExt cx="1334897" cy="5682257"/>
          </a:xfrm>
        </p:grpSpPr>
        <p:grpSp>
          <p:nvGrpSpPr>
            <p:cNvPr id="317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319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65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6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7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8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0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61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1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357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8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0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2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353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3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349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4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45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6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5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41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6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337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7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333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8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329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8" name="Google Shape;301;p34"/>
            <p:cNvSpPr/>
            <p:nvPr/>
          </p:nvSpPr>
          <p:spPr>
            <a:xfrm>
              <a:off x="5447300" y="599561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62" fill="hold"/>
                                        <p:tgtEl>
                                          <p:spTgt spid="3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Picture 419">
            <a:extLst>
              <a:ext uri="{FF2B5EF4-FFF2-40B4-BE49-F238E27FC236}">
                <a16:creationId xmlns:a16="http://schemas.microsoft.com/office/drawing/2014/main" id="{E8FEE403-E5BF-8EC9-C9FC-F48209DA24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661742" y="1031236"/>
            <a:ext cx="4619031" cy="4768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4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sz="34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4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khỏi</a:t>
            </a:r>
            <a:r>
              <a:rPr lang="en-US" sz="34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34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làng</a:t>
            </a:r>
            <a:r>
              <a:rPr lang="en-US" sz="34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Xám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ngay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dặn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lẻn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lang thang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hết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34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endParaRPr lang="en-US" sz="3400" dirty="0">
              <a:latin typeface="UTM Avo" panose="02040603050506020204" pitchFamily="18" charset="0"/>
            </a:endParaRPr>
          </a:p>
        </p:txBody>
      </p:sp>
      <p:pic>
        <p:nvPicPr>
          <p:cNvPr id="365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B0517CFB-881F-225D-009F-2FC687CA94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899" end="8123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79405" y="6008292"/>
            <a:ext cx="230803" cy="230803"/>
          </a:xfrm>
          <a:prstGeom prst="rect">
            <a:avLst/>
          </a:prstGeom>
        </p:spPr>
      </p:pic>
      <p:pic>
        <p:nvPicPr>
          <p:cNvPr id="366" name="Picture 365">
            <a:extLst>
              <a:ext uri="{FF2B5EF4-FFF2-40B4-BE49-F238E27FC236}">
                <a16:creationId xmlns:a16="http://schemas.microsoft.com/office/drawing/2014/main" id="{13E308B7-7337-E610-B86A-EC1FCB94C5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012" y="570721"/>
            <a:ext cx="5186061" cy="5706841"/>
          </a:xfrm>
          <a:prstGeom prst="roundRect">
            <a:avLst>
              <a:gd name="adj" fmla="val 3782"/>
            </a:avLst>
          </a:prstGeom>
        </p:spPr>
      </p:pic>
      <p:grpSp>
        <p:nvGrpSpPr>
          <p:cNvPr id="367" name="Group 366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40585" y="556211"/>
            <a:ext cx="1334897" cy="5682257"/>
            <a:chOff x="5507899" y="554159"/>
            <a:chExt cx="1334897" cy="5682257"/>
          </a:xfrm>
        </p:grpSpPr>
        <p:grpSp>
          <p:nvGrpSpPr>
            <p:cNvPr id="368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370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416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7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8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9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1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412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3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4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5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2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408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9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0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1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3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404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5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6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7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4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400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3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5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96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6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92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3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7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388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9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0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1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8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384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5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6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7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9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380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1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2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3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69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07272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1" fill="hold"/>
                                        <p:tgtEl>
                                          <p:spTgt spid="3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Picture 363">
            <a:extLst>
              <a:ext uri="{FF2B5EF4-FFF2-40B4-BE49-F238E27FC236}">
                <a16:creationId xmlns:a16="http://schemas.microsoft.com/office/drawing/2014/main" id="{AE0C877C-B13C-CBCF-B123-CD710271C8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451843" y="649550"/>
            <a:ext cx="4786770" cy="555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bờ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đàn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bơi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tung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thỉnh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thoảng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cong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nhảy</a:t>
            </a:r>
            <a:r>
              <a:rPr lang="en-US" sz="30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tanh </a:t>
            </a:r>
            <a:r>
              <a:rPr lang="en-US" sz="30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tách</a:t>
            </a:r>
            <a:endParaRPr lang="en-US" sz="3000" dirty="0">
              <a:latin typeface="UTM Avo" panose="02040603050506020204" pitchFamily="18" charset="0"/>
            </a:endParaRPr>
          </a:p>
        </p:txBody>
      </p:sp>
      <p:pic>
        <p:nvPicPr>
          <p:cNvPr id="6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5BE1E756-F791-2280-5BE7-6535A5EB16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3031" end="6817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02875" y="5641348"/>
            <a:ext cx="179557" cy="179557"/>
          </a:xfrm>
          <a:prstGeom prst="rect">
            <a:avLst/>
          </a:prstGeom>
        </p:spPr>
      </p:pic>
      <p:sp>
        <p:nvSpPr>
          <p:cNvPr id="60" name="Freeform 2">
            <a:extLst>
              <a:ext uri="{FF2B5EF4-FFF2-40B4-BE49-F238E27FC236}">
                <a16:creationId xmlns:a16="http://schemas.microsoft.com/office/drawing/2014/main" id="{1D9F957C-9110-1B43-3EF6-5C035FE50331}"/>
              </a:ext>
            </a:extLst>
          </p:cNvPr>
          <p:cNvSpPr/>
          <p:nvPr/>
        </p:nvSpPr>
        <p:spPr>
          <a:xfrm>
            <a:off x="828231" y="580812"/>
            <a:ext cx="5220585" cy="5729453"/>
          </a:xfrm>
          <a:prstGeom prst="roundRect">
            <a:avLst>
              <a:gd name="adj" fmla="val 3418"/>
            </a:avLst>
          </a:prstGeom>
          <a:blipFill>
            <a:blip r:embed="rId8"/>
            <a:stretch>
              <a:fillRect l="-33420" r="1"/>
            </a:stretch>
          </a:blipFill>
        </p:spPr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30622" y="567326"/>
            <a:ext cx="1334897" cy="5682257"/>
            <a:chOff x="5507899" y="554159"/>
            <a:chExt cx="1334897" cy="5682257"/>
          </a:xfrm>
        </p:grpSpPr>
        <p:grpSp>
          <p:nvGrpSpPr>
            <p:cNvPr id="62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256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07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03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296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0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290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286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1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282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3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2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278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3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274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4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270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1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5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266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7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3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00906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369">
            <a:extLst>
              <a:ext uri="{FF2B5EF4-FFF2-40B4-BE49-F238E27FC236}">
                <a16:creationId xmlns:a16="http://schemas.microsoft.com/office/drawing/2014/main" id="{9972F5C0-FC89-F2E7-A3D9-585E473EB5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88006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2B7ADA5-F997-64FB-B92F-8BCE6954E95C}"/>
              </a:ext>
            </a:extLst>
          </p:cNvPr>
          <p:cNvSpPr txBox="1"/>
          <p:nvPr/>
        </p:nvSpPr>
        <p:spPr>
          <a:xfrm>
            <a:off x="6451953" y="828398"/>
            <a:ext cx="4886736" cy="5133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>
                <a:solidFill>
                  <a:srgbClr val="262626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nhảy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mò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mò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no,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mới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chẳng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Hoảng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sợ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nhảy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bờ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ầm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ĩ : “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Vít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vít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vít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ơi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ơi</a:t>
            </a:r>
            <a:r>
              <a:rPr lang="en-US" sz="32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  <a:endParaRPr lang="en-US" sz="4400" dirty="0">
              <a:latin typeface="UTM Avo" panose="02040603050506020204" pitchFamily="18" charset="0"/>
            </a:endParaRPr>
          </a:p>
        </p:txBody>
      </p:sp>
      <p:pic>
        <p:nvPicPr>
          <p:cNvPr id="11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9257101E-889B-118A-06A9-14C70B8E75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6289" end="5294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flipV="1">
            <a:off x="5714804" y="5873909"/>
            <a:ext cx="301552" cy="301552"/>
          </a:xfrm>
          <a:prstGeom prst="rect">
            <a:avLst/>
          </a:prstGeom>
        </p:spPr>
      </p:pic>
      <p:grpSp>
        <p:nvGrpSpPr>
          <p:cNvPr id="314" name="Group 313">
            <a:extLst>
              <a:ext uri="{FF2B5EF4-FFF2-40B4-BE49-F238E27FC236}">
                <a16:creationId xmlns:a16="http://schemas.microsoft.com/office/drawing/2014/main" id="{20A9E2C4-34BA-C2B9-2866-2C1ACCB28959}"/>
              </a:ext>
            </a:extLst>
          </p:cNvPr>
          <p:cNvGrpSpPr/>
          <p:nvPr/>
        </p:nvGrpSpPr>
        <p:grpSpPr>
          <a:xfrm>
            <a:off x="837475" y="543015"/>
            <a:ext cx="5201897" cy="5745006"/>
            <a:chOff x="5086357" y="1924051"/>
            <a:chExt cx="4180092" cy="4234527"/>
          </a:xfrm>
        </p:grpSpPr>
        <p:sp>
          <p:nvSpPr>
            <p:cNvPr id="315" name="Freeform 2">
              <a:extLst>
                <a:ext uri="{FF2B5EF4-FFF2-40B4-BE49-F238E27FC236}">
                  <a16:creationId xmlns:a16="http://schemas.microsoft.com/office/drawing/2014/main" id="{B7EDC36D-1C93-1831-DE02-A2346A58661F}"/>
                </a:ext>
              </a:extLst>
            </p:cNvPr>
            <p:cNvSpPr/>
            <p:nvPr/>
          </p:nvSpPr>
          <p:spPr>
            <a:xfrm>
              <a:off x="5086357" y="1924051"/>
              <a:ext cx="4180092" cy="4234527"/>
            </a:xfrm>
            <a:prstGeom prst="roundRect">
              <a:avLst>
                <a:gd name="adj" fmla="val 4948"/>
              </a:avLst>
            </a:prstGeom>
            <a:blipFill>
              <a:blip r:embed="rId8"/>
              <a:stretch>
                <a:fillRect l="-28441" t="275" r="-31514" b="-275"/>
              </a:stretch>
            </a:blipFill>
          </p:spPr>
        </p:sp>
        <p:sp>
          <p:nvSpPr>
            <p:cNvPr id="316" name="Freeform 3">
              <a:extLst>
                <a:ext uri="{FF2B5EF4-FFF2-40B4-BE49-F238E27FC236}">
                  <a16:creationId xmlns:a16="http://schemas.microsoft.com/office/drawing/2014/main" id="{CCF8C58A-DEEC-0BBB-11E8-269E959209BA}"/>
                </a:ext>
              </a:extLst>
            </p:cNvPr>
            <p:cNvSpPr/>
            <p:nvPr/>
          </p:nvSpPr>
          <p:spPr>
            <a:xfrm>
              <a:off x="7766254" y="4651420"/>
              <a:ext cx="900436" cy="924607"/>
            </a:xfrm>
            <a:custGeom>
              <a:avLst/>
              <a:gdLst/>
              <a:ahLst/>
              <a:cxnLst/>
              <a:rect l="l" t="t" r="r" b="b"/>
              <a:pathLst>
                <a:path w="873106" h="935996">
                  <a:moveTo>
                    <a:pt x="0" y="0"/>
                  </a:moveTo>
                  <a:lnTo>
                    <a:pt x="873106" y="0"/>
                  </a:lnTo>
                  <a:lnTo>
                    <a:pt x="873106" y="935996"/>
                  </a:lnTo>
                  <a:lnTo>
                    <a:pt x="0" y="93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336097" t="-81905" r="-67317" b="-141165"/>
              </a:stretch>
            </a:blipFill>
          </p:spPr>
        </p: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87583" y="551366"/>
            <a:ext cx="1334897" cy="5682257"/>
            <a:chOff x="5507899" y="554159"/>
            <a:chExt cx="1334897" cy="5682257"/>
          </a:xfrm>
        </p:grpSpPr>
        <p:grpSp>
          <p:nvGrpSpPr>
            <p:cNvPr id="318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320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66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7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8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9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1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62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5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2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358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0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3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354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4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350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5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46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6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42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5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7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338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8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334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9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330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9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57491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Picture 363">
            <a:extLst>
              <a:ext uri="{FF2B5EF4-FFF2-40B4-BE49-F238E27FC236}">
                <a16:creationId xmlns:a16="http://schemas.microsoft.com/office/drawing/2014/main" id="{C7811EF6-056E-2446-5EA0-C50A196239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582494" y="869682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463507" y="738406"/>
            <a:ext cx="4838662" cy="5313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ngủ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kêu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liền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nhỏm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dậy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lảm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bẩm“Chà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thịt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ngon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lắm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đấy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hôm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nay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bữa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thịt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ngon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2400" kern="700" dirty="0">
                <a:solidFill>
                  <a:srgbClr val="262626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bờ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bụng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tóm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ngay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Khi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nhảy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kịp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7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Xám</a:t>
            </a:r>
            <a:r>
              <a:rPr lang="en-US" sz="2400" kern="7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kern="700" dirty="0">
              <a:latin typeface="UTM Avo" panose="02040603050506020204" pitchFamily="18" charset="0"/>
            </a:endParaRPr>
          </a:p>
        </p:txBody>
      </p:sp>
      <p:pic>
        <p:nvPicPr>
          <p:cNvPr id="7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E8FD6501-773B-EAB0-34BD-B60007B8D1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62245" end="2232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24027" y="5889590"/>
            <a:ext cx="268982" cy="268982"/>
          </a:xfrm>
          <a:prstGeom prst="rect">
            <a:avLst/>
          </a:prstGeom>
        </p:spPr>
      </p:pic>
      <p:sp>
        <p:nvSpPr>
          <p:cNvPr id="310" name="Freeform 2">
            <a:extLst>
              <a:ext uri="{FF2B5EF4-FFF2-40B4-BE49-F238E27FC236}">
                <a16:creationId xmlns:a16="http://schemas.microsoft.com/office/drawing/2014/main" id="{09694893-1C9B-EE3A-99E3-6B7968E6D477}"/>
              </a:ext>
            </a:extLst>
          </p:cNvPr>
          <p:cNvSpPr/>
          <p:nvPr/>
        </p:nvSpPr>
        <p:spPr>
          <a:xfrm>
            <a:off x="817858" y="566308"/>
            <a:ext cx="5211527" cy="5763173"/>
          </a:xfrm>
          <a:prstGeom prst="roundRect">
            <a:avLst>
              <a:gd name="adj" fmla="val 4295"/>
            </a:avLst>
          </a:prstGeom>
          <a:blipFill>
            <a:blip r:embed="rId8"/>
            <a:stretch>
              <a:fillRect l="1" r="-72273"/>
            </a:stretch>
          </a:blipFill>
        </p:spPr>
      </p: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07899" y="488068"/>
            <a:ext cx="1334897" cy="5761835"/>
            <a:chOff x="5507899" y="554159"/>
            <a:chExt cx="1334897" cy="5682257"/>
          </a:xfrm>
        </p:grpSpPr>
        <p:grpSp>
          <p:nvGrpSpPr>
            <p:cNvPr id="312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314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60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5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56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8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6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352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7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348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8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344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5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6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9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40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0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36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1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332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2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328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3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324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3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85293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Picture 365">
            <a:extLst>
              <a:ext uri="{FF2B5EF4-FFF2-40B4-BE49-F238E27FC236}">
                <a16:creationId xmlns:a16="http://schemas.microsoft.com/office/drawing/2014/main" id="{DB76A99A-9A92-53A5-D15C-D2771C7C76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82883" y="921058"/>
            <a:ext cx="5682257" cy="5029354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451842" y="602142"/>
            <a:ext cx="4868227" cy="5596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Trông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nhảy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tùm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đuổi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thoát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đấy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bao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dặn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nữa</a:t>
            </a:r>
            <a:r>
              <a:rPr lang="en-US" sz="3100" dirty="0">
                <a:solidFill>
                  <a:srgbClr val="262626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  <a:endParaRPr lang="en-US" sz="3100" dirty="0">
              <a:latin typeface="UTM Avo" panose="02040603050506020204" pitchFamily="18" charset="0"/>
            </a:endParaRPr>
          </a:p>
        </p:txBody>
      </p:sp>
      <p:pic>
        <p:nvPicPr>
          <p:cNvPr id="311" name="Cô Sơn Ca Kể Chuyện - CHÚ VỊT XÁM (Truyện Cổ Tích)">
            <a:hlinkClick r:id="" action="ppaction://media"/>
            <a:extLst>
              <a:ext uri="{FF2B5EF4-FFF2-40B4-BE49-F238E27FC236}">
                <a16:creationId xmlns:a16="http://schemas.microsoft.com/office/drawing/2014/main" id="{5135593B-2A76-6F10-06C0-885357EB0C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1998" end="888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83758" y="5604521"/>
            <a:ext cx="238826" cy="238826"/>
          </a:xfrm>
          <a:prstGeom prst="rect">
            <a:avLst/>
          </a:prstGeom>
        </p:spPr>
      </p:pic>
      <p:sp>
        <p:nvSpPr>
          <p:cNvPr id="312" name="Freeform 2">
            <a:extLst>
              <a:ext uri="{FF2B5EF4-FFF2-40B4-BE49-F238E27FC236}">
                <a16:creationId xmlns:a16="http://schemas.microsoft.com/office/drawing/2014/main" id="{B50E80BF-77FD-F0AF-D388-532ACF8416B9}"/>
              </a:ext>
            </a:extLst>
          </p:cNvPr>
          <p:cNvSpPr/>
          <p:nvPr/>
        </p:nvSpPr>
        <p:spPr>
          <a:xfrm>
            <a:off x="841588" y="574389"/>
            <a:ext cx="5194971" cy="5709235"/>
          </a:xfrm>
          <a:prstGeom prst="roundRect">
            <a:avLst>
              <a:gd name="adj" fmla="val 4643"/>
            </a:avLst>
          </a:prstGeom>
          <a:blipFill>
            <a:blip r:embed="rId8"/>
            <a:stretch>
              <a:fillRect l="-56816" r="-11665"/>
            </a:stretch>
          </a:blipFill>
        </p:spPr>
      </p: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47909" y="601347"/>
            <a:ext cx="1334897" cy="5682257"/>
            <a:chOff x="5507899" y="554159"/>
            <a:chExt cx="1334897" cy="5682257"/>
          </a:xfrm>
        </p:grpSpPr>
        <p:grpSp>
          <p:nvGrpSpPr>
            <p:cNvPr id="314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316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62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5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7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58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0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8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354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9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350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0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346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1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42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5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2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38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3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334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4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330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5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326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5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1621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70" fill="hold"/>
                                        <p:tgtEl>
                                          <p:spTgt spid="3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A090180-E178-431C-E837-D1A8675F4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2599" y="-1"/>
            <a:ext cx="12304600" cy="6879551"/>
          </a:xfrm>
          <a:prstGeom prst="rect">
            <a:avLst/>
          </a:prstGeom>
        </p:spPr>
      </p:pic>
      <p:pic>
        <p:nvPicPr>
          <p:cNvPr id="16" name="Google Shape;111;p17" descr="Prestige Coated Fabric 227 | Sappi Global">
            <a:extLst>
              <a:ext uri="{FF2B5EF4-FFF2-40B4-BE49-F238E27FC236}">
                <a16:creationId xmlns:a16="http://schemas.microsoft.com/office/drawing/2014/main" id="{755CD7D9-D130-01BF-DB62-10A6C9DB7F3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 flipH="1">
            <a:off x="-361669" y="366300"/>
            <a:ext cx="6572290" cy="6074151"/>
          </a:xfrm>
          <a:prstGeom prst="roundRect">
            <a:avLst>
              <a:gd name="adj" fmla="val 4037"/>
            </a:avLst>
          </a:prstGeom>
          <a:noFill/>
          <a:ln>
            <a:noFill/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747F0D5-B41C-5F0B-14F6-2AACF0E29294}"/>
              </a:ext>
            </a:extLst>
          </p:cNvPr>
          <p:cNvSpPr/>
          <p:nvPr/>
        </p:nvSpPr>
        <p:spPr>
          <a:xfrm flipH="1">
            <a:off x="53121" y="262265"/>
            <a:ext cx="5480382" cy="627921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C47537-9A59-820F-B8B0-C1E3B28EA3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3" t="142" r="21710" b="-142"/>
          <a:stretch/>
        </p:blipFill>
        <p:spPr>
          <a:xfrm>
            <a:off x="187568" y="398583"/>
            <a:ext cx="5773984" cy="5978771"/>
          </a:xfrm>
          <a:prstGeom prst="roundRect">
            <a:avLst>
              <a:gd name="adj" fmla="val 5297"/>
            </a:avLst>
          </a:prstGeom>
        </p:spPr>
      </p:pic>
      <p:sp>
        <p:nvSpPr>
          <p:cNvPr id="6" name="Google Shape;712;p42">
            <a:extLst>
              <a:ext uri="{FF2B5EF4-FFF2-40B4-BE49-F238E27FC236}">
                <a16:creationId xmlns:a16="http://schemas.microsoft.com/office/drawing/2014/main" id="{022E7892-DCE4-FD02-6401-89934EE8666D}"/>
              </a:ext>
            </a:extLst>
          </p:cNvPr>
          <p:cNvSpPr/>
          <p:nvPr/>
        </p:nvSpPr>
        <p:spPr>
          <a:xfrm rot="5400000" flipH="1">
            <a:off x="2433568" y="3027090"/>
            <a:ext cx="6572290" cy="752569"/>
          </a:xfrm>
          <a:prstGeom prst="round2SameRect">
            <a:avLst>
              <a:gd name="adj1" fmla="val 38195"/>
              <a:gd name="adj2" fmla="val 0"/>
            </a:avLst>
          </a:prstGeom>
          <a:solidFill>
            <a:schemeClr val="accent2">
              <a:lumMod val="50000"/>
            </a:scheme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E6F6ED-D4A6-5ED7-A3A1-0462C7886D6E}"/>
              </a:ext>
            </a:extLst>
          </p:cNvPr>
          <p:cNvSpPr txBox="1"/>
          <p:nvPr/>
        </p:nvSpPr>
        <p:spPr>
          <a:xfrm>
            <a:off x="1207105" y="794916"/>
            <a:ext cx="3217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The end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3417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CHÚ DÊ ĐEN."/>
  <p:tag name="ISPRING_FIRST_PUBLISH" val="1"/>
  <p:tag name="ISPRING_LMS_API_VERSION" val="SCORM 2004 (4th edition)"/>
  <p:tag name="ISPRING_ULTRA_SCORM_COURSE_ID" val="DE369D9F-9CFC-48B9-B1E8-A24D4EA8B8F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\uFFFD0{BB7F75B9-F954-4E50-B82F-016FF4578C8F}&quot;,&quot;C:\\Users\\Dell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1E1B88-2C10-4DC0-9326-8A980CB04166}:2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80D765-09AA-40E4-B79B-5BE5A127F635}:27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89D43F-7E4C-4BFF-9B1C-11DE030ACD45}:27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F28458-06D2-4EE4-90A3-01B11FF48C67}:28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1E8B35-4C63-4E99-89B2-AF34FFD2B54E}:2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964242-D8CA-4D72-A1CF-A3D3D3F0CB5E}:28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DF1548-A233-4A72-A8A6-4EA12582DEAF}:28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B1C792-B5DD-4018-9A20-279232BDBC15}:28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319</Words>
  <Application>Microsoft Office PowerPoint</Application>
  <PresentationFormat>Widescreen</PresentationFormat>
  <Paragraphs>10</Paragraphs>
  <Slides>8</Slides>
  <Notes>8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Barlow Condensed ExtraBold</vt:lpstr>
      <vt:lpstr>Calibri</vt:lpstr>
      <vt:lpstr>Calibri Light</vt:lpstr>
      <vt:lpstr>Roboto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CHÚ DÊ ĐEN.</dc:title>
  <dc:creator>An Nhiên</dc:creator>
  <cp:lastModifiedBy>An Nhiên</cp:lastModifiedBy>
  <cp:revision>17</cp:revision>
  <dcterms:created xsi:type="dcterms:W3CDTF">2024-06-29T07:27:01Z</dcterms:created>
  <dcterms:modified xsi:type="dcterms:W3CDTF">2024-07-01T11:03:01Z</dcterms:modified>
</cp:coreProperties>
</file>