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1" r:id="rId3"/>
    <p:sldId id="260" r:id="rId4"/>
    <p:sldId id="259" r:id="rId5"/>
    <p:sldId id="258" r:id="rId6"/>
    <p:sldId id="257" r:id="rId7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79" d="100"/>
          <a:sy n="79" d="100"/>
        </p:scale>
        <p:origin x="1507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2DD37-BE50-46BA-B475-3FA5B8898E35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8E4D1-5C15-481D-921C-CBE4E7B62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1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76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96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81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40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01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8E4D1-5C15-481D-921C-CBE4E7B622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7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05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7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2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6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5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1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7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5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8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7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AFF02-DA6D-40C4-B92C-3C0DC88BC9F6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CCE3C-0776-4BC2-A192-D0668B6F5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6BC863-3A1D-157B-0EA5-8C6F06F0AF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t="3082" r="2251" b="4202"/>
          <a:stretch/>
        </p:blipFill>
        <p:spPr>
          <a:xfrm>
            <a:off x="0" y="-1"/>
            <a:ext cx="9144000" cy="6780179"/>
          </a:xfrm>
          <a:prstGeom prst="rect">
            <a:avLst/>
          </a:prstGeom>
        </p:spPr>
      </p:pic>
      <p:pic>
        <p:nvPicPr>
          <p:cNvPr id="16" name="ande1">
            <a:hlinkClick r:id="" action="ppaction://media"/>
            <a:extLst>
              <a:ext uri="{FF2B5EF4-FFF2-40B4-BE49-F238E27FC236}">
                <a16:creationId xmlns:a16="http://schemas.microsoft.com/office/drawing/2014/main" id="{4563CE8B-522B-1EE3-13F6-58B9342BD4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1754" y="77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250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354BE7-9573-0F2D-C7C2-CEC9CD6D13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t="3061" r="2587" b="41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ande2">
            <a:hlinkClick r:id="" action="ppaction://media"/>
            <a:extLst>
              <a:ext uri="{FF2B5EF4-FFF2-40B4-BE49-F238E27FC236}">
                <a16:creationId xmlns:a16="http://schemas.microsoft.com/office/drawing/2014/main" id="{F49CA456-E424-F332-46E9-3332ADEBE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359" y="91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096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D7AF30C-46D8-99CA-1196-EAAA44F133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t="4987" r="1546" b="437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ande3">
            <a:hlinkClick r:id="" action="ppaction://media"/>
            <a:extLst>
              <a:ext uri="{FF2B5EF4-FFF2-40B4-BE49-F238E27FC236}">
                <a16:creationId xmlns:a16="http://schemas.microsoft.com/office/drawing/2014/main" id="{6E7C6C4B-3A43-2AEE-F714-79A2939BDE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4086" y="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85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2C15349-3754-EB92-07DA-4E74A33511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" t="4726" r="1788" b="4493"/>
          <a:stretch/>
        </p:blipFill>
        <p:spPr>
          <a:xfrm>
            <a:off x="0" y="0"/>
            <a:ext cx="9056451" cy="6858000"/>
          </a:xfrm>
          <a:prstGeom prst="rect">
            <a:avLst/>
          </a:prstGeom>
        </p:spPr>
      </p:pic>
      <p:pic>
        <p:nvPicPr>
          <p:cNvPr id="2" name="ande4">
            <a:hlinkClick r:id="" action="ppaction://media"/>
            <a:extLst>
              <a:ext uri="{FF2B5EF4-FFF2-40B4-BE49-F238E27FC236}">
                <a16:creationId xmlns:a16="http://schemas.microsoft.com/office/drawing/2014/main" id="{4AD86548-18D2-B6D7-2ACF-5DB0365CE8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04" y="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85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772092-D2FC-B587-41A2-7BB33493DE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4114" r="1797" b="4539"/>
          <a:stretch/>
        </p:blipFill>
        <p:spPr>
          <a:xfrm>
            <a:off x="0" y="77821"/>
            <a:ext cx="9144000" cy="6780179"/>
          </a:xfrm>
          <a:prstGeom prst="rect">
            <a:avLst/>
          </a:prstGeom>
        </p:spPr>
      </p:pic>
      <p:pic>
        <p:nvPicPr>
          <p:cNvPr id="2" name="ande5">
            <a:hlinkClick r:id="" action="ppaction://media"/>
            <a:extLst>
              <a:ext uri="{FF2B5EF4-FFF2-40B4-BE49-F238E27FC236}">
                <a16:creationId xmlns:a16="http://schemas.microsoft.com/office/drawing/2014/main" id="{40AA5EFC-EFAF-AA96-5EEA-5C4D4981C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4086" y="778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16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B0D99FA-2FCE-3DFC-95A3-22A47E4D1F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3935" r="2114" b="443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ande6">
            <a:hlinkClick r:id="" action="ppaction://media"/>
            <a:extLst>
              <a:ext uri="{FF2B5EF4-FFF2-40B4-BE49-F238E27FC236}">
                <a16:creationId xmlns:a16="http://schemas.microsoft.com/office/drawing/2014/main" id="{1FFB94C4-CCD5-0035-A3BA-6E88D8C00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721" y="48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58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CE_TITLE" val="chuyện ai biết ăn dè"/>
  <p:tag name="ISPRING_ULTRA_SCORM_COURSE_ID" val="A6671D53-70C3-4048-ABA5-683EB82CF18B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_UNSAVED" val="[[&quot;\uFFFD\uFFFD\uFFFD0{BB7F75B9-F954-4E50-B82F-016FF4578C8F}&quot;,&quot;C:\\Users\\Dell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PASSING_SCORE" val="0.000000"/>
  <p:tag name="ISPRING_CURRENT_PLAYER_ID" val="universal"/>
  <p:tag name="ISPRING_PRESENTATION_TITLE" val="chuyện ai biết ăn dè"/>
  <p:tag name="ISPRING_FIRST_PUBLISH" val="1"/>
  <p:tag name="ISPRING_PRESENTATION_COURSE_TITLE" val="chuyện ai biết ăn dè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295</TotalTime>
  <Words>6</Words>
  <Application>Microsoft Office PowerPoint</Application>
  <PresentationFormat>On-screen Show (4:3)</PresentationFormat>
  <Paragraphs>6</Paragraphs>
  <Slides>6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chuyện ai biết ăn dè</dc:title>
  <dc:creator>tantai31072011@gmail.com</dc:creator>
  <cp:lastModifiedBy>84979714184</cp:lastModifiedBy>
  <cp:revision>2</cp:revision>
  <dcterms:created xsi:type="dcterms:W3CDTF">2024-06-28T10:00:42Z</dcterms:created>
  <dcterms:modified xsi:type="dcterms:W3CDTF">2024-06-28T14:56:28Z</dcterms:modified>
</cp:coreProperties>
</file>