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6" r:id="rId11"/>
    <p:sldId id="268" r:id="rId12"/>
    <p:sldId id="269" r:id="rId13"/>
    <p:sldId id="270" r:id="rId14"/>
    <p:sldId id="265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F9B3-1EAB-45D7-8333-06EA27724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C3B88-B617-419A-AD9C-C8C23BFB6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32B13-1A87-476D-95E1-4B4FD79F3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5A5DF-0EDD-4489-8C4B-8C77D4A6D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2FC47-2D20-4CB8-8639-2AFE03FE5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7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8CC52-8090-4EE3-A4FE-D31A041D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2A895A-5ACD-4D94-AF99-04558050E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3BF78-C4ED-4CB1-B7BF-24E74375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FA0A0-B58C-4038-BAEE-59022E06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DDF93-96E0-47C3-AA2D-15DE0348B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F49432-BEB8-4042-9B1E-667BBDB051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508B-07E3-4BE9-B53B-BB0AEE304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F658D-1AC1-47D2-89A4-7F2083FAD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58B3B-3604-423C-9469-332EC745E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C049A-BDEC-44AC-939B-F9C46569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54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96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39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81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34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95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03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57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7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41F5C-8688-4B56-8CE3-B6E0135B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5DCFD-2C7A-4488-88F1-684C52E7B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A59AB-04C2-45BD-931B-938F829A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2AC4F-9974-4608-964F-90B23BC6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05B94-0682-4527-A919-DDC94F2D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9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99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197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9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6EFD-A3C2-45E4-82C6-5D352E2D0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41971-4B42-4EAA-9D4A-EB0B4DEE6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092E8-B76F-4B65-949D-875E7556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88E2E-9089-45FE-95AB-5C8AC91E7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1246B-6A45-4DC8-8DB2-86C03FF23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1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0D72B-FBD8-4B20-ABB0-3038D033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51270-0429-45DC-8FE7-83A402C97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EB7AE6-5505-4063-BCE8-B6E462EFD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A12E6-A968-4D78-AA9F-69DA9B36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680B0-41C2-408F-8BDC-300A392A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CAB7B-009A-452B-BE60-80E7F44E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21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D44AE-A46B-4401-819B-38DB31B1C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B490B-A323-4778-BDE1-4347CD3E1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C0FE2-4070-4DF1-8BF3-A354248C41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264592-2722-4F04-89F8-AE66A52322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015AA7-7EF7-43B6-98B6-F414FD5B3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FDF0DF-6905-4EAB-B60E-4D72CBCD8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53AF36-8B1B-4494-A60B-4A0F60EAB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19F869-2599-4C92-B234-744E6AB2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65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B0A5E-8859-441A-8B83-CF2B839EF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239773-2373-4D50-896F-159758064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4312A3-E0D9-4D56-98AA-454856A38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0D2F57-1352-43A0-8B00-852B79880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2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929185-CE43-49AE-B755-DE9F9365B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FEB656-3D92-423C-9DC6-92C374C84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E4693-BEB0-4835-8F6C-BBCE2735D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8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68912-2F31-4FE6-8523-0ABFC1730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49966-F58E-4F9C-A3DB-F9E017C57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68F8C-B722-40DC-956D-A4C57DA15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8376F5-82EF-43B1-8A3C-8EECAEF3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D470B-A3AB-42C6-8999-18975D90B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E7D79-3C87-44AA-BC49-3A09E6F3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CBCD2-5275-4014-B123-FBD3FB3A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4323EF-2241-4D1C-9E5B-EA0C4990E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077DE-08D6-4506-AF52-94DB13D30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AA63CA-C615-4516-AB88-7FAB44043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5DD59-B808-49A6-A2E7-C48A7E6BA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EA36CC-3544-427C-A999-33A725575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7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ABE5B7-0C4B-47C7-8922-2FC885F0D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2FB84-8878-4060-A8B0-4CCF79AC1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14D85-7D3E-4A5A-9EB4-73345C54E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5E160-4A86-4948-BDFA-0557422F0AC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3F049-8671-4142-95F7-881D4FA5F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0E442-4A94-446A-98C2-6CE59B239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13CE-D551-4C05-A2AC-43A8C1F08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3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38E5E-3A53-4A62-8410-F8E9596C4911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5B30E-3913-4109-8943-9DE3B4840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1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76AC1D-1333-4F8B-A285-5883FFB2F4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61" b="8761"/>
          <a:stretch/>
        </p:blipFill>
        <p:spPr>
          <a:xfrm>
            <a:off x="0" y="-26505"/>
            <a:ext cx="12192000" cy="6858000"/>
          </a:xfrm>
          <a:prstGeom prst="rect">
            <a:avLst/>
          </a:prstGeom>
        </p:spPr>
      </p:pic>
      <p:pic>
        <p:nvPicPr>
          <p:cNvPr id="8" name="图片 43">
            <a:extLst>
              <a:ext uri="{FF2B5EF4-FFF2-40B4-BE49-F238E27FC236}">
                <a16:creationId xmlns:a16="http://schemas.microsoft.com/office/drawing/2014/main" id="{6E354979-BFEA-4B8F-95EE-53CC42704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101420"/>
            <a:ext cx="2514843" cy="28493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C6CC3C-AD96-4AF2-8546-CCC64272F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43" y="2367230"/>
            <a:ext cx="3793055" cy="37930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6A926B-BDCE-4E37-8F1B-148C91698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6505"/>
            <a:ext cx="6096000" cy="6637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EC766C4-515F-4B56-9277-A81D16C0CCE9}"/>
              </a:ext>
            </a:extLst>
          </p:cNvPr>
          <p:cNvSpPr txBox="1"/>
          <p:nvPr/>
        </p:nvSpPr>
        <p:spPr>
          <a:xfrm>
            <a:off x="4167809" y="550536"/>
            <a:ext cx="4731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TIẾNG VIỆT – LỚP 1</a:t>
            </a:r>
          </a:p>
        </p:txBody>
      </p:sp>
    </p:spTree>
    <p:extLst>
      <p:ext uri="{BB962C8B-B14F-4D97-AF65-F5344CB8AC3E}">
        <p14:creationId xmlns:p14="http://schemas.microsoft.com/office/powerpoint/2010/main" val="325585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B3E44C-C07F-45F7-AA51-9D79B8B1B48D}"/>
              </a:ext>
            </a:extLst>
          </p:cNvPr>
          <p:cNvSpPr/>
          <p:nvPr/>
        </p:nvSpPr>
        <p:spPr>
          <a:xfrm>
            <a:off x="3419061" y="172278"/>
            <a:ext cx="5340626" cy="861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DEB37F2-1E4C-4221-96F7-9ECC464B0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82998"/>
            <a:ext cx="78867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Nụ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hôn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tay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968B6B-98F3-4117-A373-6C948C319C7F}"/>
              </a:ext>
            </a:extLst>
          </p:cNvPr>
          <p:cNvSpPr/>
          <p:nvPr/>
        </p:nvSpPr>
        <p:spPr>
          <a:xfrm>
            <a:off x="371061" y="1351722"/>
            <a:ext cx="11370365" cy="5334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AC964F-B911-41B1-82DD-B0A6EB285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401591"/>
            <a:ext cx="11317355" cy="4648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UTM Avo" panose="02040603050506020204" pitchFamily="18" charset="0"/>
              </a:rPr>
              <a:t>	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</a:rPr>
              <a:t>, Nam </a:t>
            </a:r>
            <a:r>
              <a:rPr lang="en-US" sz="2400" dirty="0" err="1">
                <a:latin typeface="UTM Avo" panose="02040603050506020204" pitchFamily="18" charset="0"/>
              </a:rPr>
              <a:t>hồi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lắm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dặn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Mỗi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khi</a:t>
            </a:r>
            <a:r>
              <a:rPr lang="en-US" sz="2400" dirty="0">
                <a:latin typeface="UTM Avo" panose="02040603050506020204" pitchFamily="18" charset="0"/>
              </a:rPr>
              <a:t> lo </a:t>
            </a:r>
            <a:r>
              <a:rPr lang="en-US" sz="2400" dirty="0" err="1">
                <a:latin typeface="UTM Avo" panose="02040603050506020204" pitchFamily="18" charset="0"/>
              </a:rPr>
              <a:t>lắng</a:t>
            </a:r>
            <a:r>
              <a:rPr lang="en-US" sz="2400" dirty="0">
                <a:latin typeface="UTM Avo" panose="02040603050506020204" pitchFamily="18" charset="0"/>
              </a:rPr>
              <a:t>, con </a:t>
            </a:r>
            <a:r>
              <a:rPr lang="en-US" sz="2400" dirty="0" err="1">
                <a:latin typeface="UTM Avo" panose="02040603050506020204" pitchFamily="18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con.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cảm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thấy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ấm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nhiên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mỉm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cười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thỉ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Bây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. Con </a:t>
            </a:r>
            <a:r>
              <a:rPr lang="en-US" sz="2400" dirty="0" err="1">
                <a:latin typeface="UTM Avo" panose="02040603050506020204" pitchFamily="18" charset="0"/>
              </a:rPr>
              <a:t>yêu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chào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(Theo Au-</a:t>
            </a:r>
            <a:r>
              <a:rPr lang="en-US" sz="2400" dirty="0" err="1">
                <a:latin typeface="UTM Avo" panose="02040603050506020204" pitchFamily="18" charset="0"/>
              </a:rPr>
              <a:t>đrây</a:t>
            </a:r>
            <a:r>
              <a:rPr lang="en-US" sz="2400" dirty="0">
                <a:latin typeface="UTM Avo" panose="02040603050506020204" pitchFamily="18" charset="0"/>
              </a:rPr>
              <a:t> Pen,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Nhật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dịch</a:t>
            </a:r>
            <a:r>
              <a:rPr lang="en-US" sz="2400" dirty="0">
                <a:latin typeface="UTM Avo" panose="02040603050506020204" pitchFamily="18" charset="0"/>
              </a:rPr>
              <a:t>) </a:t>
            </a:r>
            <a:endParaRPr lang="vi-VN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C4DE087-367D-4439-849A-C2E9626FDFDB}"/>
              </a:ext>
            </a:extLst>
          </p:cNvPr>
          <p:cNvSpPr/>
          <p:nvPr/>
        </p:nvSpPr>
        <p:spPr>
          <a:xfrm>
            <a:off x="714575" y="1401591"/>
            <a:ext cx="415643" cy="36454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AC1B50-8A29-40E6-BB72-A43AC5CD3C16}"/>
              </a:ext>
            </a:extLst>
          </p:cNvPr>
          <p:cNvSpPr/>
          <p:nvPr/>
        </p:nvSpPr>
        <p:spPr>
          <a:xfrm>
            <a:off x="506754" y="2922048"/>
            <a:ext cx="415643" cy="36454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613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B3E44C-C07F-45F7-AA51-9D79B8B1B48D}"/>
              </a:ext>
            </a:extLst>
          </p:cNvPr>
          <p:cNvSpPr/>
          <p:nvPr/>
        </p:nvSpPr>
        <p:spPr>
          <a:xfrm>
            <a:off x="3419061" y="172278"/>
            <a:ext cx="5340626" cy="861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DEB37F2-1E4C-4221-96F7-9ECC464B0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82998"/>
            <a:ext cx="78867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Nụ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hôn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tay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968B6B-98F3-4117-A373-6C948C319C7F}"/>
              </a:ext>
            </a:extLst>
          </p:cNvPr>
          <p:cNvSpPr/>
          <p:nvPr/>
        </p:nvSpPr>
        <p:spPr>
          <a:xfrm>
            <a:off x="371061" y="1351722"/>
            <a:ext cx="11370365" cy="5334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AC964F-B911-41B1-82DD-B0A6EB285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401591"/>
            <a:ext cx="11317355" cy="4648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UTM Avo" panose="02040603050506020204" pitchFamily="18" charset="0"/>
              </a:rPr>
              <a:t>	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</a:rPr>
              <a:t>, Nam </a:t>
            </a:r>
            <a:r>
              <a:rPr lang="en-US" sz="2400" dirty="0" err="1">
                <a:latin typeface="UTM Avo" panose="02040603050506020204" pitchFamily="18" charset="0"/>
              </a:rPr>
              <a:t>hồi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lắm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dặn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Mỗi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khi</a:t>
            </a:r>
            <a:r>
              <a:rPr lang="en-US" sz="2400" dirty="0">
                <a:latin typeface="UTM Avo" panose="02040603050506020204" pitchFamily="18" charset="0"/>
              </a:rPr>
              <a:t> lo </a:t>
            </a:r>
            <a:r>
              <a:rPr lang="en-US" sz="2400" dirty="0" err="1">
                <a:latin typeface="UTM Avo" panose="02040603050506020204" pitchFamily="18" charset="0"/>
              </a:rPr>
              <a:t>lắng</a:t>
            </a:r>
            <a:r>
              <a:rPr lang="en-US" sz="2400" dirty="0">
                <a:latin typeface="UTM Avo" panose="02040603050506020204" pitchFamily="18" charset="0"/>
              </a:rPr>
              <a:t>, con </a:t>
            </a:r>
            <a:r>
              <a:rPr lang="en-US" sz="2400" dirty="0" err="1">
                <a:latin typeface="UTM Avo" panose="02040603050506020204" pitchFamily="18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con.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cảm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thấy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ấm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nhiên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mỉm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cười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thỉ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Bây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. Con </a:t>
            </a:r>
            <a:r>
              <a:rPr lang="en-US" sz="2400" dirty="0" err="1">
                <a:latin typeface="UTM Avo" panose="02040603050506020204" pitchFamily="18" charset="0"/>
              </a:rPr>
              <a:t>yêu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chào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(Theo Au-</a:t>
            </a:r>
            <a:r>
              <a:rPr lang="en-US" sz="2400" dirty="0" err="1">
                <a:latin typeface="UTM Avo" panose="02040603050506020204" pitchFamily="18" charset="0"/>
              </a:rPr>
              <a:t>đrây</a:t>
            </a:r>
            <a:r>
              <a:rPr lang="en-US" sz="2400" dirty="0">
                <a:latin typeface="UTM Avo" panose="02040603050506020204" pitchFamily="18" charset="0"/>
              </a:rPr>
              <a:t> Pen,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Nhật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dịch</a:t>
            </a:r>
            <a:r>
              <a:rPr lang="en-US" sz="2400" dirty="0">
                <a:latin typeface="UTM Avo" panose="02040603050506020204" pitchFamily="18" charset="0"/>
              </a:rPr>
              <a:t>) 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112808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5536931-4081-4B9D-9876-834B9A942D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3051E6F-4572-40CF-A75E-84113F444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7" r="1299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9AE3A52-3BC2-416C-8033-2C881C7FC974}"/>
                </a:ext>
              </a:extLst>
            </p:cNvPr>
            <p:cNvGrpSpPr/>
            <p:nvPr/>
          </p:nvGrpSpPr>
          <p:grpSpPr>
            <a:xfrm>
              <a:off x="3520926" y="1224571"/>
              <a:ext cx="5353878" cy="2908129"/>
              <a:chOff x="3536749" y="1147036"/>
              <a:chExt cx="5353878" cy="2908129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6689E9-060B-458C-8D93-5149D2F102F0}"/>
                  </a:ext>
                </a:extLst>
              </p:cNvPr>
              <p:cNvSpPr txBox="1"/>
              <p:nvPr/>
            </p:nvSpPr>
            <p:spPr>
              <a:xfrm>
                <a:off x="3536749" y="1147036"/>
                <a:ext cx="535387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600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TIẾT 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7D038C0-6C3B-4825-BA07-619A9E0D0BD0}"/>
                  </a:ext>
                </a:extLst>
              </p:cNvPr>
              <p:cNvSpPr/>
              <p:nvPr/>
            </p:nvSpPr>
            <p:spPr>
              <a:xfrm>
                <a:off x="4320209" y="2716696"/>
                <a:ext cx="2769704" cy="13384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EBBAEC6-F5FE-46EF-BC56-79660B5E6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5253"/>
            <a:ext cx="3246783" cy="20727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5D43E8-00D5-4493-8B0D-1C688ED55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4785253"/>
            <a:ext cx="3246783" cy="20727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25A76B-94D7-478E-8658-C767494CA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804" y="4744391"/>
            <a:ext cx="3246783" cy="20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39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94BBC0-EBDA-4F54-96F5-6C319839C4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3"/>
          <a:stretch/>
        </p:blipFill>
        <p:spPr>
          <a:xfrm>
            <a:off x="1073426" y="198782"/>
            <a:ext cx="10442713" cy="647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22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592A541E-8DE3-463F-A4E2-6CF15F191365}"/>
              </a:ext>
            </a:extLst>
          </p:cNvPr>
          <p:cNvSpPr/>
          <p:nvPr/>
        </p:nvSpPr>
        <p:spPr>
          <a:xfrm>
            <a:off x="3197088" y="709232"/>
            <a:ext cx="8229600" cy="1859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a.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Ngày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đầu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đi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, Nam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thế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nào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ADE1E8A7-474E-4A9B-8B4D-E55AE5DB7C5B}"/>
              </a:ext>
            </a:extLst>
          </p:cNvPr>
          <p:cNvSpPr/>
          <p:nvPr/>
        </p:nvSpPr>
        <p:spPr>
          <a:xfrm>
            <a:off x="3197088" y="4091368"/>
            <a:ext cx="8021782" cy="205740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 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Ngày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đầu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đi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học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, Nam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hồi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hộp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lắm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E370FC-AFE3-4155-BA29-584FA0C4DFC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26" y="32451"/>
            <a:ext cx="3043770" cy="30437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08D11F-9A4B-4DDF-B638-D89FAA3E954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247" y="3814230"/>
            <a:ext cx="3043770" cy="304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2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A68FBA93-A3A9-4669-9C4F-273C73A4386F}"/>
              </a:ext>
            </a:extLst>
          </p:cNvPr>
          <p:cNvSpPr/>
          <p:nvPr/>
        </p:nvSpPr>
        <p:spPr>
          <a:xfrm>
            <a:off x="3670852" y="913043"/>
            <a:ext cx="7848600" cy="1859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b.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Nam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điều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gì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4" name="Pentagon 4">
            <a:extLst>
              <a:ext uri="{FF2B5EF4-FFF2-40B4-BE49-F238E27FC236}">
                <a16:creationId xmlns:a16="http://schemas.microsoft.com/office/drawing/2014/main" id="{496F90CE-0DDB-47FC-B5B5-E7E8EB04CEA2}"/>
              </a:ext>
            </a:extLst>
          </p:cNvPr>
          <p:cNvSpPr/>
          <p:nvPr/>
        </p:nvSpPr>
        <p:spPr>
          <a:xfrm>
            <a:off x="3666894" y="3458817"/>
            <a:ext cx="7852558" cy="274320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Mẹ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dặn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Nam: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Mỗi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khi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con lo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lắng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, con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hãy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áp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bàn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tay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này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lên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má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BF0C29-F88C-436B-9C6B-8B0B50D4B2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8" y="-91993"/>
            <a:ext cx="3189546" cy="31895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510BB8-030E-41BA-9A0D-CB4F911AB68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348" y="3262149"/>
            <a:ext cx="3189546" cy="318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9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D4B9B3A3-D7BD-4626-93DB-39CC7ABF8852}"/>
              </a:ext>
            </a:extLst>
          </p:cNvPr>
          <p:cNvSpPr/>
          <p:nvPr/>
        </p:nvSpPr>
        <p:spPr>
          <a:xfrm>
            <a:off x="3339548" y="891965"/>
            <a:ext cx="7848600" cy="1859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c. Sau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khi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, Nam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gì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4" name="Pentagon 4">
            <a:extLst>
              <a:ext uri="{FF2B5EF4-FFF2-40B4-BE49-F238E27FC236}">
                <a16:creationId xmlns:a16="http://schemas.microsoft.com/office/drawing/2014/main" id="{ACC010FC-E48D-4E25-A2EF-E7A78594DFB7}"/>
              </a:ext>
            </a:extLst>
          </p:cNvPr>
          <p:cNvSpPr/>
          <p:nvPr/>
        </p:nvSpPr>
        <p:spPr>
          <a:xfrm>
            <a:off x="3339548" y="3429000"/>
            <a:ext cx="7848600" cy="228600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4400" b="1" dirty="0">
                <a:solidFill>
                  <a:srgbClr val="00B050"/>
                </a:solidFill>
              </a:rPr>
              <a:t>    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Sau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khi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chào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mẹ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, Nam tung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tăng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bước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vào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lớp</a:t>
            </a:r>
            <a:r>
              <a:rPr lang="en-US" sz="4400" b="1" dirty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D6E2F1-0D33-4F7A-BDB0-7A2D0A2A9BC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8" y="-91993"/>
            <a:ext cx="3189546" cy="31895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9D5B8E-2B34-451B-B74D-4B024E4526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4583" y="3189546"/>
            <a:ext cx="3189546" cy="318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00CB2F-30E5-4B08-A388-C2C96261DB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76" t="2593" r="9097" b="77231"/>
          <a:stretch/>
        </p:blipFill>
        <p:spPr bwMode="auto">
          <a:xfrm>
            <a:off x="1239143" y="2342551"/>
            <a:ext cx="9110805" cy="135774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BB874E-B738-4829-AF82-01F9E74220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2" t="7902" r="24087" b="87426"/>
          <a:stretch/>
        </p:blipFill>
        <p:spPr>
          <a:xfrm>
            <a:off x="940904" y="477077"/>
            <a:ext cx="91440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600DBD-66C4-483F-AABD-18832D495EFE}"/>
              </a:ext>
            </a:extLst>
          </p:cNvPr>
          <p:cNvSpPr txBox="1"/>
          <p:nvPr/>
        </p:nvSpPr>
        <p:spPr>
          <a:xfrm>
            <a:off x="2882348" y="23025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0C56DE-F713-455B-8738-67AB52AEE5F3}"/>
              </a:ext>
            </a:extLst>
          </p:cNvPr>
          <p:cNvSpPr txBox="1"/>
          <p:nvPr/>
        </p:nvSpPr>
        <p:spPr>
          <a:xfrm>
            <a:off x="1815548" y="2704098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N</a:t>
            </a:r>
            <a:r>
              <a:rPr lang="en-US" sz="3200" b="1" dirty="0" err="1">
                <a:latin typeface="HP001 4 hàng" panose="020B0603050302020204" pitchFamily="34" charset="-93"/>
              </a:rPr>
              <a:t>gày</a:t>
            </a:r>
            <a:r>
              <a:rPr lang="en-US" sz="3200" b="1" dirty="0">
                <a:latin typeface="HP001 4 hàng" panose="020B0603050302020204" pitchFamily="34" charset="-93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</a:rPr>
              <a:t>đầu</a:t>
            </a:r>
            <a:r>
              <a:rPr lang="en-US" sz="3200" b="1" dirty="0">
                <a:latin typeface="HP001 4 hàng" panose="020B0603050302020204" pitchFamily="34" charset="-93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</a:rPr>
              <a:t>đi</a:t>
            </a:r>
            <a:r>
              <a:rPr lang="en-US" sz="3200" b="1" dirty="0">
                <a:latin typeface="HP001 4 hàng" panose="020B0603050302020204" pitchFamily="34" charset="-93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</a:rPr>
              <a:t>học</a:t>
            </a:r>
            <a:r>
              <a:rPr lang="en-US" sz="3200" b="1" dirty="0">
                <a:latin typeface="HP001 4 hàng" panose="020B0603050302020204" pitchFamily="34" charset="-93"/>
              </a:rPr>
              <a:t>,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N</a:t>
            </a:r>
            <a:r>
              <a:rPr lang="en-US" sz="3200" b="1" dirty="0">
                <a:latin typeface="HP001 4 hàng" panose="020B0603050302020204" pitchFamily="34" charset="-93"/>
              </a:rPr>
              <a:t>am </a:t>
            </a:r>
            <a:r>
              <a:rPr lang="en-US" sz="3200" b="1" dirty="0" err="1">
                <a:latin typeface="HP001 4 hàng" panose="020B0603050302020204" pitchFamily="34" charset="-93"/>
              </a:rPr>
              <a:t>hồi</a:t>
            </a:r>
            <a:r>
              <a:rPr lang="en-US" sz="3200" b="1" dirty="0">
                <a:latin typeface="HP001 4 hàng" panose="020B0603050302020204" pitchFamily="34" charset="-93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</a:rPr>
              <a:t>hộp</a:t>
            </a:r>
            <a:r>
              <a:rPr lang="en-US" sz="3200" b="1" dirty="0">
                <a:latin typeface="HP001 4 hàng" panose="020B0603050302020204" pitchFamily="34" charset="-93"/>
              </a:rPr>
              <a:t> </a:t>
            </a:r>
            <a:r>
              <a:rPr lang="en-US" sz="3200" b="1" dirty="0" err="1">
                <a:latin typeface="HP001 4 hàng" panose="020B0603050302020204" pitchFamily="34" charset="-93"/>
              </a:rPr>
              <a:t>lắm</a:t>
            </a:r>
            <a:r>
              <a:rPr lang="en-US" sz="3200" b="1" dirty="0">
                <a:latin typeface="HP001 4 hàng" panose="020B0603050302020204" pitchFamily="34" charset="-93"/>
              </a:rPr>
              <a:t>.</a:t>
            </a:r>
            <a:endParaRPr lang="vi-VN" sz="3200" b="1" dirty="0"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30985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F6B24-01B2-49F5-93D9-667578F8640D}"/>
              </a:ext>
            </a:extLst>
          </p:cNvPr>
          <p:cNvGrpSpPr/>
          <p:nvPr/>
        </p:nvGrpSpPr>
        <p:grpSpPr>
          <a:xfrm>
            <a:off x="0" y="-53010"/>
            <a:ext cx="12192000" cy="6911010"/>
            <a:chOff x="1036798" y="-11645"/>
            <a:chExt cx="10131652" cy="69077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6AF901A-FC5A-46E6-BC47-B5EF0CF47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9"/>
            <a:stretch/>
          </p:blipFill>
          <p:spPr>
            <a:xfrm>
              <a:off x="1050047" y="3685712"/>
              <a:ext cx="10118403" cy="3210437"/>
            </a:xfrm>
            <a:prstGeom prst="rect">
              <a:avLst/>
            </a:prstGeom>
          </p:spPr>
        </p:pic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50C7A3D9-1A37-4CC4-A26E-9CB97EF490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" t="-421" r="1418" b="72595"/>
            <a:stretch/>
          </p:blipFill>
          <p:spPr>
            <a:xfrm>
              <a:off x="1036798" y="-11645"/>
              <a:ext cx="10118403" cy="38828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069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5536931-4081-4B9D-9876-834B9A942D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3051E6F-4572-40CF-A75E-84113F444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7" r="1299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9AE3A52-3BC2-416C-8033-2C881C7FC974}"/>
                </a:ext>
              </a:extLst>
            </p:cNvPr>
            <p:cNvGrpSpPr/>
            <p:nvPr/>
          </p:nvGrpSpPr>
          <p:grpSpPr>
            <a:xfrm>
              <a:off x="3520926" y="1224571"/>
              <a:ext cx="5353878" cy="2908129"/>
              <a:chOff x="3536749" y="1147036"/>
              <a:chExt cx="5353878" cy="2908129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6689E9-060B-458C-8D93-5149D2F102F0}"/>
                  </a:ext>
                </a:extLst>
              </p:cNvPr>
              <p:cNvSpPr txBox="1"/>
              <p:nvPr/>
            </p:nvSpPr>
            <p:spPr>
              <a:xfrm>
                <a:off x="3536749" y="1147036"/>
                <a:ext cx="535387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600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TIẾT 1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7D038C0-6C3B-4825-BA07-619A9E0D0BD0}"/>
                  </a:ext>
                </a:extLst>
              </p:cNvPr>
              <p:cNvSpPr/>
              <p:nvPr/>
            </p:nvSpPr>
            <p:spPr>
              <a:xfrm>
                <a:off x="4320209" y="2716696"/>
                <a:ext cx="2769704" cy="13384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02EABFA-D40E-4414-8548-49C7316CC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5253"/>
            <a:ext cx="3246783" cy="20727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243749-8022-46C3-86AC-9B3615771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4785253"/>
            <a:ext cx="3246783" cy="20727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FB9DEB-8FE2-47CE-9DDA-67E010189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804" y="4744391"/>
            <a:ext cx="3246783" cy="20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7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843809" y="4724400"/>
            <a:ext cx="8229600" cy="6477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*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Em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nhìn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thấy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những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trong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UTM Avo" panose="02040603050506020204" pitchFamily="18" charset="0"/>
              </a:rPr>
              <a:t>tranh</a:t>
            </a:r>
            <a:r>
              <a:rPr lang="en-US" sz="4000" dirty="0">
                <a:solidFill>
                  <a:srgbClr val="7030A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854695" y="5404757"/>
            <a:ext cx="8915400" cy="647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*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Bức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tranh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giúp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em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hiểu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điều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gì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về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tình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yêu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của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mẹ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dành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400" dirty="0" err="1">
                <a:solidFill>
                  <a:srgbClr val="7030A0"/>
                </a:solidFill>
                <a:latin typeface="UTM Avo" panose="02040603050506020204" pitchFamily="18" charset="0"/>
              </a:rPr>
              <a:t>cho</a:t>
            </a:r>
            <a:r>
              <a:rPr lang="en-US" sz="3400" dirty="0">
                <a:solidFill>
                  <a:srgbClr val="7030A0"/>
                </a:solidFill>
                <a:latin typeface="UTM Avo" panose="02040603050506020204" pitchFamily="18" charset="0"/>
              </a:rPr>
              <a:t> con?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1901052" y="223157"/>
            <a:ext cx="8869043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B3E44C-C07F-45F7-AA51-9D79B8B1B48D}"/>
              </a:ext>
            </a:extLst>
          </p:cNvPr>
          <p:cNvSpPr/>
          <p:nvPr/>
        </p:nvSpPr>
        <p:spPr>
          <a:xfrm>
            <a:off x="3419061" y="172278"/>
            <a:ext cx="5340626" cy="861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DEB37F2-1E4C-4221-96F7-9ECC464B0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82998"/>
            <a:ext cx="78867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Nụ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hôn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tay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968B6B-98F3-4117-A373-6C948C319C7F}"/>
              </a:ext>
            </a:extLst>
          </p:cNvPr>
          <p:cNvSpPr/>
          <p:nvPr/>
        </p:nvSpPr>
        <p:spPr>
          <a:xfrm>
            <a:off x="410817" y="1386526"/>
            <a:ext cx="11370365" cy="5334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AC964F-B911-41B1-82DD-B0A6EB285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401591"/>
            <a:ext cx="11317355" cy="4648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UTM Avo" panose="02040603050506020204" pitchFamily="18" charset="0"/>
              </a:rPr>
              <a:t>	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</a:rPr>
              <a:t>, Nam </a:t>
            </a:r>
            <a:r>
              <a:rPr lang="en-US" sz="2400" dirty="0" err="1">
                <a:latin typeface="UTM Avo" panose="02040603050506020204" pitchFamily="18" charset="0"/>
              </a:rPr>
              <a:t>hồi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lắm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dặn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Mỗi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khi</a:t>
            </a:r>
            <a:r>
              <a:rPr lang="en-US" sz="2400" dirty="0">
                <a:latin typeface="UTM Avo" panose="02040603050506020204" pitchFamily="18" charset="0"/>
              </a:rPr>
              <a:t> lo </a:t>
            </a:r>
            <a:r>
              <a:rPr lang="en-US" sz="2400" dirty="0" err="1">
                <a:latin typeface="UTM Avo" panose="02040603050506020204" pitchFamily="18" charset="0"/>
              </a:rPr>
              <a:t>lắng</a:t>
            </a:r>
            <a:r>
              <a:rPr lang="en-US" sz="2400" dirty="0">
                <a:latin typeface="UTM Avo" panose="02040603050506020204" pitchFamily="18" charset="0"/>
              </a:rPr>
              <a:t>, con </a:t>
            </a:r>
            <a:r>
              <a:rPr lang="en-US" sz="2400" dirty="0" err="1">
                <a:latin typeface="UTM Avo" panose="02040603050506020204" pitchFamily="18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con.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cảm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thấy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ấm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nhiên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mỉm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cười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thỉ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Bây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. Con </a:t>
            </a:r>
            <a:r>
              <a:rPr lang="en-US" sz="2400" dirty="0" err="1">
                <a:latin typeface="UTM Avo" panose="02040603050506020204" pitchFamily="18" charset="0"/>
              </a:rPr>
              <a:t>yêu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chào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(Theo Au-</a:t>
            </a:r>
            <a:r>
              <a:rPr lang="en-US" sz="2400" dirty="0" err="1">
                <a:latin typeface="UTM Avo" panose="02040603050506020204" pitchFamily="18" charset="0"/>
              </a:rPr>
              <a:t>đrây</a:t>
            </a:r>
            <a:r>
              <a:rPr lang="en-US" sz="2400" dirty="0">
                <a:latin typeface="UTM Avo" panose="02040603050506020204" pitchFamily="18" charset="0"/>
              </a:rPr>
              <a:t> Pen,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Nhật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dịch</a:t>
            </a:r>
            <a:r>
              <a:rPr lang="en-US" sz="2400" dirty="0">
                <a:latin typeface="UTM Avo" panose="02040603050506020204" pitchFamily="18" charset="0"/>
              </a:rPr>
              <a:t>) </a:t>
            </a:r>
            <a:endParaRPr lang="vi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C3BCAF-7C10-4E1F-9491-3F94F3C3D721}"/>
              </a:ext>
            </a:extLst>
          </p:cNvPr>
          <p:cNvSpPr txBox="1"/>
          <p:nvPr/>
        </p:nvSpPr>
        <p:spPr>
          <a:xfrm>
            <a:off x="3851500" y="1443509"/>
            <a:ext cx="1669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hồi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hộp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B6B92C-7B9F-4CB9-A81E-86808D7CFDE8}"/>
              </a:ext>
            </a:extLst>
          </p:cNvPr>
          <p:cNvSpPr txBox="1"/>
          <p:nvPr/>
        </p:nvSpPr>
        <p:spPr>
          <a:xfrm>
            <a:off x="6001700" y="1414843"/>
            <a:ext cx="20010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nhẹ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nhàng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DC4154-3948-4E1A-B02F-E77533E71F05}"/>
              </a:ext>
            </a:extLst>
          </p:cNvPr>
          <p:cNvSpPr txBox="1"/>
          <p:nvPr/>
        </p:nvSpPr>
        <p:spPr>
          <a:xfrm>
            <a:off x="6029738" y="4053526"/>
            <a:ext cx="15770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thủ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thỉ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3A6FE6-2BBE-40F1-A332-B63100FD4223}"/>
              </a:ext>
            </a:extLst>
          </p:cNvPr>
          <p:cNvSpPr txBox="1"/>
          <p:nvPr/>
        </p:nvSpPr>
        <p:spPr>
          <a:xfrm>
            <a:off x="3166850" y="5099609"/>
            <a:ext cx="2014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tung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tăng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99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5536931-4081-4B9D-9876-834B9A942D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3051E6F-4572-40CF-A75E-84113F444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7" r="1299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9AE3A52-3BC2-416C-8033-2C881C7FC974}"/>
                </a:ext>
              </a:extLst>
            </p:cNvPr>
            <p:cNvGrpSpPr/>
            <p:nvPr/>
          </p:nvGrpSpPr>
          <p:grpSpPr>
            <a:xfrm>
              <a:off x="2169204" y="654728"/>
              <a:ext cx="5353878" cy="3477972"/>
              <a:chOff x="2185027" y="577193"/>
              <a:chExt cx="5353878" cy="347797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7D038C0-6C3B-4825-BA07-619A9E0D0BD0}"/>
                  </a:ext>
                </a:extLst>
              </p:cNvPr>
              <p:cNvSpPr/>
              <p:nvPr/>
            </p:nvSpPr>
            <p:spPr>
              <a:xfrm>
                <a:off x="4320209" y="2716696"/>
                <a:ext cx="2769704" cy="13384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6689E9-060B-458C-8D93-5149D2F102F0}"/>
                  </a:ext>
                </a:extLst>
              </p:cNvPr>
              <p:cNvSpPr txBox="1"/>
              <p:nvPr/>
            </p:nvSpPr>
            <p:spPr>
              <a:xfrm>
                <a:off x="2185027" y="577193"/>
                <a:ext cx="5353878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600" dirty="0" err="1">
                    <a:solidFill>
                      <a:srgbClr val="FF0000"/>
                    </a:solidFill>
                    <a:latin typeface="UTM Avo" panose="02040603050506020204" pitchFamily="18" charset="0"/>
                  </a:rPr>
                  <a:t>Luyện</a:t>
                </a:r>
                <a:r>
                  <a:rPr lang="en-US" sz="9600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9600" dirty="0" err="1">
                    <a:solidFill>
                      <a:srgbClr val="FF0000"/>
                    </a:solidFill>
                    <a:latin typeface="UTM Avo" panose="02040603050506020204" pitchFamily="18" charset="0"/>
                  </a:rPr>
                  <a:t>đọc</a:t>
                </a:r>
                <a:r>
                  <a:rPr lang="en-US" sz="9600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9600" dirty="0" err="1">
                    <a:solidFill>
                      <a:srgbClr val="FF0000"/>
                    </a:solidFill>
                    <a:latin typeface="UTM Avo" panose="02040603050506020204" pitchFamily="18" charset="0"/>
                  </a:rPr>
                  <a:t>câu</a:t>
                </a:r>
                <a:endParaRPr lang="en-US" sz="9600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5376D51-238D-4658-8B80-6584022AB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5253"/>
            <a:ext cx="3246783" cy="20727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C317D4-B13A-43D5-B4E6-454BAA619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4785253"/>
            <a:ext cx="3246783" cy="20727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0D748F-ED74-458D-8F94-784F844CE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804" y="4744391"/>
            <a:ext cx="3246783" cy="20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79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B3E44C-C07F-45F7-AA51-9D79B8B1B48D}"/>
              </a:ext>
            </a:extLst>
          </p:cNvPr>
          <p:cNvSpPr/>
          <p:nvPr/>
        </p:nvSpPr>
        <p:spPr>
          <a:xfrm>
            <a:off x="3419061" y="172278"/>
            <a:ext cx="5340626" cy="861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DEB37F2-1E4C-4221-96F7-9ECC464B0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82998"/>
            <a:ext cx="78867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Nụ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hôn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tay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968B6B-98F3-4117-A373-6C948C319C7F}"/>
              </a:ext>
            </a:extLst>
          </p:cNvPr>
          <p:cNvSpPr/>
          <p:nvPr/>
        </p:nvSpPr>
        <p:spPr>
          <a:xfrm>
            <a:off x="371061" y="1351722"/>
            <a:ext cx="11370365" cy="5334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AC964F-B911-41B1-82DD-B0A6EB285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401591"/>
            <a:ext cx="11317355" cy="4648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UTM Avo" panose="02040603050506020204" pitchFamily="18" charset="0"/>
              </a:rPr>
              <a:t>	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</a:rPr>
              <a:t>, Nam </a:t>
            </a:r>
            <a:r>
              <a:rPr lang="en-US" sz="2400" dirty="0" err="1">
                <a:latin typeface="UTM Avo" panose="02040603050506020204" pitchFamily="18" charset="0"/>
              </a:rPr>
              <a:t>hồi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lắm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dặn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Mỗi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khi</a:t>
            </a:r>
            <a:r>
              <a:rPr lang="en-US" sz="2400" dirty="0">
                <a:latin typeface="UTM Avo" panose="02040603050506020204" pitchFamily="18" charset="0"/>
              </a:rPr>
              <a:t> lo </a:t>
            </a:r>
            <a:r>
              <a:rPr lang="en-US" sz="2400" dirty="0" err="1">
                <a:latin typeface="UTM Avo" panose="02040603050506020204" pitchFamily="18" charset="0"/>
              </a:rPr>
              <a:t>lắng</a:t>
            </a:r>
            <a:r>
              <a:rPr lang="en-US" sz="2400" dirty="0">
                <a:latin typeface="UTM Avo" panose="02040603050506020204" pitchFamily="18" charset="0"/>
              </a:rPr>
              <a:t>, con </a:t>
            </a:r>
            <a:r>
              <a:rPr lang="en-US" sz="2400" dirty="0" err="1">
                <a:latin typeface="UTM Avo" panose="02040603050506020204" pitchFamily="18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con.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cảm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thấy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ấm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áp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nhiên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mỉm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cười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thỉ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- </a:t>
            </a:r>
            <a:r>
              <a:rPr lang="en-US" sz="2400" dirty="0" err="1">
                <a:latin typeface="UTM Avo" panose="02040603050506020204" pitchFamily="18" charset="0"/>
              </a:rPr>
              <a:t>Bây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. Con </a:t>
            </a:r>
            <a:r>
              <a:rPr lang="en-US" sz="2400" dirty="0" err="1">
                <a:latin typeface="UTM Avo" panose="02040603050506020204" pitchFamily="18" charset="0"/>
              </a:rPr>
              <a:t>yêu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	Nam </a:t>
            </a:r>
            <a:r>
              <a:rPr lang="en-US" sz="2400" dirty="0" err="1">
                <a:latin typeface="UTM Avo" panose="02040603050506020204" pitchFamily="18" charset="0"/>
              </a:rPr>
              <a:t>chào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sz="2400" dirty="0">
                <a:latin typeface="UTM Avo" panose="02040603050506020204" pitchFamily="18" charset="0"/>
              </a:rPr>
              <a:t>(Theo Au-</a:t>
            </a:r>
            <a:r>
              <a:rPr lang="en-US" sz="2400" dirty="0" err="1">
                <a:latin typeface="UTM Avo" panose="02040603050506020204" pitchFamily="18" charset="0"/>
              </a:rPr>
              <a:t>đrây</a:t>
            </a:r>
            <a:r>
              <a:rPr lang="en-US" sz="2400" dirty="0">
                <a:latin typeface="UTM Avo" panose="02040603050506020204" pitchFamily="18" charset="0"/>
              </a:rPr>
              <a:t> Pen, </a:t>
            </a:r>
            <a:r>
              <a:rPr lang="en-US" sz="2400" dirty="0" err="1">
                <a:latin typeface="UTM Avo" panose="02040603050506020204" pitchFamily="18" charset="0"/>
              </a:rPr>
              <a:t>Nụ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Nhật</a:t>
            </a:r>
            <a:r>
              <a:rPr lang="en-US" sz="2400" dirty="0">
                <a:latin typeface="UTM Avo" panose="02040603050506020204" pitchFamily="18" charset="0"/>
              </a:rPr>
              <a:t> Nam </a:t>
            </a:r>
            <a:r>
              <a:rPr lang="en-US" sz="2400" dirty="0" err="1">
                <a:latin typeface="UTM Avo" panose="02040603050506020204" pitchFamily="18" charset="0"/>
              </a:rPr>
              <a:t>dịch</a:t>
            </a:r>
            <a:r>
              <a:rPr lang="en-US" sz="2400" dirty="0">
                <a:latin typeface="UTM Avo" panose="02040603050506020204" pitchFamily="18" charset="0"/>
              </a:rPr>
              <a:t>) </a:t>
            </a:r>
            <a:endParaRPr lang="vi-VN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C72B525-CC36-4B51-BE97-CE75A0DA812C}"/>
              </a:ext>
            </a:extLst>
          </p:cNvPr>
          <p:cNvSpPr/>
          <p:nvPr/>
        </p:nvSpPr>
        <p:spPr>
          <a:xfrm>
            <a:off x="781877" y="1156655"/>
            <a:ext cx="397565" cy="48987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6D7EE12-DCEA-4766-AF8B-E9697BDFBFA7}"/>
              </a:ext>
            </a:extLst>
          </p:cNvPr>
          <p:cNvSpPr/>
          <p:nvPr/>
        </p:nvSpPr>
        <p:spPr>
          <a:xfrm>
            <a:off x="6870606" y="2074011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8547F19-3F1D-498E-9981-42694A02585E}"/>
              </a:ext>
            </a:extLst>
          </p:cNvPr>
          <p:cNvSpPr/>
          <p:nvPr/>
        </p:nvSpPr>
        <p:spPr>
          <a:xfrm>
            <a:off x="10597640" y="2455011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EC75BD2-3EBF-45B1-9666-AF676AE31EAA}"/>
              </a:ext>
            </a:extLst>
          </p:cNvPr>
          <p:cNvSpPr/>
          <p:nvPr/>
        </p:nvSpPr>
        <p:spPr>
          <a:xfrm>
            <a:off x="4497228" y="3417860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A0980E-4336-4D20-B400-D565282D22A8}"/>
              </a:ext>
            </a:extLst>
          </p:cNvPr>
          <p:cNvSpPr/>
          <p:nvPr/>
        </p:nvSpPr>
        <p:spPr>
          <a:xfrm>
            <a:off x="6967818" y="4329673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493EC7-24E2-4AAD-873E-83F6C05560AE}"/>
              </a:ext>
            </a:extLst>
          </p:cNvPr>
          <p:cNvSpPr/>
          <p:nvPr/>
        </p:nvSpPr>
        <p:spPr>
          <a:xfrm>
            <a:off x="8759687" y="4666466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0D8CD3D-CF62-4C3D-8C5A-65D4BAF793F3}"/>
              </a:ext>
            </a:extLst>
          </p:cNvPr>
          <p:cNvSpPr/>
          <p:nvPr/>
        </p:nvSpPr>
        <p:spPr>
          <a:xfrm>
            <a:off x="6489606" y="5142742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8547F19-3F1D-498E-9981-42694A02585E}"/>
              </a:ext>
            </a:extLst>
          </p:cNvPr>
          <p:cNvSpPr/>
          <p:nvPr/>
        </p:nvSpPr>
        <p:spPr>
          <a:xfrm>
            <a:off x="4230442" y="2728674"/>
            <a:ext cx="381000" cy="381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099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C49CFA-3A9C-4260-AF44-C7D78DE61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4" t="8761" r="9614" b="24619"/>
          <a:stretch/>
        </p:blipFill>
        <p:spPr>
          <a:xfrm>
            <a:off x="6626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238B39-0922-4BB7-ADD7-B5EDC7C0168A}"/>
              </a:ext>
            </a:extLst>
          </p:cNvPr>
          <p:cNvSpPr txBox="1"/>
          <p:nvPr/>
        </p:nvSpPr>
        <p:spPr>
          <a:xfrm>
            <a:off x="927652" y="1842052"/>
            <a:ext cx="10787270" cy="2700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3600" dirty="0" err="1">
                <a:latin typeface="UTM Avo" panose="02040603050506020204" pitchFamily="18" charset="0"/>
              </a:rPr>
              <a:t>Mẹ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nhẹ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nhàng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đặt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một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nụ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hôn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vào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bàn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tay</a:t>
            </a:r>
            <a:r>
              <a:rPr lang="en-US" sz="3600" dirty="0">
                <a:latin typeface="UTM Avo" panose="02040603050506020204" pitchFamily="18" charset="0"/>
              </a:rPr>
              <a:t> Nam </a:t>
            </a:r>
            <a:r>
              <a:rPr lang="en-US" sz="3600" dirty="0" err="1">
                <a:latin typeface="UTM Avo" panose="02040603050506020204" pitchFamily="18" charset="0"/>
              </a:rPr>
              <a:t>và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dặn</a:t>
            </a:r>
            <a:r>
              <a:rPr lang="en-US" sz="3600" dirty="0">
                <a:latin typeface="UTM Avo" panose="020406030505060202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3600" dirty="0">
                <a:latin typeface="UTM Avo" panose="02040603050506020204" pitchFamily="18" charset="0"/>
              </a:rPr>
              <a:t>	- </a:t>
            </a:r>
            <a:r>
              <a:rPr lang="en-US" sz="3600" dirty="0" err="1">
                <a:latin typeface="UTM Avo" panose="02040603050506020204" pitchFamily="18" charset="0"/>
              </a:rPr>
              <a:t>Mỗi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khi</a:t>
            </a:r>
            <a:r>
              <a:rPr lang="en-US" sz="3600" dirty="0">
                <a:latin typeface="UTM Avo" panose="02040603050506020204" pitchFamily="18" charset="0"/>
              </a:rPr>
              <a:t> lo </a:t>
            </a:r>
            <a:r>
              <a:rPr lang="en-US" sz="3600" dirty="0" err="1">
                <a:latin typeface="UTM Avo" panose="02040603050506020204" pitchFamily="18" charset="0"/>
              </a:rPr>
              <a:t>lắng</a:t>
            </a:r>
            <a:r>
              <a:rPr lang="en-US" sz="3600" dirty="0">
                <a:latin typeface="UTM Avo" panose="02040603050506020204" pitchFamily="18" charset="0"/>
              </a:rPr>
              <a:t>, con </a:t>
            </a:r>
            <a:r>
              <a:rPr lang="en-US" sz="3600" dirty="0" err="1">
                <a:latin typeface="UTM Avo" panose="02040603050506020204" pitchFamily="18" charset="0"/>
              </a:rPr>
              <a:t>hãy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áp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bàn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tay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này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lên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má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endParaRPr lang="en-US" sz="36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8D3C2-745A-483C-8D95-B2DE3C98C448}"/>
              </a:ext>
            </a:extLst>
          </p:cNvPr>
          <p:cNvCxnSpPr>
            <a:cxnSpLocks/>
          </p:cNvCxnSpPr>
          <p:nvPr/>
        </p:nvCxnSpPr>
        <p:spPr>
          <a:xfrm flipH="1">
            <a:off x="3697358" y="1557131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928CA5-BF6F-469A-9A9D-1399BEAACAAD}"/>
              </a:ext>
            </a:extLst>
          </p:cNvPr>
          <p:cNvCxnSpPr>
            <a:cxnSpLocks/>
          </p:cNvCxnSpPr>
          <p:nvPr/>
        </p:nvCxnSpPr>
        <p:spPr>
          <a:xfrm flipH="1">
            <a:off x="6727155" y="1489120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7EAD60-D808-44F4-AD6C-816E572E2F7F}"/>
              </a:ext>
            </a:extLst>
          </p:cNvPr>
          <p:cNvCxnSpPr>
            <a:cxnSpLocks/>
          </p:cNvCxnSpPr>
          <p:nvPr/>
        </p:nvCxnSpPr>
        <p:spPr>
          <a:xfrm flipH="1">
            <a:off x="2047460" y="2445026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F3B6CC-FE15-44EB-A821-CB3E6C1ECF15}"/>
              </a:ext>
            </a:extLst>
          </p:cNvPr>
          <p:cNvCxnSpPr>
            <a:cxnSpLocks/>
          </p:cNvCxnSpPr>
          <p:nvPr/>
        </p:nvCxnSpPr>
        <p:spPr>
          <a:xfrm flipH="1">
            <a:off x="4950516" y="2335284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2A7DAA-48EF-41B4-B3F7-29FA9C5191B2}"/>
              </a:ext>
            </a:extLst>
          </p:cNvPr>
          <p:cNvCxnSpPr>
            <a:cxnSpLocks/>
          </p:cNvCxnSpPr>
          <p:nvPr/>
        </p:nvCxnSpPr>
        <p:spPr>
          <a:xfrm flipH="1">
            <a:off x="6527534" y="2377015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09081-A924-43CB-A4E9-F8E59F05CFB4}"/>
              </a:ext>
            </a:extLst>
          </p:cNvPr>
          <p:cNvCxnSpPr>
            <a:cxnSpLocks/>
          </p:cNvCxnSpPr>
          <p:nvPr/>
        </p:nvCxnSpPr>
        <p:spPr>
          <a:xfrm flipH="1">
            <a:off x="11025809" y="2377015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7DA253D-A345-4CBC-8F5C-AE609165B308}"/>
              </a:ext>
            </a:extLst>
          </p:cNvPr>
          <p:cNvCxnSpPr>
            <a:cxnSpLocks/>
          </p:cNvCxnSpPr>
          <p:nvPr/>
        </p:nvCxnSpPr>
        <p:spPr>
          <a:xfrm flipH="1">
            <a:off x="10918136" y="2377015"/>
            <a:ext cx="238539" cy="8878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26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5536931-4081-4B9D-9876-834B9A942D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3051E6F-4572-40CF-A75E-84113F444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7" r="1299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9AE3A52-3BC2-416C-8033-2C881C7FC974}"/>
                </a:ext>
              </a:extLst>
            </p:cNvPr>
            <p:cNvGrpSpPr/>
            <p:nvPr/>
          </p:nvGrpSpPr>
          <p:grpSpPr>
            <a:xfrm>
              <a:off x="2063187" y="1237824"/>
              <a:ext cx="5353878" cy="2894876"/>
              <a:chOff x="2079010" y="1160289"/>
              <a:chExt cx="5353878" cy="289487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7D038C0-6C3B-4825-BA07-619A9E0D0BD0}"/>
                  </a:ext>
                </a:extLst>
              </p:cNvPr>
              <p:cNvSpPr/>
              <p:nvPr/>
            </p:nvSpPr>
            <p:spPr>
              <a:xfrm>
                <a:off x="4320209" y="2716696"/>
                <a:ext cx="2769704" cy="13384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6689E9-060B-458C-8D93-5149D2F102F0}"/>
                  </a:ext>
                </a:extLst>
              </p:cNvPr>
              <p:cNvSpPr txBox="1"/>
              <p:nvPr/>
            </p:nvSpPr>
            <p:spPr>
              <a:xfrm>
                <a:off x="2079010" y="1160289"/>
                <a:ext cx="535387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0" dirty="0" err="1">
                    <a:solidFill>
                      <a:srgbClr val="FF0000"/>
                    </a:solidFill>
                    <a:latin typeface="UTM Avo" panose="02040603050506020204" pitchFamily="18" charset="0"/>
                  </a:rPr>
                  <a:t>Luyện</a:t>
                </a:r>
                <a:r>
                  <a:rPr lang="en-US" sz="8000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8000" dirty="0" err="1">
                    <a:solidFill>
                      <a:srgbClr val="FF0000"/>
                    </a:solidFill>
                    <a:latin typeface="UTM Avo" panose="02040603050506020204" pitchFamily="18" charset="0"/>
                  </a:rPr>
                  <a:t>đọc</a:t>
                </a:r>
                <a:r>
                  <a:rPr lang="en-US" sz="8000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8000" dirty="0" err="1">
                    <a:solidFill>
                      <a:srgbClr val="FF0000"/>
                    </a:solidFill>
                    <a:latin typeface="UTM Avo" panose="02040603050506020204" pitchFamily="18" charset="0"/>
                  </a:rPr>
                  <a:t>đoạn</a:t>
                </a:r>
                <a:endParaRPr lang="en-US" sz="8000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1991FD3-6D08-4EED-97DE-65E278173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5253"/>
            <a:ext cx="3246783" cy="20727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161CCA-8C38-4E4C-A5CE-EB6484069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4785253"/>
            <a:ext cx="3246783" cy="20727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19EBB5-5BCB-4066-B834-44800B1F5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804" y="4744391"/>
            <a:ext cx="3246783" cy="20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9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177</Words>
  <Application>Microsoft Office PowerPoint</Application>
  <PresentationFormat>Widescreen</PresentationFormat>
  <Paragraphs>66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Nụ hôn trên bàn tay</vt:lpstr>
      <vt:lpstr>PowerPoint Presentation</vt:lpstr>
      <vt:lpstr>Nụ hôn trên bàn tay</vt:lpstr>
      <vt:lpstr>PowerPoint Presentation</vt:lpstr>
      <vt:lpstr>PowerPoint Presentation</vt:lpstr>
      <vt:lpstr>Nụ hôn trên bàn tay</vt:lpstr>
      <vt:lpstr>Nụ hôn trên bàn tay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HUONG</cp:lastModifiedBy>
  <cp:revision>17</cp:revision>
  <dcterms:created xsi:type="dcterms:W3CDTF">2021-12-02T15:13:45Z</dcterms:created>
  <dcterms:modified xsi:type="dcterms:W3CDTF">2024-01-31T08:35:27Z</dcterms:modified>
</cp:coreProperties>
</file>