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79" r:id="rId3"/>
    <p:sldId id="258" r:id="rId4"/>
    <p:sldId id="259" r:id="rId5"/>
    <p:sldId id="281" r:id="rId6"/>
    <p:sldId id="331" r:id="rId7"/>
    <p:sldId id="332" r:id="rId8"/>
    <p:sldId id="319" r:id="rId9"/>
    <p:sldId id="320" r:id="rId10"/>
    <p:sldId id="327" r:id="rId11"/>
    <p:sldId id="306" r:id="rId12"/>
    <p:sldId id="329" r:id="rId13"/>
    <p:sldId id="265" r:id="rId14"/>
    <p:sldId id="330" r:id="rId15"/>
    <p:sldId id="299" r:id="rId16"/>
    <p:sldId id="317" r:id="rId17"/>
    <p:sldId id="323" r:id="rId18"/>
    <p:sldId id="287" r:id="rId19"/>
    <p:sldId id="276" r:id="rId20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FF7A5-4FB4-44BA-BE39-3FE05FA77A79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2F9BE-C36B-4498-96BB-8161C4960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366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GV: Phạm</a:t>
            </a:r>
            <a:r>
              <a:rPr lang="en-US" baseline="0" smtClean="0"/>
              <a:t> Thị Kim Lý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B6F07-4F2B-4B4A-AC25-1507A8811C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208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E280-040B-44C7-8E12-EC330F810C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A2A2-E9E5-4703-8135-031CF67FCE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006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E280-040B-44C7-8E12-EC330F810C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A2A2-E9E5-4703-8135-031CF67FCE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112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E280-040B-44C7-8E12-EC330F810C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A2A2-E9E5-4703-8135-031CF67FCE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235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D15748-4B59-4C28-B7C2-D85048AE9C67}" type="datetimeFigureOut">
              <a:rPr lang="en-US" smtClean="0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884747-395A-4E5E-B686-45840EF3CFA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862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68DD80-2AD1-4A97-8B7C-448040B08332}" type="datetimeFigureOut">
              <a:rPr lang="en-US" smtClean="0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1B0A95-B0B9-454C-A3A4-8398145D6C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003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AC9BDC-1D2E-44C8-B280-AE465F8336E6}" type="datetimeFigureOut">
              <a:rPr lang="en-US" smtClean="0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BCF4B-887D-4EE3-A7E8-65B240F482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86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F5535E-FA83-4BFA-9480-788E0E4AC253}" type="datetimeFigureOut">
              <a:rPr lang="en-US" smtClean="0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FC059E-3EDF-41BE-8F0A-03ADF7ACBA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652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1B1348-54DF-474E-9ADD-0E5A3F8671B9}" type="datetimeFigureOut">
              <a:rPr lang="en-US" smtClean="0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4EA746-83BC-4E80-A89F-CDB714E56F7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7083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A97856-6AF9-4961-AF48-13AC054B7C07}" type="datetimeFigureOut">
              <a:rPr lang="en-US" smtClean="0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B3BEED-554E-437D-9B04-E5FAD240EA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611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FF2E94-0301-4C3D-89BB-2F25815C2F17}" type="datetimeFigureOut">
              <a:rPr lang="en-US" smtClean="0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F3141F-7263-401A-A748-5FA07ED95C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119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94F1A9-FD7F-4C30-A0C6-7531D702FE5A}" type="datetimeFigureOut">
              <a:rPr lang="en-US" smtClean="0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B1102B-0AB5-4847-AC18-77E1D14D64C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995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E280-040B-44C7-8E12-EC330F810C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A2A2-E9E5-4703-8135-031CF67FCE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76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33F250-D771-4270-B632-A36C5EBC9419}" type="datetimeFigureOut">
              <a:rPr lang="en-US" smtClean="0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B0566D-5DC9-4678-81C7-D0D384C04E0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575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5DF5D3-40BE-45F7-90E2-784BE4806DC4}" type="datetimeFigureOut">
              <a:rPr lang="en-US" smtClean="0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8E2D35-7665-46FE-AB93-13B37449FF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23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8E355A-394F-40B2-A0E5-075E4A8C4B8F}" type="datetimeFigureOut">
              <a:rPr lang="en-US" smtClean="0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D431CF-49A0-4816-912D-3201F2E55B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10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E280-040B-44C7-8E12-EC330F810C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A2A2-E9E5-4703-8135-031CF67FCE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16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E280-040B-44C7-8E12-EC330F810C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A2A2-E9E5-4703-8135-031CF67FCE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20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E280-040B-44C7-8E12-EC330F810C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A2A2-E9E5-4703-8135-031CF67FCE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661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E280-040B-44C7-8E12-EC330F810C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A2A2-E9E5-4703-8135-031CF67FCE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544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E280-040B-44C7-8E12-EC330F810C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A2A2-E9E5-4703-8135-031CF67FCE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79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E280-040B-44C7-8E12-EC330F810C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A2A2-E9E5-4703-8135-031CF67FCE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20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5E280-040B-44C7-8E12-EC330F810C7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7A2A2-E9E5-4703-8135-031CF67FCE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822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C05E280-040B-44C7-8E12-EC330F810C7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9/28/2020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DD7A2A2-E9E5-4703-8135-031CF67FCE1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20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0CF8AC-76BD-4B2A-BD2F-14CB7FA36862}" type="datetimeFigureOut">
              <a:rPr lang="en-US" smtClean="0"/>
              <a:pPr>
                <a:defRPr/>
              </a:pPr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9101A6C-00BD-4239-A38B-9A45A8ED39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9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1.jpg"/><Relationship Id="rId7" Type="http://schemas.openxmlformats.org/officeDocument/2006/relationships/image" Target="../media/image5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4648200"/>
            <a:ext cx="8096250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>
            <a:spAutoFit/>
          </a:bodyPr>
          <a:lstStyle>
            <a:lvl1pPr defTabSz="6397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6397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6397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6397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6397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639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639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639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639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</a:p>
        </p:txBody>
      </p:sp>
      <p:sp>
        <p:nvSpPr>
          <p:cNvPr id="2053" name="Freeform 7"/>
          <p:cNvSpPr>
            <a:spLocks/>
          </p:cNvSpPr>
          <p:nvPr/>
        </p:nvSpPr>
        <p:spPr bwMode="auto">
          <a:xfrm flipV="1">
            <a:off x="7286625" y="508000"/>
            <a:ext cx="612775" cy="776288"/>
          </a:xfrm>
          <a:custGeom>
            <a:avLst/>
            <a:gdLst>
              <a:gd name="T0" fmla="*/ 2147483647 w 93"/>
              <a:gd name="T1" fmla="*/ 2147483647 h 73"/>
              <a:gd name="T2" fmla="*/ 2147483647 w 93"/>
              <a:gd name="T3" fmla="*/ 2147483647 h 73"/>
              <a:gd name="T4" fmla="*/ 2147483647 w 93"/>
              <a:gd name="T5" fmla="*/ 2147483647 h 73"/>
              <a:gd name="T6" fmla="*/ 2147483647 w 93"/>
              <a:gd name="T7" fmla="*/ 2147483647 h 73"/>
              <a:gd name="T8" fmla="*/ 2147483647 w 93"/>
              <a:gd name="T9" fmla="*/ 2147483647 h 73"/>
              <a:gd name="T10" fmla="*/ 2147483647 w 93"/>
              <a:gd name="T11" fmla="*/ 2147483647 h 73"/>
              <a:gd name="T12" fmla="*/ 2147483647 w 93"/>
              <a:gd name="T13" fmla="*/ 2147483647 h 73"/>
              <a:gd name="T14" fmla="*/ 2147483647 w 93"/>
              <a:gd name="T15" fmla="*/ 2147483647 h 73"/>
              <a:gd name="T16" fmla="*/ 2147483647 w 93"/>
              <a:gd name="T17" fmla="*/ 2147483647 h 73"/>
              <a:gd name="T18" fmla="*/ 2147483647 w 93"/>
              <a:gd name="T19" fmla="*/ 2147483647 h 73"/>
              <a:gd name="T20" fmla="*/ 2147483647 w 93"/>
              <a:gd name="T21" fmla="*/ 2147483647 h 73"/>
              <a:gd name="T22" fmla="*/ 2147483647 w 93"/>
              <a:gd name="T23" fmla="*/ 2147483647 h 73"/>
              <a:gd name="T24" fmla="*/ 2147483647 w 93"/>
              <a:gd name="T25" fmla="*/ 2147483647 h 73"/>
              <a:gd name="T26" fmla="*/ 2147483647 w 93"/>
              <a:gd name="T27" fmla="*/ 2147483647 h 73"/>
              <a:gd name="T28" fmla="*/ 2147483647 w 93"/>
              <a:gd name="T29" fmla="*/ 2147483647 h 73"/>
              <a:gd name="T30" fmla="*/ 2147483647 w 93"/>
              <a:gd name="T31" fmla="*/ 2147483647 h 73"/>
              <a:gd name="T32" fmla="*/ 2147483647 w 93"/>
              <a:gd name="T33" fmla="*/ 2147483647 h 73"/>
              <a:gd name="T34" fmla="*/ 2147483647 w 93"/>
              <a:gd name="T35" fmla="*/ 2147483647 h 73"/>
              <a:gd name="T36" fmla="*/ 2147483647 w 93"/>
              <a:gd name="T37" fmla="*/ 2147483647 h 73"/>
              <a:gd name="T38" fmla="*/ 2147483647 w 93"/>
              <a:gd name="T39" fmla="*/ 2147483647 h 73"/>
              <a:gd name="T40" fmla="*/ 2147483647 w 93"/>
              <a:gd name="T41" fmla="*/ 2147483647 h 73"/>
              <a:gd name="T42" fmla="*/ 2147483647 w 93"/>
              <a:gd name="T43" fmla="*/ 2147483647 h 73"/>
              <a:gd name="T44" fmla="*/ 2147483647 w 93"/>
              <a:gd name="T45" fmla="*/ 2147483647 h 73"/>
              <a:gd name="T46" fmla="*/ 2147483647 w 93"/>
              <a:gd name="T47" fmla="*/ 2147483647 h 73"/>
              <a:gd name="T48" fmla="*/ 2147483647 w 93"/>
              <a:gd name="T49" fmla="*/ 2147483647 h 73"/>
              <a:gd name="T50" fmla="*/ 2147483647 w 93"/>
              <a:gd name="T51" fmla="*/ 2147483647 h 73"/>
              <a:gd name="T52" fmla="*/ 2147483647 w 93"/>
              <a:gd name="T53" fmla="*/ 2147483647 h 73"/>
              <a:gd name="T54" fmla="*/ 2147483647 w 93"/>
              <a:gd name="T55" fmla="*/ 2147483647 h 73"/>
              <a:gd name="T56" fmla="*/ 2147483647 w 93"/>
              <a:gd name="T57" fmla="*/ 2147483647 h 73"/>
              <a:gd name="T58" fmla="*/ 2147483647 w 93"/>
              <a:gd name="T59" fmla="*/ 2147483647 h 73"/>
              <a:gd name="T60" fmla="*/ 2147483647 w 93"/>
              <a:gd name="T61" fmla="*/ 2147483647 h 73"/>
              <a:gd name="T62" fmla="*/ 2147483647 w 93"/>
              <a:gd name="T63" fmla="*/ 2147483647 h 73"/>
              <a:gd name="T64" fmla="*/ 2147483647 w 93"/>
              <a:gd name="T65" fmla="*/ 2147483647 h 73"/>
              <a:gd name="T66" fmla="*/ 2147483647 w 93"/>
              <a:gd name="T67" fmla="*/ 2147483647 h 73"/>
              <a:gd name="T68" fmla="*/ 2147483647 w 93"/>
              <a:gd name="T69" fmla="*/ 2147483647 h 73"/>
              <a:gd name="T70" fmla="*/ 2147483647 w 93"/>
              <a:gd name="T71" fmla="*/ 2147483647 h 73"/>
              <a:gd name="T72" fmla="*/ 2147483647 w 93"/>
              <a:gd name="T73" fmla="*/ 2147483647 h 73"/>
              <a:gd name="T74" fmla="*/ 2147483647 w 93"/>
              <a:gd name="T75" fmla="*/ 2147483647 h 73"/>
              <a:gd name="T76" fmla="*/ 2147483647 w 93"/>
              <a:gd name="T77" fmla="*/ 2147483647 h 73"/>
              <a:gd name="T78" fmla="*/ 2147483647 w 93"/>
              <a:gd name="T79" fmla="*/ 2147483647 h 73"/>
              <a:gd name="T80" fmla="*/ 2147483647 w 93"/>
              <a:gd name="T81" fmla="*/ 2147483647 h 73"/>
              <a:gd name="T82" fmla="*/ 2147483647 w 93"/>
              <a:gd name="T83" fmla="*/ 2147483647 h 73"/>
              <a:gd name="T84" fmla="*/ 2147483647 w 93"/>
              <a:gd name="T85" fmla="*/ 2147483647 h 73"/>
              <a:gd name="T86" fmla="*/ 2147483647 w 93"/>
              <a:gd name="T87" fmla="*/ 2147483647 h 73"/>
              <a:gd name="T88" fmla="*/ 2147483647 w 93"/>
              <a:gd name="T89" fmla="*/ 2147483647 h 73"/>
              <a:gd name="T90" fmla="*/ 2147483647 w 93"/>
              <a:gd name="T91" fmla="*/ 2147483647 h 73"/>
              <a:gd name="T92" fmla="*/ 2147483647 w 93"/>
              <a:gd name="T93" fmla="*/ 2147483647 h 73"/>
              <a:gd name="T94" fmla="*/ 2147483647 w 93"/>
              <a:gd name="T95" fmla="*/ 2147483647 h 73"/>
              <a:gd name="T96" fmla="*/ 2147483647 w 93"/>
              <a:gd name="T97" fmla="*/ 2147483647 h 73"/>
              <a:gd name="T98" fmla="*/ 2147483647 w 93"/>
              <a:gd name="T99" fmla="*/ 2147483647 h 73"/>
              <a:gd name="T100" fmla="*/ 2147483647 w 93"/>
              <a:gd name="T101" fmla="*/ 2147483647 h 73"/>
              <a:gd name="T102" fmla="*/ 2147483647 w 93"/>
              <a:gd name="T103" fmla="*/ 2147483647 h 73"/>
              <a:gd name="T104" fmla="*/ 2147483647 w 93"/>
              <a:gd name="T105" fmla="*/ 2147483647 h 73"/>
              <a:gd name="T106" fmla="*/ 2147483647 w 93"/>
              <a:gd name="T107" fmla="*/ 2147483647 h 73"/>
              <a:gd name="T108" fmla="*/ 2147483647 w 93"/>
              <a:gd name="T109" fmla="*/ 2147483647 h 73"/>
              <a:gd name="T110" fmla="*/ 2147483647 w 93"/>
              <a:gd name="T111" fmla="*/ 2147483647 h 73"/>
              <a:gd name="T112" fmla="*/ 2147483647 w 93"/>
              <a:gd name="T113" fmla="*/ 2147483647 h 73"/>
              <a:gd name="T114" fmla="*/ 2147483647 w 93"/>
              <a:gd name="T115" fmla="*/ 2147483647 h 73"/>
              <a:gd name="T116" fmla="*/ 2147483647 w 93"/>
              <a:gd name="T117" fmla="*/ 2147483647 h 73"/>
              <a:gd name="T118" fmla="*/ 2147483647 w 93"/>
              <a:gd name="T119" fmla="*/ 2147483647 h 7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93"/>
              <a:gd name="T181" fmla="*/ 0 h 73"/>
              <a:gd name="T182" fmla="*/ 93 w 93"/>
              <a:gd name="T183" fmla="*/ 73 h 7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93" h="73">
                <a:moveTo>
                  <a:pt x="46" y="0"/>
                </a:moveTo>
                <a:lnTo>
                  <a:pt x="48" y="22"/>
                </a:lnTo>
                <a:lnTo>
                  <a:pt x="51" y="0"/>
                </a:lnTo>
                <a:lnTo>
                  <a:pt x="50" y="23"/>
                </a:lnTo>
                <a:lnTo>
                  <a:pt x="56" y="1"/>
                </a:lnTo>
                <a:lnTo>
                  <a:pt x="52" y="23"/>
                </a:lnTo>
                <a:lnTo>
                  <a:pt x="61" y="2"/>
                </a:lnTo>
                <a:lnTo>
                  <a:pt x="53" y="24"/>
                </a:lnTo>
                <a:lnTo>
                  <a:pt x="65" y="3"/>
                </a:lnTo>
                <a:lnTo>
                  <a:pt x="55" y="24"/>
                </a:lnTo>
                <a:lnTo>
                  <a:pt x="69" y="5"/>
                </a:lnTo>
                <a:lnTo>
                  <a:pt x="57" y="25"/>
                </a:lnTo>
                <a:lnTo>
                  <a:pt x="74" y="7"/>
                </a:lnTo>
                <a:lnTo>
                  <a:pt x="58" y="26"/>
                </a:lnTo>
                <a:lnTo>
                  <a:pt x="77" y="9"/>
                </a:lnTo>
                <a:lnTo>
                  <a:pt x="60" y="27"/>
                </a:lnTo>
                <a:lnTo>
                  <a:pt x="81" y="12"/>
                </a:lnTo>
                <a:lnTo>
                  <a:pt x="61" y="28"/>
                </a:lnTo>
                <a:lnTo>
                  <a:pt x="84" y="15"/>
                </a:lnTo>
                <a:lnTo>
                  <a:pt x="62" y="29"/>
                </a:lnTo>
                <a:lnTo>
                  <a:pt x="86" y="18"/>
                </a:lnTo>
                <a:lnTo>
                  <a:pt x="63" y="31"/>
                </a:lnTo>
                <a:lnTo>
                  <a:pt x="89" y="22"/>
                </a:lnTo>
                <a:lnTo>
                  <a:pt x="63" y="32"/>
                </a:lnTo>
                <a:lnTo>
                  <a:pt x="90" y="25"/>
                </a:lnTo>
                <a:lnTo>
                  <a:pt x="64" y="33"/>
                </a:lnTo>
                <a:lnTo>
                  <a:pt x="92" y="29"/>
                </a:lnTo>
                <a:lnTo>
                  <a:pt x="64" y="35"/>
                </a:lnTo>
                <a:lnTo>
                  <a:pt x="92" y="33"/>
                </a:lnTo>
                <a:lnTo>
                  <a:pt x="64" y="36"/>
                </a:lnTo>
                <a:lnTo>
                  <a:pt x="93" y="37"/>
                </a:lnTo>
                <a:lnTo>
                  <a:pt x="64" y="38"/>
                </a:lnTo>
                <a:lnTo>
                  <a:pt x="92" y="40"/>
                </a:lnTo>
                <a:lnTo>
                  <a:pt x="64" y="39"/>
                </a:lnTo>
                <a:lnTo>
                  <a:pt x="92" y="44"/>
                </a:lnTo>
                <a:lnTo>
                  <a:pt x="64" y="41"/>
                </a:lnTo>
                <a:lnTo>
                  <a:pt x="90" y="48"/>
                </a:lnTo>
                <a:lnTo>
                  <a:pt x="63" y="42"/>
                </a:lnTo>
                <a:lnTo>
                  <a:pt x="89" y="52"/>
                </a:lnTo>
                <a:lnTo>
                  <a:pt x="62" y="44"/>
                </a:lnTo>
                <a:lnTo>
                  <a:pt x="86" y="55"/>
                </a:lnTo>
                <a:lnTo>
                  <a:pt x="61" y="45"/>
                </a:lnTo>
                <a:lnTo>
                  <a:pt x="84" y="58"/>
                </a:lnTo>
                <a:lnTo>
                  <a:pt x="60" y="46"/>
                </a:lnTo>
                <a:lnTo>
                  <a:pt x="81" y="61"/>
                </a:lnTo>
                <a:lnTo>
                  <a:pt x="59" y="47"/>
                </a:lnTo>
                <a:lnTo>
                  <a:pt x="77" y="64"/>
                </a:lnTo>
                <a:lnTo>
                  <a:pt x="57" y="48"/>
                </a:lnTo>
                <a:lnTo>
                  <a:pt x="74" y="66"/>
                </a:lnTo>
                <a:lnTo>
                  <a:pt x="56" y="49"/>
                </a:lnTo>
                <a:lnTo>
                  <a:pt x="69" y="68"/>
                </a:lnTo>
                <a:lnTo>
                  <a:pt x="54" y="50"/>
                </a:lnTo>
                <a:lnTo>
                  <a:pt x="65" y="70"/>
                </a:lnTo>
                <a:lnTo>
                  <a:pt x="52" y="50"/>
                </a:lnTo>
                <a:lnTo>
                  <a:pt x="61" y="71"/>
                </a:lnTo>
                <a:lnTo>
                  <a:pt x="50" y="51"/>
                </a:lnTo>
                <a:lnTo>
                  <a:pt x="56" y="72"/>
                </a:lnTo>
                <a:lnTo>
                  <a:pt x="49" y="51"/>
                </a:lnTo>
                <a:lnTo>
                  <a:pt x="51" y="73"/>
                </a:lnTo>
                <a:lnTo>
                  <a:pt x="47" y="51"/>
                </a:lnTo>
                <a:lnTo>
                  <a:pt x="46" y="73"/>
                </a:lnTo>
                <a:lnTo>
                  <a:pt x="45" y="51"/>
                </a:lnTo>
                <a:lnTo>
                  <a:pt x="42" y="73"/>
                </a:lnTo>
                <a:lnTo>
                  <a:pt x="43" y="51"/>
                </a:lnTo>
                <a:lnTo>
                  <a:pt x="37" y="72"/>
                </a:lnTo>
                <a:lnTo>
                  <a:pt x="41" y="50"/>
                </a:lnTo>
                <a:lnTo>
                  <a:pt x="32" y="71"/>
                </a:lnTo>
                <a:lnTo>
                  <a:pt x="39" y="50"/>
                </a:lnTo>
                <a:lnTo>
                  <a:pt x="28" y="70"/>
                </a:lnTo>
                <a:lnTo>
                  <a:pt x="38" y="49"/>
                </a:lnTo>
                <a:lnTo>
                  <a:pt x="23" y="68"/>
                </a:lnTo>
                <a:lnTo>
                  <a:pt x="36" y="48"/>
                </a:lnTo>
                <a:lnTo>
                  <a:pt x="19" y="66"/>
                </a:lnTo>
                <a:lnTo>
                  <a:pt x="35" y="47"/>
                </a:lnTo>
                <a:lnTo>
                  <a:pt x="16" y="64"/>
                </a:lnTo>
                <a:lnTo>
                  <a:pt x="33" y="46"/>
                </a:lnTo>
                <a:lnTo>
                  <a:pt x="12" y="61"/>
                </a:lnTo>
                <a:lnTo>
                  <a:pt x="32" y="45"/>
                </a:lnTo>
                <a:lnTo>
                  <a:pt x="9" y="58"/>
                </a:lnTo>
                <a:lnTo>
                  <a:pt x="31" y="44"/>
                </a:lnTo>
                <a:lnTo>
                  <a:pt x="6" y="55"/>
                </a:lnTo>
                <a:lnTo>
                  <a:pt x="30" y="43"/>
                </a:lnTo>
                <a:lnTo>
                  <a:pt x="4" y="52"/>
                </a:lnTo>
                <a:lnTo>
                  <a:pt x="29" y="41"/>
                </a:lnTo>
                <a:lnTo>
                  <a:pt x="2" y="48"/>
                </a:lnTo>
                <a:lnTo>
                  <a:pt x="29" y="40"/>
                </a:lnTo>
                <a:lnTo>
                  <a:pt x="1" y="44"/>
                </a:lnTo>
                <a:lnTo>
                  <a:pt x="29" y="38"/>
                </a:lnTo>
                <a:lnTo>
                  <a:pt x="0" y="40"/>
                </a:lnTo>
                <a:lnTo>
                  <a:pt x="28" y="37"/>
                </a:lnTo>
                <a:lnTo>
                  <a:pt x="0" y="37"/>
                </a:lnTo>
                <a:lnTo>
                  <a:pt x="29" y="35"/>
                </a:lnTo>
                <a:lnTo>
                  <a:pt x="0" y="33"/>
                </a:lnTo>
                <a:lnTo>
                  <a:pt x="29" y="34"/>
                </a:lnTo>
                <a:lnTo>
                  <a:pt x="1" y="29"/>
                </a:lnTo>
                <a:lnTo>
                  <a:pt x="29" y="32"/>
                </a:lnTo>
                <a:lnTo>
                  <a:pt x="2" y="25"/>
                </a:lnTo>
                <a:lnTo>
                  <a:pt x="30" y="31"/>
                </a:lnTo>
                <a:lnTo>
                  <a:pt x="4" y="22"/>
                </a:lnTo>
                <a:lnTo>
                  <a:pt x="31" y="30"/>
                </a:lnTo>
                <a:lnTo>
                  <a:pt x="6" y="18"/>
                </a:lnTo>
                <a:lnTo>
                  <a:pt x="32" y="28"/>
                </a:lnTo>
                <a:lnTo>
                  <a:pt x="9" y="15"/>
                </a:lnTo>
                <a:lnTo>
                  <a:pt x="33" y="27"/>
                </a:lnTo>
                <a:lnTo>
                  <a:pt x="12" y="12"/>
                </a:lnTo>
                <a:lnTo>
                  <a:pt x="34" y="26"/>
                </a:lnTo>
                <a:lnTo>
                  <a:pt x="16" y="9"/>
                </a:lnTo>
                <a:lnTo>
                  <a:pt x="36" y="25"/>
                </a:lnTo>
                <a:lnTo>
                  <a:pt x="19" y="7"/>
                </a:lnTo>
                <a:lnTo>
                  <a:pt x="37" y="24"/>
                </a:lnTo>
                <a:lnTo>
                  <a:pt x="23" y="5"/>
                </a:lnTo>
                <a:lnTo>
                  <a:pt x="39" y="24"/>
                </a:lnTo>
                <a:lnTo>
                  <a:pt x="28" y="3"/>
                </a:lnTo>
                <a:lnTo>
                  <a:pt x="41" y="23"/>
                </a:lnTo>
                <a:lnTo>
                  <a:pt x="32" y="2"/>
                </a:lnTo>
                <a:lnTo>
                  <a:pt x="42" y="23"/>
                </a:lnTo>
                <a:lnTo>
                  <a:pt x="37" y="1"/>
                </a:lnTo>
                <a:lnTo>
                  <a:pt x="44" y="23"/>
                </a:lnTo>
                <a:lnTo>
                  <a:pt x="42" y="0"/>
                </a:lnTo>
                <a:lnTo>
                  <a:pt x="46" y="22"/>
                </a:lnTo>
                <a:lnTo>
                  <a:pt x="46" y="0"/>
                </a:lnTo>
                <a:close/>
              </a:path>
            </a:pathLst>
          </a:custGeom>
          <a:solidFill>
            <a:srgbClr val="008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4008" tIns="32004" rIns="64008" bIns="32004"/>
          <a:lstStyle/>
          <a:p>
            <a:endParaRPr lang="en-US"/>
          </a:p>
        </p:txBody>
      </p:sp>
      <p:pic>
        <p:nvPicPr>
          <p:cNvPr id="2054" name="Picture 8" descr="Fireworks-0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0" y="5905500"/>
            <a:ext cx="985838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Freeform 7"/>
          <p:cNvSpPr>
            <a:spLocks/>
          </p:cNvSpPr>
          <p:nvPr/>
        </p:nvSpPr>
        <p:spPr bwMode="auto">
          <a:xfrm flipV="1">
            <a:off x="1190625" y="5715000"/>
            <a:ext cx="612775" cy="776288"/>
          </a:xfrm>
          <a:custGeom>
            <a:avLst/>
            <a:gdLst>
              <a:gd name="T0" fmla="*/ 2147483647 w 93"/>
              <a:gd name="T1" fmla="*/ 2147483647 h 73"/>
              <a:gd name="T2" fmla="*/ 2147483647 w 93"/>
              <a:gd name="T3" fmla="*/ 2147483647 h 73"/>
              <a:gd name="T4" fmla="*/ 2147483647 w 93"/>
              <a:gd name="T5" fmla="*/ 2147483647 h 73"/>
              <a:gd name="T6" fmla="*/ 2147483647 w 93"/>
              <a:gd name="T7" fmla="*/ 2147483647 h 73"/>
              <a:gd name="T8" fmla="*/ 2147483647 w 93"/>
              <a:gd name="T9" fmla="*/ 2147483647 h 73"/>
              <a:gd name="T10" fmla="*/ 2147483647 w 93"/>
              <a:gd name="T11" fmla="*/ 2147483647 h 73"/>
              <a:gd name="T12" fmla="*/ 2147483647 w 93"/>
              <a:gd name="T13" fmla="*/ 2147483647 h 73"/>
              <a:gd name="T14" fmla="*/ 2147483647 w 93"/>
              <a:gd name="T15" fmla="*/ 2147483647 h 73"/>
              <a:gd name="T16" fmla="*/ 2147483647 w 93"/>
              <a:gd name="T17" fmla="*/ 2147483647 h 73"/>
              <a:gd name="T18" fmla="*/ 2147483647 w 93"/>
              <a:gd name="T19" fmla="*/ 2147483647 h 73"/>
              <a:gd name="T20" fmla="*/ 2147483647 w 93"/>
              <a:gd name="T21" fmla="*/ 2147483647 h 73"/>
              <a:gd name="T22" fmla="*/ 2147483647 w 93"/>
              <a:gd name="T23" fmla="*/ 2147483647 h 73"/>
              <a:gd name="T24" fmla="*/ 2147483647 w 93"/>
              <a:gd name="T25" fmla="*/ 2147483647 h 73"/>
              <a:gd name="T26" fmla="*/ 2147483647 w 93"/>
              <a:gd name="T27" fmla="*/ 2147483647 h 73"/>
              <a:gd name="T28" fmla="*/ 2147483647 w 93"/>
              <a:gd name="T29" fmla="*/ 2147483647 h 73"/>
              <a:gd name="T30" fmla="*/ 2147483647 w 93"/>
              <a:gd name="T31" fmla="*/ 2147483647 h 73"/>
              <a:gd name="T32" fmla="*/ 2147483647 w 93"/>
              <a:gd name="T33" fmla="*/ 2147483647 h 73"/>
              <a:gd name="T34" fmla="*/ 2147483647 w 93"/>
              <a:gd name="T35" fmla="*/ 2147483647 h 73"/>
              <a:gd name="T36" fmla="*/ 2147483647 w 93"/>
              <a:gd name="T37" fmla="*/ 2147483647 h 73"/>
              <a:gd name="T38" fmla="*/ 2147483647 w 93"/>
              <a:gd name="T39" fmla="*/ 2147483647 h 73"/>
              <a:gd name="T40" fmla="*/ 2147483647 w 93"/>
              <a:gd name="T41" fmla="*/ 2147483647 h 73"/>
              <a:gd name="T42" fmla="*/ 2147483647 w 93"/>
              <a:gd name="T43" fmla="*/ 2147483647 h 73"/>
              <a:gd name="T44" fmla="*/ 2147483647 w 93"/>
              <a:gd name="T45" fmla="*/ 2147483647 h 73"/>
              <a:gd name="T46" fmla="*/ 2147483647 w 93"/>
              <a:gd name="T47" fmla="*/ 2147483647 h 73"/>
              <a:gd name="T48" fmla="*/ 2147483647 w 93"/>
              <a:gd name="T49" fmla="*/ 2147483647 h 73"/>
              <a:gd name="T50" fmla="*/ 2147483647 w 93"/>
              <a:gd name="T51" fmla="*/ 2147483647 h 73"/>
              <a:gd name="T52" fmla="*/ 2147483647 w 93"/>
              <a:gd name="T53" fmla="*/ 2147483647 h 73"/>
              <a:gd name="T54" fmla="*/ 2147483647 w 93"/>
              <a:gd name="T55" fmla="*/ 2147483647 h 73"/>
              <a:gd name="T56" fmla="*/ 2147483647 w 93"/>
              <a:gd name="T57" fmla="*/ 2147483647 h 73"/>
              <a:gd name="T58" fmla="*/ 2147483647 w 93"/>
              <a:gd name="T59" fmla="*/ 2147483647 h 73"/>
              <a:gd name="T60" fmla="*/ 2147483647 w 93"/>
              <a:gd name="T61" fmla="*/ 2147483647 h 73"/>
              <a:gd name="T62" fmla="*/ 2147483647 w 93"/>
              <a:gd name="T63" fmla="*/ 2147483647 h 73"/>
              <a:gd name="T64" fmla="*/ 2147483647 w 93"/>
              <a:gd name="T65" fmla="*/ 2147483647 h 73"/>
              <a:gd name="T66" fmla="*/ 2147483647 w 93"/>
              <a:gd name="T67" fmla="*/ 2147483647 h 73"/>
              <a:gd name="T68" fmla="*/ 2147483647 w 93"/>
              <a:gd name="T69" fmla="*/ 2147483647 h 73"/>
              <a:gd name="T70" fmla="*/ 2147483647 w 93"/>
              <a:gd name="T71" fmla="*/ 2147483647 h 73"/>
              <a:gd name="T72" fmla="*/ 2147483647 w 93"/>
              <a:gd name="T73" fmla="*/ 2147483647 h 73"/>
              <a:gd name="T74" fmla="*/ 2147483647 w 93"/>
              <a:gd name="T75" fmla="*/ 2147483647 h 73"/>
              <a:gd name="T76" fmla="*/ 2147483647 w 93"/>
              <a:gd name="T77" fmla="*/ 2147483647 h 73"/>
              <a:gd name="T78" fmla="*/ 2147483647 w 93"/>
              <a:gd name="T79" fmla="*/ 2147483647 h 73"/>
              <a:gd name="T80" fmla="*/ 2147483647 w 93"/>
              <a:gd name="T81" fmla="*/ 2147483647 h 73"/>
              <a:gd name="T82" fmla="*/ 2147483647 w 93"/>
              <a:gd name="T83" fmla="*/ 2147483647 h 73"/>
              <a:gd name="T84" fmla="*/ 2147483647 w 93"/>
              <a:gd name="T85" fmla="*/ 2147483647 h 73"/>
              <a:gd name="T86" fmla="*/ 2147483647 w 93"/>
              <a:gd name="T87" fmla="*/ 2147483647 h 73"/>
              <a:gd name="T88" fmla="*/ 2147483647 w 93"/>
              <a:gd name="T89" fmla="*/ 2147483647 h 73"/>
              <a:gd name="T90" fmla="*/ 2147483647 w 93"/>
              <a:gd name="T91" fmla="*/ 2147483647 h 73"/>
              <a:gd name="T92" fmla="*/ 2147483647 w 93"/>
              <a:gd name="T93" fmla="*/ 2147483647 h 73"/>
              <a:gd name="T94" fmla="*/ 2147483647 w 93"/>
              <a:gd name="T95" fmla="*/ 2147483647 h 73"/>
              <a:gd name="T96" fmla="*/ 2147483647 w 93"/>
              <a:gd name="T97" fmla="*/ 2147483647 h 73"/>
              <a:gd name="T98" fmla="*/ 2147483647 w 93"/>
              <a:gd name="T99" fmla="*/ 2147483647 h 73"/>
              <a:gd name="T100" fmla="*/ 2147483647 w 93"/>
              <a:gd name="T101" fmla="*/ 2147483647 h 73"/>
              <a:gd name="T102" fmla="*/ 2147483647 w 93"/>
              <a:gd name="T103" fmla="*/ 2147483647 h 73"/>
              <a:gd name="T104" fmla="*/ 2147483647 w 93"/>
              <a:gd name="T105" fmla="*/ 2147483647 h 73"/>
              <a:gd name="T106" fmla="*/ 2147483647 w 93"/>
              <a:gd name="T107" fmla="*/ 2147483647 h 73"/>
              <a:gd name="T108" fmla="*/ 2147483647 w 93"/>
              <a:gd name="T109" fmla="*/ 2147483647 h 73"/>
              <a:gd name="T110" fmla="*/ 2147483647 w 93"/>
              <a:gd name="T111" fmla="*/ 2147483647 h 73"/>
              <a:gd name="T112" fmla="*/ 2147483647 w 93"/>
              <a:gd name="T113" fmla="*/ 2147483647 h 73"/>
              <a:gd name="T114" fmla="*/ 2147483647 w 93"/>
              <a:gd name="T115" fmla="*/ 2147483647 h 73"/>
              <a:gd name="T116" fmla="*/ 2147483647 w 93"/>
              <a:gd name="T117" fmla="*/ 2147483647 h 73"/>
              <a:gd name="T118" fmla="*/ 2147483647 w 93"/>
              <a:gd name="T119" fmla="*/ 2147483647 h 7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93"/>
              <a:gd name="T181" fmla="*/ 0 h 73"/>
              <a:gd name="T182" fmla="*/ 93 w 93"/>
              <a:gd name="T183" fmla="*/ 73 h 7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93" h="73">
                <a:moveTo>
                  <a:pt x="46" y="0"/>
                </a:moveTo>
                <a:lnTo>
                  <a:pt x="48" y="22"/>
                </a:lnTo>
                <a:lnTo>
                  <a:pt x="51" y="0"/>
                </a:lnTo>
                <a:lnTo>
                  <a:pt x="50" y="23"/>
                </a:lnTo>
                <a:lnTo>
                  <a:pt x="56" y="1"/>
                </a:lnTo>
                <a:lnTo>
                  <a:pt x="52" y="23"/>
                </a:lnTo>
                <a:lnTo>
                  <a:pt x="61" y="2"/>
                </a:lnTo>
                <a:lnTo>
                  <a:pt x="53" y="24"/>
                </a:lnTo>
                <a:lnTo>
                  <a:pt x="65" y="3"/>
                </a:lnTo>
                <a:lnTo>
                  <a:pt x="55" y="24"/>
                </a:lnTo>
                <a:lnTo>
                  <a:pt x="69" y="5"/>
                </a:lnTo>
                <a:lnTo>
                  <a:pt x="57" y="25"/>
                </a:lnTo>
                <a:lnTo>
                  <a:pt x="74" y="7"/>
                </a:lnTo>
                <a:lnTo>
                  <a:pt x="58" y="26"/>
                </a:lnTo>
                <a:lnTo>
                  <a:pt x="77" y="9"/>
                </a:lnTo>
                <a:lnTo>
                  <a:pt x="60" y="27"/>
                </a:lnTo>
                <a:lnTo>
                  <a:pt x="81" y="12"/>
                </a:lnTo>
                <a:lnTo>
                  <a:pt x="61" y="28"/>
                </a:lnTo>
                <a:lnTo>
                  <a:pt x="84" y="15"/>
                </a:lnTo>
                <a:lnTo>
                  <a:pt x="62" y="29"/>
                </a:lnTo>
                <a:lnTo>
                  <a:pt x="86" y="18"/>
                </a:lnTo>
                <a:lnTo>
                  <a:pt x="63" y="31"/>
                </a:lnTo>
                <a:lnTo>
                  <a:pt x="89" y="22"/>
                </a:lnTo>
                <a:lnTo>
                  <a:pt x="63" y="32"/>
                </a:lnTo>
                <a:lnTo>
                  <a:pt x="90" y="25"/>
                </a:lnTo>
                <a:lnTo>
                  <a:pt x="64" y="33"/>
                </a:lnTo>
                <a:lnTo>
                  <a:pt x="92" y="29"/>
                </a:lnTo>
                <a:lnTo>
                  <a:pt x="64" y="35"/>
                </a:lnTo>
                <a:lnTo>
                  <a:pt x="92" y="33"/>
                </a:lnTo>
                <a:lnTo>
                  <a:pt x="64" y="36"/>
                </a:lnTo>
                <a:lnTo>
                  <a:pt x="93" y="37"/>
                </a:lnTo>
                <a:lnTo>
                  <a:pt x="64" y="38"/>
                </a:lnTo>
                <a:lnTo>
                  <a:pt x="92" y="40"/>
                </a:lnTo>
                <a:lnTo>
                  <a:pt x="64" y="39"/>
                </a:lnTo>
                <a:lnTo>
                  <a:pt x="92" y="44"/>
                </a:lnTo>
                <a:lnTo>
                  <a:pt x="64" y="41"/>
                </a:lnTo>
                <a:lnTo>
                  <a:pt x="90" y="48"/>
                </a:lnTo>
                <a:lnTo>
                  <a:pt x="63" y="42"/>
                </a:lnTo>
                <a:lnTo>
                  <a:pt x="89" y="52"/>
                </a:lnTo>
                <a:lnTo>
                  <a:pt x="62" y="44"/>
                </a:lnTo>
                <a:lnTo>
                  <a:pt x="86" y="55"/>
                </a:lnTo>
                <a:lnTo>
                  <a:pt x="61" y="45"/>
                </a:lnTo>
                <a:lnTo>
                  <a:pt x="84" y="58"/>
                </a:lnTo>
                <a:lnTo>
                  <a:pt x="60" y="46"/>
                </a:lnTo>
                <a:lnTo>
                  <a:pt x="81" y="61"/>
                </a:lnTo>
                <a:lnTo>
                  <a:pt x="59" y="47"/>
                </a:lnTo>
                <a:lnTo>
                  <a:pt x="77" y="64"/>
                </a:lnTo>
                <a:lnTo>
                  <a:pt x="57" y="48"/>
                </a:lnTo>
                <a:lnTo>
                  <a:pt x="74" y="66"/>
                </a:lnTo>
                <a:lnTo>
                  <a:pt x="56" y="49"/>
                </a:lnTo>
                <a:lnTo>
                  <a:pt x="69" y="68"/>
                </a:lnTo>
                <a:lnTo>
                  <a:pt x="54" y="50"/>
                </a:lnTo>
                <a:lnTo>
                  <a:pt x="65" y="70"/>
                </a:lnTo>
                <a:lnTo>
                  <a:pt x="52" y="50"/>
                </a:lnTo>
                <a:lnTo>
                  <a:pt x="61" y="71"/>
                </a:lnTo>
                <a:lnTo>
                  <a:pt x="50" y="51"/>
                </a:lnTo>
                <a:lnTo>
                  <a:pt x="56" y="72"/>
                </a:lnTo>
                <a:lnTo>
                  <a:pt x="49" y="51"/>
                </a:lnTo>
                <a:lnTo>
                  <a:pt x="51" y="73"/>
                </a:lnTo>
                <a:lnTo>
                  <a:pt x="47" y="51"/>
                </a:lnTo>
                <a:lnTo>
                  <a:pt x="46" y="73"/>
                </a:lnTo>
                <a:lnTo>
                  <a:pt x="45" y="51"/>
                </a:lnTo>
                <a:lnTo>
                  <a:pt x="42" y="73"/>
                </a:lnTo>
                <a:lnTo>
                  <a:pt x="43" y="51"/>
                </a:lnTo>
                <a:lnTo>
                  <a:pt x="37" y="72"/>
                </a:lnTo>
                <a:lnTo>
                  <a:pt x="41" y="50"/>
                </a:lnTo>
                <a:lnTo>
                  <a:pt x="32" y="71"/>
                </a:lnTo>
                <a:lnTo>
                  <a:pt x="39" y="50"/>
                </a:lnTo>
                <a:lnTo>
                  <a:pt x="28" y="70"/>
                </a:lnTo>
                <a:lnTo>
                  <a:pt x="38" y="49"/>
                </a:lnTo>
                <a:lnTo>
                  <a:pt x="23" y="68"/>
                </a:lnTo>
                <a:lnTo>
                  <a:pt x="36" y="48"/>
                </a:lnTo>
                <a:lnTo>
                  <a:pt x="19" y="66"/>
                </a:lnTo>
                <a:lnTo>
                  <a:pt x="35" y="47"/>
                </a:lnTo>
                <a:lnTo>
                  <a:pt x="16" y="64"/>
                </a:lnTo>
                <a:lnTo>
                  <a:pt x="33" y="46"/>
                </a:lnTo>
                <a:lnTo>
                  <a:pt x="12" y="61"/>
                </a:lnTo>
                <a:lnTo>
                  <a:pt x="32" y="45"/>
                </a:lnTo>
                <a:lnTo>
                  <a:pt x="9" y="58"/>
                </a:lnTo>
                <a:lnTo>
                  <a:pt x="31" y="44"/>
                </a:lnTo>
                <a:lnTo>
                  <a:pt x="6" y="55"/>
                </a:lnTo>
                <a:lnTo>
                  <a:pt x="30" y="43"/>
                </a:lnTo>
                <a:lnTo>
                  <a:pt x="4" y="52"/>
                </a:lnTo>
                <a:lnTo>
                  <a:pt x="29" y="41"/>
                </a:lnTo>
                <a:lnTo>
                  <a:pt x="2" y="48"/>
                </a:lnTo>
                <a:lnTo>
                  <a:pt x="29" y="40"/>
                </a:lnTo>
                <a:lnTo>
                  <a:pt x="1" y="44"/>
                </a:lnTo>
                <a:lnTo>
                  <a:pt x="29" y="38"/>
                </a:lnTo>
                <a:lnTo>
                  <a:pt x="0" y="40"/>
                </a:lnTo>
                <a:lnTo>
                  <a:pt x="28" y="37"/>
                </a:lnTo>
                <a:lnTo>
                  <a:pt x="0" y="37"/>
                </a:lnTo>
                <a:lnTo>
                  <a:pt x="29" y="35"/>
                </a:lnTo>
                <a:lnTo>
                  <a:pt x="0" y="33"/>
                </a:lnTo>
                <a:lnTo>
                  <a:pt x="29" y="34"/>
                </a:lnTo>
                <a:lnTo>
                  <a:pt x="1" y="29"/>
                </a:lnTo>
                <a:lnTo>
                  <a:pt x="29" y="32"/>
                </a:lnTo>
                <a:lnTo>
                  <a:pt x="2" y="25"/>
                </a:lnTo>
                <a:lnTo>
                  <a:pt x="30" y="31"/>
                </a:lnTo>
                <a:lnTo>
                  <a:pt x="4" y="22"/>
                </a:lnTo>
                <a:lnTo>
                  <a:pt x="31" y="30"/>
                </a:lnTo>
                <a:lnTo>
                  <a:pt x="6" y="18"/>
                </a:lnTo>
                <a:lnTo>
                  <a:pt x="32" y="28"/>
                </a:lnTo>
                <a:lnTo>
                  <a:pt x="9" y="15"/>
                </a:lnTo>
                <a:lnTo>
                  <a:pt x="33" y="27"/>
                </a:lnTo>
                <a:lnTo>
                  <a:pt x="12" y="12"/>
                </a:lnTo>
                <a:lnTo>
                  <a:pt x="34" y="26"/>
                </a:lnTo>
                <a:lnTo>
                  <a:pt x="16" y="9"/>
                </a:lnTo>
                <a:lnTo>
                  <a:pt x="36" y="25"/>
                </a:lnTo>
                <a:lnTo>
                  <a:pt x="19" y="7"/>
                </a:lnTo>
                <a:lnTo>
                  <a:pt x="37" y="24"/>
                </a:lnTo>
                <a:lnTo>
                  <a:pt x="23" y="5"/>
                </a:lnTo>
                <a:lnTo>
                  <a:pt x="39" y="24"/>
                </a:lnTo>
                <a:lnTo>
                  <a:pt x="28" y="3"/>
                </a:lnTo>
                <a:lnTo>
                  <a:pt x="41" y="23"/>
                </a:lnTo>
                <a:lnTo>
                  <a:pt x="32" y="2"/>
                </a:lnTo>
                <a:lnTo>
                  <a:pt x="42" y="23"/>
                </a:lnTo>
                <a:lnTo>
                  <a:pt x="37" y="1"/>
                </a:lnTo>
                <a:lnTo>
                  <a:pt x="44" y="23"/>
                </a:lnTo>
                <a:lnTo>
                  <a:pt x="42" y="0"/>
                </a:lnTo>
                <a:lnTo>
                  <a:pt x="46" y="22"/>
                </a:lnTo>
                <a:lnTo>
                  <a:pt x="46" y="0"/>
                </a:lnTo>
                <a:close/>
              </a:path>
            </a:pathLst>
          </a:custGeom>
          <a:solidFill>
            <a:srgbClr val="0089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4008" tIns="32004" rIns="64008" bIns="32004"/>
          <a:lstStyle/>
          <a:p>
            <a:endParaRPr lang="en-US"/>
          </a:p>
        </p:txBody>
      </p:sp>
      <p:sp>
        <p:nvSpPr>
          <p:cNvPr id="2056" name="Freeform 6"/>
          <p:cNvSpPr>
            <a:spLocks/>
          </p:cNvSpPr>
          <p:nvPr/>
        </p:nvSpPr>
        <p:spPr bwMode="auto">
          <a:xfrm flipV="1">
            <a:off x="6667500" y="2857500"/>
            <a:ext cx="428625" cy="635000"/>
          </a:xfrm>
          <a:custGeom>
            <a:avLst/>
            <a:gdLst>
              <a:gd name="T0" fmla="*/ 2147483647 w 120"/>
              <a:gd name="T1" fmla="*/ 0 h 161"/>
              <a:gd name="T2" fmla="*/ 2147483647 w 120"/>
              <a:gd name="T3" fmla="*/ 2147483647 h 161"/>
              <a:gd name="T4" fmla="*/ 2147483647 w 120"/>
              <a:gd name="T5" fmla="*/ 2147483647 h 161"/>
              <a:gd name="T6" fmla="*/ 2147483647 w 120"/>
              <a:gd name="T7" fmla="*/ 2147483647 h 161"/>
              <a:gd name="T8" fmla="*/ 2147483647 w 120"/>
              <a:gd name="T9" fmla="*/ 2147483647 h 161"/>
              <a:gd name="T10" fmla="*/ 2147483647 w 120"/>
              <a:gd name="T11" fmla="*/ 2147483647 h 161"/>
              <a:gd name="T12" fmla="*/ 2147483647 w 120"/>
              <a:gd name="T13" fmla="*/ 2147483647 h 161"/>
              <a:gd name="T14" fmla="*/ 2147483647 w 120"/>
              <a:gd name="T15" fmla="*/ 2147483647 h 161"/>
              <a:gd name="T16" fmla="*/ 2147483647 w 120"/>
              <a:gd name="T17" fmla="*/ 2147483647 h 161"/>
              <a:gd name="T18" fmla="*/ 2147483647 w 120"/>
              <a:gd name="T19" fmla="*/ 2147483647 h 161"/>
              <a:gd name="T20" fmla="*/ 2147483647 w 120"/>
              <a:gd name="T21" fmla="*/ 2147483647 h 161"/>
              <a:gd name="T22" fmla="*/ 2147483647 w 120"/>
              <a:gd name="T23" fmla="*/ 2147483647 h 161"/>
              <a:gd name="T24" fmla="*/ 2147483647 w 120"/>
              <a:gd name="T25" fmla="*/ 2147483647 h 161"/>
              <a:gd name="T26" fmla="*/ 2147483647 w 120"/>
              <a:gd name="T27" fmla="*/ 2147483647 h 161"/>
              <a:gd name="T28" fmla="*/ 2147483647 w 120"/>
              <a:gd name="T29" fmla="*/ 2147483647 h 161"/>
              <a:gd name="T30" fmla="*/ 2147483647 w 120"/>
              <a:gd name="T31" fmla="*/ 2147483647 h 161"/>
              <a:gd name="T32" fmla="*/ 2147483647 w 120"/>
              <a:gd name="T33" fmla="*/ 2147483647 h 161"/>
              <a:gd name="T34" fmla="*/ 2147483647 w 120"/>
              <a:gd name="T35" fmla="*/ 2147483647 h 161"/>
              <a:gd name="T36" fmla="*/ 2147483647 w 120"/>
              <a:gd name="T37" fmla="*/ 2147483647 h 161"/>
              <a:gd name="T38" fmla="*/ 2147483647 w 120"/>
              <a:gd name="T39" fmla="*/ 2147483647 h 161"/>
              <a:gd name="T40" fmla="*/ 2147483647 w 120"/>
              <a:gd name="T41" fmla="*/ 2147483647 h 161"/>
              <a:gd name="T42" fmla="*/ 2147483647 w 120"/>
              <a:gd name="T43" fmla="*/ 2147483647 h 161"/>
              <a:gd name="T44" fmla="*/ 2147483647 w 120"/>
              <a:gd name="T45" fmla="*/ 2147483647 h 161"/>
              <a:gd name="T46" fmla="*/ 2147483647 w 120"/>
              <a:gd name="T47" fmla="*/ 2147483647 h 161"/>
              <a:gd name="T48" fmla="*/ 2147483647 w 120"/>
              <a:gd name="T49" fmla="*/ 2147483647 h 161"/>
              <a:gd name="T50" fmla="*/ 2147483647 w 120"/>
              <a:gd name="T51" fmla="*/ 2147483647 h 161"/>
              <a:gd name="T52" fmla="*/ 2147483647 w 120"/>
              <a:gd name="T53" fmla="*/ 2147483647 h 161"/>
              <a:gd name="T54" fmla="*/ 2147483647 w 120"/>
              <a:gd name="T55" fmla="*/ 2147483647 h 161"/>
              <a:gd name="T56" fmla="*/ 2147483647 w 120"/>
              <a:gd name="T57" fmla="*/ 2147483647 h 161"/>
              <a:gd name="T58" fmla="*/ 2147483647 w 120"/>
              <a:gd name="T59" fmla="*/ 2147483647 h 161"/>
              <a:gd name="T60" fmla="*/ 0 w 120"/>
              <a:gd name="T61" fmla="*/ 2147483647 h 161"/>
              <a:gd name="T62" fmla="*/ 2147483647 w 120"/>
              <a:gd name="T63" fmla="*/ 2147483647 h 161"/>
              <a:gd name="T64" fmla="*/ 2147483647 w 120"/>
              <a:gd name="T65" fmla="*/ 2147483647 h 161"/>
              <a:gd name="T66" fmla="*/ 2147483647 w 120"/>
              <a:gd name="T67" fmla="*/ 2147483647 h 161"/>
              <a:gd name="T68" fmla="*/ 2147483647 w 120"/>
              <a:gd name="T69" fmla="*/ 2147483647 h 161"/>
              <a:gd name="T70" fmla="*/ 2147483647 w 120"/>
              <a:gd name="T71" fmla="*/ 2147483647 h 161"/>
              <a:gd name="T72" fmla="*/ 2147483647 w 120"/>
              <a:gd name="T73" fmla="*/ 2147483647 h 161"/>
              <a:gd name="T74" fmla="*/ 2147483647 w 120"/>
              <a:gd name="T75" fmla="*/ 2147483647 h 161"/>
              <a:gd name="T76" fmla="*/ 2147483647 w 120"/>
              <a:gd name="T77" fmla="*/ 2147483647 h 161"/>
              <a:gd name="T78" fmla="*/ 2147483647 w 120"/>
              <a:gd name="T79" fmla="*/ 2147483647 h 161"/>
              <a:gd name="T80" fmla="*/ 2147483647 w 120"/>
              <a:gd name="T81" fmla="*/ 0 h 16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20"/>
              <a:gd name="T124" fmla="*/ 0 h 161"/>
              <a:gd name="T125" fmla="*/ 120 w 120"/>
              <a:gd name="T126" fmla="*/ 161 h 16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20" h="161">
                <a:moveTo>
                  <a:pt x="60" y="0"/>
                </a:moveTo>
                <a:lnTo>
                  <a:pt x="56" y="98"/>
                </a:lnTo>
                <a:lnTo>
                  <a:pt x="79" y="4"/>
                </a:lnTo>
                <a:lnTo>
                  <a:pt x="52" y="96"/>
                </a:lnTo>
                <a:lnTo>
                  <a:pt x="95" y="15"/>
                </a:lnTo>
                <a:lnTo>
                  <a:pt x="49" y="92"/>
                </a:lnTo>
                <a:lnTo>
                  <a:pt x="109" y="33"/>
                </a:lnTo>
                <a:lnTo>
                  <a:pt x="47" y="87"/>
                </a:lnTo>
                <a:lnTo>
                  <a:pt x="117" y="55"/>
                </a:lnTo>
                <a:lnTo>
                  <a:pt x="46" y="81"/>
                </a:lnTo>
                <a:lnTo>
                  <a:pt x="120" y="80"/>
                </a:lnTo>
                <a:lnTo>
                  <a:pt x="47" y="75"/>
                </a:lnTo>
                <a:lnTo>
                  <a:pt x="117" y="105"/>
                </a:lnTo>
                <a:lnTo>
                  <a:pt x="49" y="70"/>
                </a:lnTo>
                <a:lnTo>
                  <a:pt x="109" y="128"/>
                </a:lnTo>
                <a:lnTo>
                  <a:pt x="52" y="66"/>
                </a:lnTo>
                <a:lnTo>
                  <a:pt x="95" y="145"/>
                </a:lnTo>
                <a:lnTo>
                  <a:pt x="55" y="63"/>
                </a:lnTo>
                <a:lnTo>
                  <a:pt x="79" y="157"/>
                </a:lnTo>
                <a:lnTo>
                  <a:pt x="60" y="62"/>
                </a:lnTo>
                <a:lnTo>
                  <a:pt x="60" y="161"/>
                </a:lnTo>
                <a:lnTo>
                  <a:pt x="64" y="62"/>
                </a:lnTo>
                <a:lnTo>
                  <a:pt x="41" y="157"/>
                </a:lnTo>
                <a:lnTo>
                  <a:pt x="68" y="65"/>
                </a:lnTo>
                <a:lnTo>
                  <a:pt x="25" y="145"/>
                </a:lnTo>
                <a:lnTo>
                  <a:pt x="71" y="69"/>
                </a:lnTo>
                <a:lnTo>
                  <a:pt x="11" y="128"/>
                </a:lnTo>
                <a:lnTo>
                  <a:pt x="73" y="74"/>
                </a:lnTo>
                <a:lnTo>
                  <a:pt x="3" y="105"/>
                </a:lnTo>
                <a:lnTo>
                  <a:pt x="74" y="80"/>
                </a:lnTo>
                <a:lnTo>
                  <a:pt x="0" y="80"/>
                </a:lnTo>
                <a:lnTo>
                  <a:pt x="73" y="86"/>
                </a:lnTo>
                <a:lnTo>
                  <a:pt x="3" y="55"/>
                </a:lnTo>
                <a:lnTo>
                  <a:pt x="72" y="91"/>
                </a:lnTo>
                <a:lnTo>
                  <a:pt x="11" y="33"/>
                </a:lnTo>
                <a:lnTo>
                  <a:pt x="69" y="95"/>
                </a:lnTo>
                <a:lnTo>
                  <a:pt x="25" y="15"/>
                </a:lnTo>
                <a:lnTo>
                  <a:pt x="65" y="98"/>
                </a:lnTo>
                <a:lnTo>
                  <a:pt x="41" y="4"/>
                </a:lnTo>
                <a:lnTo>
                  <a:pt x="60" y="99"/>
                </a:lnTo>
                <a:lnTo>
                  <a:pt x="60" y="0"/>
                </a:lnTo>
                <a:close/>
              </a:path>
            </a:pathLst>
          </a:custGeom>
          <a:solidFill>
            <a:srgbClr val="FDFA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4008" tIns="32004" rIns="64008" bIns="32004"/>
          <a:lstStyle/>
          <a:p>
            <a:endParaRPr lang="en-US"/>
          </a:p>
        </p:txBody>
      </p:sp>
      <p:sp>
        <p:nvSpPr>
          <p:cNvPr id="2057" name="Freeform 6"/>
          <p:cNvSpPr>
            <a:spLocks/>
          </p:cNvSpPr>
          <p:nvPr/>
        </p:nvSpPr>
        <p:spPr bwMode="auto">
          <a:xfrm flipV="1">
            <a:off x="4810125" y="6223000"/>
            <a:ext cx="428625" cy="635000"/>
          </a:xfrm>
          <a:custGeom>
            <a:avLst/>
            <a:gdLst>
              <a:gd name="T0" fmla="*/ 2147483647 w 120"/>
              <a:gd name="T1" fmla="*/ 0 h 161"/>
              <a:gd name="T2" fmla="*/ 2147483647 w 120"/>
              <a:gd name="T3" fmla="*/ 2147483647 h 161"/>
              <a:gd name="T4" fmla="*/ 2147483647 w 120"/>
              <a:gd name="T5" fmla="*/ 2147483647 h 161"/>
              <a:gd name="T6" fmla="*/ 2147483647 w 120"/>
              <a:gd name="T7" fmla="*/ 2147483647 h 161"/>
              <a:gd name="T8" fmla="*/ 2147483647 w 120"/>
              <a:gd name="T9" fmla="*/ 2147483647 h 161"/>
              <a:gd name="T10" fmla="*/ 2147483647 w 120"/>
              <a:gd name="T11" fmla="*/ 2147483647 h 161"/>
              <a:gd name="T12" fmla="*/ 2147483647 w 120"/>
              <a:gd name="T13" fmla="*/ 2147483647 h 161"/>
              <a:gd name="T14" fmla="*/ 2147483647 w 120"/>
              <a:gd name="T15" fmla="*/ 2147483647 h 161"/>
              <a:gd name="T16" fmla="*/ 2147483647 w 120"/>
              <a:gd name="T17" fmla="*/ 2147483647 h 161"/>
              <a:gd name="T18" fmla="*/ 2147483647 w 120"/>
              <a:gd name="T19" fmla="*/ 2147483647 h 161"/>
              <a:gd name="T20" fmla="*/ 2147483647 w 120"/>
              <a:gd name="T21" fmla="*/ 2147483647 h 161"/>
              <a:gd name="T22" fmla="*/ 2147483647 w 120"/>
              <a:gd name="T23" fmla="*/ 2147483647 h 161"/>
              <a:gd name="T24" fmla="*/ 2147483647 w 120"/>
              <a:gd name="T25" fmla="*/ 2147483647 h 161"/>
              <a:gd name="T26" fmla="*/ 2147483647 w 120"/>
              <a:gd name="T27" fmla="*/ 2147483647 h 161"/>
              <a:gd name="T28" fmla="*/ 2147483647 w 120"/>
              <a:gd name="T29" fmla="*/ 2147483647 h 161"/>
              <a:gd name="T30" fmla="*/ 2147483647 w 120"/>
              <a:gd name="T31" fmla="*/ 2147483647 h 161"/>
              <a:gd name="T32" fmla="*/ 2147483647 w 120"/>
              <a:gd name="T33" fmla="*/ 2147483647 h 161"/>
              <a:gd name="T34" fmla="*/ 2147483647 w 120"/>
              <a:gd name="T35" fmla="*/ 2147483647 h 161"/>
              <a:gd name="T36" fmla="*/ 2147483647 w 120"/>
              <a:gd name="T37" fmla="*/ 2147483647 h 161"/>
              <a:gd name="T38" fmla="*/ 2147483647 w 120"/>
              <a:gd name="T39" fmla="*/ 2147483647 h 161"/>
              <a:gd name="T40" fmla="*/ 2147483647 w 120"/>
              <a:gd name="T41" fmla="*/ 2147483647 h 161"/>
              <a:gd name="T42" fmla="*/ 2147483647 w 120"/>
              <a:gd name="T43" fmla="*/ 2147483647 h 161"/>
              <a:gd name="T44" fmla="*/ 2147483647 w 120"/>
              <a:gd name="T45" fmla="*/ 2147483647 h 161"/>
              <a:gd name="T46" fmla="*/ 2147483647 w 120"/>
              <a:gd name="T47" fmla="*/ 2147483647 h 161"/>
              <a:gd name="T48" fmla="*/ 2147483647 w 120"/>
              <a:gd name="T49" fmla="*/ 2147483647 h 161"/>
              <a:gd name="T50" fmla="*/ 2147483647 w 120"/>
              <a:gd name="T51" fmla="*/ 2147483647 h 161"/>
              <a:gd name="T52" fmla="*/ 2147483647 w 120"/>
              <a:gd name="T53" fmla="*/ 2147483647 h 161"/>
              <a:gd name="T54" fmla="*/ 2147483647 w 120"/>
              <a:gd name="T55" fmla="*/ 2147483647 h 161"/>
              <a:gd name="T56" fmla="*/ 2147483647 w 120"/>
              <a:gd name="T57" fmla="*/ 2147483647 h 161"/>
              <a:gd name="T58" fmla="*/ 2147483647 w 120"/>
              <a:gd name="T59" fmla="*/ 2147483647 h 161"/>
              <a:gd name="T60" fmla="*/ 0 w 120"/>
              <a:gd name="T61" fmla="*/ 2147483647 h 161"/>
              <a:gd name="T62" fmla="*/ 2147483647 w 120"/>
              <a:gd name="T63" fmla="*/ 2147483647 h 161"/>
              <a:gd name="T64" fmla="*/ 2147483647 w 120"/>
              <a:gd name="T65" fmla="*/ 2147483647 h 161"/>
              <a:gd name="T66" fmla="*/ 2147483647 w 120"/>
              <a:gd name="T67" fmla="*/ 2147483647 h 161"/>
              <a:gd name="T68" fmla="*/ 2147483647 w 120"/>
              <a:gd name="T69" fmla="*/ 2147483647 h 161"/>
              <a:gd name="T70" fmla="*/ 2147483647 w 120"/>
              <a:gd name="T71" fmla="*/ 2147483647 h 161"/>
              <a:gd name="T72" fmla="*/ 2147483647 w 120"/>
              <a:gd name="T73" fmla="*/ 2147483647 h 161"/>
              <a:gd name="T74" fmla="*/ 2147483647 w 120"/>
              <a:gd name="T75" fmla="*/ 2147483647 h 161"/>
              <a:gd name="T76" fmla="*/ 2147483647 w 120"/>
              <a:gd name="T77" fmla="*/ 2147483647 h 161"/>
              <a:gd name="T78" fmla="*/ 2147483647 w 120"/>
              <a:gd name="T79" fmla="*/ 2147483647 h 161"/>
              <a:gd name="T80" fmla="*/ 2147483647 w 120"/>
              <a:gd name="T81" fmla="*/ 0 h 16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20"/>
              <a:gd name="T124" fmla="*/ 0 h 161"/>
              <a:gd name="T125" fmla="*/ 120 w 120"/>
              <a:gd name="T126" fmla="*/ 161 h 16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20" h="161">
                <a:moveTo>
                  <a:pt x="60" y="0"/>
                </a:moveTo>
                <a:lnTo>
                  <a:pt x="56" y="98"/>
                </a:lnTo>
                <a:lnTo>
                  <a:pt x="79" y="4"/>
                </a:lnTo>
                <a:lnTo>
                  <a:pt x="52" y="96"/>
                </a:lnTo>
                <a:lnTo>
                  <a:pt x="95" y="15"/>
                </a:lnTo>
                <a:lnTo>
                  <a:pt x="49" y="92"/>
                </a:lnTo>
                <a:lnTo>
                  <a:pt x="109" y="33"/>
                </a:lnTo>
                <a:lnTo>
                  <a:pt x="47" y="87"/>
                </a:lnTo>
                <a:lnTo>
                  <a:pt x="117" y="55"/>
                </a:lnTo>
                <a:lnTo>
                  <a:pt x="46" y="81"/>
                </a:lnTo>
                <a:lnTo>
                  <a:pt x="120" y="80"/>
                </a:lnTo>
                <a:lnTo>
                  <a:pt x="47" y="75"/>
                </a:lnTo>
                <a:lnTo>
                  <a:pt x="117" y="105"/>
                </a:lnTo>
                <a:lnTo>
                  <a:pt x="49" y="70"/>
                </a:lnTo>
                <a:lnTo>
                  <a:pt x="109" y="128"/>
                </a:lnTo>
                <a:lnTo>
                  <a:pt x="52" y="66"/>
                </a:lnTo>
                <a:lnTo>
                  <a:pt x="95" y="145"/>
                </a:lnTo>
                <a:lnTo>
                  <a:pt x="55" y="63"/>
                </a:lnTo>
                <a:lnTo>
                  <a:pt x="79" y="157"/>
                </a:lnTo>
                <a:lnTo>
                  <a:pt x="60" y="62"/>
                </a:lnTo>
                <a:lnTo>
                  <a:pt x="60" y="161"/>
                </a:lnTo>
                <a:lnTo>
                  <a:pt x="64" y="62"/>
                </a:lnTo>
                <a:lnTo>
                  <a:pt x="41" y="157"/>
                </a:lnTo>
                <a:lnTo>
                  <a:pt x="68" y="65"/>
                </a:lnTo>
                <a:lnTo>
                  <a:pt x="25" y="145"/>
                </a:lnTo>
                <a:lnTo>
                  <a:pt x="71" y="69"/>
                </a:lnTo>
                <a:lnTo>
                  <a:pt x="11" y="128"/>
                </a:lnTo>
                <a:lnTo>
                  <a:pt x="73" y="74"/>
                </a:lnTo>
                <a:lnTo>
                  <a:pt x="3" y="105"/>
                </a:lnTo>
                <a:lnTo>
                  <a:pt x="74" y="80"/>
                </a:lnTo>
                <a:lnTo>
                  <a:pt x="0" y="80"/>
                </a:lnTo>
                <a:lnTo>
                  <a:pt x="73" y="86"/>
                </a:lnTo>
                <a:lnTo>
                  <a:pt x="3" y="55"/>
                </a:lnTo>
                <a:lnTo>
                  <a:pt x="72" y="91"/>
                </a:lnTo>
                <a:lnTo>
                  <a:pt x="11" y="33"/>
                </a:lnTo>
                <a:lnTo>
                  <a:pt x="69" y="95"/>
                </a:lnTo>
                <a:lnTo>
                  <a:pt x="25" y="15"/>
                </a:lnTo>
                <a:lnTo>
                  <a:pt x="65" y="98"/>
                </a:lnTo>
                <a:lnTo>
                  <a:pt x="41" y="4"/>
                </a:lnTo>
                <a:lnTo>
                  <a:pt x="60" y="99"/>
                </a:lnTo>
                <a:lnTo>
                  <a:pt x="60" y="0"/>
                </a:lnTo>
                <a:close/>
              </a:path>
            </a:pathLst>
          </a:custGeom>
          <a:solidFill>
            <a:srgbClr val="FDFA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4008" tIns="32004" rIns="64008" bIns="32004"/>
          <a:lstStyle/>
          <a:p>
            <a:endParaRPr lang="en-US"/>
          </a:p>
        </p:txBody>
      </p:sp>
      <p:sp>
        <p:nvSpPr>
          <p:cNvPr id="2058" name="Freeform 6"/>
          <p:cNvSpPr>
            <a:spLocks/>
          </p:cNvSpPr>
          <p:nvPr/>
        </p:nvSpPr>
        <p:spPr bwMode="auto">
          <a:xfrm flipV="1">
            <a:off x="2381250" y="0"/>
            <a:ext cx="428625" cy="635000"/>
          </a:xfrm>
          <a:custGeom>
            <a:avLst/>
            <a:gdLst>
              <a:gd name="T0" fmla="*/ 2147483647 w 120"/>
              <a:gd name="T1" fmla="*/ 0 h 161"/>
              <a:gd name="T2" fmla="*/ 2147483647 w 120"/>
              <a:gd name="T3" fmla="*/ 2147483647 h 161"/>
              <a:gd name="T4" fmla="*/ 2147483647 w 120"/>
              <a:gd name="T5" fmla="*/ 2147483647 h 161"/>
              <a:gd name="T6" fmla="*/ 2147483647 w 120"/>
              <a:gd name="T7" fmla="*/ 2147483647 h 161"/>
              <a:gd name="T8" fmla="*/ 2147483647 w 120"/>
              <a:gd name="T9" fmla="*/ 2147483647 h 161"/>
              <a:gd name="T10" fmla="*/ 2147483647 w 120"/>
              <a:gd name="T11" fmla="*/ 2147483647 h 161"/>
              <a:gd name="T12" fmla="*/ 2147483647 w 120"/>
              <a:gd name="T13" fmla="*/ 2147483647 h 161"/>
              <a:gd name="T14" fmla="*/ 2147483647 w 120"/>
              <a:gd name="T15" fmla="*/ 2147483647 h 161"/>
              <a:gd name="T16" fmla="*/ 2147483647 w 120"/>
              <a:gd name="T17" fmla="*/ 2147483647 h 161"/>
              <a:gd name="T18" fmla="*/ 2147483647 w 120"/>
              <a:gd name="T19" fmla="*/ 2147483647 h 161"/>
              <a:gd name="T20" fmla="*/ 2147483647 w 120"/>
              <a:gd name="T21" fmla="*/ 2147483647 h 161"/>
              <a:gd name="T22" fmla="*/ 2147483647 w 120"/>
              <a:gd name="T23" fmla="*/ 2147483647 h 161"/>
              <a:gd name="T24" fmla="*/ 2147483647 w 120"/>
              <a:gd name="T25" fmla="*/ 2147483647 h 161"/>
              <a:gd name="T26" fmla="*/ 2147483647 w 120"/>
              <a:gd name="T27" fmla="*/ 2147483647 h 161"/>
              <a:gd name="T28" fmla="*/ 2147483647 w 120"/>
              <a:gd name="T29" fmla="*/ 2147483647 h 161"/>
              <a:gd name="T30" fmla="*/ 2147483647 w 120"/>
              <a:gd name="T31" fmla="*/ 2147483647 h 161"/>
              <a:gd name="T32" fmla="*/ 2147483647 w 120"/>
              <a:gd name="T33" fmla="*/ 2147483647 h 161"/>
              <a:gd name="T34" fmla="*/ 2147483647 w 120"/>
              <a:gd name="T35" fmla="*/ 2147483647 h 161"/>
              <a:gd name="T36" fmla="*/ 2147483647 w 120"/>
              <a:gd name="T37" fmla="*/ 2147483647 h 161"/>
              <a:gd name="T38" fmla="*/ 2147483647 w 120"/>
              <a:gd name="T39" fmla="*/ 2147483647 h 161"/>
              <a:gd name="T40" fmla="*/ 2147483647 w 120"/>
              <a:gd name="T41" fmla="*/ 2147483647 h 161"/>
              <a:gd name="T42" fmla="*/ 2147483647 w 120"/>
              <a:gd name="T43" fmla="*/ 2147483647 h 161"/>
              <a:gd name="T44" fmla="*/ 2147483647 w 120"/>
              <a:gd name="T45" fmla="*/ 2147483647 h 161"/>
              <a:gd name="T46" fmla="*/ 2147483647 w 120"/>
              <a:gd name="T47" fmla="*/ 2147483647 h 161"/>
              <a:gd name="T48" fmla="*/ 2147483647 w 120"/>
              <a:gd name="T49" fmla="*/ 2147483647 h 161"/>
              <a:gd name="T50" fmla="*/ 2147483647 w 120"/>
              <a:gd name="T51" fmla="*/ 2147483647 h 161"/>
              <a:gd name="T52" fmla="*/ 2147483647 w 120"/>
              <a:gd name="T53" fmla="*/ 2147483647 h 161"/>
              <a:gd name="T54" fmla="*/ 2147483647 w 120"/>
              <a:gd name="T55" fmla="*/ 2147483647 h 161"/>
              <a:gd name="T56" fmla="*/ 2147483647 w 120"/>
              <a:gd name="T57" fmla="*/ 2147483647 h 161"/>
              <a:gd name="T58" fmla="*/ 2147483647 w 120"/>
              <a:gd name="T59" fmla="*/ 2147483647 h 161"/>
              <a:gd name="T60" fmla="*/ 0 w 120"/>
              <a:gd name="T61" fmla="*/ 2147483647 h 161"/>
              <a:gd name="T62" fmla="*/ 2147483647 w 120"/>
              <a:gd name="T63" fmla="*/ 2147483647 h 161"/>
              <a:gd name="T64" fmla="*/ 2147483647 w 120"/>
              <a:gd name="T65" fmla="*/ 2147483647 h 161"/>
              <a:gd name="T66" fmla="*/ 2147483647 w 120"/>
              <a:gd name="T67" fmla="*/ 2147483647 h 161"/>
              <a:gd name="T68" fmla="*/ 2147483647 w 120"/>
              <a:gd name="T69" fmla="*/ 2147483647 h 161"/>
              <a:gd name="T70" fmla="*/ 2147483647 w 120"/>
              <a:gd name="T71" fmla="*/ 2147483647 h 161"/>
              <a:gd name="T72" fmla="*/ 2147483647 w 120"/>
              <a:gd name="T73" fmla="*/ 2147483647 h 161"/>
              <a:gd name="T74" fmla="*/ 2147483647 w 120"/>
              <a:gd name="T75" fmla="*/ 2147483647 h 161"/>
              <a:gd name="T76" fmla="*/ 2147483647 w 120"/>
              <a:gd name="T77" fmla="*/ 2147483647 h 161"/>
              <a:gd name="T78" fmla="*/ 2147483647 w 120"/>
              <a:gd name="T79" fmla="*/ 2147483647 h 161"/>
              <a:gd name="T80" fmla="*/ 2147483647 w 120"/>
              <a:gd name="T81" fmla="*/ 0 h 16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20"/>
              <a:gd name="T124" fmla="*/ 0 h 161"/>
              <a:gd name="T125" fmla="*/ 120 w 120"/>
              <a:gd name="T126" fmla="*/ 161 h 16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20" h="161">
                <a:moveTo>
                  <a:pt x="60" y="0"/>
                </a:moveTo>
                <a:lnTo>
                  <a:pt x="56" y="98"/>
                </a:lnTo>
                <a:lnTo>
                  <a:pt x="79" y="4"/>
                </a:lnTo>
                <a:lnTo>
                  <a:pt x="52" y="96"/>
                </a:lnTo>
                <a:lnTo>
                  <a:pt x="95" y="15"/>
                </a:lnTo>
                <a:lnTo>
                  <a:pt x="49" y="92"/>
                </a:lnTo>
                <a:lnTo>
                  <a:pt x="109" y="33"/>
                </a:lnTo>
                <a:lnTo>
                  <a:pt x="47" y="87"/>
                </a:lnTo>
                <a:lnTo>
                  <a:pt x="117" y="55"/>
                </a:lnTo>
                <a:lnTo>
                  <a:pt x="46" y="81"/>
                </a:lnTo>
                <a:lnTo>
                  <a:pt x="120" y="80"/>
                </a:lnTo>
                <a:lnTo>
                  <a:pt x="47" y="75"/>
                </a:lnTo>
                <a:lnTo>
                  <a:pt x="117" y="105"/>
                </a:lnTo>
                <a:lnTo>
                  <a:pt x="49" y="70"/>
                </a:lnTo>
                <a:lnTo>
                  <a:pt x="109" y="128"/>
                </a:lnTo>
                <a:lnTo>
                  <a:pt x="52" y="66"/>
                </a:lnTo>
                <a:lnTo>
                  <a:pt x="95" y="145"/>
                </a:lnTo>
                <a:lnTo>
                  <a:pt x="55" y="63"/>
                </a:lnTo>
                <a:lnTo>
                  <a:pt x="79" y="157"/>
                </a:lnTo>
                <a:lnTo>
                  <a:pt x="60" y="62"/>
                </a:lnTo>
                <a:lnTo>
                  <a:pt x="60" y="161"/>
                </a:lnTo>
                <a:lnTo>
                  <a:pt x="64" y="62"/>
                </a:lnTo>
                <a:lnTo>
                  <a:pt x="41" y="157"/>
                </a:lnTo>
                <a:lnTo>
                  <a:pt x="68" y="65"/>
                </a:lnTo>
                <a:lnTo>
                  <a:pt x="25" y="145"/>
                </a:lnTo>
                <a:lnTo>
                  <a:pt x="71" y="69"/>
                </a:lnTo>
                <a:lnTo>
                  <a:pt x="11" y="128"/>
                </a:lnTo>
                <a:lnTo>
                  <a:pt x="73" y="74"/>
                </a:lnTo>
                <a:lnTo>
                  <a:pt x="3" y="105"/>
                </a:lnTo>
                <a:lnTo>
                  <a:pt x="74" y="80"/>
                </a:lnTo>
                <a:lnTo>
                  <a:pt x="0" y="80"/>
                </a:lnTo>
                <a:lnTo>
                  <a:pt x="73" y="86"/>
                </a:lnTo>
                <a:lnTo>
                  <a:pt x="3" y="55"/>
                </a:lnTo>
                <a:lnTo>
                  <a:pt x="72" y="91"/>
                </a:lnTo>
                <a:lnTo>
                  <a:pt x="11" y="33"/>
                </a:lnTo>
                <a:lnTo>
                  <a:pt x="69" y="95"/>
                </a:lnTo>
                <a:lnTo>
                  <a:pt x="25" y="15"/>
                </a:lnTo>
                <a:lnTo>
                  <a:pt x="65" y="98"/>
                </a:lnTo>
                <a:lnTo>
                  <a:pt x="41" y="4"/>
                </a:lnTo>
                <a:lnTo>
                  <a:pt x="60" y="99"/>
                </a:lnTo>
                <a:lnTo>
                  <a:pt x="60" y="0"/>
                </a:lnTo>
                <a:close/>
              </a:path>
            </a:pathLst>
          </a:custGeom>
          <a:solidFill>
            <a:srgbClr val="FDFA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4008" tIns="32004" rIns="64008" bIns="32004"/>
          <a:lstStyle/>
          <a:p>
            <a:endParaRPr lang="en-US"/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 flipV="1">
            <a:off x="1666875" y="3492500"/>
            <a:ext cx="428625" cy="635000"/>
          </a:xfrm>
          <a:custGeom>
            <a:avLst/>
            <a:gdLst>
              <a:gd name="T0" fmla="*/ 2147483647 w 120"/>
              <a:gd name="T1" fmla="*/ 0 h 161"/>
              <a:gd name="T2" fmla="*/ 2147483647 w 120"/>
              <a:gd name="T3" fmla="*/ 2147483647 h 161"/>
              <a:gd name="T4" fmla="*/ 2147483647 w 120"/>
              <a:gd name="T5" fmla="*/ 2147483647 h 161"/>
              <a:gd name="T6" fmla="*/ 2147483647 w 120"/>
              <a:gd name="T7" fmla="*/ 2147483647 h 161"/>
              <a:gd name="T8" fmla="*/ 2147483647 w 120"/>
              <a:gd name="T9" fmla="*/ 2147483647 h 161"/>
              <a:gd name="T10" fmla="*/ 2147483647 w 120"/>
              <a:gd name="T11" fmla="*/ 2147483647 h 161"/>
              <a:gd name="T12" fmla="*/ 2147483647 w 120"/>
              <a:gd name="T13" fmla="*/ 2147483647 h 161"/>
              <a:gd name="T14" fmla="*/ 2147483647 w 120"/>
              <a:gd name="T15" fmla="*/ 2147483647 h 161"/>
              <a:gd name="T16" fmla="*/ 2147483647 w 120"/>
              <a:gd name="T17" fmla="*/ 2147483647 h 161"/>
              <a:gd name="T18" fmla="*/ 2147483647 w 120"/>
              <a:gd name="T19" fmla="*/ 2147483647 h 161"/>
              <a:gd name="T20" fmla="*/ 2147483647 w 120"/>
              <a:gd name="T21" fmla="*/ 2147483647 h 161"/>
              <a:gd name="T22" fmla="*/ 2147483647 w 120"/>
              <a:gd name="T23" fmla="*/ 2147483647 h 161"/>
              <a:gd name="T24" fmla="*/ 2147483647 w 120"/>
              <a:gd name="T25" fmla="*/ 2147483647 h 161"/>
              <a:gd name="T26" fmla="*/ 2147483647 w 120"/>
              <a:gd name="T27" fmla="*/ 2147483647 h 161"/>
              <a:gd name="T28" fmla="*/ 2147483647 w 120"/>
              <a:gd name="T29" fmla="*/ 2147483647 h 161"/>
              <a:gd name="T30" fmla="*/ 2147483647 w 120"/>
              <a:gd name="T31" fmla="*/ 2147483647 h 161"/>
              <a:gd name="T32" fmla="*/ 2147483647 w 120"/>
              <a:gd name="T33" fmla="*/ 2147483647 h 161"/>
              <a:gd name="T34" fmla="*/ 2147483647 w 120"/>
              <a:gd name="T35" fmla="*/ 2147483647 h 161"/>
              <a:gd name="T36" fmla="*/ 2147483647 w 120"/>
              <a:gd name="T37" fmla="*/ 2147483647 h 161"/>
              <a:gd name="T38" fmla="*/ 2147483647 w 120"/>
              <a:gd name="T39" fmla="*/ 2147483647 h 161"/>
              <a:gd name="T40" fmla="*/ 2147483647 w 120"/>
              <a:gd name="T41" fmla="*/ 2147483647 h 161"/>
              <a:gd name="T42" fmla="*/ 2147483647 w 120"/>
              <a:gd name="T43" fmla="*/ 2147483647 h 161"/>
              <a:gd name="T44" fmla="*/ 2147483647 w 120"/>
              <a:gd name="T45" fmla="*/ 2147483647 h 161"/>
              <a:gd name="T46" fmla="*/ 2147483647 w 120"/>
              <a:gd name="T47" fmla="*/ 2147483647 h 161"/>
              <a:gd name="T48" fmla="*/ 2147483647 w 120"/>
              <a:gd name="T49" fmla="*/ 2147483647 h 161"/>
              <a:gd name="T50" fmla="*/ 2147483647 w 120"/>
              <a:gd name="T51" fmla="*/ 2147483647 h 161"/>
              <a:gd name="T52" fmla="*/ 2147483647 w 120"/>
              <a:gd name="T53" fmla="*/ 2147483647 h 161"/>
              <a:gd name="T54" fmla="*/ 2147483647 w 120"/>
              <a:gd name="T55" fmla="*/ 2147483647 h 161"/>
              <a:gd name="T56" fmla="*/ 2147483647 w 120"/>
              <a:gd name="T57" fmla="*/ 2147483647 h 161"/>
              <a:gd name="T58" fmla="*/ 2147483647 w 120"/>
              <a:gd name="T59" fmla="*/ 2147483647 h 161"/>
              <a:gd name="T60" fmla="*/ 0 w 120"/>
              <a:gd name="T61" fmla="*/ 2147483647 h 161"/>
              <a:gd name="T62" fmla="*/ 2147483647 w 120"/>
              <a:gd name="T63" fmla="*/ 2147483647 h 161"/>
              <a:gd name="T64" fmla="*/ 2147483647 w 120"/>
              <a:gd name="T65" fmla="*/ 2147483647 h 161"/>
              <a:gd name="T66" fmla="*/ 2147483647 w 120"/>
              <a:gd name="T67" fmla="*/ 2147483647 h 161"/>
              <a:gd name="T68" fmla="*/ 2147483647 w 120"/>
              <a:gd name="T69" fmla="*/ 2147483647 h 161"/>
              <a:gd name="T70" fmla="*/ 2147483647 w 120"/>
              <a:gd name="T71" fmla="*/ 2147483647 h 161"/>
              <a:gd name="T72" fmla="*/ 2147483647 w 120"/>
              <a:gd name="T73" fmla="*/ 2147483647 h 161"/>
              <a:gd name="T74" fmla="*/ 2147483647 w 120"/>
              <a:gd name="T75" fmla="*/ 2147483647 h 161"/>
              <a:gd name="T76" fmla="*/ 2147483647 w 120"/>
              <a:gd name="T77" fmla="*/ 2147483647 h 161"/>
              <a:gd name="T78" fmla="*/ 2147483647 w 120"/>
              <a:gd name="T79" fmla="*/ 2147483647 h 161"/>
              <a:gd name="T80" fmla="*/ 2147483647 w 120"/>
              <a:gd name="T81" fmla="*/ 0 h 16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20"/>
              <a:gd name="T124" fmla="*/ 0 h 161"/>
              <a:gd name="T125" fmla="*/ 120 w 120"/>
              <a:gd name="T126" fmla="*/ 161 h 16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20" h="161">
                <a:moveTo>
                  <a:pt x="60" y="0"/>
                </a:moveTo>
                <a:lnTo>
                  <a:pt x="56" y="98"/>
                </a:lnTo>
                <a:lnTo>
                  <a:pt x="79" y="4"/>
                </a:lnTo>
                <a:lnTo>
                  <a:pt x="52" y="96"/>
                </a:lnTo>
                <a:lnTo>
                  <a:pt x="95" y="15"/>
                </a:lnTo>
                <a:lnTo>
                  <a:pt x="49" y="92"/>
                </a:lnTo>
                <a:lnTo>
                  <a:pt x="109" y="33"/>
                </a:lnTo>
                <a:lnTo>
                  <a:pt x="47" y="87"/>
                </a:lnTo>
                <a:lnTo>
                  <a:pt x="117" y="55"/>
                </a:lnTo>
                <a:lnTo>
                  <a:pt x="46" y="81"/>
                </a:lnTo>
                <a:lnTo>
                  <a:pt x="120" y="80"/>
                </a:lnTo>
                <a:lnTo>
                  <a:pt x="47" y="75"/>
                </a:lnTo>
                <a:lnTo>
                  <a:pt x="117" y="105"/>
                </a:lnTo>
                <a:lnTo>
                  <a:pt x="49" y="70"/>
                </a:lnTo>
                <a:lnTo>
                  <a:pt x="109" y="128"/>
                </a:lnTo>
                <a:lnTo>
                  <a:pt x="52" y="66"/>
                </a:lnTo>
                <a:lnTo>
                  <a:pt x="95" y="145"/>
                </a:lnTo>
                <a:lnTo>
                  <a:pt x="55" y="63"/>
                </a:lnTo>
                <a:lnTo>
                  <a:pt x="79" y="157"/>
                </a:lnTo>
                <a:lnTo>
                  <a:pt x="60" y="62"/>
                </a:lnTo>
                <a:lnTo>
                  <a:pt x="60" y="161"/>
                </a:lnTo>
                <a:lnTo>
                  <a:pt x="64" y="62"/>
                </a:lnTo>
                <a:lnTo>
                  <a:pt x="41" y="157"/>
                </a:lnTo>
                <a:lnTo>
                  <a:pt x="68" y="65"/>
                </a:lnTo>
                <a:lnTo>
                  <a:pt x="25" y="145"/>
                </a:lnTo>
                <a:lnTo>
                  <a:pt x="71" y="69"/>
                </a:lnTo>
                <a:lnTo>
                  <a:pt x="11" y="128"/>
                </a:lnTo>
                <a:lnTo>
                  <a:pt x="73" y="74"/>
                </a:lnTo>
                <a:lnTo>
                  <a:pt x="3" y="105"/>
                </a:lnTo>
                <a:lnTo>
                  <a:pt x="74" y="80"/>
                </a:lnTo>
                <a:lnTo>
                  <a:pt x="0" y="80"/>
                </a:lnTo>
                <a:lnTo>
                  <a:pt x="73" y="86"/>
                </a:lnTo>
                <a:lnTo>
                  <a:pt x="3" y="55"/>
                </a:lnTo>
                <a:lnTo>
                  <a:pt x="72" y="91"/>
                </a:lnTo>
                <a:lnTo>
                  <a:pt x="11" y="33"/>
                </a:lnTo>
                <a:lnTo>
                  <a:pt x="69" y="95"/>
                </a:lnTo>
                <a:lnTo>
                  <a:pt x="25" y="15"/>
                </a:lnTo>
                <a:lnTo>
                  <a:pt x="65" y="98"/>
                </a:lnTo>
                <a:lnTo>
                  <a:pt x="41" y="4"/>
                </a:lnTo>
                <a:lnTo>
                  <a:pt x="60" y="99"/>
                </a:lnTo>
                <a:lnTo>
                  <a:pt x="60" y="0"/>
                </a:lnTo>
                <a:close/>
              </a:path>
            </a:pathLst>
          </a:custGeom>
          <a:solidFill>
            <a:srgbClr val="FDFA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4008" tIns="32004" rIns="64008" bIns="32004"/>
          <a:lstStyle/>
          <a:p>
            <a:endParaRPr lang="en-US"/>
          </a:p>
        </p:txBody>
      </p:sp>
      <p:sp>
        <p:nvSpPr>
          <p:cNvPr id="2060" name="Freeform 6"/>
          <p:cNvSpPr>
            <a:spLocks/>
          </p:cNvSpPr>
          <p:nvPr/>
        </p:nvSpPr>
        <p:spPr bwMode="auto">
          <a:xfrm flipV="1">
            <a:off x="4333875" y="2159000"/>
            <a:ext cx="428625" cy="635000"/>
          </a:xfrm>
          <a:custGeom>
            <a:avLst/>
            <a:gdLst>
              <a:gd name="T0" fmla="*/ 2147483647 w 120"/>
              <a:gd name="T1" fmla="*/ 0 h 161"/>
              <a:gd name="T2" fmla="*/ 2147483647 w 120"/>
              <a:gd name="T3" fmla="*/ 2147483647 h 161"/>
              <a:gd name="T4" fmla="*/ 2147483647 w 120"/>
              <a:gd name="T5" fmla="*/ 2147483647 h 161"/>
              <a:gd name="T6" fmla="*/ 2147483647 w 120"/>
              <a:gd name="T7" fmla="*/ 2147483647 h 161"/>
              <a:gd name="T8" fmla="*/ 2147483647 w 120"/>
              <a:gd name="T9" fmla="*/ 2147483647 h 161"/>
              <a:gd name="T10" fmla="*/ 2147483647 w 120"/>
              <a:gd name="T11" fmla="*/ 2147483647 h 161"/>
              <a:gd name="T12" fmla="*/ 2147483647 w 120"/>
              <a:gd name="T13" fmla="*/ 2147483647 h 161"/>
              <a:gd name="T14" fmla="*/ 2147483647 w 120"/>
              <a:gd name="T15" fmla="*/ 2147483647 h 161"/>
              <a:gd name="T16" fmla="*/ 2147483647 w 120"/>
              <a:gd name="T17" fmla="*/ 2147483647 h 161"/>
              <a:gd name="T18" fmla="*/ 2147483647 w 120"/>
              <a:gd name="T19" fmla="*/ 2147483647 h 161"/>
              <a:gd name="T20" fmla="*/ 2147483647 w 120"/>
              <a:gd name="T21" fmla="*/ 2147483647 h 161"/>
              <a:gd name="T22" fmla="*/ 2147483647 w 120"/>
              <a:gd name="T23" fmla="*/ 2147483647 h 161"/>
              <a:gd name="T24" fmla="*/ 2147483647 w 120"/>
              <a:gd name="T25" fmla="*/ 2147483647 h 161"/>
              <a:gd name="T26" fmla="*/ 2147483647 w 120"/>
              <a:gd name="T27" fmla="*/ 2147483647 h 161"/>
              <a:gd name="T28" fmla="*/ 2147483647 w 120"/>
              <a:gd name="T29" fmla="*/ 2147483647 h 161"/>
              <a:gd name="T30" fmla="*/ 2147483647 w 120"/>
              <a:gd name="T31" fmla="*/ 2147483647 h 161"/>
              <a:gd name="T32" fmla="*/ 2147483647 w 120"/>
              <a:gd name="T33" fmla="*/ 2147483647 h 161"/>
              <a:gd name="T34" fmla="*/ 2147483647 w 120"/>
              <a:gd name="T35" fmla="*/ 2147483647 h 161"/>
              <a:gd name="T36" fmla="*/ 2147483647 w 120"/>
              <a:gd name="T37" fmla="*/ 2147483647 h 161"/>
              <a:gd name="T38" fmla="*/ 2147483647 w 120"/>
              <a:gd name="T39" fmla="*/ 2147483647 h 161"/>
              <a:gd name="T40" fmla="*/ 2147483647 w 120"/>
              <a:gd name="T41" fmla="*/ 2147483647 h 161"/>
              <a:gd name="T42" fmla="*/ 2147483647 w 120"/>
              <a:gd name="T43" fmla="*/ 2147483647 h 161"/>
              <a:gd name="T44" fmla="*/ 2147483647 w 120"/>
              <a:gd name="T45" fmla="*/ 2147483647 h 161"/>
              <a:gd name="T46" fmla="*/ 2147483647 w 120"/>
              <a:gd name="T47" fmla="*/ 2147483647 h 161"/>
              <a:gd name="T48" fmla="*/ 2147483647 w 120"/>
              <a:gd name="T49" fmla="*/ 2147483647 h 161"/>
              <a:gd name="T50" fmla="*/ 2147483647 w 120"/>
              <a:gd name="T51" fmla="*/ 2147483647 h 161"/>
              <a:gd name="T52" fmla="*/ 2147483647 w 120"/>
              <a:gd name="T53" fmla="*/ 2147483647 h 161"/>
              <a:gd name="T54" fmla="*/ 2147483647 w 120"/>
              <a:gd name="T55" fmla="*/ 2147483647 h 161"/>
              <a:gd name="T56" fmla="*/ 2147483647 w 120"/>
              <a:gd name="T57" fmla="*/ 2147483647 h 161"/>
              <a:gd name="T58" fmla="*/ 2147483647 w 120"/>
              <a:gd name="T59" fmla="*/ 2147483647 h 161"/>
              <a:gd name="T60" fmla="*/ 0 w 120"/>
              <a:gd name="T61" fmla="*/ 2147483647 h 161"/>
              <a:gd name="T62" fmla="*/ 2147483647 w 120"/>
              <a:gd name="T63" fmla="*/ 2147483647 h 161"/>
              <a:gd name="T64" fmla="*/ 2147483647 w 120"/>
              <a:gd name="T65" fmla="*/ 2147483647 h 161"/>
              <a:gd name="T66" fmla="*/ 2147483647 w 120"/>
              <a:gd name="T67" fmla="*/ 2147483647 h 161"/>
              <a:gd name="T68" fmla="*/ 2147483647 w 120"/>
              <a:gd name="T69" fmla="*/ 2147483647 h 161"/>
              <a:gd name="T70" fmla="*/ 2147483647 w 120"/>
              <a:gd name="T71" fmla="*/ 2147483647 h 161"/>
              <a:gd name="T72" fmla="*/ 2147483647 w 120"/>
              <a:gd name="T73" fmla="*/ 2147483647 h 161"/>
              <a:gd name="T74" fmla="*/ 2147483647 w 120"/>
              <a:gd name="T75" fmla="*/ 2147483647 h 161"/>
              <a:gd name="T76" fmla="*/ 2147483647 w 120"/>
              <a:gd name="T77" fmla="*/ 2147483647 h 161"/>
              <a:gd name="T78" fmla="*/ 2147483647 w 120"/>
              <a:gd name="T79" fmla="*/ 2147483647 h 161"/>
              <a:gd name="T80" fmla="*/ 2147483647 w 120"/>
              <a:gd name="T81" fmla="*/ 0 h 161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20"/>
              <a:gd name="T124" fmla="*/ 0 h 161"/>
              <a:gd name="T125" fmla="*/ 120 w 120"/>
              <a:gd name="T126" fmla="*/ 161 h 161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20" h="161">
                <a:moveTo>
                  <a:pt x="60" y="0"/>
                </a:moveTo>
                <a:lnTo>
                  <a:pt x="56" y="98"/>
                </a:lnTo>
                <a:lnTo>
                  <a:pt x="79" y="4"/>
                </a:lnTo>
                <a:lnTo>
                  <a:pt x="52" y="96"/>
                </a:lnTo>
                <a:lnTo>
                  <a:pt x="95" y="15"/>
                </a:lnTo>
                <a:lnTo>
                  <a:pt x="49" y="92"/>
                </a:lnTo>
                <a:lnTo>
                  <a:pt x="109" y="33"/>
                </a:lnTo>
                <a:lnTo>
                  <a:pt x="47" y="87"/>
                </a:lnTo>
                <a:lnTo>
                  <a:pt x="117" y="55"/>
                </a:lnTo>
                <a:lnTo>
                  <a:pt x="46" y="81"/>
                </a:lnTo>
                <a:lnTo>
                  <a:pt x="120" y="80"/>
                </a:lnTo>
                <a:lnTo>
                  <a:pt x="47" y="75"/>
                </a:lnTo>
                <a:lnTo>
                  <a:pt x="117" y="105"/>
                </a:lnTo>
                <a:lnTo>
                  <a:pt x="49" y="70"/>
                </a:lnTo>
                <a:lnTo>
                  <a:pt x="109" y="128"/>
                </a:lnTo>
                <a:lnTo>
                  <a:pt x="52" y="66"/>
                </a:lnTo>
                <a:lnTo>
                  <a:pt x="95" y="145"/>
                </a:lnTo>
                <a:lnTo>
                  <a:pt x="55" y="63"/>
                </a:lnTo>
                <a:lnTo>
                  <a:pt x="79" y="157"/>
                </a:lnTo>
                <a:lnTo>
                  <a:pt x="60" y="62"/>
                </a:lnTo>
                <a:lnTo>
                  <a:pt x="60" y="161"/>
                </a:lnTo>
                <a:lnTo>
                  <a:pt x="64" y="62"/>
                </a:lnTo>
                <a:lnTo>
                  <a:pt x="41" y="157"/>
                </a:lnTo>
                <a:lnTo>
                  <a:pt x="68" y="65"/>
                </a:lnTo>
                <a:lnTo>
                  <a:pt x="25" y="145"/>
                </a:lnTo>
                <a:lnTo>
                  <a:pt x="71" y="69"/>
                </a:lnTo>
                <a:lnTo>
                  <a:pt x="11" y="128"/>
                </a:lnTo>
                <a:lnTo>
                  <a:pt x="73" y="74"/>
                </a:lnTo>
                <a:lnTo>
                  <a:pt x="3" y="105"/>
                </a:lnTo>
                <a:lnTo>
                  <a:pt x="74" y="80"/>
                </a:lnTo>
                <a:lnTo>
                  <a:pt x="0" y="80"/>
                </a:lnTo>
                <a:lnTo>
                  <a:pt x="73" y="86"/>
                </a:lnTo>
                <a:lnTo>
                  <a:pt x="3" y="55"/>
                </a:lnTo>
                <a:lnTo>
                  <a:pt x="72" y="91"/>
                </a:lnTo>
                <a:lnTo>
                  <a:pt x="11" y="33"/>
                </a:lnTo>
                <a:lnTo>
                  <a:pt x="69" y="95"/>
                </a:lnTo>
                <a:lnTo>
                  <a:pt x="25" y="15"/>
                </a:lnTo>
                <a:lnTo>
                  <a:pt x="65" y="98"/>
                </a:lnTo>
                <a:lnTo>
                  <a:pt x="41" y="4"/>
                </a:lnTo>
                <a:lnTo>
                  <a:pt x="60" y="99"/>
                </a:lnTo>
                <a:lnTo>
                  <a:pt x="60" y="0"/>
                </a:lnTo>
                <a:close/>
              </a:path>
            </a:pathLst>
          </a:custGeom>
          <a:solidFill>
            <a:srgbClr val="FDFA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4008" tIns="32004" rIns="64008" bIns="32004"/>
          <a:lstStyle/>
          <a:p>
            <a:endParaRPr lang="en-US"/>
          </a:p>
        </p:txBody>
      </p:sp>
      <p:pic>
        <p:nvPicPr>
          <p:cNvPr id="2061" name="Picture 13" descr="Fireworks-0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538" y="-877888"/>
            <a:ext cx="1287462" cy="175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3" descr="Fireworks-0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5102225"/>
            <a:ext cx="1287463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8" descr="Fireworks-0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000500"/>
            <a:ext cx="985838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WordArt 10"/>
          <p:cNvSpPr>
            <a:spLocks noChangeArrowheads="1" noChangeShapeType="1" noTextEdit="1"/>
          </p:cNvSpPr>
          <p:nvPr/>
        </p:nvSpPr>
        <p:spPr bwMode="auto">
          <a:xfrm>
            <a:off x="1752600" y="4419600"/>
            <a:ext cx="5562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2400" b="1" i="1" kern="10" dirty="0">
              <a:ln w="12700">
                <a:solidFill>
                  <a:srgbClr val="FF33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0501">
                    <a:srgbClr val="0819FB"/>
                  </a:gs>
                  <a:gs pos="17501">
                    <a:srgbClr val="1A8D48"/>
                  </a:gs>
                  <a:gs pos="26000">
                    <a:srgbClr val="FFFF00"/>
                  </a:gs>
                  <a:gs pos="36500">
                    <a:srgbClr val="EE3F17"/>
                  </a:gs>
                  <a:gs pos="44000">
                    <a:srgbClr val="E81766"/>
                  </a:gs>
                  <a:gs pos="50000">
                    <a:srgbClr val="A603AB"/>
                  </a:gs>
                  <a:gs pos="56000">
                    <a:srgbClr val="E81766"/>
                  </a:gs>
                  <a:gs pos="63500">
                    <a:srgbClr val="EE3F17"/>
                  </a:gs>
                  <a:gs pos="74000">
                    <a:srgbClr val="FFFF00"/>
                  </a:gs>
                  <a:gs pos="82500">
                    <a:srgbClr val="1A8D48"/>
                  </a:gs>
                  <a:gs pos="89500">
                    <a:srgbClr val="0819FB"/>
                  </a:gs>
                  <a:gs pos="100000">
                    <a:srgbClr val="A603AB"/>
                  </a:gs>
                </a:gsLst>
                <a:lin ang="540000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 pitchFamily="18" charset="0"/>
              <a:ea typeface="Verdana"/>
              <a:cs typeface="Times New Roman" pitchFamily="18" charset="0"/>
            </a:endParaRPr>
          </a:p>
        </p:txBody>
      </p:sp>
      <p:pic>
        <p:nvPicPr>
          <p:cNvPr id="19" name="Picture 9" descr="1051494_347556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638800"/>
            <a:ext cx="8229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 descr="j019538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525" y="0"/>
            <a:ext cx="16414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WordArt 7"/>
          <p:cNvSpPr>
            <a:spLocks noChangeArrowheads="1" noChangeShapeType="1" noTextEdit="1"/>
          </p:cNvSpPr>
          <p:nvPr/>
        </p:nvSpPr>
        <p:spPr bwMode="auto">
          <a:xfrm>
            <a:off x="609600" y="304800"/>
            <a:ext cx="8305800" cy="3276600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41292"/>
              </a:avLst>
            </a:prstTxWarp>
          </a:bodyPr>
          <a:lstStyle/>
          <a:p>
            <a:pPr algn="ctr"/>
            <a:r>
              <a:rPr lang="en-US" sz="3200" kern="10" dirty="0" err="1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.VnTime" panose="020B7200000000000000" pitchFamily="34" charset="0"/>
              </a:rPr>
              <a:t>Chµo</a:t>
            </a:r>
            <a:r>
              <a:rPr lang="en-US" sz="3200" kern="10" dirty="0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.VnTime" panose="020B7200000000000000" pitchFamily="34" charset="0"/>
              </a:rPr>
              <a:t> </a:t>
            </a:r>
            <a:r>
              <a:rPr lang="en-US" sz="3200" kern="10" dirty="0" err="1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.VnTime" panose="020B7200000000000000" pitchFamily="34" charset="0"/>
              </a:rPr>
              <a:t>mõng</a:t>
            </a:r>
            <a:r>
              <a:rPr lang="en-US" sz="3200" kern="10" dirty="0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.VnTime" panose="020B7200000000000000" pitchFamily="34" charset="0"/>
              </a:rPr>
              <a:t> </a:t>
            </a:r>
            <a:r>
              <a:rPr lang="en-US" sz="3200" kern="10" dirty="0" err="1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.VnTime" panose="020B7200000000000000" pitchFamily="34" charset="0"/>
              </a:rPr>
              <a:t>c¸c</a:t>
            </a:r>
            <a:r>
              <a:rPr lang="en-US" sz="3200" kern="10" dirty="0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.VnTime" panose="020B7200000000000000" pitchFamily="34" charset="0"/>
              </a:rPr>
              <a:t> </a:t>
            </a:r>
            <a:r>
              <a:rPr lang="en-US" sz="3200" kern="10" dirty="0" smtClean="0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.VnTime" panose="020B7200000000000000" pitchFamily="34" charset="0"/>
              </a:rPr>
              <a:t> </a:t>
            </a:r>
            <a:r>
              <a:rPr lang="en-US" sz="3200" kern="10" dirty="0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.VnTime" panose="020B7200000000000000" pitchFamily="34" charset="0"/>
              </a:rPr>
              <a:t>c« </a:t>
            </a:r>
            <a:r>
              <a:rPr lang="en-US" sz="3200" kern="10" dirty="0" err="1" smtClean="0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kern="10" dirty="0" smtClean="0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10" dirty="0" err="1" smtClean="0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.VnTime" panose="020B7200000000000000" pitchFamily="34" charset="0"/>
              </a:rPr>
              <a:t>vÒ</a:t>
            </a:r>
            <a:r>
              <a:rPr lang="en-US" sz="3200" kern="10" dirty="0" smtClean="0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.VnTime" panose="020B7200000000000000" pitchFamily="34" charset="0"/>
              </a:rPr>
              <a:t> </a:t>
            </a:r>
            <a:r>
              <a:rPr lang="en-US" sz="3200" kern="10" dirty="0" err="1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.VnTime" panose="020B7200000000000000" pitchFamily="34" charset="0"/>
              </a:rPr>
              <a:t>dù</a:t>
            </a:r>
            <a:r>
              <a:rPr lang="en-US" sz="3200" kern="10" dirty="0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.VnTime" panose="020B7200000000000000" pitchFamily="34" charset="0"/>
              </a:rPr>
              <a:t> </a:t>
            </a:r>
            <a:r>
              <a:rPr lang="en-US" sz="3200" kern="10" dirty="0" err="1">
                <a:ln w="12700">
                  <a:pattFill prst="lgCheck">
                    <a:fgClr>
                      <a:schemeClr val="hlink"/>
                    </a:fgClr>
                    <a:bgClr>
                      <a:srgbClr val="FF0066"/>
                    </a:bgClr>
                  </a:patt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.VnTime" panose="020B7200000000000000" pitchFamily="34" charset="0"/>
              </a:rPr>
              <a:t>giê</a:t>
            </a:r>
            <a:endParaRPr lang="en-US" sz="3200" kern="10" dirty="0">
              <a:ln w="12700">
                <a:pattFill prst="lgCheck">
                  <a:fgClr>
                    <a:schemeClr val="hlink"/>
                  </a:fgClr>
                  <a:bgClr>
                    <a:srgbClr val="FF0066"/>
                  </a:bgClr>
                </a:patt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107763" dir="18900000" algn="ctr" rotWithShape="0">
                  <a:srgbClr val="C0C0C0">
                    <a:alpha val="50000"/>
                  </a:srgbClr>
                </a:outerShdw>
              </a:effectLst>
              <a:latin typeface=".VnTime" panose="020B7200000000000000" pitchFamily="34" charset="0"/>
            </a:endParaRPr>
          </a:p>
        </p:txBody>
      </p:sp>
      <p:pic>
        <p:nvPicPr>
          <p:cNvPr id="22" name="Picture 8" descr="j023413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6478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2054519" y="2971800"/>
            <a:ext cx="5779403" cy="19389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60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Tiết</a:t>
            </a:r>
            <a:r>
              <a:rPr lang="en-US" sz="6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60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tập</a:t>
            </a:r>
            <a:r>
              <a:rPr lang="en-US" sz="6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60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đọc</a:t>
            </a:r>
            <a:r>
              <a:rPr lang="en-US" sz="6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>
              <a:defRPr/>
            </a:pPr>
            <a:r>
              <a:rPr lang="en-US" sz="60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lớp</a:t>
            </a:r>
            <a:r>
              <a:rPr lang="en-US" sz="6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6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2B</a:t>
            </a:r>
            <a:endParaRPr lang="en-US" sz="6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4" name="TextBox 1"/>
          <p:cNvSpPr txBox="1">
            <a:spLocks noChangeArrowheads="1"/>
          </p:cNvSpPr>
          <p:nvPr/>
        </p:nvSpPr>
        <p:spPr bwMode="auto">
          <a:xfrm>
            <a:off x="1905000" y="4876800"/>
            <a:ext cx="69685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i="1" dirty="0" err="1"/>
              <a:t>Giáo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viên</a:t>
            </a:r>
            <a:r>
              <a:rPr lang="en-US" altLang="en-US" sz="3600" i="1" dirty="0"/>
              <a:t>: </a:t>
            </a:r>
            <a:r>
              <a:rPr lang="en-US" altLang="en-US" sz="3600" i="1" dirty="0" err="1" smtClean="0"/>
              <a:t>Nguyễn</a:t>
            </a:r>
            <a:r>
              <a:rPr lang="en-US" altLang="en-US" sz="3600" i="1" dirty="0" smtClean="0"/>
              <a:t> </a:t>
            </a:r>
            <a:r>
              <a:rPr lang="en-US" altLang="en-US" sz="3600" i="1" dirty="0" err="1" smtClean="0"/>
              <a:t>Thị</a:t>
            </a:r>
            <a:r>
              <a:rPr lang="en-US" altLang="en-US" sz="3600" i="1" dirty="0" smtClean="0"/>
              <a:t> </a:t>
            </a:r>
            <a:r>
              <a:rPr lang="en-US" altLang="en-US" sz="3600" i="1" dirty="0" err="1" smtClean="0"/>
              <a:t>Hồng</a:t>
            </a:r>
            <a:r>
              <a:rPr lang="en-US" altLang="en-US" sz="3600" i="1" dirty="0" smtClean="0"/>
              <a:t> </a:t>
            </a:r>
            <a:r>
              <a:rPr lang="en-US" altLang="en-US" sz="3600" i="1" dirty="0" err="1" smtClean="0"/>
              <a:t>Hạnh</a:t>
            </a:r>
            <a:endParaRPr lang="en-US" alt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295716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Kết quả hình ảnh cho con gọng v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2" name="AutoShape 4" descr="Kết quả hình ảnh cho con gọng v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0" descr="images[15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372" y="1524000"/>
            <a:ext cx="4299268" cy="4191000"/>
          </a:xfrm>
          <a:prstGeom prst="rect">
            <a:avLst/>
          </a:prstGeom>
          <a:noFill/>
          <a:ln w="57150" cmpd="thickThin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3" name="Picture 11" descr="images[3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8983" y="1497047"/>
            <a:ext cx="4326917" cy="4217953"/>
          </a:xfrm>
          <a:prstGeom prst="rect">
            <a:avLst/>
          </a:prstGeom>
          <a:noFill/>
          <a:ln w="57150" cmpd="thickThin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93675" y="433675"/>
            <a:ext cx="72181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Bèo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bèo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bèo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200" b="1" smtClean="0">
                <a:latin typeface="Times New Roman" pitchFamily="18" charset="0"/>
                <a:cs typeface="Times New Roman" pitchFamily="18" charset="0"/>
              </a:rPr>
              <a:t>):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1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5" descr="Tap Doc_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3096"/>
            <a:ext cx="8485261" cy="562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29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5" descr="Tap Doc_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69" y="322548"/>
            <a:ext cx="8485261" cy="562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2514600" y="5680364"/>
            <a:ext cx="34636" cy="34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29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Kết quả hình ảnh cho con gọng v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2" name="AutoShape 4" descr="Kết quả hình ảnh cho con gọng v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533" name="Picture 5" descr="C:\tải xuố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304799"/>
            <a:ext cx="5600700" cy="2947737"/>
          </a:xfrm>
          <a:prstGeom prst="rect">
            <a:avLst/>
          </a:prstGeom>
          <a:noFill/>
        </p:spPr>
      </p:pic>
      <p:pic>
        <p:nvPicPr>
          <p:cNvPr id="22534" name="Picture 6" descr="C:\tải xuống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793" y="3505200"/>
            <a:ext cx="4301686" cy="2895600"/>
          </a:xfrm>
          <a:prstGeom prst="rect">
            <a:avLst/>
          </a:prstGeom>
          <a:noFill/>
        </p:spPr>
      </p:pic>
      <p:pic>
        <p:nvPicPr>
          <p:cNvPr id="22535" name="Picture 7" descr="C:\16-Ca-san-sa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72909" y="3505200"/>
            <a:ext cx="4671091" cy="2895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576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90600" y="4419600"/>
            <a:ext cx="6477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Mèn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Trũi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524321"/>
            <a:ext cx="6934200" cy="3381375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6657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" y="1828800"/>
            <a:ext cx="8229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ct val="50000"/>
              </a:spcBef>
              <a:buNone/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chớm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vắt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,/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trông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.//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vó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sạm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gầy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,/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nghênh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vó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lầy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bái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.//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ả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kềnh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giương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lồi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yếm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ngó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theo.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xăng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nghênh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váng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.//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102898"/>
            <a:ext cx="4249782" cy="769938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Arial" charset="0"/>
              </a:rPr>
              <a:t>Luyện</a:t>
            </a:r>
            <a:r>
              <a:rPr lang="en-US" sz="96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Arial" charset="0"/>
              </a:rPr>
              <a:t>  </a:t>
            </a:r>
            <a:r>
              <a:rPr lang="en-US" sz="9600" b="1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Arial" charset="0"/>
              </a:rPr>
              <a:t>đọc</a:t>
            </a:r>
            <a:r>
              <a:rPr lang="en-US" sz="96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Arial" charset="0"/>
              </a:rPr>
              <a:t> </a:t>
            </a:r>
            <a:r>
              <a:rPr lang="en-US" sz="9600" b="1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Arial" charset="0"/>
              </a:rPr>
              <a:t>lại</a:t>
            </a:r>
            <a:endParaRPr lang="en-US" sz="96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NI-Helve" pitchFamily="2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33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362200"/>
            <a:ext cx="8229600" cy="1782762"/>
          </a:xfrm>
        </p:spPr>
        <p:txBody>
          <a:bodyPr/>
          <a:lstStyle/>
          <a:p>
            <a:pPr algn="l"/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43200" y="762000"/>
            <a:ext cx="318548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cap="none" spc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Củng cố:</a:t>
            </a:r>
            <a:endParaRPr lang="en-US" sz="8000" b="1" cap="none" spc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209800"/>
            <a:ext cx="845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Qua bài văn, em thấy cuộc đi chơi của hai chú dế có gì thú vị?</a:t>
            </a:r>
            <a:endParaRPr lang="en-US" sz="40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46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WordArt 5"/>
          <p:cNvSpPr>
            <a:spLocks noChangeArrowheads="1" noChangeShapeType="1" noTextEdit="1"/>
          </p:cNvSpPr>
          <p:nvPr/>
        </p:nvSpPr>
        <p:spPr bwMode="auto">
          <a:xfrm>
            <a:off x="666750" y="381000"/>
            <a:ext cx="7962900" cy="3429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>
                    <a:alpha val="72156"/>
                  </a:srgbClr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XIN CHÂN THÀNH CẢM ƠN QUÝ THẦY CÔ</a:t>
            </a:r>
          </a:p>
          <a:p>
            <a:pPr algn="ctr"/>
            <a:r>
              <a:rPr lang="vi-VN" sz="3600" b="1" i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>
                    <a:alpha val="72156"/>
                  </a:srgbClr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CÙNG CÁC EM HỌC SINH</a:t>
            </a:r>
            <a:endParaRPr lang="en-US" sz="3600" b="1" i="1" kern="1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>
                  <a:alpha val="72156"/>
                </a:srgbClr>
              </a:solidFill>
              <a:effectLst>
                <a:outerShdw dist="107763" dir="13500000" algn="ctr" rotWithShape="0">
                  <a:srgbClr val="808080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2532" name="Picture 7" descr="kitt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867150"/>
            <a:ext cx="1066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8" descr="kitt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3886200"/>
            <a:ext cx="1066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9" descr="kitt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886200"/>
            <a:ext cx="1066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kitt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48100"/>
            <a:ext cx="1066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kitt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810000"/>
            <a:ext cx="1066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kitt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771900"/>
            <a:ext cx="1066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725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KIỂM TRA BÀI CŨ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2133600"/>
            <a:ext cx="861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1, 2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8150" y="2362200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Bím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tóc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đuôi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sam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1000"/>
            <a:ext cx="77724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6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k14.vcmedia.vn/thumb_w/600/TUcCKsDLlXNsjUG7RZV5C4G4GPDR4i/Image/2014/06/d1-9fc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0"/>
            <a:ext cx="7086600" cy="6705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380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Tap Doc_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2"/>
          <a:stretch>
            <a:fillRect/>
          </a:stretch>
        </p:blipFill>
        <p:spPr bwMode="auto">
          <a:xfrm>
            <a:off x="3886200" y="1755775"/>
            <a:ext cx="4419600" cy="27305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04801" y="304800"/>
            <a:ext cx="8153400" cy="5888182"/>
            <a:chOff x="1001308" y="1633306"/>
            <a:chExt cx="10734217" cy="2988443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001308" y="1657826"/>
              <a:ext cx="5272747" cy="2963923"/>
              <a:chOff x="1001308" y="1657826"/>
              <a:chExt cx="5272747" cy="2963923"/>
            </a:xfrm>
          </p:grpSpPr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1308" y="1657826"/>
                <a:ext cx="5272747" cy="2963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Rectangle 8"/>
              <p:cNvSpPr/>
              <p:nvPr/>
            </p:nvSpPr>
            <p:spPr>
              <a:xfrm>
                <a:off x="1188625" y="3886547"/>
                <a:ext cx="1858883" cy="59864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800" dirty="0" err="1"/>
                  <a:t>Dế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mèn</a:t>
                </a:r>
                <a:endParaRPr lang="en-US" sz="2800" dirty="0"/>
              </a:p>
            </p:txBody>
          </p:sp>
        </p:grpSp>
        <p:grpSp>
          <p:nvGrpSpPr>
            <p:cNvPr id="5" name="Group 7"/>
            <p:cNvGrpSpPr>
              <a:grpSpLocks/>
            </p:cNvGrpSpPr>
            <p:nvPr/>
          </p:nvGrpSpPr>
          <p:grpSpPr bwMode="auto">
            <a:xfrm>
              <a:off x="6226316" y="1633306"/>
              <a:ext cx="5509209" cy="2963922"/>
              <a:chOff x="6226316" y="1633306"/>
              <a:chExt cx="5509209" cy="2963922"/>
            </a:xfrm>
          </p:grpSpPr>
          <p:pic>
            <p:nvPicPr>
              <p:cNvPr id="6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26316" y="1633306"/>
                <a:ext cx="5509209" cy="29639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Rectangle 6"/>
              <p:cNvSpPr/>
              <p:nvPr/>
            </p:nvSpPr>
            <p:spPr>
              <a:xfrm>
                <a:off x="9876641" y="3886547"/>
                <a:ext cx="1858884" cy="60022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2800" dirty="0" err="1"/>
                  <a:t>Dế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trũi</a:t>
                </a:r>
                <a:endParaRPr lang="en-US" sz="28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934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-Point Star 3"/>
          <p:cNvSpPr/>
          <p:nvPr/>
        </p:nvSpPr>
        <p:spPr bwMode="auto">
          <a:xfrm>
            <a:off x="1371600" y="152400"/>
            <a:ext cx="7086600" cy="1828800"/>
          </a:xfrm>
          <a:prstGeom prst="star10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sz="4000" dirty="0">
                <a:solidFill>
                  <a:schemeClr val="tx1"/>
                </a:solidFill>
                <a:latin typeface="Times New Roman" pitchFamily="18" charset="0"/>
              </a:rPr>
              <a:t>PHIẾU GIAO VIỆC</a:t>
            </a:r>
          </a:p>
        </p:txBody>
      </p:sp>
      <p:sp>
        <p:nvSpPr>
          <p:cNvPr id="5" name="Horizontal Scroll 4"/>
          <p:cNvSpPr/>
          <p:nvPr/>
        </p:nvSpPr>
        <p:spPr bwMode="auto">
          <a:xfrm>
            <a:off x="457200" y="1276639"/>
            <a:ext cx="8458200" cy="5546725"/>
          </a:xfrm>
          <a:prstGeom prst="horizontalScroll">
            <a:avLst>
              <a:gd name="adj" fmla="val 5441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defRPr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1:     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lẫn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…………………………………………………....</a:t>
            </a:r>
          </a:p>
          <a:p>
            <a:pPr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2:       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ngắt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vi-VN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:…… ………………………………..</a:t>
            </a:r>
          </a:p>
          <a:p>
            <a:pPr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41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42900" y="794266"/>
            <a:ext cx="8305800" cy="5440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en-US" alt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alt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Dế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Trũi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rủ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dọc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lại,làm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trôi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ct val="50000"/>
              </a:spcBef>
              <a:buNone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chớm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vó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sạm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nghênh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vó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ả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kềnh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giương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lồi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ngó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theo.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xăng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nghênh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váng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2571750" y="4375944"/>
            <a:ext cx="8001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en-US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6096000" y="9347994"/>
            <a:ext cx="60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10344150" y="9347994"/>
            <a:ext cx="60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8134350" y="9862344"/>
            <a:ext cx="68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1741" y="1428717"/>
            <a:ext cx="445956" cy="369332"/>
          </a:xfrm>
          <a:prstGeom prst="rect">
            <a:avLst/>
          </a:prstGeom>
          <a:solidFill>
            <a:srgbClr val="FF00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 smtClean="0"/>
              <a:t>Đ1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21741" y="2328543"/>
            <a:ext cx="459811" cy="369332"/>
          </a:xfrm>
          <a:prstGeom prst="rect">
            <a:avLst/>
          </a:prstGeom>
          <a:solidFill>
            <a:srgbClr val="FF00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 smtClean="0"/>
              <a:t>Đ2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15222" y="3185782"/>
            <a:ext cx="445956" cy="369332"/>
          </a:xfrm>
          <a:prstGeom prst="rect">
            <a:avLst/>
          </a:prstGeom>
          <a:solidFill>
            <a:srgbClr val="FF006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 smtClean="0"/>
              <a:t>Đ3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 bwMode="auto">
          <a:xfrm flipH="1">
            <a:off x="6734824" y="1880254"/>
            <a:ext cx="228600" cy="457200"/>
          </a:xfrm>
          <a:prstGeom prst="line">
            <a:avLst/>
          </a:prstGeom>
          <a:ln>
            <a:solidFill>
              <a:srgbClr val="FF0066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 bwMode="auto">
          <a:xfrm flipH="1">
            <a:off x="6591300" y="1871343"/>
            <a:ext cx="228600" cy="457200"/>
          </a:xfrm>
          <a:prstGeom prst="line">
            <a:avLst/>
          </a:prstGeom>
          <a:ln>
            <a:solidFill>
              <a:srgbClr val="FF0066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-76200" y="4078958"/>
            <a:ext cx="9144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600" i="1" dirty="0">
                <a:solidFill>
                  <a:srgbClr val="0000FF"/>
                </a:solidFill>
                <a:cs typeface="Times New Roman" panose="02020603050405020304" pitchFamily="18" charset="0"/>
              </a:rPr>
              <a:t>          </a:t>
            </a:r>
            <a:r>
              <a:rPr lang="en-US" altLang="en-US" sz="2600" i="1" dirty="0" smtClean="0">
                <a:cs typeface="Times New Roman" panose="02020603050405020304" pitchFamily="18" charset="0"/>
              </a:rPr>
              <a:t>. </a:t>
            </a:r>
            <a:r>
              <a:rPr lang="en-US" altLang="en-US" sz="2600" i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            </a:t>
            </a:r>
            <a:r>
              <a:rPr lang="en-US" altLang="en-US" sz="2600" i="1" dirty="0">
                <a:solidFill>
                  <a:srgbClr val="0000FF"/>
                </a:solidFill>
                <a:cs typeface="Times New Roman" panose="02020603050405020304" pitchFamily="18" charset="0"/>
              </a:rPr>
              <a:t>	       </a:t>
            </a:r>
          </a:p>
        </p:txBody>
      </p:sp>
      <p:cxnSp>
        <p:nvCxnSpPr>
          <p:cNvPr id="22" name="Straight Connector 21"/>
          <p:cNvCxnSpPr/>
          <p:nvPr/>
        </p:nvCxnSpPr>
        <p:spPr bwMode="auto">
          <a:xfrm flipH="1">
            <a:off x="1257300" y="5777530"/>
            <a:ext cx="228600" cy="457200"/>
          </a:xfrm>
          <a:prstGeom prst="line">
            <a:avLst/>
          </a:prstGeom>
          <a:ln>
            <a:solidFill>
              <a:srgbClr val="FF0066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 bwMode="auto">
          <a:xfrm flipH="1">
            <a:off x="1143000" y="5799187"/>
            <a:ext cx="228600" cy="457200"/>
          </a:xfrm>
          <a:prstGeom prst="line">
            <a:avLst/>
          </a:prstGeom>
          <a:ln>
            <a:solidFill>
              <a:srgbClr val="FF0066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 bwMode="auto">
          <a:xfrm flipH="1">
            <a:off x="7905750" y="2679944"/>
            <a:ext cx="228600" cy="457200"/>
          </a:xfrm>
          <a:prstGeom prst="line">
            <a:avLst/>
          </a:prstGeom>
          <a:ln>
            <a:solidFill>
              <a:srgbClr val="FF0066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 bwMode="auto">
          <a:xfrm flipH="1">
            <a:off x="8020050" y="2688902"/>
            <a:ext cx="228600" cy="457200"/>
          </a:xfrm>
          <a:prstGeom prst="line">
            <a:avLst/>
          </a:prstGeom>
          <a:ln>
            <a:solidFill>
              <a:srgbClr val="FF0066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6" name="Content Placeholder 2"/>
          <p:cNvSpPr txBox="1">
            <a:spLocks/>
          </p:cNvSpPr>
          <p:nvPr/>
        </p:nvSpPr>
        <p:spPr bwMode="auto">
          <a:xfrm>
            <a:off x="152400" y="3200301"/>
            <a:ext cx="9144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600" i="1" dirty="0">
                <a:solidFill>
                  <a:srgbClr val="0000FF"/>
                </a:solidFill>
                <a:cs typeface="Times New Roman" panose="02020603050405020304" pitchFamily="18" charset="0"/>
              </a:rPr>
              <a:t>          </a:t>
            </a:r>
            <a:r>
              <a:rPr lang="en-US" altLang="en-US" sz="2600" i="1" dirty="0" smtClean="0">
                <a:cs typeface="Times New Roman" panose="02020603050405020304" pitchFamily="18" charset="0"/>
              </a:rPr>
              <a:t>. </a:t>
            </a:r>
            <a:r>
              <a:rPr lang="en-US" altLang="en-US" sz="2600" i="1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            </a:t>
            </a:r>
            <a:r>
              <a:rPr lang="en-US" altLang="en-US" sz="2600" i="1" dirty="0">
                <a:solidFill>
                  <a:srgbClr val="0000FF"/>
                </a:solidFill>
                <a:cs typeface="Times New Roman" panose="02020603050405020304" pitchFamily="18" charset="0"/>
              </a:rPr>
              <a:t>	       </a:t>
            </a:r>
          </a:p>
        </p:txBody>
      </p:sp>
    </p:spTree>
    <p:extLst>
      <p:ext uri="{BB962C8B-B14F-4D97-AF65-F5344CB8AC3E}">
        <p14:creationId xmlns:p14="http://schemas.microsoft.com/office/powerpoint/2010/main" val="396866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1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2"/>
          <p:cNvSpPr txBox="1">
            <a:spLocks/>
          </p:cNvSpPr>
          <p:nvPr/>
        </p:nvSpPr>
        <p:spPr bwMode="auto">
          <a:xfrm>
            <a:off x="235526" y="2361401"/>
            <a:ext cx="8908474" cy="2909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Những anh gọng vó đen sạm, gầy và cao, nghênh cặp chân gọng vó đứng trên bãi lầy bái phục nhìn theo chúng tôi.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 rot="5400000">
            <a:off x="5191991" y="3740146"/>
            <a:ext cx="533400" cy="152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7277100" y="3740146"/>
            <a:ext cx="533400" cy="152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6158345" y="4238910"/>
            <a:ext cx="533400" cy="152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3467100" y="4725982"/>
            <a:ext cx="533400" cy="152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>
            <a:off x="3314700" y="4725982"/>
            <a:ext cx="533400" cy="152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86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2 - &amp;quot;KIỂM TRA BÀI CŨ&amp;quot;&quot;/&gt;&lt;property id=&quot;20307&quot; value=&quot;258&quot;/&gt;&lt;/object&gt;&lt;object type=&quot;3&quot; unique_id=&quot;10005&quot;&gt;&lt;property id=&quot;20148&quot; value=&quot;5&quot;/&gt;&lt;property id=&quot;20300&quot; value=&quot;Slide 3&quot;/&gt;&lt;property id=&quot;20307&quot; value=&quot;259&quot;/&gt;&lt;/object&gt;&lt;object type=&quot;3&quot; unique_id=&quot;10006&quot;&gt;&lt;property id=&quot;20148&quot; value=&quot;5&quot;/&gt;&lt;property id=&quot;20300&quot; value=&quot;Slide 4&quot;/&gt;&lt;property id=&quot;20307&quot; value=&quot;256&quot;/&gt;&lt;/object&gt;&lt;object type=&quot;3&quot; unique_id=&quot;10007&quot;&gt;&lt;property id=&quot;20148&quot; value=&quot;5&quot;/&gt;&lt;property id=&quot;20300&quot; value=&quot;Slide 6 - &amp;quot;Bài đọc được chia thành 2 đoạn&amp;quot;&quot;/&gt;&lt;property id=&quot;20307&quot; value=&quot;261&quot;/&gt;&lt;/object&gt;&lt;object type=&quot;3&quot; unique_id=&quot;10008&quot;&gt;&lt;property id=&quot;20148&quot; value=&quot;5&quot;/&gt;&lt;property id=&quot;20300&quot; value=&quot;Slide 5 - &amp;quot;Luyện đọc từ khó&amp;quot;&quot;/&gt;&lt;property id=&quot;20307&quot; value=&quot;260&quot;/&gt;&lt;/object&gt;&lt;object type=&quot;3&quot; unique_id=&quot;10044&quot;&gt;&lt;property id=&quot;20148&quot; value=&quot;5&quot;/&gt;&lt;property id=&quot;20300&quot; value=&quot;Slide 7 - &amp;quot;Luyện đọc câu&amp;quot;&quot;/&gt;&lt;property id=&quot;20307&quot; value=&quot;262&quot;/&gt;&lt;/object&gt;&lt;object type=&quot;3&quot; unique_id=&quot;10045&quot;&gt;&lt;property id=&quot;20148&quot; value=&quot;5&quot;/&gt;&lt;property id=&quot;20300&quot; value=&quot;Slide 8&quot;/&gt;&lt;property id=&quot;20307&quot; value=&quot;264&quot;/&gt;&lt;/object&gt;&lt;object type=&quot;3&quot; unique_id=&quot;10046&quot;&gt;&lt;property id=&quot;20148&quot; value=&quot;5&quot;/&gt;&lt;property id=&quot;20300&quot; value=&quot;Slide 9 - &amp;quot;Tìm hiểu bài&amp;quot;&quot;/&gt;&lt;property id=&quot;20307&quot; value=&quot;265&quot;/&gt;&lt;/object&gt;&lt;object type=&quot;3&quot; unique_id=&quot;10109&quot;&gt;&lt;property id=&quot;20148&quot; value=&quot;5&quot;/&gt;&lt;property id=&quot;20300&quot; value=&quot;Slide 1&quot;/&gt;&lt;property id=&quot;20307&quot; value=&quot;270&quot;/&gt;&lt;/object&gt;&lt;object type=&quot;3&quot; unique_id=&quot;10110&quot;&gt;&lt;property id=&quot;20148&quot; value=&quot;5&quot;/&gt;&lt;property id=&quot;20300&quot; value=&quot;Slide 10 - &amp;quot;&amp;#x0D;&amp;#x0A;&amp;quot;&quot;/&gt;&lt;property id=&quot;20307&quot; value=&quot;267&quot;/&gt;&lt;/object&gt;&lt;object type=&quot;3&quot; unique_id=&quot;10111&quot;&gt;&lt;property id=&quot;20148&quot; value=&quot;5&quot;/&gt;&lt;property id=&quot;20300&quot; value=&quot;Slide 11 - &amp;quot;Nội dung chính&amp;quot;&quot;/&gt;&lt;property id=&quot;20307&quot; value=&quot;268&quot;/&gt;&lt;/object&gt;&lt;object type=&quot;3&quot; unique_id=&quot;10112&quot;&gt;&lt;property id=&quot;20148&quot; value=&quot;5&quot;/&gt;&lt;property id=&quot;20300&quot; value=&quot;Slide 13&quot;/&gt;&lt;property id=&quot;20307&quot; value=&quot;269&quot;/&gt;&lt;/object&gt;&lt;object type=&quot;3&quot; unique_id=&quot;10128&quot;&gt;&lt;property id=&quot;20148&quot; value=&quot;5&quot;/&gt;&lt;property id=&quot;20300&quot; value=&quot;Slide 12 - &amp;quot;LUYỆN ĐỌC&amp;quot;&quot;/&gt;&lt;property id=&quot;20307&quot; value=&quot;27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</TotalTime>
  <Words>334</Words>
  <Application>Microsoft Office PowerPoint</Application>
  <PresentationFormat>On-screen Show (4:3)</PresentationFormat>
  <Paragraphs>45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.VnTime</vt:lpstr>
      <vt:lpstr>Arial</vt:lpstr>
      <vt:lpstr>Calibri</vt:lpstr>
      <vt:lpstr>Times New Roman</vt:lpstr>
      <vt:lpstr>Verdana</vt:lpstr>
      <vt:lpstr>VNI-Helve</vt:lpstr>
      <vt:lpstr>1_Office Theme</vt:lpstr>
      <vt:lpstr>Office Theme</vt:lpstr>
      <vt:lpstr>PowerPoint Presentation</vt:lpstr>
      <vt:lpstr>KIỂM TRA BÀI CŨ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Tìm hiểu bài</vt:lpstr>
      <vt:lpstr>PowerPoint Presentation</vt:lpstr>
      <vt:lpstr>PowerPoint Presentation</vt:lpstr>
      <vt:lpstr>PowerPoint Presentation</vt:lpstr>
      <vt:lpstr>PowerPoint Presentation</vt:lpstr>
      <vt:lpstr>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Windows User</cp:lastModifiedBy>
  <cp:revision>117</cp:revision>
  <dcterms:created xsi:type="dcterms:W3CDTF">2016-09-23T14:31:10Z</dcterms:created>
  <dcterms:modified xsi:type="dcterms:W3CDTF">2020-09-28T07:11:28Z</dcterms:modified>
</cp:coreProperties>
</file>