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007577109" r:id="rId2"/>
    <p:sldId id="2007577110" r:id="rId3"/>
    <p:sldId id="257" r:id="rId4"/>
    <p:sldId id="259" r:id="rId5"/>
    <p:sldId id="260" r:id="rId6"/>
    <p:sldId id="261" r:id="rId7"/>
    <p:sldId id="262" r:id="rId8"/>
    <p:sldId id="2007577111" r:id="rId9"/>
    <p:sldId id="263" r:id="rId10"/>
    <p:sldId id="273" r:id="rId11"/>
    <p:sldId id="274" r:id="rId12"/>
    <p:sldId id="301" r:id="rId13"/>
    <p:sldId id="302" r:id="rId14"/>
    <p:sldId id="265" r:id="rId15"/>
    <p:sldId id="2007577103" r:id="rId16"/>
    <p:sldId id="296" r:id="rId17"/>
    <p:sldId id="307" r:id="rId18"/>
    <p:sldId id="295" r:id="rId19"/>
    <p:sldId id="300" r:id="rId20"/>
    <p:sldId id="308" r:id="rId21"/>
    <p:sldId id="269" r:id="rId22"/>
  </p:sldIdLst>
  <p:sldSz cx="12161838" cy="6858000"/>
  <p:notesSz cx="6858000" cy="9144000"/>
  <p:defaultTextStyle>
    <a:defPPr>
      <a:defRPr lang="en-US"/>
    </a:defPPr>
    <a:lvl1pPr marL="0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8533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7066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5599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4131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2664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1197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59730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68263" algn="l" defTabSz="1217066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BF7"/>
    <a:srgbClr val="EBE7F1"/>
    <a:srgbClr val="F8F892"/>
    <a:srgbClr val="FCD760"/>
    <a:srgbClr val="FF00FF"/>
    <a:srgbClr val="00FFFF"/>
    <a:srgbClr val="FF0000"/>
    <a:srgbClr val="FFFF00"/>
    <a:srgbClr val="FFA87D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08" autoAdjust="0"/>
    <p:restoredTop sz="88612" autoAdjust="0"/>
  </p:normalViewPr>
  <p:slideViewPr>
    <p:cSldViewPr>
      <p:cViewPr varScale="1">
        <p:scale>
          <a:sx n="75" d="100"/>
          <a:sy n="75" d="100"/>
        </p:scale>
        <p:origin x="922" y="144"/>
      </p:cViewPr>
      <p:guideLst>
        <p:guide orient="horz" pos="2160"/>
        <p:guide pos="3831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3D000-5AD8-4E04-ADAF-25AEFAEEDEE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043E91-0332-46B7-84BF-5D2845605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9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8533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7066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5599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4131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2664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1197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59730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68263" algn="l" defTabSz="121706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Giáo viên bấm vào từng con muỗi để ra câu hỏi, trả lời xong ấn vào ngôi nhà để trở về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ED877-ADFA-4D7D-96D9-F3A9E2DE10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09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chú</a:t>
            </a:r>
            <a:r>
              <a:rPr lang="en-US" baseline="0"/>
              <a:t> ý giáo dục học sinh an toàn khi đi trên phương tiện đường thuỷ: mặc áo phao, không nô đùa trên thuyền tàu, không lên thuyền tàu khi trên đó có số người quá đông đúc, dễ lật …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linh</a:t>
            </a:r>
            <a:r>
              <a:rPr lang="en-US" baseline="0"/>
              <a:t> động cách trình bày nhé. Người soạn chỉ làm minh hoạ thôi ạ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E869F-6C43-4B31-97B6-736F70CC14F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748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Hoàn</a:t>
            </a:r>
            <a:r>
              <a:rPr lang="en-US" baseline="0"/>
              <a:t> thành bài nào GV linh động viết vào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F0B64C-F99D-4875-B5C8-ED5FC3D3013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48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70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5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4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2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1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8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1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7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06375"/>
            <a:ext cx="2736414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06375"/>
            <a:ext cx="8006543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619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01" y="3178648"/>
            <a:ext cx="12179239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3935" y="2601144"/>
            <a:ext cx="4894238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37863" y="4084497"/>
            <a:ext cx="3764095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5411" y="-215471"/>
            <a:ext cx="9778967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40103" y="3169721"/>
            <a:ext cx="802191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211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795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04265" y="450640"/>
            <a:ext cx="4454282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1210" y="1050116"/>
            <a:ext cx="7311672" cy="1568450"/>
          </a:xfrm>
          <a:prstGeom prst="rect">
            <a:avLst/>
          </a:prstGeom>
          <a:noFill/>
        </p:spPr>
        <p:txBody>
          <a:bodyPr wrap="square" lIns="91214" tIns="45607" rIns="91214" bIns="45607">
            <a:spAutoFit/>
          </a:bodyPr>
          <a:lstStyle/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788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788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788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588" y="5065472"/>
            <a:ext cx="2349156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597265" y="6533240"/>
            <a:ext cx="6997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97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39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97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39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97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397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397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39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97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397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01794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125" y="202020"/>
            <a:ext cx="1170930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sd="476777210">
                  <a:custGeom>
                    <a:avLst/>
                    <a:gdLst>
                      <a:gd name="connsiteX0" fmla="*/ 0 w 11709304"/>
                      <a:gd name="connsiteY0" fmla="*/ 0 h 6507125"/>
                      <a:gd name="connsiteX1" fmla="*/ 585465 w 11709304"/>
                      <a:gd name="connsiteY1" fmla="*/ 0 h 6507125"/>
                      <a:gd name="connsiteX2" fmla="*/ 936744 w 11709304"/>
                      <a:gd name="connsiteY2" fmla="*/ 0 h 6507125"/>
                      <a:gd name="connsiteX3" fmla="*/ 1522210 w 11709304"/>
                      <a:gd name="connsiteY3" fmla="*/ 0 h 6507125"/>
                      <a:gd name="connsiteX4" fmla="*/ 1756396 w 11709304"/>
                      <a:gd name="connsiteY4" fmla="*/ 0 h 6507125"/>
                      <a:gd name="connsiteX5" fmla="*/ 2341861 w 11709304"/>
                      <a:gd name="connsiteY5" fmla="*/ 0 h 6507125"/>
                      <a:gd name="connsiteX6" fmla="*/ 3044419 w 11709304"/>
                      <a:gd name="connsiteY6" fmla="*/ 0 h 6507125"/>
                      <a:gd name="connsiteX7" fmla="*/ 3512791 w 11709304"/>
                      <a:gd name="connsiteY7" fmla="*/ 0 h 6507125"/>
                      <a:gd name="connsiteX8" fmla="*/ 3746977 w 11709304"/>
                      <a:gd name="connsiteY8" fmla="*/ 0 h 6507125"/>
                      <a:gd name="connsiteX9" fmla="*/ 4566629 w 11709304"/>
                      <a:gd name="connsiteY9" fmla="*/ 0 h 6507125"/>
                      <a:gd name="connsiteX10" fmla="*/ 5152094 w 11709304"/>
                      <a:gd name="connsiteY10" fmla="*/ 0 h 6507125"/>
                      <a:gd name="connsiteX11" fmla="*/ 5737559 w 11709304"/>
                      <a:gd name="connsiteY11" fmla="*/ 0 h 6507125"/>
                      <a:gd name="connsiteX12" fmla="*/ 6205931 w 11709304"/>
                      <a:gd name="connsiteY12" fmla="*/ 0 h 6507125"/>
                      <a:gd name="connsiteX13" fmla="*/ 7025582 w 11709304"/>
                      <a:gd name="connsiteY13" fmla="*/ 0 h 6507125"/>
                      <a:gd name="connsiteX14" fmla="*/ 7259768 w 11709304"/>
                      <a:gd name="connsiteY14" fmla="*/ 0 h 6507125"/>
                      <a:gd name="connsiteX15" fmla="*/ 7611048 w 11709304"/>
                      <a:gd name="connsiteY15" fmla="*/ 0 h 6507125"/>
                      <a:gd name="connsiteX16" fmla="*/ 8196513 w 11709304"/>
                      <a:gd name="connsiteY16" fmla="*/ 0 h 6507125"/>
                      <a:gd name="connsiteX17" fmla="*/ 9016164 w 11709304"/>
                      <a:gd name="connsiteY17" fmla="*/ 0 h 6507125"/>
                      <a:gd name="connsiteX18" fmla="*/ 9250350 w 11709304"/>
                      <a:gd name="connsiteY18" fmla="*/ 0 h 6507125"/>
                      <a:gd name="connsiteX19" fmla="*/ 9718722 w 11709304"/>
                      <a:gd name="connsiteY19" fmla="*/ 0 h 6507125"/>
                      <a:gd name="connsiteX20" fmla="*/ 10538374 w 11709304"/>
                      <a:gd name="connsiteY20" fmla="*/ 0 h 6507125"/>
                      <a:gd name="connsiteX21" fmla="*/ 11123839 w 11709304"/>
                      <a:gd name="connsiteY21" fmla="*/ 0 h 6507125"/>
                      <a:gd name="connsiteX22" fmla="*/ 11709304 w 11709304"/>
                      <a:gd name="connsiteY22" fmla="*/ 0 h 6507125"/>
                      <a:gd name="connsiteX23" fmla="*/ 11709304 w 11709304"/>
                      <a:gd name="connsiteY23" fmla="*/ 721699 h 6507125"/>
                      <a:gd name="connsiteX24" fmla="*/ 11709304 w 11709304"/>
                      <a:gd name="connsiteY24" fmla="*/ 1183114 h 6507125"/>
                      <a:gd name="connsiteX25" fmla="*/ 11709304 w 11709304"/>
                      <a:gd name="connsiteY25" fmla="*/ 1644528 h 6507125"/>
                      <a:gd name="connsiteX26" fmla="*/ 11709304 w 11709304"/>
                      <a:gd name="connsiteY26" fmla="*/ 2236085 h 6507125"/>
                      <a:gd name="connsiteX27" fmla="*/ 11709304 w 11709304"/>
                      <a:gd name="connsiteY27" fmla="*/ 2827642 h 6507125"/>
                      <a:gd name="connsiteX28" fmla="*/ 11709304 w 11709304"/>
                      <a:gd name="connsiteY28" fmla="*/ 3223985 h 6507125"/>
                      <a:gd name="connsiteX29" fmla="*/ 11709304 w 11709304"/>
                      <a:gd name="connsiteY29" fmla="*/ 3815541 h 6507125"/>
                      <a:gd name="connsiteX30" fmla="*/ 11709304 w 11709304"/>
                      <a:gd name="connsiteY30" fmla="*/ 4537241 h 6507125"/>
                      <a:gd name="connsiteX31" fmla="*/ 11709304 w 11709304"/>
                      <a:gd name="connsiteY31" fmla="*/ 4998655 h 6507125"/>
                      <a:gd name="connsiteX32" fmla="*/ 11709304 w 11709304"/>
                      <a:gd name="connsiteY32" fmla="*/ 5394998 h 6507125"/>
                      <a:gd name="connsiteX33" fmla="*/ 11709304 w 11709304"/>
                      <a:gd name="connsiteY33" fmla="*/ 5986555 h 6507125"/>
                      <a:gd name="connsiteX34" fmla="*/ 11709304 w 11709304"/>
                      <a:gd name="connsiteY34" fmla="*/ 6507125 h 6507125"/>
                      <a:gd name="connsiteX35" fmla="*/ 11006746 w 11709304"/>
                      <a:gd name="connsiteY35" fmla="*/ 6507125 h 6507125"/>
                      <a:gd name="connsiteX36" fmla="*/ 10772560 w 11709304"/>
                      <a:gd name="connsiteY36" fmla="*/ 6507125 h 6507125"/>
                      <a:gd name="connsiteX37" fmla="*/ 10070001 w 11709304"/>
                      <a:gd name="connsiteY37" fmla="*/ 6507125 h 6507125"/>
                      <a:gd name="connsiteX38" fmla="*/ 9835815 w 11709304"/>
                      <a:gd name="connsiteY38" fmla="*/ 6507125 h 6507125"/>
                      <a:gd name="connsiteX39" fmla="*/ 9133257 w 11709304"/>
                      <a:gd name="connsiteY39" fmla="*/ 6507125 h 6507125"/>
                      <a:gd name="connsiteX40" fmla="*/ 8781978 w 11709304"/>
                      <a:gd name="connsiteY40" fmla="*/ 6507125 h 6507125"/>
                      <a:gd name="connsiteX41" fmla="*/ 8313606 w 11709304"/>
                      <a:gd name="connsiteY41" fmla="*/ 6507125 h 6507125"/>
                      <a:gd name="connsiteX42" fmla="*/ 8079420 w 11709304"/>
                      <a:gd name="connsiteY42" fmla="*/ 6507125 h 6507125"/>
                      <a:gd name="connsiteX43" fmla="*/ 7611048 w 11709304"/>
                      <a:gd name="connsiteY43" fmla="*/ 6507125 h 6507125"/>
                      <a:gd name="connsiteX44" fmla="*/ 6791396 w 11709304"/>
                      <a:gd name="connsiteY44" fmla="*/ 6507125 h 6507125"/>
                      <a:gd name="connsiteX45" fmla="*/ 6557210 w 11709304"/>
                      <a:gd name="connsiteY45" fmla="*/ 6507125 h 6507125"/>
                      <a:gd name="connsiteX46" fmla="*/ 5854652 w 11709304"/>
                      <a:gd name="connsiteY46" fmla="*/ 6507125 h 6507125"/>
                      <a:gd name="connsiteX47" fmla="*/ 5269187 w 11709304"/>
                      <a:gd name="connsiteY47" fmla="*/ 6507125 h 6507125"/>
                      <a:gd name="connsiteX48" fmla="*/ 4917908 w 11709304"/>
                      <a:gd name="connsiteY48" fmla="*/ 6507125 h 6507125"/>
                      <a:gd name="connsiteX49" fmla="*/ 4566629 w 11709304"/>
                      <a:gd name="connsiteY49" fmla="*/ 6507125 h 6507125"/>
                      <a:gd name="connsiteX50" fmla="*/ 4098256 w 11709304"/>
                      <a:gd name="connsiteY50" fmla="*/ 6507125 h 6507125"/>
                      <a:gd name="connsiteX51" fmla="*/ 3512791 w 11709304"/>
                      <a:gd name="connsiteY51" fmla="*/ 6507125 h 6507125"/>
                      <a:gd name="connsiteX52" fmla="*/ 2693140 w 11709304"/>
                      <a:gd name="connsiteY52" fmla="*/ 6507125 h 6507125"/>
                      <a:gd name="connsiteX53" fmla="*/ 1990582 w 11709304"/>
                      <a:gd name="connsiteY53" fmla="*/ 6507125 h 6507125"/>
                      <a:gd name="connsiteX54" fmla="*/ 1756396 w 11709304"/>
                      <a:gd name="connsiteY54" fmla="*/ 6507125 h 6507125"/>
                      <a:gd name="connsiteX55" fmla="*/ 936744 w 11709304"/>
                      <a:gd name="connsiteY55" fmla="*/ 6507125 h 6507125"/>
                      <a:gd name="connsiteX56" fmla="*/ 0 w 11709304"/>
                      <a:gd name="connsiteY56" fmla="*/ 6507125 h 6507125"/>
                      <a:gd name="connsiteX57" fmla="*/ 0 w 11709304"/>
                      <a:gd name="connsiteY57" fmla="*/ 5785426 h 6507125"/>
                      <a:gd name="connsiteX58" fmla="*/ 0 w 11709304"/>
                      <a:gd name="connsiteY58" fmla="*/ 5128798 h 6507125"/>
                      <a:gd name="connsiteX59" fmla="*/ 0 w 11709304"/>
                      <a:gd name="connsiteY59" fmla="*/ 4537241 h 6507125"/>
                      <a:gd name="connsiteX60" fmla="*/ 0 w 11709304"/>
                      <a:gd name="connsiteY60" fmla="*/ 3880613 h 6507125"/>
                      <a:gd name="connsiteX61" fmla="*/ 0 w 11709304"/>
                      <a:gd name="connsiteY61" fmla="*/ 3158913 h 6507125"/>
                      <a:gd name="connsiteX62" fmla="*/ 0 w 11709304"/>
                      <a:gd name="connsiteY62" fmla="*/ 2437214 h 6507125"/>
                      <a:gd name="connsiteX63" fmla="*/ 0 w 11709304"/>
                      <a:gd name="connsiteY63" fmla="*/ 1715515 h 6507125"/>
                      <a:gd name="connsiteX64" fmla="*/ 0 w 11709304"/>
                      <a:gd name="connsiteY64" fmla="*/ 1319172 h 6507125"/>
                      <a:gd name="connsiteX65" fmla="*/ 0 w 11709304"/>
                      <a:gd name="connsiteY65" fmla="*/ 662544 h 6507125"/>
                      <a:gd name="connsiteX66" fmla="*/ 0 w 11709304"/>
                      <a:gd name="connsiteY66" fmla="*/ 0 h 65071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11709304" h="6507125" fill="none" extrusionOk="0">
                        <a:moveTo>
                          <a:pt x="0" y="0"/>
                        </a:moveTo>
                        <a:cubicBezTo>
                          <a:pt x="236955" y="-56855"/>
                          <a:pt x="382414" y="17024"/>
                          <a:pt x="585465" y="0"/>
                        </a:cubicBezTo>
                        <a:cubicBezTo>
                          <a:pt x="788517" y="-17024"/>
                          <a:pt x="763762" y="10618"/>
                          <a:pt x="936744" y="0"/>
                        </a:cubicBezTo>
                        <a:cubicBezTo>
                          <a:pt x="1109726" y="-10618"/>
                          <a:pt x="1233651" y="26528"/>
                          <a:pt x="1522210" y="0"/>
                        </a:cubicBezTo>
                        <a:cubicBezTo>
                          <a:pt x="1810769" y="-26528"/>
                          <a:pt x="1675197" y="5174"/>
                          <a:pt x="1756396" y="0"/>
                        </a:cubicBezTo>
                        <a:cubicBezTo>
                          <a:pt x="1837595" y="-5174"/>
                          <a:pt x="2203864" y="15049"/>
                          <a:pt x="2341861" y="0"/>
                        </a:cubicBezTo>
                        <a:cubicBezTo>
                          <a:pt x="2479859" y="-15049"/>
                          <a:pt x="2859363" y="77499"/>
                          <a:pt x="3044419" y="0"/>
                        </a:cubicBezTo>
                        <a:cubicBezTo>
                          <a:pt x="3229475" y="-77499"/>
                          <a:pt x="3323556" y="10747"/>
                          <a:pt x="3512791" y="0"/>
                        </a:cubicBezTo>
                        <a:cubicBezTo>
                          <a:pt x="3702026" y="-10747"/>
                          <a:pt x="3661066" y="20110"/>
                          <a:pt x="3746977" y="0"/>
                        </a:cubicBezTo>
                        <a:cubicBezTo>
                          <a:pt x="3832888" y="-20110"/>
                          <a:pt x="4305308" y="4287"/>
                          <a:pt x="4566629" y="0"/>
                        </a:cubicBezTo>
                        <a:cubicBezTo>
                          <a:pt x="4827950" y="-4287"/>
                          <a:pt x="4965233" y="8773"/>
                          <a:pt x="5152094" y="0"/>
                        </a:cubicBezTo>
                        <a:cubicBezTo>
                          <a:pt x="5338956" y="-8773"/>
                          <a:pt x="5532140" y="2631"/>
                          <a:pt x="5737559" y="0"/>
                        </a:cubicBezTo>
                        <a:cubicBezTo>
                          <a:pt x="5942978" y="-2631"/>
                          <a:pt x="6050279" y="18913"/>
                          <a:pt x="6205931" y="0"/>
                        </a:cubicBezTo>
                        <a:cubicBezTo>
                          <a:pt x="6361583" y="-18913"/>
                          <a:pt x="6770544" y="5946"/>
                          <a:pt x="7025582" y="0"/>
                        </a:cubicBezTo>
                        <a:cubicBezTo>
                          <a:pt x="7280620" y="-5946"/>
                          <a:pt x="7204586" y="15006"/>
                          <a:pt x="7259768" y="0"/>
                        </a:cubicBezTo>
                        <a:cubicBezTo>
                          <a:pt x="7314950" y="-15006"/>
                          <a:pt x="7530147" y="42111"/>
                          <a:pt x="7611048" y="0"/>
                        </a:cubicBezTo>
                        <a:cubicBezTo>
                          <a:pt x="7691949" y="-42111"/>
                          <a:pt x="7952777" y="18100"/>
                          <a:pt x="8196513" y="0"/>
                        </a:cubicBezTo>
                        <a:cubicBezTo>
                          <a:pt x="8440250" y="-18100"/>
                          <a:pt x="8616258" y="89451"/>
                          <a:pt x="9016164" y="0"/>
                        </a:cubicBezTo>
                        <a:cubicBezTo>
                          <a:pt x="9416070" y="-89451"/>
                          <a:pt x="9158877" y="8522"/>
                          <a:pt x="9250350" y="0"/>
                        </a:cubicBezTo>
                        <a:cubicBezTo>
                          <a:pt x="9341823" y="-8522"/>
                          <a:pt x="9576382" y="35771"/>
                          <a:pt x="9718722" y="0"/>
                        </a:cubicBezTo>
                        <a:cubicBezTo>
                          <a:pt x="9861062" y="-35771"/>
                          <a:pt x="10327036" y="97452"/>
                          <a:pt x="10538374" y="0"/>
                        </a:cubicBezTo>
                        <a:cubicBezTo>
                          <a:pt x="10749712" y="-97452"/>
                          <a:pt x="11001672" y="1264"/>
                          <a:pt x="11123839" y="0"/>
                        </a:cubicBezTo>
                        <a:cubicBezTo>
                          <a:pt x="11246007" y="-1264"/>
                          <a:pt x="11551180" y="46576"/>
                          <a:pt x="11709304" y="0"/>
                        </a:cubicBezTo>
                        <a:cubicBezTo>
                          <a:pt x="11772748" y="212046"/>
                          <a:pt x="11708704" y="488839"/>
                          <a:pt x="11709304" y="721699"/>
                        </a:cubicBezTo>
                        <a:cubicBezTo>
                          <a:pt x="11709904" y="954559"/>
                          <a:pt x="11683376" y="1073711"/>
                          <a:pt x="11709304" y="1183114"/>
                        </a:cubicBezTo>
                        <a:cubicBezTo>
                          <a:pt x="11735232" y="1292518"/>
                          <a:pt x="11664581" y="1487929"/>
                          <a:pt x="11709304" y="1644528"/>
                        </a:cubicBezTo>
                        <a:cubicBezTo>
                          <a:pt x="11754027" y="1801127"/>
                          <a:pt x="11673969" y="2055674"/>
                          <a:pt x="11709304" y="2236085"/>
                        </a:cubicBezTo>
                        <a:cubicBezTo>
                          <a:pt x="11744639" y="2416496"/>
                          <a:pt x="11644939" y="2661380"/>
                          <a:pt x="11709304" y="2827642"/>
                        </a:cubicBezTo>
                        <a:cubicBezTo>
                          <a:pt x="11773669" y="2993904"/>
                          <a:pt x="11676614" y="3065710"/>
                          <a:pt x="11709304" y="3223985"/>
                        </a:cubicBezTo>
                        <a:cubicBezTo>
                          <a:pt x="11741994" y="3382260"/>
                          <a:pt x="11699604" y="3559281"/>
                          <a:pt x="11709304" y="3815541"/>
                        </a:cubicBezTo>
                        <a:cubicBezTo>
                          <a:pt x="11719004" y="4071801"/>
                          <a:pt x="11631189" y="4277915"/>
                          <a:pt x="11709304" y="4537241"/>
                        </a:cubicBezTo>
                        <a:cubicBezTo>
                          <a:pt x="11787419" y="4796567"/>
                          <a:pt x="11704713" y="4796994"/>
                          <a:pt x="11709304" y="4998655"/>
                        </a:cubicBezTo>
                        <a:cubicBezTo>
                          <a:pt x="11713895" y="5200316"/>
                          <a:pt x="11690210" y="5308582"/>
                          <a:pt x="11709304" y="5394998"/>
                        </a:cubicBezTo>
                        <a:cubicBezTo>
                          <a:pt x="11728398" y="5481414"/>
                          <a:pt x="11670436" y="5736459"/>
                          <a:pt x="11709304" y="5986555"/>
                        </a:cubicBezTo>
                        <a:cubicBezTo>
                          <a:pt x="11748172" y="6236651"/>
                          <a:pt x="11679383" y="6334874"/>
                          <a:pt x="11709304" y="6507125"/>
                        </a:cubicBezTo>
                        <a:cubicBezTo>
                          <a:pt x="11430053" y="6553613"/>
                          <a:pt x="11168951" y="6499233"/>
                          <a:pt x="11006746" y="6507125"/>
                        </a:cubicBezTo>
                        <a:cubicBezTo>
                          <a:pt x="10844541" y="6515017"/>
                          <a:pt x="10841570" y="6491651"/>
                          <a:pt x="10772560" y="6507125"/>
                        </a:cubicBezTo>
                        <a:cubicBezTo>
                          <a:pt x="10703550" y="6522599"/>
                          <a:pt x="10359865" y="6493308"/>
                          <a:pt x="10070001" y="6507125"/>
                        </a:cubicBezTo>
                        <a:cubicBezTo>
                          <a:pt x="9780137" y="6520942"/>
                          <a:pt x="9885245" y="6496065"/>
                          <a:pt x="9835815" y="6507125"/>
                        </a:cubicBezTo>
                        <a:cubicBezTo>
                          <a:pt x="9786385" y="6518185"/>
                          <a:pt x="9299573" y="6506628"/>
                          <a:pt x="9133257" y="6507125"/>
                        </a:cubicBezTo>
                        <a:cubicBezTo>
                          <a:pt x="8966941" y="6507622"/>
                          <a:pt x="8921743" y="6496576"/>
                          <a:pt x="8781978" y="6507125"/>
                        </a:cubicBezTo>
                        <a:cubicBezTo>
                          <a:pt x="8642213" y="6517674"/>
                          <a:pt x="8480555" y="6501272"/>
                          <a:pt x="8313606" y="6507125"/>
                        </a:cubicBezTo>
                        <a:cubicBezTo>
                          <a:pt x="8146657" y="6512978"/>
                          <a:pt x="8186213" y="6491874"/>
                          <a:pt x="8079420" y="6507125"/>
                        </a:cubicBezTo>
                        <a:cubicBezTo>
                          <a:pt x="7972627" y="6522376"/>
                          <a:pt x="7716911" y="6493015"/>
                          <a:pt x="7611048" y="6507125"/>
                        </a:cubicBezTo>
                        <a:cubicBezTo>
                          <a:pt x="7505185" y="6521235"/>
                          <a:pt x="7005924" y="6472825"/>
                          <a:pt x="6791396" y="6507125"/>
                        </a:cubicBezTo>
                        <a:cubicBezTo>
                          <a:pt x="6576868" y="6541425"/>
                          <a:pt x="6644990" y="6506579"/>
                          <a:pt x="6557210" y="6507125"/>
                        </a:cubicBezTo>
                        <a:cubicBezTo>
                          <a:pt x="6469430" y="6507671"/>
                          <a:pt x="6094200" y="6470693"/>
                          <a:pt x="5854652" y="6507125"/>
                        </a:cubicBezTo>
                        <a:cubicBezTo>
                          <a:pt x="5615104" y="6543557"/>
                          <a:pt x="5414774" y="6443554"/>
                          <a:pt x="5269187" y="6507125"/>
                        </a:cubicBezTo>
                        <a:cubicBezTo>
                          <a:pt x="5123600" y="6570696"/>
                          <a:pt x="5028993" y="6483554"/>
                          <a:pt x="4917908" y="6507125"/>
                        </a:cubicBezTo>
                        <a:cubicBezTo>
                          <a:pt x="4806823" y="6530696"/>
                          <a:pt x="4676506" y="6487033"/>
                          <a:pt x="4566629" y="6507125"/>
                        </a:cubicBezTo>
                        <a:cubicBezTo>
                          <a:pt x="4456752" y="6527217"/>
                          <a:pt x="4195022" y="6470956"/>
                          <a:pt x="4098256" y="6507125"/>
                        </a:cubicBezTo>
                        <a:cubicBezTo>
                          <a:pt x="4001490" y="6543294"/>
                          <a:pt x="3653962" y="6479520"/>
                          <a:pt x="3512791" y="6507125"/>
                        </a:cubicBezTo>
                        <a:cubicBezTo>
                          <a:pt x="3371620" y="6534730"/>
                          <a:pt x="3065704" y="6485181"/>
                          <a:pt x="2693140" y="6507125"/>
                        </a:cubicBezTo>
                        <a:cubicBezTo>
                          <a:pt x="2320576" y="6529069"/>
                          <a:pt x="2289653" y="6442115"/>
                          <a:pt x="1990582" y="6507125"/>
                        </a:cubicBezTo>
                        <a:cubicBezTo>
                          <a:pt x="1691511" y="6572135"/>
                          <a:pt x="1868589" y="6504994"/>
                          <a:pt x="1756396" y="6507125"/>
                        </a:cubicBezTo>
                        <a:cubicBezTo>
                          <a:pt x="1644203" y="6509256"/>
                          <a:pt x="1285660" y="6470833"/>
                          <a:pt x="936744" y="6507125"/>
                        </a:cubicBezTo>
                        <a:cubicBezTo>
                          <a:pt x="587828" y="6543417"/>
                          <a:pt x="285401" y="6455658"/>
                          <a:pt x="0" y="6507125"/>
                        </a:cubicBezTo>
                        <a:cubicBezTo>
                          <a:pt x="-47939" y="6337479"/>
                          <a:pt x="879" y="6060669"/>
                          <a:pt x="0" y="5785426"/>
                        </a:cubicBezTo>
                        <a:cubicBezTo>
                          <a:pt x="-879" y="5510183"/>
                          <a:pt x="581" y="5359991"/>
                          <a:pt x="0" y="5128798"/>
                        </a:cubicBezTo>
                        <a:cubicBezTo>
                          <a:pt x="-581" y="4897605"/>
                          <a:pt x="45467" y="4828334"/>
                          <a:pt x="0" y="4537241"/>
                        </a:cubicBezTo>
                        <a:cubicBezTo>
                          <a:pt x="-45467" y="4246148"/>
                          <a:pt x="61308" y="4034246"/>
                          <a:pt x="0" y="3880613"/>
                        </a:cubicBezTo>
                        <a:cubicBezTo>
                          <a:pt x="-61308" y="3726980"/>
                          <a:pt x="34030" y="3322956"/>
                          <a:pt x="0" y="3158913"/>
                        </a:cubicBezTo>
                        <a:cubicBezTo>
                          <a:pt x="-34030" y="2994870"/>
                          <a:pt x="80763" y="2717371"/>
                          <a:pt x="0" y="2437214"/>
                        </a:cubicBezTo>
                        <a:cubicBezTo>
                          <a:pt x="-80763" y="2157057"/>
                          <a:pt x="74414" y="2065681"/>
                          <a:pt x="0" y="1715515"/>
                        </a:cubicBezTo>
                        <a:cubicBezTo>
                          <a:pt x="-74414" y="1365349"/>
                          <a:pt x="34380" y="1412605"/>
                          <a:pt x="0" y="1319172"/>
                        </a:cubicBezTo>
                        <a:cubicBezTo>
                          <a:pt x="-34380" y="1225739"/>
                          <a:pt x="32469" y="795736"/>
                          <a:pt x="0" y="662544"/>
                        </a:cubicBezTo>
                        <a:cubicBezTo>
                          <a:pt x="-32469" y="529352"/>
                          <a:pt x="3735" y="263522"/>
                          <a:pt x="0" y="0"/>
                        </a:cubicBezTo>
                        <a:close/>
                      </a:path>
                      <a:path w="11709304" h="6507125" stroke="0" extrusionOk="0">
                        <a:moveTo>
                          <a:pt x="0" y="0"/>
                        </a:moveTo>
                        <a:cubicBezTo>
                          <a:pt x="286670" y="-16988"/>
                          <a:pt x="322308" y="56365"/>
                          <a:pt x="585465" y="0"/>
                        </a:cubicBezTo>
                        <a:cubicBezTo>
                          <a:pt x="848622" y="-56365"/>
                          <a:pt x="820356" y="14152"/>
                          <a:pt x="936744" y="0"/>
                        </a:cubicBezTo>
                        <a:cubicBezTo>
                          <a:pt x="1053132" y="-14152"/>
                          <a:pt x="1089099" y="27641"/>
                          <a:pt x="1170930" y="0"/>
                        </a:cubicBezTo>
                        <a:cubicBezTo>
                          <a:pt x="1252761" y="-27641"/>
                          <a:pt x="1320044" y="6694"/>
                          <a:pt x="1405116" y="0"/>
                        </a:cubicBezTo>
                        <a:cubicBezTo>
                          <a:pt x="1490188" y="-6694"/>
                          <a:pt x="1848858" y="14909"/>
                          <a:pt x="1990582" y="0"/>
                        </a:cubicBezTo>
                        <a:cubicBezTo>
                          <a:pt x="2132306" y="-14909"/>
                          <a:pt x="2396913" y="15737"/>
                          <a:pt x="2576047" y="0"/>
                        </a:cubicBezTo>
                        <a:cubicBezTo>
                          <a:pt x="2755182" y="-15737"/>
                          <a:pt x="2916680" y="55036"/>
                          <a:pt x="3044419" y="0"/>
                        </a:cubicBezTo>
                        <a:cubicBezTo>
                          <a:pt x="3172158" y="-55036"/>
                          <a:pt x="3471038" y="53655"/>
                          <a:pt x="3629884" y="0"/>
                        </a:cubicBezTo>
                        <a:cubicBezTo>
                          <a:pt x="3788730" y="-53655"/>
                          <a:pt x="3912217" y="33502"/>
                          <a:pt x="4098256" y="0"/>
                        </a:cubicBezTo>
                        <a:cubicBezTo>
                          <a:pt x="4284295" y="-33502"/>
                          <a:pt x="4284297" y="6152"/>
                          <a:pt x="4332442" y="0"/>
                        </a:cubicBezTo>
                        <a:cubicBezTo>
                          <a:pt x="4380587" y="-6152"/>
                          <a:pt x="4581779" y="2208"/>
                          <a:pt x="4683722" y="0"/>
                        </a:cubicBezTo>
                        <a:cubicBezTo>
                          <a:pt x="4785665" y="-2208"/>
                          <a:pt x="5309243" y="86420"/>
                          <a:pt x="5503373" y="0"/>
                        </a:cubicBezTo>
                        <a:cubicBezTo>
                          <a:pt x="5697503" y="-86420"/>
                          <a:pt x="5807679" y="6946"/>
                          <a:pt x="5971745" y="0"/>
                        </a:cubicBezTo>
                        <a:cubicBezTo>
                          <a:pt x="6135811" y="-6946"/>
                          <a:pt x="6154859" y="5451"/>
                          <a:pt x="6323024" y="0"/>
                        </a:cubicBezTo>
                        <a:cubicBezTo>
                          <a:pt x="6491189" y="-5451"/>
                          <a:pt x="6759352" y="675"/>
                          <a:pt x="6908489" y="0"/>
                        </a:cubicBezTo>
                        <a:cubicBezTo>
                          <a:pt x="7057626" y="-675"/>
                          <a:pt x="7149760" y="33888"/>
                          <a:pt x="7259768" y="0"/>
                        </a:cubicBezTo>
                        <a:cubicBezTo>
                          <a:pt x="7369776" y="-33888"/>
                          <a:pt x="7767406" y="14606"/>
                          <a:pt x="7962327" y="0"/>
                        </a:cubicBezTo>
                        <a:cubicBezTo>
                          <a:pt x="8157248" y="-14606"/>
                          <a:pt x="8142199" y="2818"/>
                          <a:pt x="8196513" y="0"/>
                        </a:cubicBezTo>
                        <a:cubicBezTo>
                          <a:pt x="8250827" y="-2818"/>
                          <a:pt x="8355156" y="7699"/>
                          <a:pt x="8430699" y="0"/>
                        </a:cubicBezTo>
                        <a:cubicBezTo>
                          <a:pt x="8506242" y="-7699"/>
                          <a:pt x="8797357" y="76068"/>
                          <a:pt x="9133257" y="0"/>
                        </a:cubicBezTo>
                        <a:cubicBezTo>
                          <a:pt x="9469157" y="-76068"/>
                          <a:pt x="9584235" y="6353"/>
                          <a:pt x="9835815" y="0"/>
                        </a:cubicBezTo>
                        <a:cubicBezTo>
                          <a:pt x="10087395" y="-6353"/>
                          <a:pt x="9990948" y="14649"/>
                          <a:pt x="10070001" y="0"/>
                        </a:cubicBezTo>
                        <a:cubicBezTo>
                          <a:pt x="10149054" y="-14649"/>
                          <a:pt x="10446503" y="17843"/>
                          <a:pt x="10655467" y="0"/>
                        </a:cubicBezTo>
                        <a:cubicBezTo>
                          <a:pt x="10864431" y="-17843"/>
                          <a:pt x="10833182" y="26676"/>
                          <a:pt x="10889653" y="0"/>
                        </a:cubicBezTo>
                        <a:cubicBezTo>
                          <a:pt x="10946124" y="-26676"/>
                          <a:pt x="11452015" y="47998"/>
                          <a:pt x="11709304" y="0"/>
                        </a:cubicBezTo>
                        <a:cubicBezTo>
                          <a:pt x="11735758" y="249704"/>
                          <a:pt x="11707454" y="384548"/>
                          <a:pt x="11709304" y="591557"/>
                        </a:cubicBezTo>
                        <a:cubicBezTo>
                          <a:pt x="11711154" y="798566"/>
                          <a:pt x="11693769" y="866102"/>
                          <a:pt x="11709304" y="987900"/>
                        </a:cubicBezTo>
                        <a:cubicBezTo>
                          <a:pt x="11724839" y="1109698"/>
                          <a:pt x="11656193" y="1344087"/>
                          <a:pt x="11709304" y="1514385"/>
                        </a:cubicBezTo>
                        <a:cubicBezTo>
                          <a:pt x="11762415" y="1684683"/>
                          <a:pt x="11682004" y="1762913"/>
                          <a:pt x="11709304" y="1975800"/>
                        </a:cubicBezTo>
                        <a:cubicBezTo>
                          <a:pt x="11736604" y="2188687"/>
                          <a:pt x="11670846" y="2274464"/>
                          <a:pt x="11709304" y="2502285"/>
                        </a:cubicBezTo>
                        <a:cubicBezTo>
                          <a:pt x="11747762" y="2730106"/>
                          <a:pt x="11666345" y="2995182"/>
                          <a:pt x="11709304" y="3223985"/>
                        </a:cubicBezTo>
                        <a:cubicBezTo>
                          <a:pt x="11752263" y="3452788"/>
                          <a:pt x="11671708" y="3463165"/>
                          <a:pt x="11709304" y="3620328"/>
                        </a:cubicBezTo>
                        <a:cubicBezTo>
                          <a:pt x="11746900" y="3777491"/>
                          <a:pt x="11677961" y="4043633"/>
                          <a:pt x="11709304" y="4342027"/>
                        </a:cubicBezTo>
                        <a:cubicBezTo>
                          <a:pt x="11740647" y="4640421"/>
                          <a:pt x="11700173" y="4583818"/>
                          <a:pt x="11709304" y="4738370"/>
                        </a:cubicBezTo>
                        <a:cubicBezTo>
                          <a:pt x="11718435" y="4892922"/>
                          <a:pt x="11704538" y="4965083"/>
                          <a:pt x="11709304" y="5134713"/>
                        </a:cubicBezTo>
                        <a:cubicBezTo>
                          <a:pt x="11714070" y="5304343"/>
                          <a:pt x="11633282" y="5553418"/>
                          <a:pt x="11709304" y="5791341"/>
                        </a:cubicBezTo>
                        <a:cubicBezTo>
                          <a:pt x="11785326" y="6029264"/>
                          <a:pt x="11683980" y="6176136"/>
                          <a:pt x="11709304" y="6507125"/>
                        </a:cubicBezTo>
                        <a:cubicBezTo>
                          <a:pt x="11478912" y="6551115"/>
                          <a:pt x="11374745" y="6490814"/>
                          <a:pt x="11240932" y="6507125"/>
                        </a:cubicBezTo>
                        <a:cubicBezTo>
                          <a:pt x="11107119" y="6523436"/>
                          <a:pt x="11063289" y="6496262"/>
                          <a:pt x="11006746" y="6507125"/>
                        </a:cubicBezTo>
                        <a:cubicBezTo>
                          <a:pt x="10950203" y="6517988"/>
                          <a:pt x="10711747" y="6486046"/>
                          <a:pt x="10538374" y="6507125"/>
                        </a:cubicBezTo>
                        <a:cubicBezTo>
                          <a:pt x="10365001" y="6528204"/>
                          <a:pt x="10045722" y="6445754"/>
                          <a:pt x="9718722" y="6507125"/>
                        </a:cubicBezTo>
                        <a:cubicBezTo>
                          <a:pt x="9391722" y="6568496"/>
                          <a:pt x="9261636" y="6466121"/>
                          <a:pt x="9016164" y="6507125"/>
                        </a:cubicBezTo>
                        <a:cubicBezTo>
                          <a:pt x="8770692" y="6548129"/>
                          <a:pt x="8830873" y="6481026"/>
                          <a:pt x="8664885" y="6507125"/>
                        </a:cubicBezTo>
                        <a:cubicBezTo>
                          <a:pt x="8498897" y="6533224"/>
                          <a:pt x="8370495" y="6472926"/>
                          <a:pt x="8079420" y="6507125"/>
                        </a:cubicBezTo>
                        <a:cubicBezTo>
                          <a:pt x="7788345" y="6541324"/>
                          <a:pt x="7815584" y="6495541"/>
                          <a:pt x="7728141" y="6507125"/>
                        </a:cubicBezTo>
                        <a:cubicBezTo>
                          <a:pt x="7640698" y="6518709"/>
                          <a:pt x="7178629" y="6504541"/>
                          <a:pt x="7025582" y="6507125"/>
                        </a:cubicBezTo>
                        <a:cubicBezTo>
                          <a:pt x="6872535" y="6509709"/>
                          <a:pt x="6591577" y="6435512"/>
                          <a:pt x="6323024" y="6507125"/>
                        </a:cubicBezTo>
                        <a:cubicBezTo>
                          <a:pt x="6054471" y="6578738"/>
                          <a:pt x="6163599" y="6494906"/>
                          <a:pt x="6088838" y="6507125"/>
                        </a:cubicBezTo>
                        <a:cubicBezTo>
                          <a:pt x="6014077" y="6519344"/>
                          <a:pt x="5527593" y="6497992"/>
                          <a:pt x="5386280" y="6507125"/>
                        </a:cubicBezTo>
                        <a:cubicBezTo>
                          <a:pt x="5244967" y="6516258"/>
                          <a:pt x="5138860" y="6455935"/>
                          <a:pt x="4917908" y="6507125"/>
                        </a:cubicBezTo>
                        <a:cubicBezTo>
                          <a:pt x="4696956" y="6558315"/>
                          <a:pt x="4360387" y="6473090"/>
                          <a:pt x="4098256" y="6507125"/>
                        </a:cubicBezTo>
                        <a:cubicBezTo>
                          <a:pt x="3836125" y="6541160"/>
                          <a:pt x="3820036" y="6490686"/>
                          <a:pt x="3746977" y="6507125"/>
                        </a:cubicBezTo>
                        <a:cubicBezTo>
                          <a:pt x="3673918" y="6523564"/>
                          <a:pt x="3226971" y="6456872"/>
                          <a:pt x="2927326" y="6507125"/>
                        </a:cubicBezTo>
                        <a:cubicBezTo>
                          <a:pt x="2627681" y="6557378"/>
                          <a:pt x="2741272" y="6488606"/>
                          <a:pt x="2693140" y="6507125"/>
                        </a:cubicBezTo>
                        <a:cubicBezTo>
                          <a:pt x="2645008" y="6525644"/>
                          <a:pt x="2239208" y="6467483"/>
                          <a:pt x="1873489" y="6507125"/>
                        </a:cubicBezTo>
                        <a:cubicBezTo>
                          <a:pt x="1507770" y="6546767"/>
                          <a:pt x="1311748" y="6503218"/>
                          <a:pt x="1170930" y="6507125"/>
                        </a:cubicBezTo>
                        <a:cubicBezTo>
                          <a:pt x="1030112" y="6511032"/>
                          <a:pt x="910506" y="6495862"/>
                          <a:pt x="702558" y="6507125"/>
                        </a:cubicBezTo>
                        <a:cubicBezTo>
                          <a:pt x="494610" y="6518388"/>
                          <a:pt x="265567" y="6474741"/>
                          <a:pt x="0" y="6507125"/>
                        </a:cubicBezTo>
                        <a:cubicBezTo>
                          <a:pt x="-29938" y="6329998"/>
                          <a:pt x="56135" y="6044585"/>
                          <a:pt x="0" y="5785426"/>
                        </a:cubicBezTo>
                        <a:cubicBezTo>
                          <a:pt x="-56135" y="5526267"/>
                          <a:pt x="39316" y="5376750"/>
                          <a:pt x="0" y="5193869"/>
                        </a:cubicBezTo>
                        <a:cubicBezTo>
                          <a:pt x="-39316" y="5010988"/>
                          <a:pt x="32117" y="4985215"/>
                          <a:pt x="0" y="4797526"/>
                        </a:cubicBezTo>
                        <a:cubicBezTo>
                          <a:pt x="-32117" y="4609837"/>
                          <a:pt x="57743" y="4276268"/>
                          <a:pt x="0" y="4075826"/>
                        </a:cubicBezTo>
                        <a:cubicBezTo>
                          <a:pt x="-57743" y="3875384"/>
                          <a:pt x="207" y="3518980"/>
                          <a:pt x="0" y="3354127"/>
                        </a:cubicBezTo>
                        <a:cubicBezTo>
                          <a:pt x="-207" y="3189274"/>
                          <a:pt x="26299" y="3135377"/>
                          <a:pt x="0" y="2957784"/>
                        </a:cubicBezTo>
                        <a:cubicBezTo>
                          <a:pt x="-26299" y="2780191"/>
                          <a:pt x="43986" y="2618936"/>
                          <a:pt x="0" y="2431299"/>
                        </a:cubicBezTo>
                        <a:cubicBezTo>
                          <a:pt x="-43986" y="2243663"/>
                          <a:pt x="78778" y="1984613"/>
                          <a:pt x="0" y="1709599"/>
                        </a:cubicBezTo>
                        <a:cubicBezTo>
                          <a:pt x="-78778" y="1434585"/>
                          <a:pt x="22960" y="1238508"/>
                          <a:pt x="0" y="987900"/>
                        </a:cubicBezTo>
                        <a:cubicBezTo>
                          <a:pt x="-22960" y="737292"/>
                          <a:pt x="46601" y="441911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94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20480" y="-31899"/>
            <a:ext cx="324135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9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19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97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197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596" dirty="0"/>
          </a:p>
        </p:txBody>
      </p:sp>
    </p:spTree>
    <p:extLst>
      <p:ext uri="{BB962C8B-B14F-4D97-AF65-F5344CB8AC3E}">
        <p14:creationId xmlns:p14="http://schemas.microsoft.com/office/powerpoint/2010/main" val="1362806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5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853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706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559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413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2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11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597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6826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200151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200151"/>
            <a:ext cx="5371478" cy="3394075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2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4"/>
            <a:ext cx="537359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33" indent="0">
              <a:buNone/>
              <a:defRPr sz="2700" b="1"/>
            </a:lvl2pPr>
            <a:lvl3pPr marL="1217066" indent="0">
              <a:buNone/>
              <a:defRPr sz="2400" b="1"/>
            </a:lvl3pPr>
            <a:lvl4pPr marL="1825599" indent="0">
              <a:buNone/>
              <a:defRPr sz="2100" b="1"/>
            </a:lvl4pPr>
            <a:lvl5pPr marL="2434131" indent="0">
              <a:buNone/>
              <a:defRPr sz="2100" b="1"/>
            </a:lvl5pPr>
            <a:lvl6pPr marL="3042664" indent="0">
              <a:buNone/>
              <a:defRPr sz="2100" b="1"/>
            </a:lvl6pPr>
            <a:lvl7pPr marL="3651197" indent="0">
              <a:buNone/>
              <a:defRPr sz="2100" b="1"/>
            </a:lvl7pPr>
            <a:lvl8pPr marL="4259730" indent="0">
              <a:buNone/>
              <a:defRPr sz="2100" b="1"/>
            </a:lvl8pPr>
            <a:lvl9pPr marL="4868263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4"/>
            <a:ext cx="5375701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533" indent="0">
              <a:buNone/>
              <a:defRPr sz="2700" b="1"/>
            </a:lvl2pPr>
            <a:lvl3pPr marL="1217066" indent="0">
              <a:buNone/>
              <a:defRPr sz="2400" b="1"/>
            </a:lvl3pPr>
            <a:lvl4pPr marL="1825599" indent="0">
              <a:buNone/>
              <a:defRPr sz="2100" b="1"/>
            </a:lvl4pPr>
            <a:lvl5pPr marL="2434131" indent="0">
              <a:buNone/>
              <a:defRPr sz="2100" b="1"/>
            </a:lvl5pPr>
            <a:lvl6pPr marL="3042664" indent="0">
              <a:buNone/>
              <a:defRPr sz="2100" b="1"/>
            </a:lvl6pPr>
            <a:lvl7pPr marL="3651197" indent="0">
              <a:buNone/>
              <a:defRPr sz="2100" b="1"/>
            </a:lvl7pPr>
            <a:lvl8pPr marL="4259730" indent="0">
              <a:buNone/>
              <a:defRPr sz="2100" b="1"/>
            </a:lvl8pPr>
            <a:lvl9pPr marL="4868263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16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120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55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4" y="273049"/>
            <a:ext cx="4001161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5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4" y="1435102"/>
            <a:ext cx="4001161" cy="4691062"/>
          </a:xfrm>
        </p:spPr>
        <p:txBody>
          <a:bodyPr/>
          <a:lstStyle>
            <a:lvl1pPr marL="0" indent="0">
              <a:buNone/>
              <a:defRPr sz="1900"/>
            </a:lvl1pPr>
            <a:lvl2pPr marL="608533" indent="0">
              <a:buNone/>
              <a:defRPr sz="1600"/>
            </a:lvl2pPr>
            <a:lvl3pPr marL="1217066" indent="0">
              <a:buNone/>
              <a:defRPr sz="1300"/>
            </a:lvl3pPr>
            <a:lvl4pPr marL="1825599" indent="0">
              <a:buNone/>
              <a:defRPr sz="1200"/>
            </a:lvl4pPr>
            <a:lvl5pPr marL="2434131" indent="0">
              <a:buNone/>
              <a:defRPr sz="1200"/>
            </a:lvl5pPr>
            <a:lvl6pPr marL="3042664" indent="0">
              <a:buNone/>
              <a:defRPr sz="1200"/>
            </a:lvl6pPr>
            <a:lvl7pPr marL="3651197" indent="0">
              <a:buNone/>
              <a:defRPr sz="1200"/>
            </a:lvl7pPr>
            <a:lvl8pPr marL="4259730" indent="0">
              <a:buNone/>
              <a:defRPr sz="1200"/>
            </a:lvl8pPr>
            <a:lvl9pPr marL="486826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39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8533" indent="0">
              <a:buNone/>
              <a:defRPr sz="3700"/>
            </a:lvl2pPr>
            <a:lvl3pPr marL="1217066" indent="0">
              <a:buNone/>
              <a:defRPr sz="3200"/>
            </a:lvl3pPr>
            <a:lvl4pPr marL="1825599" indent="0">
              <a:buNone/>
              <a:defRPr sz="2700"/>
            </a:lvl4pPr>
            <a:lvl5pPr marL="2434131" indent="0">
              <a:buNone/>
              <a:defRPr sz="2700"/>
            </a:lvl5pPr>
            <a:lvl6pPr marL="3042664" indent="0">
              <a:buNone/>
              <a:defRPr sz="2700"/>
            </a:lvl6pPr>
            <a:lvl7pPr marL="3651197" indent="0">
              <a:buNone/>
              <a:defRPr sz="2700"/>
            </a:lvl7pPr>
            <a:lvl8pPr marL="4259730" indent="0">
              <a:buNone/>
              <a:defRPr sz="2700"/>
            </a:lvl8pPr>
            <a:lvl9pPr marL="4868263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8533" indent="0">
              <a:buNone/>
              <a:defRPr sz="1600"/>
            </a:lvl2pPr>
            <a:lvl3pPr marL="1217066" indent="0">
              <a:buNone/>
              <a:defRPr sz="1300"/>
            </a:lvl3pPr>
            <a:lvl4pPr marL="1825599" indent="0">
              <a:buNone/>
              <a:defRPr sz="1200"/>
            </a:lvl4pPr>
            <a:lvl5pPr marL="2434131" indent="0">
              <a:buNone/>
              <a:defRPr sz="1200"/>
            </a:lvl5pPr>
            <a:lvl6pPr marL="3042664" indent="0">
              <a:buNone/>
              <a:defRPr sz="1200"/>
            </a:lvl6pPr>
            <a:lvl7pPr marL="3651197" indent="0">
              <a:buNone/>
              <a:defRPr sz="1200"/>
            </a:lvl7pPr>
            <a:lvl8pPr marL="4259730" indent="0">
              <a:buNone/>
              <a:defRPr sz="1200"/>
            </a:lvl8pPr>
            <a:lvl9pPr marL="486826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9"/>
            <a:ext cx="10945654" cy="1143000"/>
          </a:xfrm>
          <a:prstGeom prst="rect">
            <a:avLst/>
          </a:prstGeom>
        </p:spPr>
        <p:txBody>
          <a:bodyPr vert="horz" lIns="121707" tIns="60853" rIns="121707" bIns="60853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121707" tIns="60853" rIns="121707" bIns="6085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121707" tIns="60853" rIns="121707" bIns="6085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1052E-9318-4EE8-9F70-AC7C059B8AB5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121707" tIns="60853" rIns="121707" bIns="6085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121707" tIns="60853" rIns="121707" bIns="6085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EE86F-A67A-4542-B66D-889F3BF5A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814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217066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400" indent="-456400" algn="l" defTabSz="1217066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8866" indent="-380333" algn="l" defTabSz="1217066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1332" indent="-304266" algn="l" defTabSz="121706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29865" indent="-304266" algn="l" defTabSz="1217066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38397" indent="-304266" algn="l" defTabSz="1217066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46931" indent="-304266" algn="l" defTabSz="121706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5463" indent="-304266" algn="l" defTabSz="121706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3996" indent="-304266" algn="l" defTabSz="121706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2529" indent="-304266" algn="l" defTabSz="121706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533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7066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599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4131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2664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1197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9730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8263" algn="l" defTabSz="121706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microsoft.com/office/2007/relationships/hdphoto" Target="../media/hdphoto7.wdp"/><Relationship Id="rId3" Type="http://schemas.microsoft.com/office/2007/relationships/hdphoto" Target="../media/hdphoto2.wdp"/><Relationship Id="rId7" Type="http://schemas.microsoft.com/office/2007/relationships/hdphoto" Target="../media/hdphoto4.wdp"/><Relationship Id="rId12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microsoft.com/office/2007/relationships/hdphoto" Target="../media/hdphoto8.wdp"/><Relationship Id="rId10" Type="http://schemas.openxmlformats.org/officeDocument/2006/relationships/image" Target="../media/image27.png"/><Relationship Id="rId4" Type="http://schemas.openxmlformats.org/officeDocument/2006/relationships/image" Target="../media/image24.png"/><Relationship Id="rId9" Type="http://schemas.microsoft.com/office/2007/relationships/hdphoto" Target="../media/hdphoto5.wdp"/><Relationship Id="rId1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9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3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4.xml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slide" Target="slide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7.gif"/><Relationship Id="rId5" Type="http://schemas.openxmlformats.org/officeDocument/2006/relationships/audio" Target="../media/audio3.wav"/><Relationship Id="rId15" Type="http://schemas.openxmlformats.org/officeDocument/2006/relationships/image" Target="../media/image13.png"/><Relationship Id="rId10" Type="http://schemas.openxmlformats.org/officeDocument/2006/relationships/image" Target="../media/image11.png"/><Relationship Id="rId4" Type="http://schemas.openxmlformats.org/officeDocument/2006/relationships/audio" Target="../media/audio2.wav"/><Relationship Id="rId9" Type="http://schemas.openxmlformats.org/officeDocument/2006/relationships/hyperlink" Target="https://www.facebook.com/nkpowerskills" TargetMode="External"/><Relationship Id="rId1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audio" Target="../media/audio5.wav"/><Relationship Id="rId7" Type="http://schemas.openxmlformats.org/officeDocument/2006/relationships/image" Target="../media/image1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5.wav"/><Relationship Id="rId7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1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2"/>
          <a:stretch/>
        </p:blipFill>
        <p:spPr>
          <a:xfrm>
            <a:off x="3943350" y="1701800"/>
            <a:ext cx="4245188" cy="22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05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7319" y="151501"/>
            <a:ext cx="8082499" cy="914400"/>
            <a:chOff x="418294" y="304183"/>
            <a:chExt cx="8082499" cy="914400"/>
          </a:xfrm>
        </p:grpSpPr>
        <p:sp>
          <p:nvSpPr>
            <p:cNvPr id="22" name="Rounded Rectangle 21"/>
            <p:cNvSpPr/>
            <p:nvPr/>
          </p:nvSpPr>
          <p:spPr>
            <a:xfrm>
              <a:off x="1355713" y="456865"/>
              <a:ext cx="7145080" cy="60903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835" tIns="30418" rIns="60835" bIns="30418" rtlCol="0" anchor="ctr"/>
            <a:lstStyle/>
            <a:p>
              <a:r>
                <a:rPr lang="en-US" sz="36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Tính nhẩm (theo mẫu).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418294" y="304183"/>
              <a:ext cx="914400" cy="9144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823119" y="1065901"/>
            <a:ext cx="714508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a)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344994D-2F8D-CD41-8A09-00461D232F89}"/>
              </a:ext>
            </a:extLst>
          </p:cNvPr>
          <p:cNvSpPr/>
          <p:nvPr/>
        </p:nvSpPr>
        <p:spPr>
          <a:xfrm>
            <a:off x="1547747" y="1068388"/>
            <a:ext cx="5916243" cy="2560320"/>
          </a:xfrm>
          <a:prstGeom prst="roundRect">
            <a:avLst/>
          </a:prstGeom>
          <a:solidFill>
            <a:srgbClr val="F8F892"/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6F4F60C-07DD-9141-8E60-B86DFBC2F994}"/>
              </a:ext>
            </a:extLst>
          </p:cNvPr>
          <p:cNvSpPr txBox="1"/>
          <p:nvPr/>
        </p:nvSpPr>
        <p:spPr>
          <a:xfrm>
            <a:off x="1737519" y="1066800"/>
            <a:ext cx="5947469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 + 40 = 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+ 4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10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 + 40 = 100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344994D-2F8D-CD41-8A09-00461D232F89}"/>
              </a:ext>
            </a:extLst>
          </p:cNvPr>
          <p:cNvSpPr/>
          <p:nvPr/>
        </p:nvSpPr>
        <p:spPr>
          <a:xfrm>
            <a:off x="1547784" y="3940354"/>
            <a:ext cx="5916168" cy="2560320"/>
          </a:xfrm>
          <a:prstGeom prst="roundRect">
            <a:avLst/>
          </a:prstGeom>
          <a:solidFill>
            <a:srgbClr val="D8F3FC"/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F4F60C-07DD-9141-8E60-B86DFBC2F994}"/>
              </a:ext>
            </a:extLst>
          </p:cNvPr>
          <p:cNvSpPr txBox="1"/>
          <p:nvPr/>
        </p:nvSpPr>
        <p:spPr>
          <a:xfrm>
            <a:off x="1737519" y="3940354"/>
            <a:ext cx="5947469" cy="2482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x-none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x-none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360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 2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8 </a:t>
            </a:r>
            <a:r>
              <a:rPr lang="en-US" sz="3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</a:t>
            </a: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x-none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 </a:t>
            </a:r>
            <a:r>
              <a:rPr lang="x-none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= 80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17039" y="4132443"/>
            <a:ext cx="714508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451979" y="1954429"/>
            <a:ext cx="357254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 + 50</a:t>
            </a:r>
          </a:p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70 + 30</a:t>
            </a:r>
          </a:p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 + 80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451979" y="4877364"/>
            <a:ext cx="357254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– 30</a:t>
            </a:r>
          </a:p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– 50</a:t>
            </a:r>
          </a:p>
          <a:p>
            <a:pPr>
              <a:lnSpc>
                <a:spcPct val="150000"/>
              </a:lnSpc>
            </a:pPr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– 90</a:t>
            </a:r>
          </a:p>
        </p:txBody>
      </p:sp>
    </p:spTree>
    <p:extLst>
      <p:ext uri="{BB962C8B-B14F-4D97-AF65-F5344CB8AC3E}">
        <p14:creationId xmlns:p14="http://schemas.microsoft.com/office/powerpoint/2010/main" val="196100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build="p"/>
      <p:bldP spid="20" grpId="0" animBg="1"/>
      <p:bldP spid="21" grpId="0" build="p"/>
      <p:bldP spid="23" grpId="0"/>
      <p:bldP spid="2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344994D-2F8D-CD41-8A09-00461D232F89}"/>
              </a:ext>
            </a:extLst>
          </p:cNvPr>
          <p:cNvSpPr/>
          <p:nvPr/>
        </p:nvSpPr>
        <p:spPr>
          <a:xfrm>
            <a:off x="1432719" y="1278666"/>
            <a:ext cx="4604902" cy="2194419"/>
          </a:xfrm>
          <a:prstGeom prst="roundRect">
            <a:avLst/>
          </a:prstGeom>
          <a:solidFill>
            <a:srgbClr val="FDE59B"/>
          </a:solidFill>
          <a:ln>
            <a:solidFill>
              <a:schemeClr val="accent6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F47864-30A8-8F41-85D5-81CD4CFFEFAC}"/>
              </a:ext>
            </a:extLst>
          </p:cNvPr>
          <p:cNvSpPr/>
          <p:nvPr/>
        </p:nvSpPr>
        <p:spPr>
          <a:xfrm>
            <a:off x="6909082" y="1290463"/>
            <a:ext cx="4597957" cy="2170826"/>
          </a:xfrm>
          <a:prstGeom prst="rect">
            <a:avLst/>
          </a:prstGeom>
          <a:solidFill>
            <a:srgbClr val="D8F3F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4F60C-07DD-9141-8E60-B86DFBC2F994}"/>
              </a:ext>
            </a:extLst>
          </p:cNvPr>
          <p:cNvSpPr txBox="1"/>
          <p:nvPr/>
        </p:nvSpPr>
        <p:spPr>
          <a:xfrm>
            <a:off x="1616623" y="1318701"/>
            <a:ext cx="4468422" cy="1951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latin typeface="Arial" pitchFamily="34" charset="0"/>
                <a:cs typeface="Arial" pitchFamily="34" charset="0"/>
              </a:rPr>
              <a:t>60 + 40 = ?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6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+ 4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= 10 </a:t>
            </a:r>
            <a:r>
              <a:rPr lang="en-US" sz="2800" dirty="0" err="1">
                <a:latin typeface="Arial" pitchFamily="34" charset="0"/>
                <a:cs typeface="Arial" pitchFamily="34" charset="0"/>
              </a:rPr>
              <a:t>chục</a:t>
            </a:r>
            <a:endParaRPr lang="en-US" sz="2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2800" dirty="0">
                <a:latin typeface="Arial" pitchFamily="34" charset="0"/>
                <a:cs typeface="Arial" pitchFamily="34" charset="0"/>
              </a:rPr>
              <a:t>60 + 40 = 100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1A9E738-7957-A246-8AF6-6F38C25F970A}"/>
              </a:ext>
            </a:extLst>
          </p:cNvPr>
          <p:cNvSpPr/>
          <p:nvPr/>
        </p:nvSpPr>
        <p:spPr>
          <a:xfrm>
            <a:off x="1439664" y="4077574"/>
            <a:ext cx="4597957" cy="2170826"/>
          </a:xfrm>
          <a:prstGeom prst="rect">
            <a:avLst/>
          </a:prstGeom>
          <a:solidFill>
            <a:srgbClr val="F2D6C6">
              <a:alpha val="6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89FDFB-B274-CE41-B601-3AED160DC474}"/>
              </a:ext>
            </a:extLst>
          </p:cNvPr>
          <p:cNvSpPr/>
          <p:nvPr/>
        </p:nvSpPr>
        <p:spPr>
          <a:xfrm>
            <a:off x="6909082" y="4077574"/>
            <a:ext cx="4597957" cy="2170826"/>
          </a:xfrm>
          <a:prstGeom prst="rect">
            <a:avLst/>
          </a:prstGeom>
          <a:solidFill>
            <a:srgbClr val="92D050">
              <a:alpha val="55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0353B1-BF5B-CD43-813F-03F6F05879DC}"/>
              </a:ext>
            </a:extLst>
          </p:cNvPr>
          <p:cNvSpPr txBox="1"/>
          <p:nvPr/>
        </p:nvSpPr>
        <p:spPr>
          <a:xfrm>
            <a:off x="7038617" y="1379668"/>
            <a:ext cx="446842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latin typeface="Arial" pitchFamily="34" charset="0"/>
                <a:cs typeface="Arial" pitchFamily="34" charset="0"/>
              </a:rPr>
              <a:t>50 + 50 = 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75CBD1-007B-A44E-BD1F-2440C5116F67}"/>
              </a:ext>
            </a:extLst>
          </p:cNvPr>
          <p:cNvSpPr/>
          <p:nvPr/>
        </p:nvSpPr>
        <p:spPr>
          <a:xfrm>
            <a:off x="7014947" y="1925262"/>
            <a:ext cx="4604902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+ 5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10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50 + 50 = 100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1D09C2-A11D-8744-B7D8-23AB560185ED}"/>
              </a:ext>
            </a:extLst>
          </p:cNvPr>
          <p:cNvSpPr txBox="1"/>
          <p:nvPr/>
        </p:nvSpPr>
        <p:spPr>
          <a:xfrm>
            <a:off x="1592869" y="4159488"/>
            <a:ext cx="446842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latin typeface="Arial" pitchFamily="34" charset="0"/>
                <a:cs typeface="Arial" pitchFamily="34" charset="0"/>
              </a:rPr>
              <a:t>70 + 30 = 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A59C6E-481B-2149-BEE6-70C6D8CD87A2}"/>
              </a:ext>
            </a:extLst>
          </p:cNvPr>
          <p:cNvSpPr/>
          <p:nvPr/>
        </p:nvSpPr>
        <p:spPr>
          <a:xfrm>
            <a:off x="1579274" y="4791117"/>
            <a:ext cx="4604902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+ 3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10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70 + 30 = 100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655F4A-B46B-3B4B-AB84-84ABE7FE5228}"/>
              </a:ext>
            </a:extLst>
          </p:cNvPr>
          <p:cNvSpPr txBox="1"/>
          <p:nvPr/>
        </p:nvSpPr>
        <p:spPr>
          <a:xfrm>
            <a:off x="7055637" y="4153590"/>
            <a:ext cx="4468422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>
                <a:latin typeface="Arial" pitchFamily="34" charset="0"/>
                <a:cs typeface="Arial" pitchFamily="34" charset="0"/>
              </a:rPr>
              <a:t>20 + 80 = ?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981EF7-9E2A-AA4D-BF87-79DABED2201B}"/>
              </a:ext>
            </a:extLst>
          </p:cNvPr>
          <p:cNvSpPr/>
          <p:nvPr/>
        </p:nvSpPr>
        <p:spPr>
          <a:xfrm>
            <a:off x="7038617" y="4791117"/>
            <a:ext cx="4604902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+ 8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10 </a:t>
            </a:r>
            <a:r>
              <a:rPr lang="en-US" sz="28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20 + 80 = 100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7319" y="151501"/>
            <a:ext cx="8082499" cy="914400"/>
            <a:chOff x="418294" y="304183"/>
            <a:chExt cx="8082499" cy="914400"/>
          </a:xfrm>
        </p:grpSpPr>
        <p:sp>
          <p:nvSpPr>
            <p:cNvPr id="14" name="Rounded Rectangle 13"/>
            <p:cNvSpPr/>
            <p:nvPr/>
          </p:nvSpPr>
          <p:spPr>
            <a:xfrm>
              <a:off x="1355713" y="456865"/>
              <a:ext cx="7145080" cy="609036"/>
            </a:xfrm>
            <a:prstGeom prst="round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0835" tIns="30418" rIns="60835" bIns="30418" rtlCol="0" anchor="ctr"/>
            <a:lstStyle/>
            <a:p>
              <a:r>
                <a:rPr lang="en-US" sz="36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Tính nhẩm (theo mẫu).</a:t>
              </a:r>
            </a:p>
          </p:txBody>
        </p:sp>
        <p:sp>
          <p:nvSpPr>
            <p:cNvPr id="15" name="Oval 14"/>
            <p:cNvSpPr/>
            <p:nvPr/>
          </p:nvSpPr>
          <p:spPr>
            <a:xfrm>
              <a:off x="418294" y="304183"/>
              <a:ext cx="914400" cy="9144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823119" y="1277767"/>
            <a:ext cx="714508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42552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 build="p"/>
      <p:bldP spid="9" grpId="0"/>
      <p:bldP spid="10" grpId="0" build="p"/>
      <p:bldP spid="11" grpId="0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70719" y="631484"/>
            <a:ext cx="7145080" cy="60903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0835" tIns="30418" rIns="60835" bIns="30418" rtlCol="0" anchor="ctr"/>
          <a:lstStyle/>
          <a:p>
            <a:r>
              <a:rPr lang="en-US" sz="36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344994D-2F8D-CD41-8A09-00461D232F89}"/>
              </a:ext>
            </a:extLst>
          </p:cNvPr>
          <p:cNvSpPr/>
          <p:nvPr/>
        </p:nvSpPr>
        <p:spPr>
          <a:xfrm>
            <a:off x="1257763" y="1110953"/>
            <a:ext cx="5065392" cy="2194419"/>
          </a:xfrm>
          <a:prstGeom prst="roundRect">
            <a:avLst/>
          </a:prstGeom>
          <a:solidFill>
            <a:srgbClr val="D8F3FC"/>
          </a:solidFill>
          <a:ln>
            <a:solidFill>
              <a:schemeClr val="accent5">
                <a:lumMod val="60000"/>
                <a:lumOff val="40000"/>
              </a:schemeClr>
            </a:solidFill>
            <a:extLst>
              <a:ext uri="{C807C97D-BFC1-408E-A445-0C87EB9F89A2}">
                <ask:lineSketchStyleProps xmlns:ask="http://schemas.microsoft.com/office/drawing/2018/sketchyshapes"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32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DF47864-30A8-8F41-85D5-81CD4CFFEFAC}"/>
              </a:ext>
            </a:extLst>
          </p:cNvPr>
          <p:cNvSpPr/>
          <p:nvPr/>
        </p:nvSpPr>
        <p:spPr>
          <a:xfrm>
            <a:off x="6753739" y="1122750"/>
            <a:ext cx="5057753" cy="2170826"/>
          </a:xfrm>
          <a:prstGeom prst="rect">
            <a:avLst/>
          </a:prstGeom>
          <a:solidFill>
            <a:srgbClr val="EBE7F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32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4F60C-07DD-9141-8E60-B86DFBC2F994}"/>
              </a:ext>
            </a:extLst>
          </p:cNvPr>
          <p:cNvSpPr txBox="1"/>
          <p:nvPr/>
        </p:nvSpPr>
        <p:spPr>
          <a:xfrm>
            <a:off x="1448491" y="1055738"/>
            <a:ext cx="49152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 = ?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320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8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 = 80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1A9E738-7957-A246-8AF6-6F38C25F970A}"/>
              </a:ext>
            </a:extLst>
          </p:cNvPr>
          <p:cNvSpPr/>
          <p:nvPr/>
        </p:nvSpPr>
        <p:spPr>
          <a:xfrm>
            <a:off x="1265055" y="3909861"/>
            <a:ext cx="5057753" cy="2170826"/>
          </a:xfrm>
          <a:prstGeom prst="rect">
            <a:avLst/>
          </a:prstGeom>
          <a:solidFill>
            <a:schemeClr val="accent6">
              <a:lumMod val="40000"/>
              <a:lumOff val="60000"/>
              <a:alpha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32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89FDFB-B274-CE41-B601-3AED160DC474}"/>
              </a:ext>
            </a:extLst>
          </p:cNvPr>
          <p:cNvSpPr/>
          <p:nvPr/>
        </p:nvSpPr>
        <p:spPr>
          <a:xfrm>
            <a:off x="6753739" y="3909861"/>
            <a:ext cx="5057753" cy="2170826"/>
          </a:xfrm>
          <a:prstGeom prst="rect">
            <a:avLst/>
          </a:prstGeom>
          <a:solidFill>
            <a:srgbClr val="FFF89A">
              <a:alpha val="85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sz="32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40353B1-BF5B-CD43-813F-03F6F05879DC}"/>
              </a:ext>
            </a:extLst>
          </p:cNvPr>
          <p:cNvSpPr txBox="1"/>
          <p:nvPr/>
        </p:nvSpPr>
        <p:spPr>
          <a:xfrm>
            <a:off x="6889751" y="1066800"/>
            <a:ext cx="4915264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 = 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975CBD1-007B-A44E-BD1F-2440C5116F67}"/>
              </a:ext>
            </a:extLst>
          </p:cNvPr>
          <p:cNvSpPr/>
          <p:nvPr/>
        </p:nvSpPr>
        <p:spPr>
          <a:xfrm>
            <a:off x="6859257" y="1700399"/>
            <a:ext cx="5065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320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7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 = 70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1D09C2-A11D-8744-B7D8-23AB560185ED}"/>
              </a:ext>
            </a:extLst>
          </p:cNvPr>
          <p:cNvSpPr txBox="1"/>
          <p:nvPr/>
        </p:nvSpPr>
        <p:spPr>
          <a:xfrm>
            <a:off x="1424737" y="3820325"/>
            <a:ext cx="4915264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 = 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A59C6E-481B-2149-BEE6-70C6D8CD87A2}"/>
              </a:ext>
            </a:extLst>
          </p:cNvPr>
          <p:cNvSpPr/>
          <p:nvPr/>
        </p:nvSpPr>
        <p:spPr>
          <a:xfrm>
            <a:off x="1404318" y="4547204"/>
            <a:ext cx="5065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320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5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50 = 50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655F4A-B46B-3B4B-AB84-84ABE7FE5228}"/>
              </a:ext>
            </a:extLst>
          </p:cNvPr>
          <p:cNvSpPr txBox="1"/>
          <p:nvPr/>
        </p:nvSpPr>
        <p:spPr>
          <a:xfrm>
            <a:off x="6906771" y="3814427"/>
            <a:ext cx="4915264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 = ?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3981EF7-9E2A-AA4D-BF87-79DABED2201B}"/>
              </a:ext>
            </a:extLst>
          </p:cNvPr>
          <p:cNvSpPr/>
          <p:nvPr/>
        </p:nvSpPr>
        <p:spPr>
          <a:xfrm>
            <a:off x="6882927" y="4547204"/>
            <a:ext cx="50653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en-US" sz="320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= 1 </a:t>
            </a:r>
            <a:r>
              <a:rPr lang="en-US" sz="32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chục</a:t>
            </a:r>
            <a:endParaRPr lang="en-US" sz="32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lvl="0">
              <a:lnSpc>
                <a:spcPct val="150000"/>
              </a:lnSpc>
            </a:pP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x-none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90 = 10</a:t>
            </a:r>
          </a:p>
        </p:txBody>
      </p:sp>
    </p:spTree>
    <p:extLst>
      <p:ext uri="{BB962C8B-B14F-4D97-AF65-F5344CB8AC3E}">
        <p14:creationId xmlns:p14="http://schemas.microsoft.com/office/powerpoint/2010/main" val="259517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/>
      <p:bldP spid="9" grpId="0" build="p"/>
      <p:bldP spid="10" grpId="0"/>
      <p:bldP spid="11" grpId="0" build="p"/>
      <p:bldP spid="12" grpId="0"/>
      <p:bldP spid="1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3519" y="234899"/>
            <a:ext cx="11300891" cy="731521"/>
            <a:chOff x="223100" y="304800"/>
            <a:chExt cx="11027174" cy="731520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0070C0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093884" y="389990"/>
              <a:ext cx="10156390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Đặt tính rồi tính</a:t>
              </a:r>
              <a:endParaRPr lang="x-none" sz="36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9F6191E7-7E8E-A842-BB1D-C3E507D197A9}"/>
              </a:ext>
            </a:extLst>
          </p:cNvPr>
          <p:cNvSpPr/>
          <p:nvPr/>
        </p:nvSpPr>
        <p:spPr>
          <a:xfrm>
            <a:off x="999909" y="1676281"/>
            <a:ext cx="2085162" cy="830997"/>
          </a:xfrm>
          <a:prstGeom prst="rect">
            <a:avLst/>
          </a:prstGeom>
          <a:solidFill>
            <a:srgbClr val="92D050">
              <a:alpha val="55000"/>
            </a:srgb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35 + 4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881A28C-C7F0-BE47-8B46-A356FFDAE0F1}"/>
              </a:ext>
            </a:extLst>
          </p:cNvPr>
          <p:cNvSpPr/>
          <p:nvPr/>
        </p:nvSpPr>
        <p:spPr>
          <a:xfrm>
            <a:off x="3556665" y="1676281"/>
            <a:ext cx="2085162" cy="830997"/>
          </a:xfrm>
          <a:prstGeom prst="rect">
            <a:avLst/>
          </a:prstGeom>
          <a:solidFill>
            <a:srgbClr val="92D050">
              <a:alpha val="55000"/>
            </a:srgb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52 + 37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AD61EE0-B09A-6342-9957-65E0C3C1E0AA}"/>
              </a:ext>
            </a:extLst>
          </p:cNvPr>
          <p:cNvSpPr/>
          <p:nvPr/>
        </p:nvSpPr>
        <p:spPr>
          <a:xfrm>
            <a:off x="6415947" y="1676281"/>
            <a:ext cx="2085162" cy="830997"/>
          </a:xfrm>
          <a:prstGeom prst="rect">
            <a:avLst/>
          </a:prstGeom>
          <a:solidFill>
            <a:srgbClr val="92D050">
              <a:alpha val="55000"/>
            </a:srgb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68 - 6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9A841D1-6DB6-614F-A537-28F2E5B8155D}"/>
              </a:ext>
            </a:extLst>
          </p:cNvPr>
          <p:cNvSpPr/>
          <p:nvPr/>
        </p:nvSpPr>
        <p:spPr>
          <a:xfrm>
            <a:off x="8925073" y="1676281"/>
            <a:ext cx="2085162" cy="830997"/>
          </a:xfrm>
          <a:prstGeom prst="rect">
            <a:avLst/>
          </a:prstGeom>
          <a:solidFill>
            <a:srgbClr val="92D050">
              <a:alpha val="55000"/>
            </a:srgbClr>
          </a:solidFill>
          <a:ln>
            <a:solidFill>
              <a:schemeClr val="bg1"/>
            </a:solidFill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79 - 55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E0953BA-0A54-3545-9B0C-2077AA199BCF}"/>
              </a:ext>
            </a:extLst>
          </p:cNvPr>
          <p:cNvGrpSpPr/>
          <p:nvPr/>
        </p:nvGrpSpPr>
        <p:grpSpPr>
          <a:xfrm>
            <a:off x="1302822" y="3429000"/>
            <a:ext cx="1467795" cy="1690327"/>
            <a:chOff x="1155435" y="2301436"/>
            <a:chExt cx="1614574" cy="1164642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044BD13-0220-4747-BA26-F81326002C13}"/>
                </a:ext>
              </a:extLst>
            </p:cNvPr>
            <p:cNvCxnSpPr/>
            <p:nvPr/>
          </p:nvCxnSpPr>
          <p:spPr>
            <a:xfrm>
              <a:off x="1155435" y="2301436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E3EC77D-F325-2B4C-B493-820957EE26E6}"/>
                </a:ext>
              </a:extLst>
            </p:cNvPr>
            <p:cNvCxnSpPr/>
            <p:nvPr/>
          </p:nvCxnSpPr>
          <p:spPr>
            <a:xfrm>
              <a:off x="1158094" y="2874793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EED7C6-CD9F-8147-8E62-922076DA7B23}"/>
                </a:ext>
              </a:extLst>
            </p:cNvPr>
            <p:cNvCxnSpPr/>
            <p:nvPr/>
          </p:nvCxnSpPr>
          <p:spPr>
            <a:xfrm>
              <a:off x="1158094" y="3466078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16C4887D-9484-754E-8774-32C3D248F978}"/>
              </a:ext>
            </a:extLst>
          </p:cNvPr>
          <p:cNvSpPr/>
          <p:nvPr/>
        </p:nvSpPr>
        <p:spPr>
          <a:xfrm>
            <a:off x="1671760" y="290214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35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FB179EB-8772-D54B-82CB-B56592741CB0}"/>
              </a:ext>
            </a:extLst>
          </p:cNvPr>
          <p:cNvSpPr/>
          <p:nvPr/>
        </p:nvSpPr>
        <p:spPr>
          <a:xfrm>
            <a:off x="1355964" y="3351824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+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62FBC87-AAE8-1941-9E55-6F68CFF48E6A}"/>
              </a:ext>
            </a:extLst>
          </p:cNvPr>
          <p:cNvSpPr/>
          <p:nvPr/>
        </p:nvSpPr>
        <p:spPr>
          <a:xfrm>
            <a:off x="1947174" y="3731660"/>
            <a:ext cx="449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4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9C53CD2-637A-AD47-847A-90264554B865}"/>
              </a:ext>
            </a:extLst>
          </p:cNvPr>
          <p:cNvCxnSpPr/>
          <p:nvPr/>
        </p:nvCxnSpPr>
        <p:spPr>
          <a:xfrm>
            <a:off x="1530226" y="4460032"/>
            <a:ext cx="88063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D462B8E1-BE85-6A4A-90AE-F6837C7AA766}"/>
              </a:ext>
            </a:extLst>
          </p:cNvPr>
          <p:cNvSpPr/>
          <p:nvPr/>
        </p:nvSpPr>
        <p:spPr>
          <a:xfrm>
            <a:off x="1966725" y="457087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586EE83-27D2-3B41-9DD5-3BC7883AF6CD}"/>
              </a:ext>
            </a:extLst>
          </p:cNvPr>
          <p:cNvSpPr/>
          <p:nvPr/>
        </p:nvSpPr>
        <p:spPr>
          <a:xfrm>
            <a:off x="1685630" y="457037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3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F6CFA18C-ABEB-2F44-A3FF-F3490C68C344}"/>
              </a:ext>
            </a:extLst>
          </p:cNvPr>
          <p:cNvGrpSpPr/>
          <p:nvPr/>
        </p:nvGrpSpPr>
        <p:grpSpPr>
          <a:xfrm>
            <a:off x="3832662" y="3429000"/>
            <a:ext cx="1467795" cy="1690327"/>
            <a:chOff x="1155435" y="2301436"/>
            <a:chExt cx="1614574" cy="1164642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DBDCB576-2DB1-744A-A18F-05D928F592E6}"/>
                </a:ext>
              </a:extLst>
            </p:cNvPr>
            <p:cNvCxnSpPr/>
            <p:nvPr/>
          </p:nvCxnSpPr>
          <p:spPr>
            <a:xfrm>
              <a:off x="1155435" y="2301436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4D40F13-D59B-DD41-8A0C-F2D505FB27C1}"/>
                </a:ext>
              </a:extLst>
            </p:cNvPr>
            <p:cNvCxnSpPr/>
            <p:nvPr/>
          </p:nvCxnSpPr>
          <p:spPr>
            <a:xfrm>
              <a:off x="1158094" y="2874793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A6EBA0A7-564A-AA46-8F73-1F9C121E9313}"/>
                </a:ext>
              </a:extLst>
            </p:cNvPr>
            <p:cNvCxnSpPr/>
            <p:nvPr/>
          </p:nvCxnSpPr>
          <p:spPr>
            <a:xfrm>
              <a:off x="1158094" y="3466078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4348843-9C6C-6B45-8F46-0ED8A79CB372}"/>
              </a:ext>
            </a:extLst>
          </p:cNvPr>
          <p:cNvSpPr/>
          <p:nvPr/>
        </p:nvSpPr>
        <p:spPr>
          <a:xfrm>
            <a:off x="4201600" y="2902149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52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5153300-DA88-8E46-97A1-56525D064E6B}"/>
              </a:ext>
            </a:extLst>
          </p:cNvPr>
          <p:cNvSpPr/>
          <p:nvPr/>
        </p:nvSpPr>
        <p:spPr>
          <a:xfrm>
            <a:off x="3885804" y="3351824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+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11EA286-DD13-F347-A9CD-9C750B33F2FB}"/>
              </a:ext>
            </a:extLst>
          </p:cNvPr>
          <p:cNvSpPr/>
          <p:nvPr/>
        </p:nvSpPr>
        <p:spPr>
          <a:xfrm>
            <a:off x="4190733" y="3731660"/>
            <a:ext cx="8872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37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94D656F-D757-2249-97A3-CB40E07F0508}"/>
              </a:ext>
            </a:extLst>
          </p:cNvPr>
          <p:cNvCxnSpPr/>
          <p:nvPr/>
        </p:nvCxnSpPr>
        <p:spPr>
          <a:xfrm>
            <a:off x="4060066" y="4460032"/>
            <a:ext cx="88063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74C16B7B-848B-8C4D-822A-5180DF3F5BB3}"/>
              </a:ext>
            </a:extLst>
          </p:cNvPr>
          <p:cNvSpPr/>
          <p:nvPr/>
        </p:nvSpPr>
        <p:spPr>
          <a:xfrm>
            <a:off x="4496565" y="457087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DCAE0A9-253D-C34E-8E23-C734821DA5C9}"/>
              </a:ext>
            </a:extLst>
          </p:cNvPr>
          <p:cNvSpPr/>
          <p:nvPr/>
        </p:nvSpPr>
        <p:spPr>
          <a:xfrm>
            <a:off x="4215470" y="4570377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8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1DD86DE-11FD-BB4F-B67D-92D9852A6EFB}"/>
              </a:ext>
            </a:extLst>
          </p:cNvPr>
          <p:cNvGrpSpPr/>
          <p:nvPr/>
        </p:nvGrpSpPr>
        <p:grpSpPr>
          <a:xfrm>
            <a:off x="6691209" y="3415989"/>
            <a:ext cx="1467795" cy="1690327"/>
            <a:chOff x="1155435" y="2301436"/>
            <a:chExt cx="1614574" cy="1164642"/>
          </a:xfrm>
        </p:grpSpPr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1B405455-D2F2-224A-8244-5E3F4917337D}"/>
                </a:ext>
              </a:extLst>
            </p:cNvPr>
            <p:cNvCxnSpPr/>
            <p:nvPr/>
          </p:nvCxnSpPr>
          <p:spPr>
            <a:xfrm>
              <a:off x="1155435" y="2301436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1451E1AA-5601-1945-A6F4-C7EF964D755D}"/>
                </a:ext>
              </a:extLst>
            </p:cNvPr>
            <p:cNvCxnSpPr/>
            <p:nvPr/>
          </p:nvCxnSpPr>
          <p:spPr>
            <a:xfrm>
              <a:off x="1158094" y="2874793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60F73796-E7E0-5441-B628-4B8A0CC2C8A4}"/>
                </a:ext>
              </a:extLst>
            </p:cNvPr>
            <p:cNvCxnSpPr/>
            <p:nvPr/>
          </p:nvCxnSpPr>
          <p:spPr>
            <a:xfrm>
              <a:off x="1158094" y="3466078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53C2B8B8-279C-3749-BEC5-C03A4CE09AD5}"/>
              </a:ext>
            </a:extLst>
          </p:cNvPr>
          <p:cNvSpPr/>
          <p:nvPr/>
        </p:nvSpPr>
        <p:spPr>
          <a:xfrm>
            <a:off x="7060147" y="2889138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68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3BF3D51-4913-2149-93D9-3D8050630DD1}"/>
              </a:ext>
            </a:extLst>
          </p:cNvPr>
          <p:cNvSpPr/>
          <p:nvPr/>
        </p:nvSpPr>
        <p:spPr>
          <a:xfrm>
            <a:off x="6744351" y="333881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4000" dirty="0">
              <a:solidFill>
                <a:srgbClr val="0070C0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8D6B265-3C11-E049-B7B0-2F20219A44AB}"/>
              </a:ext>
            </a:extLst>
          </p:cNvPr>
          <p:cNvSpPr/>
          <p:nvPr/>
        </p:nvSpPr>
        <p:spPr>
          <a:xfrm>
            <a:off x="7335561" y="3718649"/>
            <a:ext cx="4494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6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7A80E7E-7024-2849-8E08-F3ABA4328B89}"/>
              </a:ext>
            </a:extLst>
          </p:cNvPr>
          <p:cNvCxnSpPr/>
          <p:nvPr/>
        </p:nvCxnSpPr>
        <p:spPr>
          <a:xfrm>
            <a:off x="6918613" y="4447021"/>
            <a:ext cx="88063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D5D1B005-5CF7-1C45-8992-07A20CD0D34D}"/>
              </a:ext>
            </a:extLst>
          </p:cNvPr>
          <p:cNvSpPr/>
          <p:nvPr/>
        </p:nvSpPr>
        <p:spPr>
          <a:xfrm>
            <a:off x="7355112" y="455786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CFB2F2AD-B96C-5248-A094-A4F4C9A095D0}"/>
              </a:ext>
            </a:extLst>
          </p:cNvPr>
          <p:cNvSpPr/>
          <p:nvPr/>
        </p:nvSpPr>
        <p:spPr>
          <a:xfrm>
            <a:off x="7074017" y="455736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</a:rPr>
              <a:t>6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0CABA13-A8BA-4846-A9F6-2D2A1A05F95A}"/>
              </a:ext>
            </a:extLst>
          </p:cNvPr>
          <p:cNvGrpSpPr/>
          <p:nvPr/>
        </p:nvGrpSpPr>
        <p:grpSpPr>
          <a:xfrm>
            <a:off x="9221049" y="3415989"/>
            <a:ext cx="1467795" cy="1690327"/>
            <a:chOff x="1155435" y="2301436"/>
            <a:chExt cx="1614574" cy="1164642"/>
          </a:xfrm>
        </p:grpSpPr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E961C01-0849-804B-BAB1-F56D27A471F7}"/>
                </a:ext>
              </a:extLst>
            </p:cNvPr>
            <p:cNvCxnSpPr/>
            <p:nvPr/>
          </p:nvCxnSpPr>
          <p:spPr>
            <a:xfrm>
              <a:off x="1155435" y="2301436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16DDDE29-C35F-A14D-8B98-7B79719E293C}"/>
                </a:ext>
              </a:extLst>
            </p:cNvPr>
            <p:cNvCxnSpPr/>
            <p:nvPr/>
          </p:nvCxnSpPr>
          <p:spPr>
            <a:xfrm>
              <a:off x="1158094" y="2874793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0014D71-E4F0-C845-AD69-C3B1A1D8F863}"/>
                </a:ext>
              </a:extLst>
            </p:cNvPr>
            <p:cNvCxnSpPr/>
            <p:nvPr/>
          </p:nvCxnSpPr>
          <p:spPr>
            <a:xfrm>
              <a:off x="1158094" y="3466078"/>
              <a:ext cx="1611915" cy="0"/>
            </a:xfrm>
            <a:prstGeom prst="line">
              <a:avLst/>
            </a:prstGeom>
            <a:ln w="28575">
              <a:prstDash val="sys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1" name="Rectangle 70">
            <a:extLst>
              <a:ext uri="{FF2B5EF4-FFF2-40B4-BE49-F238E27FC236}">
                <a16:creationId xmlns:a16="http://schemas.microsoft.com/office/drawing/2014/main" id="{5C472A15-CCF2-264F-B995-DD8E2E5C1F86}"/>
              </a:ext>
            </a:extLst>
          </p:cNvPr>
          <p:cNvSpPr/>
          <p:nvPr/>
        </p:nvSpPr>
        <p:spPr>
          <a:xfrm>
            <a:off x="9589987" y="2889138"/>
            <a:ext cx="7553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79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6B55C07-89F0-4B47-81BA-0DC49631BD48}"/>
              </a:ext>
            </a:extLst>
          </p:cNvPr>
          <p:cNvSpPr/>
          <p:nvPr/>
        </p:nvSpPr>
        <p:spPr>
          <a:xfrm>
            <a:off x="9274191" y="3338813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endParaRPr lang="vi-VN" sz="4000" dirty="0">
              <a:solidFill>
                <a:srgbClr val="0070C0"/>
              </a:solidFill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C04FCD7-144D-C74D-AC63-150D3D44C449}"/>
              </a:ext>
            </a:extLst>
          </p:cNvPr>
          <p:cNvSpPr/>
          <p:nvPr/>
        </p:nvSpPr>
        <p:spPr>
          <a:xfrm>
            <a:off x="9566300" y="3718649"/>
            <a:ext cx="7942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dirty="0">
                <a:solidFill>
                  <a:srgbClr val="0070C0"/>
                </a:solidFill>
              </a:rPr>
              <a:t>55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BA6916C-0EC2-AD42-828D-E5EE11E9E8C9}"/>
              </a:ext>
            </a:extLst>
          </p:cNvPr>
          <p:cNvCxnSpPr/>
          <p:nvPr/>
        </p:nvCxnSpPr>
        <p:spPr>
          <a:xfrm>
            <a:off x="9448453" y="4447021"/>
            <a:ext cx="88063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2B6AA019-177B-D749-A520-80FEA4A10B4D}"/>
              </a:ext>
            </a:extLst>
          </p:cNvPr>
          <p:cNvSpPr/>
          <p:nvPr/>
        </p:nvSpPr>
        <p:spPr>
          <a:xfrm>
            <a:off x="9884952" y="4557862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CB3EFEEB-C3B6-7040-B189-E385B93D02C6}"/>
              </a:ext>
            </a:extLst>
          </p:cNvPr>
          <p:cNvSpPr/>
          <p:nvPr/>
        </p:nvSpPr>
        <p:spPr>
          <a:xfrm>
            <a:off x="9603857" y="4557366"/>
            <a:ext cx="4700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7138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30" grpId="0"/>
      <p:bldP spid="33" grpId="0"/>
      <p:bldP spid="43" grpId="0"/>
      <p:bldP spid="45" grpId="0"/>
      <p:bldP spid="46" grpId="0"/>
      <p:bldP spid="51" grpId="0"/>
      <p:bldP spid="52" grpId="0"/>
      <p:bldP spid="53" grpId="0"/>
      <p:bldP spid="55" grpId="0"/>
      <p:bldP spid="56" grpId="0"/>
      <p:bldP spid="61" grpId="0"/>
      <p:bldP spid="62" grpId="0"/>
      <p:bldP spid="63" grpId="0"/>
      <p:bldP spid="65" grpId="0"/>
      <p:bldP spid="66" grpId="0"/>
      <p:bldP spid="71" grpId="0"/>
      <p:bldP spid="72" grpId="0"/>
      <p:bldP spid="73" grpId="0"/>
      <p:bldP spid="75" grpId="0"/>
      <p:bldP spid="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5B81CDA-4487-4AD0-B379-CC98976E9D6B}"/>
              </a:ext>
            </a:extLst>
          </p:cNvPr>
          <p:cNvGrpSpPr/>
          <p:nvPr/>
        </p:nvGrpSpPr>
        <p:grpSpPr>
          <a:xfrm>
            <a:off x="1018489" y="294861"/>
            <a:ext cx="604327" cy="828941"/>
            <a:chOff x="3174278" y="237323"/>
            <a:chExt cx="605826" cy="83099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36070A26-F0BA-4BA2-8AE8-46678B3E3083}"/>
                </a:ext>
              </a:extLst>
            </p:cNvPr>
            <p:cNvSpPr/>
            <p:nvPr/>
          </p:nvSpPr>
          <p:spPr>
            <a:xfrm>
              <a:off x="3174278" y="379826"/>
              <a:ext cx="605826" cy="605826"/>
            </a:xfrm>
            <a:prstGeom prst="ellips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defRPr/>
              </a:pPr>
              <a:endParaRPr lang="en-VN" sz="1795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38AE295-91A2-4DD0-AE07-1EDB4FA38432}"/>
                </a:ext>
              </a:extLst>
            </p:cNvPr>
            <p:cNvSpPr txBox="1"/>
            <p:nvPr/>
          </p:nvSpPr>
          <p:spPr>
            <a:xfrm>
              <a:off x="3228647" y="237323"/>
              <a:ext cx="30168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defRPr/>
              </a:pPr>
              <a:r>
                <a:rPr lang="en-VN" sz="4788" b="1" i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973FD9A-0722-410E-9529-489467ED1B1D}"/>
              </a:ext>
            </a:extLst>
          </p:cNvPr>
          <p:cNvSpPr txBox="1"/>
          <p:nvPr/>
        </p:nvSpPr>
        <p:spPr>
          <a:xfrm>
            <a:off x="1677051" y="519412"/>
            <a:ext cx="8964557" cy="521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VN" sz="2793" dirty="0">
                <a:solidFill>
                  <a:prstClr val="black"/>
                </a:solidFill>
                <a:latin typeface="Arial"/>
              </a:rPr>
              <a:t>Hai phép tính nào dưới đây có cùng kết quả?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AB00DFA-061F-4540-A2BE-C4657D975447}"/>
              </a:ext>
            </a:extLst>
          </p:cNvPr>
          <p:cNvGrpSpPr/>
          <p:nvPr/>
        </p:nvGrpSpPr>
        <p:grpSpPr>
          <a:xfrm>
            <a:off x="850326" y="2822166"/>
            <a:ext cx="3205674" cy="1473267"/>
            <a:chOff x="548959" y="3083251"/>
            <a:chExt cx="1808980" cy="751142"/>
          </a:xfrm>
        </p:grpSpPr>
        <p:pic>
          <p:nvPicPr>
            <p:cNvPr id="7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494324CA-1185-45A5-93E7-7015A4F02D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47000"/>
                      </a14:imgEffect>
                      <a14:imgEffect>
                        <a14:colorTemperature colorTemp="11200"/>
                      </a14:imgEffect>
                      <a14:imgEffect>
                        <a14:brightnessContrast bright="2000" contrast="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548959" y="3083251"/>
              <a:ext cx="1808980" cy="7511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8540470-6C4F-4E38-B967-E4C40647312E}"/>
                </a:ext>
              </a:extLst>
            </p:cNvPr>
            <p:cNvSpPr txBox="1"/>
            <p:nvPr/>
          </p:nvSpPr>
          <p:spPr>
            <a:xfrm>
              <a:off x="946263" y="3318692"/>
              <a:ext cx="915159" cy="3600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en-US" sz="399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30 + 5</a:t>
              </a:r>
              <a:endParaRPr lang="en-VN" sz="399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CAA1E86-24D2-4B7A-95FB-94A2311215F6}"/>
              </a:ext>
            </a:extLst>
          </p:cNvPr>
          <p:cNvGrpSpPr/>
          <p:nvPr/>
        </p:nvGrpSpPr>
        <p:grpSpPr>
          <a:xfrm>
            <a:off x="1692321" y="1041338"/>
            <a:ext cx="2960932" cy="1573593"/>
            <a:chOff x="3018088" y="3566909"/>
            <a:chExt cx="1670870" cy="802294"/>
          </a:xfrm>
        </p:grpSpPr>
        <p:pic>
          <p:nvPicPr>
            <p:cNvPr id="10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97FC90D9-B474-478E-AC3D-C65088898B0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46000"/>
                      </a14:imgEffect>
                      <a14:imgEffect>
                        <a14:brightnessContrast bright="1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3018088" y="3566909"/>
              <a:ext cx="1670870" cy="802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FDEC5E-8774-490B-A332-1C26D6418C26}"/>
                </a:ext>
              </a:extLst>
            </p:cNvPr>
            <p:cNvSpPr txBox="1"/>
            <p:nvPr/>
          </p:nvSpPr>
          <p:spPr>
            <a:xfrm>
              <a:off x="3401014" y="3833333"/>
              <a:ext cx="912452" cy="328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vi-VN" sz="359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60 - 30</a:t>
              </a:r>
              <a:endParaRPr lang="en-VN" sz="359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0FAFF0-2621-45D0-971B-5000B3523327}"/>
              </a:ext>
            </a:extLst>
          </p:cNvPr>
          <p:cNvGrpSpPr/>
          <p:nvPr/>
        </p:nvGrpSpPr>
        <p:grpSpPr>
          <a:xfrm>
            <a:off x="7855602" y="1017361"/>
            <a:ext cx="2806718" cy="1532322"/>
            <a:chOff x="4780150" y="2978288"/>
            <a:chExt cx="1583847" cy="781252"/>
          </a:xfrm>
        </p:grpSpPr>
        <p:pic>
          <p:nvPicPr>
            <p:cNvPr id="13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5D55BBCA-D61D-49EF-80FE-A7DF2F2FC53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39000"/>
                      </a14:imgEffect>
                      <a14:imgEffect>
                        <a14:brightnessContrast bright="12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4780150" y="2978288"/>
              <a:ext cx="1583847" cy="781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997E3CD-F518-4D04-B872-56F193383E52}"/>
                </a:ext>
              </a:extLst>
            </p:cNvPr>
            <p:cNvSpPr txBox="1"/>
            <p:nvPr/>
          </p:nvSpPr>
          <p:spPr>
            <a:xfrm>
              <a:off x="5111000" y="3222935"/>
              <a:ext cx="833045" cy="328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vi-VN" sz="359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34 + 1</a:t>
              </a:r>
              <a:endParaRPr lang="en-VN" sz="359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FCDFF7-F859-4E13-B894-1836EFE1A369}"/>
              </a:ext>
            </a:extLst>
          </p:cNvPr>
          <p:cNvGrpSpPr/>
          <p:nvPr/>
        </p:nvGrpSpPr>
        <p:grpSpPr>
          <a:xfrm>
            <a:off x="1707524" y="4659109"/>
            <a:ext cx="2848490" cy="1618162"/>
            <a:chOff x="1296209" y="4151193"/>
            <a:chExt cx="1607419" cy="825017"/>
          </a:xfrm>
        </p:grpSpPr>
        <p:pic>
          <p:nvPicPr>
            <p:cNvPr id="16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A6587DB3-40A1-499E-A89B-76ED53A719E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5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1296209" y="4151193"/>
              <a:ext cx="1607419" cy="825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75605B-930A-488D-A854-DBEF4E203E8F}"/>
                </a:ext>
              </a:extLst>
            </p:cNvPr>
            <p:cNvSpPr txBox="1"/>
            <p:nvPr/>
          </p:nvSpPr>
          <p:spPr>
            <a:xfrm>
              <a:off x="1546463" y="4435690"/>
              <a:ext cx="1075777" cy="3600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vi-VN" sz="399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20 + 40</a:t>
              </a:r>
              <a:endParaRPr lang="en-VN" sz="399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8103DA3-C37F-40FA-AACD-09318D9F4F13}"/>
              </a:ext>
            </a:extLst>
          </p:cNvPr>
          <p:cNvGrpSpPr/>
          <p:nvPr/>
        </p:nvGrpSpPr>
        <p:grpSpPr>
          <a:xfrm>
            <a:off x="7162365" y="4686972"/>
            <a:ext cx="2853783" cy="1623826"/>
            <a:chOff x="4739992" y="4151355"/>
            <a:chExt cx="1610406" cy="827905"/>
          </a:xfrm>
        </p:grpSpPr>
        <p:pic>
          <p:nvPicPr>
            <p:cNvPr id="19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2BE55078-E239-4515-87B4-708B764729C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48000"/>
                      </a14:imgEffect>
                      <a14:imgEffect>
                        <a14:brightnessContrast bright="1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4739992" y="4151355"/>
              <a:ext cx="1610406" cy="8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256FC67-EEEE-454E-95AC-7EEC3C5F49DC}"/>
                </a:ext>
              </a:extLst>
            </p:cNvPr>
            <p:cNvSpPr txBox="1"/>
            <p:nvPr/>
          </p:nvSpPr>
          <p:spPr>
            <a:xfrm>
              <a:off x="5088831" y="4445201"/>
              <a:ext cx="912452" cy="328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vi-VN" sz="359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80 - 50</a:t>
              </a:r>
              <a:endParaRPr lang="en-VN" sz="359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C2CC537-6CFF-4E7E-8FCB-4D0E4C8C9876}"/>
              </a:ext>
            </a:extLst>
          </p:cNvPr>
          <p:cNvGrpSpPr/>
          <p:nvPr/>
        </p:nvGrpSpPr>
        <p:grpSpPr>
          <a:xfrm>
            <a:off x="8105839" y="2822165"/>
            <a:ext cx="3021171" cy="1537912"/>
            <a:chOff x="1193891" y="4197349"/>
            <a:chExt cx="1704864" cy="784102"/>
          </a:xfrm>
        </p:grpSpPr>
        <p:pic>
          <p:nvPicPr>
            <p:cNvPr id="22" name="Picture 2" descr="Blue Cute Cloud Clipart, Cute, Cloud, Clipart PNG and Vector with  Transparent Background for Free Download | Cloud vector png, Cloud vector,  Image cloud">
              <a:extLst>
                <a:ext uri="{FF2B5EF4-FFF2-40B4-BE49-F238E27FC236}">
                  <a16:creationId xmlns:a16="http://schemas.microsoft.com/office/drawing/2014/main" id="{D30AA614-DC1F-4FB9-AB7C-8639F4D7CF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8611" r="90556">
                          <a14:foregroundMark x1="90833" y1="59444" x2="90833" y2="59444"/>
                          <a14:foregroundMark x1="8611" y1="58056" x2="8611" y2="58056"/>
                        </a14:backgroundRemoval>
                      </a14:imgEffect>
                      <a14:imgEffect>
                        <a14:sharpenSoften amount="45000"/>
                      </a14:imgEffect>
                      <a14:imgEffect>
                        <a14:brightnessContrast bright="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" t="28036" r="2346" b="25434"/>
            <a:stretch/>
          </p:blipFill>
          <p:spPr bwMode="auto">
            <a:xfrm>
              <a:off x="1193891" y="4197349"/>
              <a:ext cx="1704864" cy="7841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59279B1-90B6-4663-9DDD-B8808D479524}"/>
                </a:ext>
              </a:extLst>
            </p:cNvPr>
            <p:cNvSpPr txBox="1"/>
            <p:nvPr/>
          </p:nvSpPr>
          <p:spPr>
            <a:xfrm>
              <a:off x="1544529" y="4432790"/>
              <a:ext cx="1075777" cy="36002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2114">
                <a:defRPr/>
              </a:pPr>
              <a:r>
                <a:rPr lang="vi-VN" sz="399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40 + 20</a:t>
              </a:r>
              <a:endParaRPr lang="en-VN" sz="399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3C2147CA-A323-4D32-838C-66945CBF00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9537" b="89918" l="9953" r="94076">
                        <a14:foregroundMark x1="33175" y1="32970" x2="54739" y2="33243"/>
                        <a14:foregroundMark x1="54739" y1="33243" x2="61137" y2="32970"/>
                        <a14:foregroundMark x1="61137" y1="32698" x2="54265" y2="25613"/>
                        <a14:foregroundMark x1="54265" y1="25613" x2="44787" y2="23433"/>
                        <a14:foregroundMark x1="44787" y1="23433" x2="34834" y2="29155"/>
                        <a14:foregroundMark x1="34834" y1="29155" x2="34360" y2="30518"/>
                        <a14:foregroundMark x1="34360" y1="29973" x2="43839" y2="31063"/>
                        <a14:foregroundMark x1="43839" y1="31063" x2="46919" y2="38692"/>
                        <a14:foregroundMark x1="46919" y1="38147" x2="45261" y2="27520"/>
                        <a14:foregroundMark x1="45261" y1="27520" x2="35782" y2="23978"/>
                        <a14:foregroundMark x1="35782" y1="23978" x2="58531" y2="19619"/>
                        <a14:foregroundMark x1="58531" y1="19619" x2="61137" y2="30518"/>
                        <a14:foregroundMark x1="61137" y1="30518" x2="50474" y2="35695"/>
                        <a14:foregroundMark x1="50474" y1="35695" x2="36967" y2="36240"/>
                        <a14:foregroundMark x1="36967" y1="35967" x2="50000" y2="36240"/>
                        <a14:foregroundMark x1="50000" y1="36240" x2="59242" y2="35967"/>
                        <a14:foregroundMark x1="59242" y1="35967" x2="61137" y2="35967"/>
                        <a14:foregroundMark x1="61137" y1="35695" x2="63270" y2="32698"/>
                        <a14:foregroundMark x1="73223" y1="24251" x2="83886" y2="28065"/>
                        <a14:foregroundMark x1="83886" y1="28065" x2="91706" y2="33787"/>
                        <a14:foregroundMark x1="91706" y1="33787" x2="94076" y2="41417"/>
                        <a14:foregroundMark x1="92654" y1="36512" x2="90758" y2="25886"/>
                        <a14:foregroundMark x1="90758" y1="25886" x2="74171" y2="16621"/>
                        <a14:foregroundMark x1="74171" y1="16621" x2="64929" y2="18256"/>
                        <a14:foregroundMark x1="64929" y1="18256" x2="63744" y2="19346"/>
                        <a14:foregroundMark x1="63744" y1="19074" x2="72512" y2="16621"/>
                        <a14:foregroundMark x1="72512" y1="16621" x2="75829" y2="16621"/>
                        <a14:foregroundMark x1="75829" y1="16349" x2="66588" y2="16076"/>
                        <a14:foregroundMark x1="66588" y1="16076" x2="59716" y2="23161"/>
                        <a14:foregroundMark x1="59716" y1="23161" x2="59479" y2="23978"/>
                        <a14:foregroundMark x1="60427" y1="57221" x2="62559" y2="88828"/>
                        <a14:foregroundMark x1="65877" y1="64033" x2="68009" y2="88828"/>
                        <a14:foregroundMark x1="68009" y1="88828" x2="68483" y2="89918"/>
                        <a14:foregroundMark x1="68483" y1="89646" x2="67536" y2="84741"/>
                        <a14:foregroundMark x1="66588" y1="83924" x2="65640" y2="71662"/>
                        <a14:foregroundMark x1="57346" y1="70027" x2="50000" y2="67030"/>
                        <a14:foregroundMark x1="50000" y1="66757" x2="48104" y2="65668"/>
                        <a14:foregroundMark x1="48104" y1="63488" x2="51896" y2="63760"/>
                        <a14:foregroundMark x1="52607" y1="59401" x2="65640" y2="60218"/>
                        <a14:foregroundMark x1="65640" y1="59946" x2="64218" y2="56131"/>
                        <a14:foregroundMark x1="45498" y1="32153" x2="50948" y2="31608"/>
                        <a14:foregroundMark x1="59953" y1="67030" x2="65877" y2="71662"/>
                        <a14:foregroundMark x1="65877" y1="53951" x2="68483" y2="43597"/>
                        <a14:foregroundMark x1="68483" y1="43597" x2="71801" y2="38965"/>
                        <a14:foregroundMark x1="68009" y1="58583" x2="82938" y2="41144"/>
                        <a14:foregroundMark x1="74645" y1="59128" x2="82938" y2="55041"/>
                        <a14:foregroundMark x1="82938" y1="55041" x2="84360" y2="53678"/>
                        <a14:foregroundMark x1="71090" y1="50409" x2="72512" y2="42234"/>
                        <a14:foregroundMark x1="60427" y1="41144" x2="63744" y2="44414"/>
                        <a14:foregroundMark x1="63744" y1="44142" x2="64692" y2="476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255" y="3700307"/>
            <a:ext cx="3839878" cy="333942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822749-189A-4B99-9C6A-F93A49FAC770}"/>
              </a:ext>
            </a:extLst>
          </p:cNvPr>
          <p:cNvCxnSpPr>
            <a:cxnSpLocks/>
          </p:cNvCxnSpPr>
          <p:nvPr/>
        </p:nvCxnSpPr>
        <p:spPr>
          <a:xfrm>
            <a:off x="4434466" y="2141938"/>
            <a:ext cx="2908244" cy="356740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91EC62D-91A1-4A43-8851-A260EB7E54A2}"/>
              </a:ext>
            </a:extLst>
          </p:cNvPr>
          <p:cNvCxnSpPr>
            <a:cxnSpLocks/>
          </p:cNvCxnSpPr>
          <p:nvPr/>
        </p:nvCxnSpPr>
        <p:spPr>
          <a:xfrm flipV="1">
            <a:off x="3840089" y="2056324"/>
            <a:ext cx="4195088" cy="165920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634840-6120-4F0A-9D95-C20C09C5FA64}"/>
              </a:ext>
            </a:extLst>
          </p:cNvPr>
          <p:cNvCxnSpPr>
            <a:cxnSpLocks/>
          </p:cNvCxnSpPr>
          <p:nvPr/>
        </p:nvCxnSpPr>
        <p:spPr>
          <a:xfrm flipV="1">
            <a:off x="4342168" y="3882834"/>
            <a:ext cx="3891597" cy="170284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0538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00403 0.02084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717" y="228600"/>
            <a:ext cx="11482034" cy="1041387"/>
            <a:chOff x="223100" y="304800"/>
            <a:chExt cx="11203930" cy="1041386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48515" y="422857"/>
              <a:ext cx="10478515" cy="923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5400">
                  <a:solidFill>
                    <a:srgbClr val="0070C0"/>
                  </a:solidFill>
                </a:rPr>
                <a:t>Số?</a:t>
              </a:r>
              <a:endParaRPr lang="x-none" sz="5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4B23DE-4836-8E43-A332-593216066097}"/>
              </a:ext>
            </a:extLst>
          </p:cNvPr>
          <p:cNvGrpSpPr/>
          <p:nvPr/>
        </p:nvGrpSpPr>
        <p:grpSpPr>
          <a:xfrm>
            <a:off x="777240" y="2686354"/>
            <a:ext cx="10163418" cy="3485846"/>
            <a:chOff x="777240" y="1763742"/>
            <a:chExt cx="10163418" cy="348584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9C5474F-CF36-D644-B5CD-6C024DD71F1B}"/>
                </a:ext>
              </a:extLst>
            </p:cNvPr>
            <p:cNvSpPr/>
            <p:nvPr/>
          </p:nvSpPr>
          <p:spPr>
            <a:xfrm>
              <a:off x="777240" y="3503815"/>
              <a:ext cx="1745773" cy="174577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50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C233A4FC-FF68-074D-85B4-39A00BC7298B}"/>
                </a:ext>
              </a:extLst>
            </p:cNvPr>
            <p:cNvSpPr/>
            <p:nvPr/>
          </p:nvSpPr>
          <p:spPr>
            <a:xfrm>
              <a:off x="3367953" y="1763742"/>
              <a:ext cx="1594731" cy="1594731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F1578B8-8BCF-8A4F-A909-BE98A141D0BB}"/>
                </a:ext>
              </a:extLst>
            </p:cNvPr>
            <p:cNvSpPr/>
            <p:nvPr/>
          </p:nvSpPr>
          <p:spPr>
            <a:xfrm>
              <a:off x="6446522" y="3491504"/>
              <a:ext cx="1496291" cy="1496291"/>
            </a:xfrm>
            <a:prstGeom prst="roundRect">
              <a:avLst/>
            </a:prstGeom>
            <a:solidFill>
              <a:srgbClr val="EA85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sp>
          <p:nvSpPr>
            <p:cNvPr id="17" name="Triangle 47">
              <a:extLst>
                <a:ext uri="{FF2B5EF4-FFF2-40B4-BE49-F238E27FC236}">
                  <a16:creationId xmlns:a16="http://schemas.microsoft.com/office/drawing/2014/main" id="{B4696ADA-A776-2F40-8076-D0720490D8F2}"/>
                </a:ext>
              </a:extLst>
            </p:cNvPr>
            <p:cNvSpPr/>
            <p:nvPr/>
          </p:nvSpPr>
          <p:spPr>
            <a:xfrm>
              <a:off x="9044248" y="1868979"/>
              <a:ext cx="1896410" cy="1634836"/>
            </a:xfrm>
            <a:prstGeom prst="triangl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4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AECB4F1-E78D-884F-B3AE-8E782D597E71}"/>
                </a:ext>
              </a:extLst>
            </p:cNvPr>
            <p:cNvCxnSpPr>
              <a:stCxn id="14" idx="7"/>
              <a:endCxn id="15" idx="1"/>
            </p:cNvCxnSpPr>
            <p:nvPr/>
          </p:nvCxnSpPr>
          <p:spPr>
            <a:xfrm flipV="1">
              <a:off x="2267350" y="2561108"/>
              <a:ext cx="1100603" cy="1198370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290FFAD-68FD-D942-A63E-3D60B14AE2F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>
              <a:off x="4962684" y="2561108"/>
              <a:ext cx="1483838" cy="1678542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8BCD4518-7218-8D44-8067-A679B8EB1E01}"/>
                </a:ext>
              </a:extLst>
            </p:cNvPr>
            <p:cNvCxnSpPr>
              <a:cxnSpLocks/>
              <a:stCxn id="16" idx="3"/>
              <a:endCxn id="17" idx="1"/>
            </p:cNvCxnSpPr>
            <p:nvPr/>
          </p:nvCxnSpPr>
          <p:spPr>
            <a:xfrm flipV="1">
              <a:off x="7942813" y="2686397"/>
              <a:ext cx="1575538" cy="1553253"/>
            </a:xfrm>
            <a:prstGeom prst="straightConnector1">
              <a:avLst/>
            </a:prstGeom>
            <a:ln w="38100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9BB4B7-5BCC-334B-A38F-B6544458E0D6}"/>
                </a:ext>
              </a:extLst>
            </p:cNvPr>
            <p:cNvSpPr txBox="1"/>
            <p:nvPr/>
          </p:nvSpPr>
          <p:spPr>
            <a:xfrm rot="18766909">
              <a:off x="1895869" y="2652547"/>
              <a:ext cx="1197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+ 30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5973EE3-D343-FA43-B585-A6E7170B543B}"/>
                </a:ext>
              </a:extLst>
            </p:cNvPr>
            <p:cNvSpPr txBox="1"/>
            <p:nvPr/>
          </p:nvSpPr>
          <p:spPr>
            <a:xfrm rot="2853281">
              <a:off x="5264108" y="2709626"/>
              <a:ext cx="121219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- 40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70A544-C4BD-E140-8D7D-401BBFDB5A04}"/>
                </a:ext>
              </a:extLst>
            </p:cNvPr>
            <p:cNvSpPr txBox="1"/>
            <p:nvPr/>
          </p:nvSpPr>
          <p:spPr>
            <a:xfrm rot="18893561">
              <a:off x="7920251" y="2786339"/>
              <a:ext cx="119776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4000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+ 15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39C329D-F7D4-3E40-A0AC-90BAA0C397B7}"/>
              </a:ext>
            </a:extLst>
          </p:cNvPr>
          <p:cNvSpPr txBox="1"/>
          <p:nvPr/>
        </p:nvSpPr>
        <p:spPr>
          <a:xfrm>
            <a:off x="3717350" y="3098998"/>
            <a:ext cx="929640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D9CE07-AB04-764E-8A72-92FB1C585046}"/>
              </a:ext>
            </a:extLst>
          </p:cNvPr>
          <p:cNvSpPr txBox="1"/>
          <p:nvPr/>
        </p:nvSpPr>
        <p:spPr>
          <a:xfrm>
            <a:off x="6733146" y="4777540"/>
            <a:ext cx="929640" cy="769441"/>
          </a:xfrm>
          <a:prstGeom prst="rect">
            <a:avLst/>
          </a:prstGeom>
          <a:solidFill>
            <a:srgbClr val="EA85B9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C05BA1D-23E1-9244-8A88-429622C976DD}"/>
              </a:ext>
            </a:extLst>
          </p:cNvPr>
          <p:cNvSpPr txBox="1"/>
          <p:nvPr/>
        </p:nvSpPr>
        <p:spPr>
          <a:xfrm>
            <a:off x="9518351" y="3616700"/>
            <a:ext cx="929640" cy="76944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4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383646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B3707C25-019D-7B40-96B7-1BEDF1450040}"/>
              </a:ext>
            </a:extLst>
          </p:cNvPr>
          <p:cNvSpPr/>
          <p:nvPr/>
        </p:nvSpPr>
        <p:spPr>
          <a:xfrm>
            <a:off x="6777692" y="5029200"/>
            <a:ext cx="7087283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Đáp số:            người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3707C25-019D-7B40-96B7-1BEDF1450040}"/>
              </a:ext>
            </a:extLst>
          </p:cNvPr>
          <p:cNvSpPr/>
          <p:nvPr/>
        </p:nvSpPr>
        <p:spPr>
          <a:xfrm>
            <a:off x="5763832" y="4107597"/>
            <a:ext cx="70872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+          =   	   (người)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E481F80-751F-D344-AC5D-E1B8BD042C2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0" r="2446" b="1687"/>
          <a:stretch/>
        </p:blipFill>
        <p:spPr>
          <a:xfrm>
            <a:off x="160873" y="2590800"/>
            <a:ext cx="4009122" cy="3241268"/>
          </a:xfrm>
          <a:prstGeom prst="roundRect">
            <a:avLst>
              <a:gd name="adj" fmla="val 23556"/>
            </a:avLst>
          </a:prstGeom>
        </p:spPr>
      </p:pic>
      <p:grpSp>
        <p:nvGrpSpPr>
          <p:cNvPr id="2" name="Group 1"/>
          <p:cNvGrpSpPr/>
          <p:nvPr/>
        </p:nvGrpSpPr>
        <p:grpSpPr>
          <a:xfrm>
            <a:off x="343717" y="76200"/>
            <a:ext cx="11482034" cy="2217082"/>
            <a:chOff x="223100" y="152400"/>
            <a:chExt cx="11203930" cy="2217080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48515" y="152400"/>
              <a:ext cx="10478515" cy="2217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32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Trên thuyền có 12 hành khách, đến bến có 3 hành khách lên thuyền. Hỏi lúc đó trên thuyền có tất cả bao nhiêu hành khách?</a:t>
              </a:r>
              <a:r>
                <a:rPr lang="x-none" sz="32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3707C25-019D-7B40-96B7-1BEDF1450040}"/>
              </a:ext>
            </a:extLst>
          </p:cNvPr>
          <p:cNvSpPr/>
          <p:nvPr/>
        </p:nvSpPr>
        <p:spPr>
          <a:xfrm>
            <a:off x="4709319" y="2489346"/>
            <a:ext cx="70872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Bài</a:t>
            </a:r>
            <a:r>
              <a:rPr lang="en-US" sz="2800" b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giải</a:t>
            </a:r>
            <a:endParaRPr lang="x-none" sz="2800" b="1" dirty="0">
              <a:solidFill>
                <a:srgbClr val="0070C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F14A7179-963D-A447-B090-B8DBF719E5DC}"/>
              </a:ext>
            </a:extLst>
          </p:cNvPr>
          <p:cNvSpPr/>
          <p:nvPr/>
        </p:nvSpPr>
        <p:spPr>
          <a:xfrm>
            <a:off x="5051285" y="4237474"/>
            <a:ext cx="787342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950A30E2-A06C-BA4E-A27A-2F1671A9C13B}"/>
              </a:ext>
            </a:extLst>
          </p:cNvPr>
          <p:cNvSpPr/>
          <p:nvPr/>
        </p:nvSpPr>
        <p:spPr>
          <a:xfrm>
            <a:off x="6309121" y="4237474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01BEBAE-8044-FA46-BCEF-CD7045AA2AB5}"/>
              </a:ext>
            </a:extLst>
          </p:cNvPr>
          <p:cNvSpPr/>
          <p:nvPr/>
        </p:nvSpPr>
        <p:spPr>
          <a:xfrm>
            <a:off x="7724954" y="4213441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380B1809-F843-E445-A8EE-64FEA163D5E0}"/>
              </a:ext>
            </a:extLst>
          </p:cNvPr>
          <p:cNvSpPr/>
          <p:nvPr/>
        </p:nvSpPr>
        <p:spPr>
          <a:xfrm>
            <a:off x="8515405" y="5159103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7497915F-0AC5-0A4A-9C38-060A6598919B}"/>
              </a:ext>
            </a:extLst>
          </p:cNvPr>
          <p:cNvSpPr/>
          <p:nvPr/>
        </p:nvSpPr>
        <p:spPr>
          <a:xfrm>
            <a:off x="5051827" y="4239093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A1F9B53-E188-9D45-81D8-975B6183D12E}"/>
              </a:ext>
            </a:extLst>
          </p:cNvPr>
          <p:cNvSpPr/>
          <p:nvPr/>
        </p:nvSpPr>
        <p:spPr>
          <a:xfrm>
            <a:off x="6305692" y="4237474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05FF1F0A-345A-174F-9FBD-CEA2C2E48826}"/>
              </a:ext>
            </a:extLst>
          </p:cNvPr>
          <p:cNvSpPr/>
          <p:nvPr/>
        </p:nvSpPr>
        <p:spPr>
          <a:xfrm>
            <a:off x="7724954" y="4213441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0087723C-7607-2E44-B0F8-D15E3BAFA656}"/>
              </a:ext>
            </a:extLst>
          </p:cNvPr>
          <p:cNvSpPr/>
          <p:nvPr/>
        </p:nvSpPr>
        <p:spPr>
          <a:xfrm>
            <a:off x="8515405" y="5157378"/>
            <a:ext cx="787341" cy="67563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280319" y="762000"/>
            <a:ext cx="541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7071519" y="749300"/>
            <a:ext cx="46335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069835" y="1607482"/>
            <a:ext cx="20397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487802" y="1511300"/>
            <a:ext cx="821724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280319" y="2225549"/>
            <a:ext cx="203976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B3707C25-019D-7B40-96B7-1BEDF1450040}"/>
              </a:ext>
            </a:extLst>
          </p:cNvPr>
          <p:cNvSpPr/>
          <p:nvPr/>
        </p:nvSpPr>
        <p:spPr>
          <a:xfrm>
            <a:off x="4328319" y="3276600"/>
            <a:ext cx="75204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Trên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thuyền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có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tất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cả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hành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khách</a:t>
            </a: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 </a:t>
            </a:r>
            <a:r>
              <a:rPr lang="en-US" sz="320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là</a:t>
            </a:r>
            <a:r>
              <a:rPr lang="en-US" sz="320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itchFamily="34" charset="0"/>
              </a:rPr>
              <a:t>:</a:t>
            </a:r>
            <a:endParaRPr lang="x-none" sz="3200" dirty="0">
              <a:solidFill>
                <a:srgbClr val="0070C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66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6" grpId="0"/>
      <p:bldP spid="30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66047" y="101008"/>
            <a:ext cx="11482034" cy="1687717"/>
            <a:chOff x="223100" y="304800"/>
            <a:chExt cx="11203930" cy="1687715"/>
          </a:xfrm>
        </p:grpSpPr>
        <p:sp>
          <p:nvSpPr>
            <p:cNvPr id="3" name="Oval 2"/>
            <p:cNvSpPr/>
            <p:nvPr/>
          </p:nvSpPr>
          <p:spPr>
            <a:xfrm>
              <a:off x="223100" y="304800"/>
              <a:ext cx="708531" cy="7315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n w="57150" cmpd="sng">
                    <a:solidFill>
                      <a:schemeClr val="bg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948515" y="422857"/>
              <a:ext cx="10478515" cy="1569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Trên thuyền có 12 hành khách, đến bến có 3 hành khách lên thuyền. Hỏi lúc đó trên thuyền có tất cả bao nhiêu hành khách?</a:t>
              </a:r>
              <a:r>
                <a:rPr lang="x-none" sz="320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x-none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16273"/>
          <a:stretch/>
        </p:blipFill>
        <p:spPr bwMode="auto">
          <a:xfrm>
            <a:off x="47724" y="758285"/>
            <a:ext cx="12161838" cy="588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5516" y="3601527"/>
            <a:ext cx="1196404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300" b="1">
                <a:solidFill>
                  <a:srgbClr val="7030A0"/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fr-FR" sz="4300" b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Lúc đó trên thuyền có tất cả số hành khách là:</a:t>
            </a:r>
          </a:p>
          <a:p>
            <a:pPr algn="ctr"/>
            <a:endParaRPr lang="en-US" sz="43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85083" y="2743200"/>
            <a:ext cx="2324675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300" b="1" dirty="0">
                <a:solidFill>
                  <a:srgbClr val="7030A0"/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sz="4300" b="1" dirty="0" err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300" b="1" dirty="0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4300" b="1" dirty="0" err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giải</a:t>
            </a:r>
            <a:endParaRPr lang="en-US" sz="4300" b="1" dirty="0">
              <a:solidFill>
                <a:srgbClr val="7030A0"/>
              </a:solidFill>
              <a:latin typeface="HP001 4 hang 1 ô ly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73489" y="4381556"/>
            <a:ext cx="104787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3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fr-FR" sz="4300" b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12   +    3    =   15 (hành khách)</a:t>
            </a:r>
            <a:endParaRPr lang="en-US" sz="4300" b="1" dirty="0">
              <a:solidFill>
                <a:srgbClr val="7030A0"/>
              </a:solidFill>
              <a:latin typeface="HP001 4 hang 1 ô ly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2519" y="5283719"/>
            <a:ext cx="6534992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300" b="1" dirty="0" err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Đáp</a:t>
            </a:r>
            <a:r>
              <a:rPr lang="fr-FR" sz="4300" b="1" dirty="0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fr-FR" sz="4300" b="1" dirty="0" err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số</a:t>
            </a:r>
            <a:r>
              <a:rPr lang="fr-FR" sz="4300" b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: 15 hành khách</a:t>
            </a:r>
            <a:endParaRPr lang="en-US" sz="4300" b="1" dirty="0">
              <a:solidFill>
                <a:srgbClr val="7030A0"/>
              </a:solidFill>
              <a:latin typeface="HP001 4 hang 1 ô ly" panose="020B06030503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0" y="2996351"/>
            <a:ext cx="4023519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82855" y="2514600"/>
            <a:ext cx="1982263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 ô li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-24913" y="3953359"/>
            <a:ext cx="695632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-150966" y="3309140"/>
            <a:ext cx="1982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 ô </a:t>
            </a:r>
            <a:r>
              <a:rPr lang="en-US" sz="3200" dirty="0">
                <a:solidFill>
                  <a:srgbClr val="0070C0"/>
                </a:solidFill>
                <a:latin typeface="HP001 4 hang 1 ô ly" panose="020B0603050302020204" pitchFamily="34" charset="0"/>
                <a:cs typeface="Arial" pitchFamily="34" charset="0"/>
              </a:rPr>
              <a:t>li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-21752" y="4691649"/>
            <a:ext cx="2368871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94519" y="4209898"/>
            <a:ext cx="1982263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ô li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-31580" y="5515502"/>
            <a:ext cx="4055099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151275" y="5033751"/>
            <a:ext cx="1982263" cy="531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 ô li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501200C5-5752-4B67-8DA1-29C9E9BE614B}"/>
              </a:ext>
            </a:extLst>
          </p:cNvPr>
          <p:cNvCxnSpPr/>
          <p:nvPr/>
        </p:nvCxnSpPr>
        <p:spPr>
          <a:xfrm>
            <a:off x="56791" y="2996022"/>
            <a:ext cx="4023519" cy="0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074AD454-1B5B-44B4-8D25-EDC0D8582346}"/>
              </a:ext>
            </a:extLst>
          </p:cNvPr>
          <p:cNvSpPr/>
          <p:nvPr/>
        </p:nvSpPr>
        <p:spPr>
          <a:xfrm>
            <a:off x="2403910" y="1904671"/>
            <a:ext cx="4743809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00" b="1" dirty="0">
                <a:solidFill>
                  <a:srgbClr val="7030A0"/>
                </a:solidFill>
                <a:latin typeface="HP001 4 hàng" pitchFamily="34" charset="0"/>
                <a:cs typeface="Arial" pitchFamily="34" charset="0"/>
              </a:rPr>
              <a:t> </a:t>
            </a:r>
            <a:r>
              <a:rPr lang="en-US" sz="4300" b="1" err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4300" b="1">
                <a:solidFill>
                  <a:srgbClr val="7030A0"/>
                </a:solidFill>
                <a:latin typeface="HP001 4 hang 1 ô ly" panose="020B0603050302020204" pitchFamily="34" charset="0"/>
                <a:cs typeface="Times New Roman" panose="02020603050405020304" pitchFamily="18" charset="0"/>
              </a:rPr>
              <a:t> 5 tr 20</a:t>
            </a:r>
            <a:endParaRPr lang="en-US" sz="4300" b="1" dirty="0">
              <a:solidFill>
                <a:srgbClr val="7030A0"/>
              </a:solidFill>
              <a:latin typeface="HP001 4 hang 1 ô ly" panose="020B06030503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39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11" grpId="0"/>
      <p:bldP spid="12" grpId="0"/>
      <p:bldP spid="16" grpId="0"/>
      <p:bldP spid="16" grpId="1"/>
      <p:bldP spid="18" grpId="0"/>
      <p:bldP spid="18" grpId="1"/>
      <p:bldP spid="23" grpId="0"/>
      <p:bldP spid="23" grpId="1"/>
      <p:bldP spid="28" grpId="0"/>
      <p:bldP spid="28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/>
          <p:cNvSpPr txBox="1"/>
          <p:nvPr/>
        </p:nvSpPr>
        <p:spPr>
          <a:xfrm>
            <a:off x="1520000" y="419099"/>
            <a:ext cx="9118018" cy="1322987"/>
          </a:xfrm>
          <a:prstGeom prst="rect">
            <a:avLst/>
          </a:prstGeom>
          <a:noFill/>
          <a:ln w="57150">
            <a:noFill/>
          </a:ln>
        </p:spPr>
        <p:txBody>
          <a:bodyPr wrap="square" lIns="90993" tIns="45496" rIns="90993" bIns="45496" rtlCol="0">
            <a:spAutoFit/>
          </a:bodyPr>
          <a:lstStyle/>
          <a:p>
            <a:pPr algn="ctr">
              <a:spcBef>
                <a:spcPts val="598"/>
              </a:spcBef>
            </a:pPr>
            <a:r>
              <a:rPr lang="en-US" sz="8000">
                <a:solidFill>
                  <a:srgbClr val="FF0066"/>
                </a:solidFill>
                <a:latin typeface="Kids" pitchFamily="2" charset="0"/>
                <a:ea typeface="Kids" pitchFamily="2" charset="0"/>
                <a:cs typeface="Kids" pitchFamily="2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87816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114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1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9" decel="50000" autoRev="1" fill="hold">
                                          <p:stCondLst>
                                            <p:cond delay="11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4" fill="hold">
                                          <p:stCondLst>
                                            <p:cond delay="21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áº¿t quáº£ hÃ¬nh áº£nh cho mosquito cartoon 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941" y="1401081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Káº¿t quáº£ hÃ¬nh áº£nh cho mosquito cartoon gif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743" y="2258297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Káº¿t quáº£ hÃ¬nh áº£nh cho mosquito cartoon gif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092" y="8483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Káº¿t quáº£ hÃ¬nh áº£nh cho mosquito cartoon gif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748" y="3147762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Káº¿t quáº£ hÃ¬nh áº£nh cho mosquito cartoon gif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46" y="566538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" y="1401081"/>
            <a:ext cx="5444945" cy="4651381"/>
            <a:chOff x="0" y="1396051"/>
            <a:chExt cx="5458449" cy="466291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1396051"/>
              <a:ext cx="4662917" cy="466291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3656" y="1961330"/>
              <a:ext cx="1944793" cy="133514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666693" y="2097754"/>
            <a:ext cx="10821813" cy="17482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Abadi" panose="020B06040201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4819" y="2552065"/>
            <a:ext cx="9220693" cy="110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658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BÉ DIỆT MUỖI</a:t>
            </a:r>
          </a:p>
        </p:txBody>
      </p:sp>
    </p:spTree>
    <p:extLst>
      <p:ext uri="{BB962C8B-B14F-4D97-AF65-F5344CB8AC3E}">
        <p14:creationId xmlns:p14="http://schemas.microsoft.com/office/powerpoint/2010/main" val="316053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318919" y="762000"/>
            <a:ext cx="6705600" cy="4437266"/>
          </a:xfrm>
          <a:prstGeom prst="round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Theo quy định, con thuyền này chỉ chở được 15 người. Nhưng khi đến bến tiếp theo, người ta lại cho 2 người lên thuyền nữa. </a:t>
            </a:r>
          </a:p>
          <a:p>
            <a:pPr marL="514350" indent="-514350" algn="just">
              <a:buAutoNum type="alphaLcParenR"/>
            </a:pPr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Trên thuyền lúc này có bao nhiêu người? </a:t>
            </a:r>
          </a:p>
          <a:p>
            <a:pPr marL="514350" indent="-514350" algn="just">
              <a:buFontTx/>
              <a:buAutoNum type="alphaLcParenR"/>
            </a:pPr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Vậy thuyền đã chở hơn bao nhiêu người so với quy định? </a:t>
            </a:r>
          </a:p>
          <a:p>
            <a:pPr marL="514350" indent="-514350" algn="just">
              <a:buAutoNum type="alphaLcParenR"/>
            </a:pPr>
            <a:r>
              <a:rPr lang="en-US" sz="28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Điều nguy hiểm gì có thể xảy ra?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481F80-751F-D344-AC5D-E1B8BD042C2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6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0" r="2446" b="1687"/>
          <a:stretch/>
        </p:blipFill>
        <p:spPr>
          <a:xfrm>
            <a:off x="161223" y="1254532"/>
            <a:ext cx="4879239" cy="3944734"/>
          </a:xfrm>
          <a:prstGeom prst="roundRect">
            <a:avLst>
              <a:gd name="adj" fmla="val 23556"/>
            </a:avLst>
          </a:prstGeom>
        </p:spPr>
      </p:pic>
    </p:spTree>
    <p:extLst>
      <p:ext uri="{BB962C8B-B14F-4D97-AF65-F5344CB8AC3E}">
        <p14:creationId xmlns:p14="http://schemas.microsoft.com/office/powerpoint/2010/main" val="25851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-740436" y="1731680"/>
            <a:ext cx="3405315" cy="341376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4300" b="1">
                <a:latin typeface="Arial" pitchFamily="34" charset="0"/>
                <a:cs typeface="Arial" pitchFamily="34" charset="0"/>
              </a:rPr>
              <a:t>  Dặn dò</a:t>
            </a:r>
          </a:p>
        </p:txBody>
      </p:sp>
      <p:sp>
        <p:nvSpPr>
          <p:cNvPr id="5" name="Block Arc 4"/>
          <p:cNvSpPr/>
          <p:nvPr/>
        </p:nvSpPr>
        <p:spPr>
          <a:xfrm>
            <a:off x="-3897642" y="-219542"/>
            <a:ext cx="7279036" cy="7297088"/>
          </a:xfrm>
          <a:prstGeom prst="blockArc">
            <a:avLst>
              <a:gd name="adj1" fmla="val 18900000"/>
              <a:gd name="adj2" fmla="val 2700000"/>
              <a:gd name="adj3" fmla="val 395"/>
            </a:avLst>
          </a:prstGeom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Freeform 5"/>
          <p:cNvSpPr/>
          <p:nvPr/>
        </p:nvSpPr>
        <p:spPr>
          <a:xfrm>
            <a:off x="2964426" y="1261534"/>
            <a:ext cx="9005975" cy="1083733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707" tIns="94661" rIns="94661" bIns="94661" numCol="1" spcCol="1691" anchor="ctr" anchorCtr="0">
            <a:noAutofit/>
          </a:bodyPr>
          <a:lstStyle/>
          <a:p>
            <a:pPr defTabSz="165656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 b="1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Xem lại bài đã học</a:t>
            </a:r>
          </a:p>
        </p:txBody>
      </p:sp>
      <p:sp>
        <p:nvSpPr>
          <p:cNvPr id="7" name="Oval 6"/>
          <p:cNvSpPr/>
          <p:nvPr/>
        </p:nvSpPr>
        <p:spPr>
          <a:xfrm>
            <a:off x="2288768" y="1126067"/>
            <a:ext cx="1351315" cy="135466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707" tIns="60853" rIns="121707" bIns="60853"/>
          <a:lstStyle/>
          <a:p>
            <a:pPr algn="ctr">
              <a:spcBef>
                <a:spcPts val="798"/>
              </a:spcBef>
            </a:pPr>
            <a:r>
              <a:rPr lang="en-US" sz="53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Freeform 7"/>
          <p:cNvSpPr/>
          <p:nvPr/>
        </p:nvSpPr>
        <p:spPr>
          <a:xfrm>
            <a:off x="3357388" y="2887133"/>
            <a:ext cx="8613013" cy="1083733"/>
          </a:xfrm>
          <a:custGeom>
            <a:avLst/>
            <a:gdLst>
              <a:gd name="connsiteX0" fmla="*/ 0 w 6475780"/>
              <a:gd name="connsiteY0" fmla="*/ 0 h 812800"/>
              <a:gd name="connsiteX1" fmla="*/ 6475780 w 6475780"/>
              <a:gd name="connsiteY1" fmla="*/ 0 h 812800"/>
              <a:gd name="connsiteX2" fmla="*/ 6475780 w 6475780"/>
              <a:gd name="connsiteY2" fmla="*/ 812800 h 812800"/>
              <a:gd name="connsiteX3" fmla="*/ 0 w 6475780"/>
              <a:gd name="connsiteY3" fmla="*/ 812800 h 812800"/>
              <a:gd name="connsiteX4" fmla="*/ 0 w 6475780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5780" h="812800">
                <a:moveTo>
                  <a:pt x="0" y="0"/>
                </a:moveTo>
                <a:lnTo>
                  <a:pt x="6475780" y="0"/>
                </a:lnTo>
                <a:lnTo>
                  <a:pt x="647578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FF99CC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707" tIns="94661" rIns="94661" bIns="94661" numCol="1" spcCol="1691" anchor="ctr" anchorCtr="0">
            <a:noAutofit/>
          </a:bodyPr>
          <a:lstStyle/>
          <a:p>
            <a:pPr defTabSz="165656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 b="1">
                <a:solidFill>
                  <a:srgbClr val="FF99CC"/>
                </a:solidFill>
                <a:latin typeface="Arial" pitchFamily="34" charset="0"/>
                <a:cs typeface="Arial" pitchFamily="34" charset="0"/>
              </a:rPr>
              <a:t>Hoàn thành bài …</a:t>
            </a:r>
          </a:p>
        </p:txBody>
      </p:sp>
      <p:sp>
        <p:nvSpPr>
          <p:cNvPr id="9" name="Oval 8"/>
          <p:cNvSpPr/>
          <p:nvPr/>
        </p:nvSpPr>
        <p:spPr>
          <a:xfrm>
            <a:off x="2681731" y="2751666"/>
            <a:ext cx="1351315" cy="1354666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707" tIns="60853" rIns="121707" bIns="60853"/>
          <a:lstStyle/>
          <a:p>
            <a:pPr algn="ctr"/>
            <a:r>
              <a:rPr lang="en-US" sz="53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0" name="Freeform 9"/>
          <p:cNvSpPr/>
          <p:nvPr/>
        </p:nvSpPr>
        <p:spPr>
          <a:xfrm>
            <a:off x="2964426" y="4512734"/>
            <a:ext cx="9005975" cy="1083733"/>
          </a:xfrm>
          <a:custGeom>
            <a:avLst/>
            <a:gdLst>
              <a:gd name="connsiteX0" fmla="*/ 0 w 6771233"/>
              <a:gd name="connsiteY0" fmla="*/ 0 h 812800"/>
              <a:gd name="connsiteX1" fmla="*/ 6771233 w 6771233"/>
              <a:gd name="connsiteY1" fmla="*/ 0 h 812800"/>
              <a:gd name="connsiteX2" fmla="*/ 6771233 w 6771233"/>
              <a:gd name="connsiteY2" fmla="*/ 812800 h 812800"/>
              <a:gd name="connsiteX3" fmla="*/ 0 w 6771233"/>
              <a:gd name="connsiteY3" fmla="*/ 812800 h 812800"/>
              <a:gd name="connsiteX4" fmla="*/ 0 w 6771233"/>
              <a:gd name="connsiteY4" fmla="*/ 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1233" h="812800">
                <a:moveTo>
                  <a:pt x="0" y="0"/>
                </a:moveTo>
                <a:lnTo>
                  <a:pt x="6771233" y="0"/>
                </a:lnTo>
                <a:lnTo>
                  <a:pt x="6771233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3399FF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8707" tIns="94661" rIns="94661" bIns="94661" numCol="1" spcCol="1691" anchor="ctr" anchorCtr="0">
            <a:noAutofit/>
          </a:bodyPr>
          <a:lstStyle/>
          <a:p>
            <a:pPr defTabSz="1656562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700" b="1">
                <a:solidFill>
                  <a:srgbClr val="3399FF"/>
                </a:solidFill>
                <a:latin typeface="Arial" pitchFamily="34" charset="0"/>
                <a:cs typeface="Arial" pitchFamily="34" charset="0"/>
              </a:rPr>
              <a:t>Chuẩn bị: Luyện tập (tr.20)</a:t>
            </a:r>
          </a:p>
        </p:txBody>
      </p:sp>
      <p:sp>
        <p:nvSpPr>
          <p:cNvPr id="11" name="Oval 10"/>
          <p:cNvSpPr/>
          <p:nvPr/>
        </p:nvSpPr>
        <p:spPr>
          <a:xfrm>
            <a:off x="2288768" y="4377267"/>
            <a:ext cx="1351315" cy="1354666"/>
          </a:xfrm>
          <a:prstGeom prst="ellipse">
            <a:avLst/>
          </a:prstGeom>
          <a:solidFill>
            <a:srgbClr val="3399FF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21707" tIns="60853" rIns="121707" bIns="60853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612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ĐC SHARE MIỄN PHÍ BỞI NK POWERSKILLS"/>
          <p:cNvGrpSpPr/>
          <p:nvPr/>
        </p:nvGrpSpPr>
        <p:grpSpPr>
          <a:xfrm>
            <a:off x="1" y="1382991"/>
            <a:ext cx="12367040" cy="8798150"/>
            <a:chOff x="152400" y="1548451"/>
            <a:chExt cx="12397711" cy="8819970"/>
          </a:xfrm>
        </p:grpSpPr>
        <p:grpSp>
          <p:nvGrpSpPr>
            <p:cNvPr id="21" name="Group 20"/>
            <p:cNvGrpSpPr/>
            <p:nvPr/>
          </p:nvGrpSpPr>
          <p:grpSpPr>
            <a:xfrm>
              <a:off x="152400" y="1548451"/>
              <a:ext cx="5458449" cy="4662917"/>
              <a:chOff x="0" y="1396051"/>
              <a:chExt cx="5458449" cy="4662917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0" y="1396051"/>
                <a:ext cx="4662917" cy="4662917"/>
              </a:xfrm>
              <a:prstGeom prst="rect">
                <a:avLst/>
              </a:prstGeom>
            </p:spPr>
          </p:pic>
          <p:pic>
            <p:nvPicPr>
              <p:cNvPr id="23" name="Picture 2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513656" y="1961330"/>
                <a:ext cx="1944793" cy="1335140"/>
              </a:xfrm>
              <a:prstGeom prst="rect">
                <a:avLst/>
              </a:prstGeom>
            </p:spPr>
          </p:pic>
        </p:grpSp>
        <p:pic>
          <p:nvPicPr>
            <p:cNvPr id="24" name="Picture 23"/>
            <p:cNvPicPr>
              <a:picLocks noChangeAspect="1"/>
            </p:cNvPicPr>
            <p:nvPr/>
          </p:nvPicPr>
          <p:blipFill rotWithShape="1">
            <a:blip r:embed="rId8"/>
            <a:srcRect b="5532"/>
            <a:stretch/>
          </p:blipFill>
          <p:spPr>
            <a:xfrm>
              <a:off x="293100" y="8615471"/>
              <a:ext cx="12257011" cy="1734816"/>
            </a:xfrm>
            <a:prstGeom prst="rect">
              <a:avLst/>
            </a:prstGeom>
          </p:spPr>
        </p:pic>
        <p:sp>
          <p:nvSpPr>
            <p:cNvPr id="25" name="Rounded Rectangle 24">
              <a:hlinkClick r:id="rId9"/>
            </p:cNvPr>
            <p:cNvSpPr/>
            <p:nvPr/>
          </p:nvSpPr>
          <p:spPr>
            <a:xfrm>
              <a:off x="293100" y="8634537"/>
              <a:ext cx="12257011" cy="1733884"/>
            </a:xfrm>
            <a:prstGeom prst="roundRect">
              <a:avLst/>
            </a:prstGeom>
            <a:blipFill>
              <a:blip r:embed="rId10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2114">
                <a:defRPr/>
              </a:pPr>
              <a:endParaRPr lang="en-US" sz="1795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pic>
        <p:nvPicPr>
          <p:cNvPr id="1026" name="CẤM BUÔN BÁN, CẤM REUP" descr="Káº¿t quáº£ hÃ¬nh áº£nh cho mosquito cartoon gif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941" y="1401081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Vào http://fb.com/nkpowerskills tải game miễn phí" descr="Káº¿t quáº£ hÃ¬nh áº£nh cho mosquito cartoon gif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743" y="2258297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ĐC SHARE MIỄN PHÍ BỞI NK POWERSKILLS" descr="Káº¿t quáº£ hÃ¬nh áº£nh cho mosquito cartoon gif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092" y="8483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CẤM BUÔN BÁN, CẤM REUP" descr="Káº¿t quáº£ hÃ¬nh áº£nh cho mosquito cartoon gif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4748" y="3147762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Vào http://fb.com/nkpowerskills tải game miễn phí" descr="Káº¿t quáº£ hÃ¬nh áº£nh cho mosquito cartoon gif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46" y="566538"/>
            <a:ext cx="1669086" cy="16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ĐC SHARE MIỄN PHÍ BỞI NK POWERSKILLS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945" y="697452"/>
            <a:ext cx="5379225" cy="537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ẤM BUÔN BÁN, CẤM REUP"/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9118" y="685007"/>
            <a:ext cx="5063260" cy="5063260"/>
          </a:xfrm>
          <a:prstGeom prst="rect">
            <a:avLst/>
          </a:prstGeom>
        </p:spPr>
      </p:pic>
      <p:pic>
        <p:nvPicPr>
          <p:cNvPr id="14" name="Vào http://fb.com/nkpowerskills tải game miễn phí"/>
          <p:cNvPicPr>
            <a:picLocks noChangeAspect="1"/>
          </p:cNvPicPr>
          <p:nvPr/>
        </p:nvPicPr>
        <p:blipFill rotWithShape="1">
          <a:blip r:embed="rId8"/>
          <a:srcRect b="5532"/>
          <a:stretch/>
        </p:blipFill>
        <p:spPr>
          <a:xfrm>
            <a:off x="140352" y="8459100"/>
            <a:ext cx="12226688" cy="1730524"/>
          </a:xfrm>
          <a:prstGeom prst="rect">
            <a:avLst/>
          </a:prstGeom>
        </p:spPr>
      </p:pic>
      <p:sp>
        <p:nvSpPr>
          <p:cNvPr id="15" name="ĐC SHARE MIỄN PHÍ BỞI NK POWERSKILLS">
            <a:hlinkClick r:id="rId9"/>
          </p:cNvPr>
          <p:cNvSpPr/>
          <p:nvPr/>
        </p:nvSpPr>
        <p:spPr>
          <a:xfrm>
            <a:off x="140352" y="8478119"/>
            <a:ext cx="12226688" cy="1729594"/>
          </a:xfrm>
          <a:prstGeom prst="roundRect">
            <a:avLst/>
          </a:prstGeom>
          <a:blipFill>
            <a:blip r:embed="rId10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Rectangle: Rounded Corners 1">
            <a:hlinkClick r:id="" action="ppaction://noaction"/>
            <a:extLst>
              <a:ext uri="{FF2B5EF4-FFF2-40B4-BE49-F238E27FC236}">
                <a16:creationId xmlns:a16="http://schemas.microsoft.com/office/drawing/2014/main" id="{4D3C2F78-2309-4105-AF42-3D23750594BC}"/>
              </a:ext>
            </a:extLst>
          </p:cNvPr>
          <p:cNvSpPr/>
          <p:nvPr/>
        </p:nvSpPr>
        <p:spPr>
          <a:xfrm>
            <a:off x="9772743" y="6034373"/>
            <a:ext cx="1934502" cy="731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vi-VN" sz="1795" dirty="0">
                <a:solidFill>
                  <a:prstClr val="white"/>
                </a:solidFill>
                <a:latin typeface="Arial"/>
              </a:rPr>
              <a:t>Đến bài mới</a:t>
            </a:r>
            <a:endParaRPr lang="en-US" sz="1795" dirty="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8866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6 3.46945E-18 L -8.33333E-6 3.46945E-18 L 0.26419 0.00417 C 0.26783 0.00417 0.2789 0.00926 0.2832 0.0125 C 0.2845 0.01366 0.28541 0.01574 0.28684 0.0169 C 0.28906 0.01852 0.29179 0.01852 0.29387 0.02107 L 0.30104 0.02963 C 0.30182 0.03241 0.30247 0.03542 0.30351 0.03797 C 0.30455 0.04097 0.30611 0.04329 0.30703 0.04653 C 0.3082 0.05047 0.30859 0.05486 0.30937 0.05926 C 0.31106 0.06829 0.31028 0.06343 0.31184 0.07408 C 0.31093 0.07685 0.3108 0.08056 0.30937 0.08241 C 0.30481 0.0882 0.29817 0.08935 0.2927 0.09097 C 0.28372 0.10162 0.29518 0.08912 0.28437 0.09722 C 0.28307 0.09838 0.28216 0.10047 0.28085 0.10162 C 0.2789 0.10324 0.27682 0.1044 0.27486 0.10579 C 0.27135 0.1081 0.26445 0.11134 0.26184 0.11204 C 0.25664 0.11343 0.25143 0.1132 0.24635 0.11412 C 0.24348 0.11482 0.24075 0.11551 0.23802 0.11644 C 0.23489 0.11898 0.23294 0.1213 0.22968 0.12269 C 0.22565 0.12431 0.2177 0.12685 0.2177 0.12685 C 0.20807 0.13542 0.21718 0.12871 0.19986 0.13334 C 0.19348 0.13496 0.18723 0.1382 0.18085 0.13959 C 0.17512 0.14097 0.17083 0.14144 0.16536 0.14375 C 0.14596 0.15255 0.16406 0.14491 0.15351 0.15023 C 0.1496 0.15209 0.14687 0.15301 0.1427 0.1544 C 0.13294 0.1632 0.14348 0.15463 0.12734 0.16297 C 0.12525 0.16389 0.1233 0.16574 0.12135 0.16713 C 0.11718 0.16991 0.11692 0.16968 0.11184 0.1713 C 0.10364 0.17871 0.10872 0.17454 0.09635 0.18195 L 0.09283 0.18403 C 0.08502 0.19329 0.08632 0.18866 0.0832 0.20093 C 0.08242 0.2044 0.08164 0.2081 0.08085 0.21158 C 0.08046 0.21644 0.0802 0.22153 0.07968 0.22639 C 0.07942 0.22917 0.07851 0.23195 0.07851 0.23496 C 0.07851 0.24699 0.07812 0.25926 0.07968 0.27084 C 0.08085 0.27917 0.08489 0.27894 0.08802 0.28148 C 0.08958 0.28264 0.09114 0.28472 0.09283 0.28565 C 0.09479 0.28681 0.10598 0.28982 0.10703 0.29005 L 0.31054 0.29005 " pathEditMode="relative" ptsTypes="AAAAAAAAAAAAAAAAAAAAAAAAAAAAAAAAAAAAAAAA">
                                      <p:cBhvr>
                                        <p:cTn id="6" dur="50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59259E-6 L 1.875E-6 2.59259E-6 L -0.08099 0.00416 C -0.09167 0.00486 -0.11302 0.00833 -0.11302 0.00833 C -0.11628 0.00972 -0.1194 0.01134 -0.12253 0.0125 C -0.13164 0.01574 -0.1444 0.0162 -0.15234 0.0169 L -0.18802 0.01898 C -0.20143 0.02361 -0.18503 0.01829 -0.20586 0.02315 C -0.20794 0.02361 -0.2099 0.02454 -0.21185 0.02523 C -0.21628 0.02708 -0.21615 0.02708 -0.22018 0.0294 C -0.22096 0.03171 -0.22201 0.03356 -0.22253 0.03588 C -0.22318 0.03842 -0.22331 0.04143 -0.2237 0.04421 C -0.22409 0.04653 -0.22448 0.04861 -0.22487 0.05069 C -0.22448 0.06412 -0.22526 0.07778 -0.2237 0.09074 C -0.22266 0.10069 -0.21862 0.10463 -0.21419 0.10787 C -0.2112 0.10995 -0.20586 0.11296 -0.20234 0.11412 C -0.2 0.11504 -0.19753 0.11551 -0.19518 0.1162 C -0.19245 0.1169 -0.18958 0.11782 -0.18685 0.11829 C -0.18255 0.11921 -0.17813 0.11967 -0.1737 0.12037 L -0.08099 0.1162 C -0.07969 0.1162 -0.07852 0.11481 -0.07734 0.11412 C -0.07539 0.11273 -0.07344 0.11134 -0.07135 0.10995 C -0.04961 0.11065 -0.02773 0.10949 -0.00599 0.11204 C -0.00404 0.11227 -0.003 0.11666 -0.00117 0.11829 C 0.00026 0.11967 0.00195 0.11967 0.00352 0.12037 C 0.00703 0.12662 0.00872 0.13009 0.01302 0.13518 C 0.01458 0.13704 0.01641 0.13773 0.01784 0.13958 C 0.01927 0.1412 0.02018 0.14398 0.02135 0.14583 C 0.02253 0.14745 0.02383 0.14861 0.025 0.15 C 0.02695 0.15278 0.02891 0.15602 0.03099 0.15856 C 0.03398 0.16227 0.03737 0.16528 0.04049 0.16921 C 0.04375 0.17315 0.04844 0.18032 0.05117 0.18611 C 0.05312 0.19028 0.05456 0.19606 0.05599 0.20092 C 0.05547 0.21342 0.05638 0.22662 0.05469 0.23889 C 0.0543 0.24236 0.05143 0.24282 0.05 0.24537 C 0.02773 0.28055 0.05625 0.23611 0.04049 0.26435 C 0.03385 0.27592 0.03229 0.27569 0.02383 0.28333 C 0.01836 0.29791 0.02552 0.28079 0.01549 0.29606 C 0.01432 0.29768 0.01419 0.30069 0.01302 0.30231 C 0.01172 0.3044 0.0099 0.30509 0.00833 0.30671 C 0.00586 0.30926 0.00365 0.3125 0.00117 0.31504 C -0.0026 0.31921 -0.00534 0.32037 -0.00951 0.32361 C -0.02018 0.33171 -0.02422 0.33727 -0.03333 0.34051 C -0.03568 0.3412 -0.03815 0.3419 -0.0405 0.34259 C -0.04349 0.34444 -0.04557 0.34583 -0.04883 0.34676 C -0.05156 0.34768 -0.05443 0.34815 -0.05716 0.34884 C -0.05912 0.34954 -0.06107 0.35023 -0.06302 0.35116 C -0.07578 0.35023 -0.08854 0.35069 -0.10117 0.34884 C -0.10404 0.34861 -0.10664 0.34583 -0.10951 0.34467 C -0.11146 0.34375 -0.11341 0.34329 -0.1155 0.34259 C -0.11706 0.33842 -0.11823 0.33356 -0.12018 0.32986 C -0.12135 0.32778 -0.12279 0.32592 -0.12383 0.32361 C -0.12773 0.31389 -0.12448 0.3169 -0.12852 0.30879 C -0.13073 0.30416 -0.13346 0.30069 -0.13568 0.29606 C -0.14557 0.275 -0.13659 0.29143 -0.14284 0.275 C -0.14427 0.27106 -0.14609 0.26805 -0.14753 0.26435 C -0.15182 0.25347 -0.15039 0.25301 -0.15586 0.24305 C -0.1569 0.24143 -0.15846 0.24074 -0.15951 0.23889 C -0.16836 0.22315 -0.1582 0.23611 -0.16667 0.22616 C -0.16745 0.22407 -0.16797 0.22176 -0.16901 0.21991 C -0.175 0.20926 -0.18021 0.21852 -0.18919 0.22199 C -0.19037 0.22407 -0.19154 0.22639 -0.19284 0.22824 C -0.19388 0.22986 -0.19583 0.23032 -0.19635 0.23264 C -0.19714 0.23588 -0.19635 0.23958 -0.19635 0.24305 " pathEditMode="relative" ptsTypes="AAAAAAAAAAAAAAAAAAAAAAAAAAAAAAAAAAAAAAAAAAAAAAAAAAAAAAAAAAAAAAAA">
                                      <p:cBhvr>
                                        <p:cTn id="8" dur="5000" spd="-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7 L -1.25E-6 3.7037E-7 C -0.05834 -0.01158 0.02018 0.00324 -0.14766 -0.00417 C -0.14909 -0.0044 -0.14987 -0.00764 -0.15131 -0.00857 C -0.15508 -0.01065 -0.16315 -0.01274 -0.16315 -0.01274 C -0.16472 -0.01412 -0.16628 -0.01575 -0.16797 -0.0169 C -0.17188 -0.01991 -0.17227 -0.01829 -0.17631 -0.02338 C -0.1793 -0.02709 -0.18321 -0.0375 -0.18464 -0.04237 L -0.1905 -0.06343 C -0.19089 -0.06621 -0.19128 -0.06922 -0.1918 -0.072 C -0.19245 -0.07547 -0.19375 -0.07871 -0.19414 -0.08264 C -0.19493 -0.09098 -0.19466 -0.09954 -0.19532 -0.10787 C -0.19545 -0.11019 -0.19623 -0.11204 -0.19649 -0.11436 C -0.19701 -0.11713 -0.19727 -0.11991 -0.19766 -0.12269 C -0.19844 -0.12709 -0.19935 -0.13125 -0.20013 -0.13542 C -0.20091 -0.14028 -0.20157 -0.14537 -0.20248 -0.15024 C -0.20287 -0.15232 -0.20287 -0.15487 -0.20365 -0.15649 C -0.20456 -0.15857 -0.20599 -0.1595 -0.20716 -0.16088 C -0.2125 -0.16621 -0.21172 -0.16505 -0.21797 -0.16713 C -0.22045 -0.17014 -0.22201 -0.17292 -0.22513 -0.17362 C -0.23334 -0.17547 -0.25013 -0.17778 -0.25013 -0.17778 C -0.25912 -0.18311 -0.25352 -0.18056 -0.27149 -0.17778 C -0.27487 -0.17709 -0.28099 -0.1757 -0.28464 -0.17362 C -0.28659 -0.17223 -0.28854 -0.17084 -0.2905 -0.16922 C -0.29219 -0.16806 -0.29375 -0.16667 -0.29532 -0.16505 C -0.29779 -0.1625 -0.30013 -0.1595 -0.30248 -0.15649 C -0.30365 -0.1551 -0.30508 -0.15417 -0.30599 -0.15232 C -0.30716 -0.15024 -0.30834 -0.14792 -0.30964 -0.14607 C -0.31263 -0.14144 -0.31576 -0.13704 -0.31914 -0.13334 C -0.32331 -0.12894 -0.32696 -0.12616 -0.32982 -0.11852 C -0.33477 -0.10533 -0.3336 -0.10556 -0.33581 -0.09514 C -0.33659 -0.09167 -0.33737 -0.0882 -0.33815 -0.08473 C -0.33946 -0.07848 -0.33959 -0.07662 -0.3405 -0.06991 C -0.33933 -0.05718 -0.33985 -0.04352 -0.33698 -0.03172 C -0.33581 -0.02686 -0.32826 -0.01482 -0.32383 -0.01065 C -0.32162 -0.00834 -0.31927 -0.00579 -0.3168 -0.00417 C -0.31485 -0.00301 -0.31276 -0.00301 -0.31081 -0.00209 C -0.30925 -0.00162 -0.30769 -0.0007 -0.30599 3.7037E-7 C -0.30404 0.00208 -0.30222 0.00509 -0.30013 0.00625 C -0.2974 0.00787 -0.29453 0.00763 -0.2918 0.00833 C -0.28933 0.00902 -0.28698 0.00995 -0.28464 0.01064 C -0.28308 0.01273 -0.28177 0.01597 -0.27982 0.01689 C -0.27448 0.01967 -0.26315 0.02106 -0.26315 0.02106 C -0.25964 0.02361 -0.25365 0.028 -0.25013 0.02963 C -0.2474 0.03078 -0.24453 0.03101 -0.2418 0.03171 C -0.2405 0.0324 -0.23933 0.0331 -0.23815 0.03379 C -0.23659 0.03472 -0.2349 0.03472 -0.23347 0.03588 C -0.23203 0.03703 -0.23112 0.03912 -0.22982 0.04027 C -0.22813 0.04166 -0.22266 0.04537 -0.22032 0.04652 C -0.20651 0.05347 -0.22709 0.04236 -0.20847 0.05069 C -0.20287 0.05324 -0.1974 0.05694 -0.1918 0.05925 C -0.18815 0.06064 -0.18451 0.06157 -0.18099 0.06342 C -0.17774 0.06504 -0.17474 0.06782 -0.17149 0.0699 C -0.17032 0.0706 -0.16914 0.07129 -0.16797 0.07199 L -0.16081 0.08032 C -0.15964 0.08171 -0.15834 0.0831 -0.15716 0.08449 C -0.15521 0.0875 -0.15339 0.0905 -0.15131 0.09305 C -0.14974 0.0949 -0.14792 0.09537 -0.14649 0.09722 C -0.14466 0.09976 -0.14349 0.10324 -0.1418 0.10578 C -0.14024 0.1081 -0.13841 0.10972 -0.13698 0.11203 C -0.13412 0.11689 -0.13177 0.12291 -0.12865 0.12685 C -0.12735 0.1287 -0.12552 0.12824 -0.12383 0.12893 C -0.12344 0.13194 -0.12201 0.13495 -0.12266 0.1375 C -0.12344 0.14027 -0.12591 0.14004 -0.12748 0.14166 C -0.13685 0.15208 -0.12709 0.14537 -0.1405 0.15439 C -0.14401 0.15671 -0.14779 0.15833 -0.15131 0.16088 C -0.15287 0.1618 -0.1543 0.16412 -0.15599 0.16504 C -0.15873 0.1662 -0.16159 0.1662 -0.16433 0.16713 C -0.18138 0.17268 -0.16966 0.17175 -0.1905 0.17338 C -0.2017 0.17453 -0.21276 0.17476 -0.22383 0.17569 L -0.25365 0.17129 C -0.25534 0.17106 -0.26107 0.16898 -0.26315 0.16713 C -0.26524 0.16527 -0.26706 0.16273 -0.26914 0.16088 C -0.27266 0.1574 -0.27448 0.15671 -0.27748 0.15231 C -0.29245 0.13009 -0.26797 0.16342 -0.28581 0.13958 C -0.28659 0.1368 -0.28711 0.13379 -0.28815 0.13125 C -0.2892 0.1287 -0.29089 0.12731 -0.2918 0.12476 C -0.29258 0.12222 -0.29232 0.11898 -0.29297 0.11643 C -0.29349 0.11388 -0.29453 0.11203 -0.29532 0.10995 C -0.29935 0.08865 -0.29323 0.12175 -0.29766 0.09513 C -0.29844 0.09097 -0.29935 0.0868 -0.30013 0.0824 L -0.30131 0.07615 C -0.3017 0.07407 -0.30222 0.07199 -0.30248 0.0699 C -0.30287 0.06689 -0.30287 0.06388 -0.30365 0.06134 C -0.30417 0.05949 -0.30521 0.05856 -0.30599 0.05717 " pathEditMode="relative" ptsTypes="AAAAAAAAAAAAAAAAAAAAAAAAAAAAAAAAAAAAAAAAAAAAAAAAAAAAAAAAAAAAAAAAAAAAAAAAAAAAAAAAAAAAA">
                                      <p:cBhvr>
                                        <p:cTn id="10" dur="50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5.18519E-6 L -2.91667E-6 -5.18519E-6 L -0.08216 0.00231 C -0.15169 0.00231 -0.13437 0.00532 -0.16783 -0.00209 C -0.16953 -0.00348 -0.17122 -0.00417 -0.17265 -0.00626 C -0.17369 -0.00788 -0.17421 -0.01066 -0.175 -0.01251 C -0.18242 -0.03103 -0.17539 -0.01251 -0.18099 -0.02755 C -0.18138 -0.03033 -0.18177 -0.03311 -0.18216 -0.03589 C -0.18255 -0.03797 -0.1832 -0.04005 -0.18333 -0.04237 C -0.18437 -0.05209 -0.18489 -0.06204 -0.18567 -0.072 C -0.18489 -0.07478 -0.18476 -0.07825 -0.18333 -0.08033 C -0.18216 -0.08218 -0.1802 -0.08149 -0.17864 -0.08242 C -0.17656 -0.08357 -0.17461 -0.08542 -0.17265 -0.08681 C -0.15026 -0.10047 -0.15807 -0.09769 -0.14283 -0.10163 C -0.14049 -0.10302 -0.13815 -0.10417 -0.1358 -0.10579 C -0.13255 -0.10788 -0.12955 -0.11066 -0.12617 -0.11204 C -0.12356 -0.11343 -0.1207 -0.11343 -0.11783 -0.11413 C -0.11549 -0.11575 -0.11315 -0.1176 -0.1108 -0.11853 C -0.10117 -0.12223 -0.10234 -0.11806 -0.09414 -0.12478 C -0.09114 -0.12732 -0.08867 -0.13079 -0.0858 -0.13334 C -0.08463 -0.13427 -0.08333 -0.13427 -0.08216 -0.13542 C -0.07968 -0.13797 -0.07786 -0.14329 -0.075 -0.14399 L -0.06315 -0.14607 L 0.01667 -0.14399 C 0.01784 -0.14376 0.01901 -0.14237 0.02019 -0.14167 C 0.02331 -0.14029 0.02657 -0.1389 0.02969 -0.13751 C 0.03164 -0.13681 0.03373 -0.13612 0.03568 -0.13542 C 0.04467 -0.13242 0.05052 -0.13149 0.06068 -0.12917 C 0.06185 -0.12825 0.06302 -0.12755 0.0642 -0.12686 C 0.06745 -0.12547 0.07071 -0.12454 0.07383 -0.12269 C 0.075 -0.122 0.07605 -0.12107 0.07735 -0.12061 C 0.08086 -0.11945 0.08451 -0.11922 0.08802 -0.11853 L 0.09753 -0.11644 C 0.10586 -0.10649 0.09727 -0.11552 0.1155 -0.10788 C 0.11758 -0.10695 0.1194 -0.10464 0.12136 -0.10371 C 0.12787 -0.10024 0.13907 -0.10001 0.14401 -0.09931 C 0.14558 -0.09792 0.14714 -0.0963 0.14883 -0.09515 C 0.15026 -0.09422 0.15196 -0.09376 0.15352 -0.09306 C 0.15743 -0.09167 0.16146 -0.09029 0.1655 -0.0889 L 0.17136 -0.08681 C 0.17253 -0.0845 0.17357 -0.08218 0.175 -0.08033 C 0.17722 -0.07732 0.18217 -0.072 0.18217 -0.072 C 0.17943 -0.12454 0.18217 -0.06066 0.18217 -0.14816 C 0.18217 -0.16158 0.18151 -0.17501 0.18086 -0.18843 C 0.18073 -0.19121 0.18034 -0.19422 0.17969 -0.19677 C 0.17787 -0.20441 0.175 -0.21066 0.17136 -0.21575 C 0.16914 -0.21899 0.16667 -0.22154 0.1642 -0.22431 C 0.16302 -0.2257 0.16198 -0.22779 0.16068 -0.22848 C 0.15834 -0.22987 0.15573 -0.23079 0.15352 -0.23288 C 0.15196 -0.23427 0.15052 -0.23635 0.14883 -0.23704 C 0.13737 -0.24214 0.1336 -0.24075 0.12253 -0.24329 C 0.11784 -0.24445 0.11302 -0.24584 0.10834 -0.24769 C 0.10625 -0.24839 0.1043 -0.24931 0.10235 -0.24978 C 0.0987 -0.2507 0.08881 -0.25186 0.08451 -0.25394 C 0.08086 -0.25579 0.07735 -0.25811 0.07383 -0.26042 C 0.06745 -0.26413 0.07136 -0.26181 0.06185 -0.26667 C 0.05248 -0.27917 0.06211 -0.2676 0.05118 -0.27732 C 0.04909 -0.27917 0.0474 -0.28195 0.04519 -0.28357 C 0.03256 -0.29306 0.04128 -0.28288 0.03086 -0.29214 C 0.02969 -0.29329 0.02839 -0.29468 0.02735 -0.2963 C 0.02605 -0.29816 0.02526 -0.30117 0.02383 -0.30255 C 0.0224 -0.30417 0.02058 -0.30417 0.01901 -0.30487 C 0.01745 -0.30695 0.01602 -0.3095 0.0142 -0.31112 C 0.01198 -0.3132 0.00938 -0.31343 0.00717 -0.31529 L 0.00469 -0.31737 " pathEditMode="relative" ptsTypes="AAAAAAAAAAAAAAAAAAAAAAAAAAAAAAAAAAAAAAAAAAAAAAAAAAAAAAAAAAAAAAAAA">
                                      <p:cBhvr>
                                        <p:cTn id="12" dur="50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03704E-6 L 3.33333E-6 7.03704E-6 C 0.01836 -0.01087 0.00924 -0.00763 0.02734 -0.01041 L 0.12617 -0.00624 C 0.13528 -0.00578 0.13607 -0.00393 0.14401 -0.00208 C 0.14804 -0.00115 0.15195 -0.00069 0.15599 7.03704E-6 C 0.15755 0.00209 0.15898 0.00464 0.16067 0.00649 C 0.16224 0.00811 0.16406 0.00857 0.16549 0.01065 C 0.16758 0.01389 0.16823 0.01899 0.16901 0.02339 C 0.1694 0.02964 0.16966 0.03612 0.17018 0.04237 C 0.172 0.0632 0.17656 0.04862 0.16901 0.08889 C 0.1681 0.09422 0.1608 0.09607 0.15833 0.09746 C 0.15716 0.09792 0.15586 0.09862 0.15469 0.09954 C 0.15312 0.1007 0.15169 0.10278 0.15 0.10371 C 0.14726 0.1051 0.13346 0.10788 0.13216 0.10788 L 0.025 0.11227 C 0.01823 0.11621 0.0194 0.11598 0.00833 0.11644 L -0.15834 0.12061 C -0.16042 0.1213 -0.16237 0.12153 -0.16433 0.12269 C -0.16732 0.12454 -0.17005 0.12825 -0.17266 0.13126 C -0.18281 0.15533 -0.17045 0.12501 -0.17865 0.14815 C -0.17969 0.15116 -0.18099 0.15371 -0.18216 0.15672 C -0.18255 0.16019 -0.18268 0.16389 -0.18334 0.16714 C -0.18607 0.1801 -0.19232 0.17107 -0.18451 0.19677 C -0.18347 0.20047 -0.17018 0.20278 -0.16914 0.20325 L -0.14766 0.2095 C -0.14128 0.2088 -0.13477 0.21042 -0.12865 0.20741 C -0.12696 0.20649 -0.12696 0.20186 -0.12617 0.19885 C -0.12578 0.197 -0.12552 0.19468 -0.125 0.1926 C -0.12435 0.18913 -0.12344 0.18565 -0.12266 0.18195 C -0.11914 0.14445 -0.11784 0.14098 -0.12149 0.09098 C -0.12188 0.08473 -0.12487 0.07987 -0.12617 0.07408 C -0.12709 0.07061 -0.12748 0.06667 -0.12865 0.06343 C -0.13034 0.05903 -0.13659 0.04399 -0.1405 0.0382 C -0.14167 0.03658 -0.14297 0.03542 -0.14414 0.0338 C -0.14571 0.03195 -0.14714 0.0294 -0.14883 0.02755 C -0.15 0.02639 -0.1513 0.02639 -0.15248 0.02547 C -0.1556 0.02292 -0.16198 0.0169 -0.16198 0.0169 L -0.19766 0.01899 C -0.19948 0.01968 -0.19948 0.02454 -0.2 0.02755 C -0.20104 0.03241 -0.2017 0.03751 -0.20248 0.04237 C -0.20365 0.0507 -0.20378 0.05255 -0.20482 0.06135 C -0.20521 0.06852 -0.20547 0.07547 -0.20599 0.08264 C -0.20625 0.08612 -0.2069 0.08959 -0.20716 0.09306 C -0.2099 0.13218 -0.2069 0.10325 -0.20951 0.12709 C -0.20912 0.16158 -0.20912 0.19607 -0.20834 0.23079 C -0.20834 0.23357 -0.20768 0.23635 -0.20716 0.23913 C -0.20612 0.24561 -0.20508 0.25209 -0.20365 0.25811 C -0.20209 0.26528 -0.20183 0.27408 -0.19883 0.2794 C -0.19675 0.28311 -0.19453 0.28774 -0.19167 0.29005 C -0.18828 0.2926 -0.18477 0.29514 -0.18099 0.2963 C -0.17578 0.29792 -0.17292 0.29862 -0.16784 0.30047 C -0.16628 0.30116 -0.16472 0.30186 -0.16315 0.30255 C -0.16068 0.30394 -0.15847 0.30602 -0.15599 0.30695 C -0.14961 0.30927 -0.13281 0.31042 -0.12865 0.31112 C -0.12539 0.31158 -0.12227 0.31297 -0.11914 0.3132 C -0.09922 0.31436 -0.07943 0.31459 -0.05951 0.31528 L -0.05 0.31737 C -0.04766 0.31806 -0.04284 0.31968 -0.04284 0.31968 " pathEditMode="relative" ptsTypes="AAAAAAAAAAAAAAAAAAAAAAAAAAAAAAAAAAAAAAAAAAAAAAAAAAAAAAAAAAA">
                                      <p:cBhvr>
                                        <p:cTn id="14" dur="5000" spd="-10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0.00023 L -3.54167E-6 0.00023 C 0.0017 -0.00764 0.00339 -0.01574 0.0056 -0.02199 C 0.00612 -0.0243 0.00717 -0.02384 0.00795 -0.025 C 0.0099 -0.0287 0.01289 -0.03588 0.01511 -0.0375 C 0.02305 -0.04329 0.02253 -0.03796 0.02878 -0.04375 C 0.03034 -0.0456 0.0319 -0.04838 0.0336 -0.05 C 0.0349 -0.05139 0.0362 -0.05185 0.03763 -0.05301 C 0.04024 -0.05625 0.04297 -0.05972 0.04558 -0.06227 C 0.04896 -0.0662 0.04987 -0.0662 0.05365 -0.06852 C 0.0655 -0.0919 0.05039 -0.06551 0.06485 -0.08102 C 0.06654 -0.08287 0.06797 -0.08796 0.06967 -0.09028 C 0.07084 -0.09213 0.07605 -0.09606 0.07696 -0.09653 C 0.0836 -0.10972 0.07605 -0.09653 0.08568 -0.10579 C 0.08815 -0.10856 0.09037 -0.11273 0.09297 -0.11504 C 0.09427 -0.11667 0.09558 -0.11713 0.09688 -0.11829 C 0.09779 -0.11944 0.09857 -0.1206 0.09935 -0.12129 C 0.10144 -0.1243 0.10352 -0.12754 0.10573 -0.13055 L 0.10743 -0.13981 " pathEditMode="relative" rAng="0" ptsTypes="AAAAAAAAAAAAAAAAA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65" y="-696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1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vo-tay-hoan-h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3.54167E-6 0.00023 C 0.00352 0.00347 0.00703 0.00671 0.01068 0.01088 C 0.01198 0.01204 0.01276 0.01458 0.0142 0.01621 C 0.0155 0.01759 0.01745 0.01829 0.01901 0.01991 C 0.02032 0.0213 0.02123 0.02338 0.02253 0.02523 C 0.02474 0.02824 0.02696 0.03171 0.02969 0.03449 C 0.03099 0.03565 0.03282 0.03634 0.03438 0.03796 C 0.04323 0.0463 0.0349 0.04121 0.04636 0.0507 C 0.04805 0.05208 0.05013 0.05301 0.05222 0.0544 C 0.0573 0.06597 0.05105 0.0544 0.05938 0.06158 C 0.06068 0.06273 0.06146 0.06551 0.06289 0.06713 C 0.07383 0.07871 0.06836 0.07014 0.07956 0.07986 C 0.08555 0.08472 0.09167 0.09005 0.0974 0.09607 C 0.1142 0.11389 0.10677 0.10996 0.11758 0.11435 L 0.12722 0.12523 C 0.13112 0.12963 0.13503 0.13496 0.13907 0.13958 C 0.14128 0.14236 0.14779 0.14954 0.14974 0.15232 C 0.15118 0.15463 0.15274 0.15741 0.15456 0.15972 C 0.1556 0.16111 0.1569 0.16181 0.15808 0.1632 C 0.16003 0.16551 0.16198 0.16806 0.16407 0.1706 C 0.16628 0.17292 0.16901 0.17454 0.1711 0.17778 C 0.17943 0.19051 0.16875 0.175 0.1806 0.18866 C 0.18203 0.19005 0.18308 0.19213 0.18425 0.19421 C 0.18516 0.1956 0.18542 0.19792 0.18659 0.19954 C 0.18789 0.20116 0.18972 0.20185 0.19141 0.20324 C 0.19206 0.20509 0.19271 0.20695 0.19375 0.20857 C 0.19558 0.21134 0.19987 0.21389 0.20209 0.21597 C 0.20326 0.2169 0.20417 0.21852 0.2056 0.21945 C 0.20899 0.22107 0.21276 0.22176 0.21628 0.22315 C 0.21745 0.22431 0.21849 0.2257 0.21993 0.22685 C 0.22344 0.22986 0.22878 0.23357 0.23295 0.23588 C 0.23451 0.23658 0.23607 0.23681 0.23776 0.23773 C 0.24011 0.23866 0.24493 0.24144 0.24493 0.24167 " pathEditMode="relative" rAng="0" ptsTypes="AAAAAAAAAAAAAAAAAAAAAAAAAAAAAAAA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120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3.54167E-6 0.00023 C 0.00274 -0.00023 0.01927 -0.00046 0.02539 -0.00162 C 0.02709 -0.00185 0.02839 -0.00278 0.03047 -0.00324 C 0.03594 -0.00417 0.05547 -0.00463 0.05756 -0.00486 C 0.08138 -0.00764 0.05782 -0.00509 0.11524 -0.00648 C 0.12149 -0.00648 0.12761 -0.00694 0.13399 -0.00717 L 0.18321 -0.00879 C 0.18594 -0.00926 0.18868 -0.00995 0.19167 -0.01042 C 0.19948 -0.01111 0.22305 -0.0118 0.22722 -0.0118 C 0.22891 -0.01204 0.23047 -0.0125 0.2323 -0.01273 C 0.25183 -0.01435 0.27136 -0.01342 0.2918 -0.01342 " pathEditMode="relative" rAng="0" ptsTypes="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3" y="-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0.00023 L -3.54167E-6 0.00023 C 0.003 -0.00324 0.00612 -0.00625 0.00925 -0.00926 C 0.01732 -0.01805 0.0069 -0.01018 0.01849 -0.01852 C 0.02214 -0.02129 0.02644 -0.02338 0.03008 -0.02523 C 0.03243 -0.02662 0.03464 -0.02917 0.03711 -0.02986 C 0.04167 -0.03148 0.04636 -0.03287 0.05105 -0.03449 C 0.05248 -0.03518 0.05404 -0.03634 0.0556 -0.03657 C 0.05899 -0.03773 0.06263 -0.03819 0.06615 -0.03889 C 0.06797 -0.03958 0.06993 -0.04074 0.07188 -0.0412 C 0.07683 -0.04305 0.0819 -0.04444 0.08698 -0.04583 C 0.08894 -0.04676 0.09076 -0.04792 0.09284 -0.04815 C 0.09779 -0.0493 0.10287 -0.04977 0.10795 -0.05046 C 0.11094 -0.05254 0.11407 -0.05555 0.11719 -0.05717 C 0.1194 -0.05856 0.12175 -0.05903 0.12422 -0.05949 C 0.12748 -0.06065 0.13112 -0.06111 0.13464 -0.0618 L 0.14388 -0.06412 C 0.15912 -0.07292 0.14532 -0.06574 0.16823 -0.07315 C 0.17526 -0.07546 0.1823 -0.07569 0.1892 -0.08009 C 0.19037 -0.08102 0.19141 -0.08241 0.19271 -0.08241 C 0.1987 -0.08379 0.20495 -0.08403 0.2112 -0.08472 C 0.21433 -0.08634 0.21732 -0.08842 0.22058 -0.08912 C 0.22383 -0.09051 0.22748 -0.09051 0.23099 -0.09143 C 0.23243 -0.09213 0.23399 -0.09352 0.23568 -0.09375 C 0.23828 -0.09491 0.24102 -0.09514 0.24375 -0.09606 C 0.2487 -0.09792 0.25 -0.1 0.25534 -0.10278 L 0.26355 -0.10741 C 0.26953 -0.11088 0.26693 -0.10926 0.27396 -0.11204 C 0.27539 -0.11296 0.27696 -0.11342 0.27852 -0.11435 C 0.28256 -0.11713 0.28607 -0.12153 0.29024 -0.12338 C 0.29948 -0.12893 0.29558 -0.12616 0.30183 -0.13032 C 0.30482 -0.13518 0.30847 -0.14074 0.31224 -0.14398 C 0.31368 -0.14537 0.31524 -0.1456 0.31693 -0.14629 C 0.32539 -0.16342 0.31459 -0.14259 0.325 -0.15995 C 0.32618 -0.16227 0.32709 -0.16504 0.32852 -0.16667 C 0.32982 -0.16875 0.33151 -0.16991 0.33321 -0.17129 C 0.33425 -0.17268 0.33529 -0.17477 0.33659 -0.17592 C 0.34245 -0.18194 0.33972 -0.17315 0.34714 -0.18727 C 0.34935 -0.1919 0.35196 -0.19583 0.35404 -0.20092 C 0.35521 -0.20417 0.35612 -0.20764 0.35756 -0.21018 C 0.35834 -0.21204 0.36107 -0.21458 0.36107 -0.21435 " pathEditMode="relative" rAng="0" ptsTypes="AAAAAAAAAAAAAAAAAAAAAAAAAAAAAAAAAAAAAAAAA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47" y="-106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1.48148E-6 L -3.54167E-6 0.00023 C 0.0155 0.0007 0.03581 0.00093 0.05248 0.00371 C 0.05469 0.00394 0.05703 0.00486 0.05951 0.00556 C 0.08451 0.01991 0.06745 0.01204 0.11797 0.0132 L 0.23099 0.01528 L 0.2806 0.01898 C 0.2823 0.01898 0.28386 0.0206 0.28555 0.02107 C 0.2918 0.02199 0.29818 0.02222 0.30443 0.02292 C 0.31576 0.03009 0.30456 0.02384 0.31927 0.02871 C 0.32032 0.02894 0.32123 0.03009 0.32227 0.03056 C 0.32396 0.03125 0.32552 0.03171 0.32722 0.03241 C 0.32956 0.03449 0.3319 0.03611 0.33425 0.0382 C 0.33516 0.03912 0.33607 0.04097 0.33724 0.04213 C 0.33868 0.04352 0.34037 0.04445 0.34219 0.04583 C 0.3448 0.04838 0.3474 0.05116 0.35013 0.05347 C 0.35443 0.05741 0.35469 0.05718 0.35899 0.05926 C 0.36029 0.06134 0.36133 0.06389 0.36302 0.06505 C 0.36459 0.06621 0.37761 0.06875 0.37787 0.06898 C 0.3948 0.07315 0.3681 0.06806 0.39467 0.07269 C 0.39636 0.07408 0.39792 0.07593 0.39974 0.07662 C 0.40222 0.07778 0.40495 0.07778 0.40756 0.07847 C 0.40964 0.07894 0.41159 0.0794 0.41355 0.08033 C 0.41459 0.08102 0.41537 0.08195 0.41654 0.08241 C 0.41875 0.0831 0.4211 0.08357 0.42344 0.08426 C 0.43086 0.09375 0.42136 0.08264 0.43047 0.09005 C 0.43998 0.09792 0.42592 0.09028 0.43737 0.09583 C 0.44688 0.10972 0.43659 0.09607 0.44427 0.10347 C 0.44532 0.1044 0.4461 0.10671 0.44727 0.10718 C 0.44948 0.10833 0.45183 0.10718 0.4543 0.10718 " pathEditMode="relative" rAng="0" ptsTypes="AAAAAAAAAAAAAAAAAAAAAAAAAAAAAA">
                                      <p:cBhvr>
                                        <p:cTn id="8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08" y="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4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Káº¿t quáº£ hÃ¬nh áº£nh cho home icon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3245"/>
            <a:ext cx="1021282" cy="102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52439" y="243874"/>
            <a:ext cx="10474872" cy="37073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987" y="420417"/>
            <a:ext cx="10151211" cy="1504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defTabSz="912114">
              <a:defRPr/>
            </a:pP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gậy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trắng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xăng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2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</a:t>
            </a:r>
            <a:r>
              <a:rPr lang="en-US" sz="3192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55096" y="4106415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cm</a:t>
            </a:r>
          </a:p>
        </p:txBody>
      </p:sp>
      <p:sp>
        <p:nvSpPr>
          <p:cNvPr id="6" name="Rectangle 5"/>
          <p:cNvSpPr/>
          <p:nvPr/>
        </p:nvSpPr>
        <p:spPr>
          <a:xfrm>
            <a:off x="874605" y="518664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cm</a:t>
            </a:r>
          </a:p>
        </p:txBody>
      </p:sp>
      <p:sp>
        <p:nvSpPr>
          <p:cNvPr id="7" name="Rectangle 6"/>
          <p:cNvSpPr/>
          <p:nvPr/>
        </p:nvSpPr>
        <p:spPr>
          <a:xfrm>
            <a:off x="6655096" y="5186649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cm</a:t>
            </a:r>
          </a:p>
        </p:txBody>
      </p:sp>
      <p:sp>
        <p:nvSpPr>
          <p:cNvPr id="8" name="Rectangle 7"/>
          <p:cNvSpPr/>
          <p:nvPr/>
        </p:nvSpPr>
        <p:spPr>
          <a:xfrm>
            <a:off x="852439" y="415437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cm</a:t>
            </a: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1829" y="3854544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0512" y="4952281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9622" y="4846265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1727" y="3798307"/>
            <a:ext cx="1336284" cy="11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00B6F0C-0095-4B8A-8F7E-967AA8B7ADAB}"/>
              </a:ext>
            </a:extLst>
          </p:cNvPr>
          <p:cNvCxnSpPr>
            <a:cxnSpLocks/>
          </p:cNvCxnSpPr>
          <p:nvPr/>
        </p:nvCxnSpPr>
        <p:spPr>
          <a:xfrm flipV="1">
            <a:off x="2667143" y="2383294"/>
            <a:ext cx="2657196" cy="1481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9F4FA06-78C0-4F4C-B14D-4D9796B62724}"/>
              </a:ext>
            </a:extLst>
          </p:cNvPr>
          <p:cNvCxnSpPr>
            <a:cxnSpLocks/>
          </p:cNvCxnSpPr>
          <p:nvPr/>
        </p:nvCxnSpPr>
        <p:spPr>
          <a:xfrm>
            <a:off x="2667143" y="3207606"/>
            <a:ext cx="4330083" cy="0"/>
          </a:xfrm>
          <a:prstGeom prst="line">
            <a:avLst/>
          </a:prstGeom>
          <a:ln w="5715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6E7AE81-B2A5-4B3E-B1BC-A5CE5D74C051}"/>
              </a:ext>
            </a:extLst>
          </p:cNvPr>
          <p:cNvSpPr txBox="1"/>
          <p:nvPr/>
        </p:nvSpPr>
        <p:spPr>
          <a:xfrm>
            <a:off x="3302576" y="1995978"/>
            <a:ext cx="1187900" cy="39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1995" dirty="0">
                <a:solidFill>
                  <a:prstClr val="white"/>
                </a:solidFill>
                <a:latin typeface="Arial"/>
              </a:rPr>
              <a:t>10 cm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B557DCE-FBE2-40E3-9FE4-5661B65DF8D6}"/>
              </a:ext>
            </a:extLst>
          </p:cNvPr>
          <p:cNvSpPr txBox="1"/>
          <p:nvPr/>
        </p:nvSpPr>
        <p:spPr>
          <a:xfrm>
            <a:off x="4238235" y="2790005"/>
            <a:ext cx="1187900" cy="399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1995" dirty="0">
                <a:solidFill>
                  <a:prstClr val="white"/>
                </a:solidFill>
                <a:latin typeface="Arial"/>
              </a:rPr>
              <a:t>15 cm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96526" y="1280334"/>
            <a:ext cx="5231118" cy="29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71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2439" y="243874"/>
            <a:ext cx="10474872" cy="37073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987" y="420417"/>
            <a:ext cx="10151211" cy="1135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/>
              </a:rPr>
              <a:t>CÂU HỎI:</a:t>
            </a:r>
          </a:p>
          <a:p>
            <a:pPr algn="ctr" defTabSz="912114">
              <a:defRPr/>
            </a:pPr>
            <a:r>
              <a:rPr lang="en-US" sz="3990" dirty="0">
                <a:solidFill>
                  <a:prstClr val="white"/>
                </a:solidFill>
                <a:latin typeface="Arial"/>
              </a:rPr>
              <a:t>56 + 2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33555" y="5164049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/>
              </a:rPr>
              <a:t>58</a:t>
            </a:r>
          </a:p>
        </p:txBody>
      </p:sp>
      <p:sp>
        <p:nvSpPr>
          <p:cNvPr id="6" name="Rectangle 5"/>
          <p:cNvSpPr/>
          <p:nvPr/>
        </p:nvSpPr>
        <p:spPr>
          <a:xfrm>
            <a:off x="874605" y="518664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/>
              </a:rPr>
              <a:t>59</a:t>
            </a:r>
          </a:p>
        </p:txBody>
      </p:sp>
      <p:sp>
        <p:nvSpPr>
          <p:cNvPr id="7" name="Rectangle 6"/>
          <p:cNvSpPr/>
          <p:nvPr/>
        </p:nvSpPr>
        <p:spPr>
          <a:xfrm>
            <a:off x="6655096" y="4133876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/>
              </a:rPr>
              <a:t>57</a:t>
            </a:r>
          </a:p>
        </p:txBody>
      </p:sp>
      <p:sp>
        <p:nvSpPr>
          <p:cNvPr id="8" name="Rectangle 7"/>
          <p:cNvSpPr/>
          <p:nvPr/>
        </p:nvSpPr>
        <p:spPr>
          <a:xfrm>
            <a:off x="852439" y="415437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Arial"/>
              </a:rPr>
              <a:t>60</a:t>
            </a: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1829" y="3854544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0512" y="3899508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9622" y="4846265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50187" y="4855941"/>
            <a:ext cx="1336284" cy="11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2887" y="1900790"/>
            <a:ext cx="5231118" cy="29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3245"/>
            <a:ext cx="1021282" cy="102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85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2439" y="243874"/>
            <a:ext cx="10474872" cy="37073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987" y="420417"/>
            <a:ext cx="10151211" cy="1320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CÂU HỎI: </a:t>
            </a:r>
          </a:p>
          <a:p>
            <a:pPr algn="ctr" defTabSz="912114">
              <a:defRPr/>
            </a:pP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Hiệu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của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63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và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12 </a:t>
            </a:r>
          </a:p>
        </p:txBody>
      </p:sp>
      <p:sp>
        <p:nvSpPr>
          <p:cNvPr id="5" name="Rectangle 4"/>
          <p:cNvSpPr/>
          <p:nvPr/>
        </p:nvSpPr>
        <p:spPr>
          <a:xfrm>
            <a:off x="852439" y="5448272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51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4998" y="4458445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47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5096" y="4447756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77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32930" y="550114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50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18346" y="5246304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18346" y="4233831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97456" y="4127815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869070" y="5140163"/>
            <a:ext cx="1336284" cy="11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2887" y="1900790"/>
            <a:ext cx="5231118" cy="29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3245"/>
            <a:ext cx="1021282" cy="102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57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2439" y="243874"/>
            <a:ext cx="10474872" cy="37073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987" y="420417"/>
            <a:ext cx="10151211" cy="1320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CÂU HỎI:</a:t>
            </a:r>
          </a:p>
          <a:p>
            <a:pPr algn="ctr" defTabSz="912114">
              <a:defRPr/>
            </a:pP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45 + 50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899285" y="4186974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95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4605" y="518664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950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5096" y="5186649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59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88149" y="4150134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Calibri" panose="020F0502020204030204"/>
              </a:rPr>
              <a:t>56</a:t>
            </a: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34608" y="3949167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0512" y="4952281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9622" y="4846265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915916" y="3878865"/>
            <a:ext cx="1336284" cy="11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86423" y="1903762"/>
            <a:ext cx="5231118" cy="29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3245"/>
            <a:ext cx="1021282" cy="102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38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2439" y="243874"/>
            <a:ext cx="10474872" cy="3707398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endParaRPr lang="en-US" sz="1795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0987" y="420417"/>
            <a:ext cx="10151211" cy="1320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CÂU HỎI:</a:t>
            </a:r>
          </a:p>
          <a:p>
            <a:pPr algn="ctr" defTabSz="912114">
              <a:defRPr/>
            </a:pP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Số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liền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trước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của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99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là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 </a:t>
            </a:r>
            <a:r>
              <a:rPr lang="en-US" sz="3990" dirty="0" err="1">
                <a:solidFill>
                  <a:prstClr val="white"/>
                </a:solidFill>
                <a:latin typeface="Montserrat Alternates Black" panose="00000A00000000000000" pitchFamily="50" charset="0"/>
              </a:rPr>
              <a:t>gì</a:t>
            </a:r>
            <a:r>
              <a:rPr lang="en-US" sz="399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55096" y="4106415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Calibri" panose="020F0502020204030204"/>
              </a:rPr>
              <a:t>98</a:t>
            </a:r>
          </a:p>
        </p:txBody>
      </p:sp>
      <p:sp>
        <p:nvSpPr>
          <p:cNvPr id="6" name="Rectangle 5"/>
          <p:cNvSpPr/>
          <p:nvPr/>
        </p:nvSpPr>
        <p:spPr>
          <a:xfrm>
            <a:off x="874605" y="518664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92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55096" y="5186649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97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2439" y="4154378"/>
            <a:ext cx="4672215" cy="601182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defRPr/>
            </a:pPr>
            <a:r>
              <a:rPr lang="en-US" sz="2793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96</a:t>
            </a:r>
            <a:endParaRPr lang="en-US" sz="2793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31829" y="3854544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40512" y="4952281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19622" y="4846265"/>
            <a:ext cx="1089498" cy="110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1727" y="3798307"/>
            <a:ext cx="1336284" cy="117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2887" y="1900790"/>
            <a:ext cx="5231118" cy="294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863245"/>
            <a:ext cx="1021282" cy="1021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21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02697" y="-216640"/>
            <a:ext cx="12668581" cy="1651000"/>
          </a:xfrm>
          <a:prstGeom prst="rect">
            <a:avLst/>
          </a:prstGeom>
          <a:solidFill>
            <a:srgbClr val="99FF99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spcCol="0"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 flipH="1">
            <a:off x="-1004459" y="2546622"/>
            <a:ext cx="1004460" cy="428597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glow rad="533400">
              <a:schemeClr val="bg1">
                <a:alpha val="65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86014" y="1324927"/>
            <a:ext cx="10665034" cy="2307274"/>
            <a:chOff x="563562" y="438150"/>
            <a:chExt cx="10889457" cy="1676400"/>
          </a:xfrm>
        </p:grpSpPr>
        <p:sp>
          <p:nvSpPr>
            <p:cNvPr id="15" name="Rounded Rectangle 14"/>
            <p:cNvSpPr/>
            <p:nvPr/>
          </p:nvSpPr>
          <p:spPr>
            <a:xfrm>
              <a:off x="563562" y="438150"/>
              <a:ext cx="10889457" cy="167640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61219" y="514350"/>
              <a:ext cx="10439400" cy="1371600"/>
            </a:xfrm>
            <a:prstGeom prst="roundRect">
              <a:avLst/>
            </a:prstGeom>
            <a:solidFill>
              <a:srgbClr val="FFFB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/>
          <p:cNvSpPr/>
          <p:nvPr/>
        </p:nvSpPr>
        <p:spPr>
          <a:xfrm rot="21134311">
            <a:off x="96628" y="1010467"/>
            <a:ext cx="2849774" cy="1008707"/>
          </a:xfrm>
          <a:custGeom>
            <a:avLst/>
            <a:gdLst>
              <a:gd name="connsiteX0" fmla="*/ 0 w 3001962"/>
              <a:gd name="connsiteY0" fmla="*/ 0 h 762000"/>
              <a:gd name="connsiteX1" fmla="*/ 3001962 w 3001962"/>
              <a:gd name="connsiteY1" fmla="*/ 0 h 762000"/>
              <a:gd name="connsiteX2" fmla="*/ 3001962 w 3001962"/>
              <a:gd name="connsiteY2" fmla="*/ 762000 h 762000"/>
              <a:gd name="connsiteX3" fmla="*/ 0 w 3001962"/>
              <a:gd name="connsiteY3" fmla="*/ 762000 h 762000"/>
              <a:gd name="connsiteX4" fmla="*/ 0 w 3001962"/>
              <a:gd name="connsiteY4" fmla="*/ 0 h 762000"/>
              <a:gd name="connsiteX0" fmla="*/ 0 w 3001962"/>
              <a:gd name="connsiteY0" fmla="*/ 0 h 814421"/>
              <a:gd name="connsiteX1" fmla="*/ 3001962 w 3001962"/>
              <a:gd name="connsiteY1" fmla="*/ 0 h 814421"/>
              <a:gd name="connsiteX2" fmla="*/ 3001962 w 3001962"/>
              <a:gd name="connsiteY2" fmla="*/ 762000 h 814421"/>
              <a:gd name="connsiteX3" fmla="*/ 1100138 w 3001962"/>
              <a:gd name="connsiteY3" fmla="*/ 814388 h 814421"/>
              <a:gd name="connsiteX4" fmla="*/ 0 w 3001962"/>
              <a:gd name="connsiteY4" fmla="*/ 762000 h 814421"/>
              <a:gd name="connsiteX5" fmla="*/ 0 w 3001962"/>
              <a:gd name="connsiteY5" fmla="*/ 0 h 814421"/>
              <a:gd name="connsiteX0" fmla="*/ 0 w 3001962"/>
              <a:gd name="connsiteY0" fmla="*/ 0 h 814421"/>
              <a:gd name="connsiteX1" fmla="*/ 3001962 w 3001962"/>
              <a:gd name="connsiteY1" fmla="*/ 0 h 814421"/>
              <a:gd name="connsiteX2" fmla="*/ 3001962 w 3001962"/>
              <a:gd name="connsiteY2" fmla="*/ 762000 h 814421"/>
              <a:gd name="connsiteX3" fmla="*/ 1100138 w 3001962"/>
              <a:gd name="connsiteY3" fmla="*/ 814388 h 814421"/>
              <a:gd name="connsiteX4" fmla="*/ 0 w 3001962"/>
              <a:gd name="connsiteY4" fmla="*/ 762000 h 814421"/>
              <a:gd name="connsiteX5" fmla="*/ 0 w 3001962"/>
              <a:gd name="connsiteY5" fmla="*/ 0 h 814421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0 h 814388"/>
              <a:gd name="connsiteX1" fmla="*/ 3001962 w 3001962"/>
              <a:gd name="connsiteY1" fmla="*/ 0 h 814388"/>
              <a:gd name="connsiteX2" fmla="*/ 3001962 w 3001962"/>
              <a:gd name="connsiteY2" fmla="*/ 762000 h 814388"/>
              <a:gd name="connsiteX3" fmla="*/ 1100138 w 3001962"/>
              <a:gd name="connsiteY3" fmla="*/ 814388 h 814388"/>
              <a:gd name="connsiteX4" fmla="*/ 0 w 3001962"/>
              <a:gd name="connsiteY4" fmla="*/ 762000 h 814388"/>
              <a:gd name="connsiteX5" fmla="*/ 0 w 3001962"/>
              <a:gd name="connsiteY5" fmla="*/ 0 h 814388"/>
              <a:gd name="connsiteX0" fmla="*/ 0 w 3001962"/>
              <a:gd name="connsiteY0" fmla="*/ 14 h 814402"/>
              <a:gd name="connsiteX1" fmla="*/ 1047750 w 3001962"/>
              <a:gd name="connsiteY1" fmla="*/ 123839 h 814402"/>
              <a:gd name="connsiteX2" fmla="*/ 3001962 w 3001962"/>
              <a:gd name="connsiteY2" fmla="*/ 14 h 814402"/>
              <a:gd name="connsiteX3" fmla="*/ 3001962 w 3001962"/>
              <a:gd name="connsiteY3" fmla="*/ 762014 h 814402"/>
              <a:gd name="connsiteX4" fmla="*/ 1100138 w 3001962"/>
              <a:gd name="connsiteY4" fmla="*/ 814402 h 814402"/>
              <a:gd name="connsiteX5" fmla="*/ 0 w 3001962"/>
              <a:gd name="connsiteY5" fmla="*/ 762014 h 814402"/>
              <a:gd name="connsiteX6" fmla="*/ 0 w 3001962"/>
              <a:gd name="connsiteY6" fmla="*/ 14 h 814402"/>
              <a:gd name="connsiteX0" fmla="*/ 0 w 3001962"/>
              <a:gd name="connsiteY0" fmla="*/ 45263 h 859651"/>
              <a:gd name="connsiteX1" fmla="*/ 1047750 w 3001962"/>
              <a:gd name="connsiteY1" fmla="*/ 169088 h 859651"/>
              <a:gd name="connsiteX2" fmla="*/ 3001962 w 3001962"/>
              <a:gd name="connsiteY2" fmla="*/ 45263 h 859651"/>
              <a:gd name="connsiteX3" fmla="*/ 3001962 w 3001962"/>
              <a:gd name="connsiteY3" fmla="*/ 807263 h 859651"/>
              <a:gd name="connsiteX4" fmla="*/ 1100138 w 3001962"/>
              <a:gd name="connsiteY4" fmla="*/ 859651 h 859651"/>
              <a:gd name="connsiteX5" fmla="*/ 0 w 3001962"/>
              <a:gd name="connsiteY5" fmla="*/ 807263 h 859651"/>
              <a:gd name="connsiteX6" fmla="*/ 0 w 3001962"/>
              <a:gd name="connsiteY6" fmla="*/ 45263 h 859651"/>
              <a:gd name="connsiteX0" fmla="*/ 0 w 3001962"/>
              <a:gd name="connsiteY0" fmla="*/ 79206 h 893594"/>
              <a:gd name="connsiteX1" fmla="*/ 1047750 w 3001962"/>
              <a:gd name="connsiteY1" fmla="*/ 203031 h 893594"/>
              <a:gd name="connsiteX2" fmla="*/ 3001962 w 3001962"/>
              <a:gd name="connsiteY2" fmla="*/ 79206 h 893594"/>
              <a:gd name="connsiteX3" fmla="*/ 3001962 w 3001962"/>
              <a:gd name="connsiteY3" fmla="*/ 841206 h 893594"/>
              <a:gd name="connsiteX4" fmla="*/ 1100138 w 3001962"/>
              <a:gd name="connsiteY4" fmla="*/ 893594 h 893594"/>
              <a:gd name="connsiteX5" fmla="*/ 0 w 3001962"/>
              <a:gd name="connsiteY5" fmla="*/ 841206 h 893594"/>
              <a:gd name="connsiteX6" fmla="*/ 0 w 3001962"/>
              <a:gd name="connsiteY6" fmla="*/ 79206 h 893594"/>
              <a:gd name="connsiteX0" fmla="*/ 0 w 3001962"/>
              <a:gd name="connsiteY0" fmla="*/ 88885 h 903273"/>
              <a:gd name="connsiteX1" fmla="*/ 1047750 w 3001962"/>
              <a:gd name="connsiteY1" fmla="*/ 212710 h 903273"/>
              <a:gd name="connsiteX2" fmla="*/ 3001962 w 3001962"/>
              <a:gd name="connsiteY2" fmla="*/ 69835 h 903273"/>
              <a:gd name="connsiteX3" fmla="*/ 3001962 w 3001962"/>
              <a:gd name="connsiteY3" fmla="*/ 850885 h 903273"/>
              <a:gd name="connsiteX4" fmla="*/ 1100138 w 3001962"/>
              <a:gd name="connsiteY4" fmla="*/ 903273 h 903273"/>
              <a:gd name="connsiteX5" fmla="*/ 0 w 3001962"/>
              <a:gd name="connsiteY5" fmla="*/ 850885 h 903273"/>
              <a:gd name="connsiteX6" fmla="*/ 0 w 3001962"/>
              <a:gd name="connsiteY6" fmla="*/ 88885 h 903273"/>
              <a:gd name="connsiteX0" fmla="*/ 0 w 3001962"/>
              <a:gd name="connsiteY0" fmla="*/ 58269 h 872657"/>
              <a:gd name="connsiteX1" fmla="*/ 1047750 w 3001962"/>
              <a:gd name="connsiteY1" fmla="*/ 182094 h 872657"/>
              <a:gd name="connsiteX2" fmla="*/ 3001962 w 3001962"/>
              <a:gd name="connsiteY2" fmla="*/ 39219 h 872657"/>
              <a:gd name="connsiteX3" fmla="*/ 3001962 w 3001962"/>
              <a:gd name="connsiteY3" fmla="*/ 820269 h 872657"/>
              <a:gd name="connsiteX4" fmla="*/ 1100138 w 3001962"/>
              <a:gd name="connsiteY4" fmla="*/ 872657 h 872657"/>
              <a:gd name="connsiteX5" fmla="*/ 0 w 3001962"/>
              <a:gd name="connsiteY5" fmla="*/ 820269 h 872657"/>
              <a:gd name="connsiteX6" fmla="*/ 0 w 3001962"/>
              <a:gd name="connsiteY6" fmla="*/ 58269 h 872657"/>
              <a:gd name="connsiteX0" fmla="*/ 0 w 3001962"/>
              <a:gd name="connsiteY0" fmla="*/ 58269 h 872657"/>
              <a:gd name="connsiteX1" fmla="*/ 1047750 w 3001962"/>
              <a:gd name="connsiteY1" fmla="*/ 182094 h 872657"/>
              <a:gd name="connsiteX2" fmla="*/ 3001962 w 3001962"/>
              <a:gd name="connsiteY2" fmla="*/ 39219 h 872657"/>
              <a:gd name="connsiteX3" fmla="*/ 3001962 w 3001962"/>
              <a:gd name="connsiteY3" fmla="*/ 820269 h 872657"/>
              <a:gd name="connsiteX4" fmla="*/ 1100138 w 3001962"/>
              <a:gd name="connsiteY4" fmla="*/ 872657 h 872657"/>
              <a:gd name="connsiteX5" fmla="*/ 0 w 3001962"/>
              <a:gd name="connsiteY5" fmla="*/ 820269 h 872657"/>
              <a:gd name="connsiteX6" fmla="*/ 0 w 3001962"/>
              <a:gd name="connsiteY6" fmla="*/ 58269 h 872657"/>
              <a:gd name="connsiteX0" fmla="*/ 0 w 3001962"/>
              <a:gd name="connsiteY0" fmla="*/ 58269 h 872657"/>
              <a:gd name="connsiteX1" fmla="*/ 1047750 w 3001962"/>
              <a:gd name="connsiteY1" fmla="*/ 182094 h 872657"/>
              <a:gd name="connsiteX2" fmla="*/ 3001962 w 3001962"/>
              <a:gd name="connsiteY2" fmla="*/ 39219 h 872657"/>
              <a:gd name="connsiteX3" fmla="*/ 3001962 w 3001962"/>
              <a:gd name="connsiteY3" fmla="*/ 820269 h 872657"/>
              <a:gd name="connsiteX4" fmla="*/ 1100138 w 3001962"/>
              <a:gd name="connsiteY4" fmla="*/ 872657 h 872657"/>
              <a:gd name="connsiteX5" fmla="*/ 0 w 3001962"/>
              <a:gd name="connsiteY5" fmla="*/ 820269 h 872657"/>
              <a:gd name="connsiteX6" fmla="*/ 0 w 3001962"/>
              <a:gd name="connsiteY6" fmla="*/ 58269 h 872657"/>
              <a:gd name="connsiteX0" fmla="*/ 0 w 3001962"/>
              <a:gd name="connsiteY0" fmla="*/ 58269 h 872657"/>
              <a:gd name="connsiteX1" fmla="*/ 1047750 w 3001962"/>
              <a:gd name="connsiteY1" fmla="*/ 182094 h 872657"/>
              <a:gd name="connsiteX2" fmla="*/ 3001962 w 3001962"/>
              <a:gd name="connsiteY2" fmla="*/ 39219 h 872657"/>
              <a:gd name="connsiteX3" fmla="*/ 3001962 w 3001962"/>
              <a:gd name="connsiteY3" fmla="*/ 820269 h 872657"/>
              <a:gd name="connsiteX4" fmla="*/ 1100138 w 3001962"/>
              <a:gd name="connsiteY4" fmla="*/ 872657 h 872657"/>
              <a:gd name="connsiteX5" fmla="*/ 0 w 3001962"/>
              <a:gd name="connsiteY5" fmla="*/ 820269 h 872657"/>
              <a:gd name="connsiteX6" fmla="*/ 0 w 3001962"/>
              <a:gd name="connsiteY6" fmla="*/ 58269 h 872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01962" h="872657">
                <a:moveTo>
                  <a:pt x="0" y="58269"/>
                </a:moveTo>
                <a:cubicBezTo>
                  <a:pt x="346075" y="56682"/>
                  <a:pt x="577850" y="45569"/>
                  <a:pt x="1047750" y="182094"/>
                </a:cubicBezTo>
                <a:cubicBezTo>
                  <a:pt x="1970617" y="-40156"/>
                  <a:pt x="2245783" y="-19518"/>
                  <a:pt x="3001962" y="39219"/>
                </a:cubicBezTo>
                <a:lnTo>
                  <a:pt x="3001962" y="820269"/>
                </a:lnTo>
                <a:cubicBezTo>
                  <a:pt x="2107671" y="700135"/>
                  <a:pt x="1935691" y="730185"/>
                  <a:pt x="1100138" y="872657"/>
                </a:cubicBezTo>
                <a:cubicBezTo>
                  <a:pt x="504825" y="621832"/>
                  <a:pt x="109538" y="790107"/>
                  <a:pt x="0" y="820269"/>
                </a:cubicBezTo>
                <a:lnTo>
                  <a:pt x="0" y="58269"/>
                </a:lnTo>
                <a:close/>
              </a:path>
            </a:pathLst>
          </a:custGeom>
          <a:solidFill>
            <a:srgbClr val="00D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 rot="20744418">
            <a:off x="1110593" y="1500272"/>
            <a:ext cx="1713474" cy="511053"/>
          </a:xfrm>
          <a:prstGeom prst="rect">
            <a:avLst/>
          </a:prstGeom>
        </p:spPr>
        <p:txBody>
          <a:bodyPr spcFirstLastPara="1" lIns="90988" tIns="45494" rIns="90988" bIns="45494" numCol="1">
            <a:prstTxWarp prst="textArchUp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Bài 5</a:t>
            </a:r>
            <a:endParaRPr lang="en-US" sz="32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03298" y="1755798"/>
            <a:ext cx="9559795" cy="1446093"/>
          </a:xfrm>
          <a:prstGeom prst="rect">
            <a:avLst/>
          </a:prstGeom>
          <a:noFill/>
        </p:spPr>
        <p:txBody>
          <a:bodyPr wrap="square" lIns="90988" tIns="45494" rIns="90988" bIns="45494" rtlCol="0">
            <a:spAutoFit/>
          </a:bodyPr>
          <a:lstStyle/>
          <a:p>
            <a:pPr algn="ctr"/>
            <a:r>
              <a:rPr lang="en-US" sz="4400" b="1">
                <a:solidFill>
                  <a:srgbClr val="FF0168"/>
                </a:solidFill>
                <a:latin typeface="Arial" pitchFamily="34" charset="0"/>
                <a:cs typeface="Arial" pitchFamily="34" charset="0"/>
              </a:rPr>
              <a:t>ÔN TẬP PHÉP CỘNG, PHÉP TRỪ</a:t>
            </a:r>
          </a:p>
          <a:p>
            <a:pPr algn="ctr"/>
            <a:r>
              <a:rPr lang="en-US" sz="4400" b="1">
                <a:solidFill>
                  <a:srgbClr val="FF0168"/>
                </a:solidFill>
                <a:latin typeface="Arial" pitchFamily="34" charset="0"/>
                <a:cs typeface="Arial" pitchFamily="34" charset="0"/>
              </a:rPr>
              <a:t>(không nhớ) TRONG PHẠM VI 100</a:t>
            </a:r>
          </a:p>
        </p:txBody>
      </p:sp>
      <p:sp>
        <p:nvSpPr>
          <p:cNvPr id="20" name="Oval 19"/>
          <p:cNvSpPr/>
          <p:nvPr/>
        </p:nvSpPr>
        <p:spPr>
          <a:xfrm>
            <a:off x="9806604" y="975061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805478" y="1445869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22" name="Rectangle 5"/>
          <p:cNvSpPr/>
          <p:nvPr/>
        </p:nvSpPr>
        <p:spPr>
          <a:xfrm>
            <a:off x="9868401" y="1089418"/>
            <a:ext cx="103322" cy="453255"/>
          </a:xfrm>
          <a:custGeom>
            <a:avLst/>
            <a:gdLst>
              <a:gd name="connsiteX0" fmla="*/ 0 w 104091"/>
              <a:gd name="connsiteY0" fmla="*/ 0 h 320492"/>
              <a:gd name="connsiteX1" fmla="*/ 104091 w 104091"/>
              <a:gd name="connsiteY1" fmla="*/ 0 h 320492"/>
              <a:gd name="connsiteX2" fmla="*/ 104091 w 104091"/>
              <a:gd name="connsiteY2" fmla="*/ 320492 h 320492"/>
              <a:gd name="connsiteX3" fmla="*/ 0 w 104091"/>
              <a:gd name="connsiteY3" fmla="*/ 320492 h 320492"/>
              <a:gd name="connsiteX4" fmla="*/ 0 w 104091"/>
              <a:gd name="connsiteY4" fmla="*/ 0 h 320492"/>
              <a:gd name="connsiteX0" fmla="*/ 0 w 104091"/>
              <a:gd name="connsiteY0" fmla="*/ 9708 h 330200"/>
              <a:gd name="connsiteX1" fmla="*/ 53181 w 104091"/>
              <a:gd name="connsiteY1" fmla="*/ 0 h 330200"/>
              <a:gd name="connsiteX2" fmla="*/ 104091 w 104091"/>
              <a:gd name="connsiteY2" fmla="*/ 9708 h 330200"/>
              <a:gd name="connsiteX3" fmla="*/ 104091 w 104091"/>
              <a:gd name="connsiteY3" fmla="*/ 330200 h 330200"/>
              <a:gd name="connsiteX4" fmla="*/ 0 w 104091"/>
              <a:gd name="connsiteY4" fmla="*/ 330200 h 330200"/>
              <a:gd name="connsiteX5" fmla="*/ 0 w 104091"/>
              <a:gd name="connsiteY5" fmla="*/ 9708 h 330200"/>
              <a:gd name="connsiteX0" fmla="*/ 0 w 104091"/>
              <a:gd name="connsiteY0" fmla="*/ 9708 h 340536"/>
              <a:gd name="connsiteX1" fmla="*/ 53181 w 104091"/>
              <a:gd name="connsiteY1" fmla="*/ 0 h 340536"/>
              <a:gd name="connsiteX2" fmla="*/ 104091 w 104091"/>
              <a:gd name="connsiteY2" fmla="*/ 9708 h 340536"/>
              <a:gd name="connsiteX3" fmla="*/ 104091 w 104091"/>
              <a:gd name="connsiteY3" fmla="*/ 330200 h 340536"/>
              <a:gd name="connsiteX4" fmla="*/ 46037 w 104091"/>
              <a:gd name="connsiteY4" fmla="*/ 340519 h 340536"/>
              <a:gd name="connsiteX5" fmla="*/ 0 w 104091"/>
              <a:gd name="connsiteY5" fmla="*/ 330200 h 340536"/>
              <a:gd name="connsiteX6" fmla="*/ 0 w 104091"/>
              <a:gd name="connsiteY6" fmla="*/ 9708 h 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91" h="340536">
                <a:moveTo>
                  <a:pt x="0" y="9708"/>
                </a:moveTo>
                <a:cubicBezTo>
                  <a:pt x="16933" y="9647"/>
                  <a:pt x="36248" y="61"/>
                  <a:pt x="53181" y="0"/>
                </a:cubicBezTo>
                <a:lnTo>
                  <a:pt x="104091" y="9708"/>
                </a:lnTo>
                <a:lnTo>
                  <a:pt x="104091" y="330200"/>
                </a:lnTo>
                <a:cubicBezTo>
                  <a:pt x="84740" y="329671"/>
                  <a:pt x="65388" y="341048"/>
                  <a:pt x="46037" y="340519"/>
                </a:cubicBezTo>
                <a:lnTo>
                  <a:pt x="0" y="330200"/>
                </a:lnTo>
                <a:lnTo>
                  <a:pt x="0" y="97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98" t="53940" r="12318" b="23030"/>
          <a:stretch/>
        </p:blipFill>
        <p:spPr>
          <a:xfrm>
            <a:off x="8760881" y="4689612"/>
            <a:ext cx="1101899" cy="133037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599" y="4290928"/>
            <a:ext cx="2887968" cy="1840428"/>
          </a:xfrm>
          <a:prstGeom prst="rect">
            <a:avLst/>
          </a:prstGeom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427" b="50130" l="60615" r="706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956" t="30018" r="28936" b="50095"/>
          <a:stretch/>
        </p:blipFill>
        <p:spPr bwMode="auto">
          <a:xfrm flipH="1">
            <a:off x="2457228" y="4677059"/>
            <a:ext cx="1397676" cy="1417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4" t="27747" r="38519" b="52083"/>
          <a:stretch/>
        </p:blipFill>
        <p:spPr bwMode="auto">
          <a:xfrm>
            <a:off x="6536181" y="4377954"/>
            <a:ext cx="2015624" cy="1716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ounded Rectangle 22"/>
          <p:cNvSpPr/>
          <p:nvPr/>
        </p:nvSpPr>
        <p:spPr>
          <a:xfrm>
            <a:off x="8918683" y="6293429"/>
            <a:ext cx="3228848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Sách Toán_trang 19</a:t>
            </a:r>
          </a:p>
        </p:txBody>
      </p:sp>
      <p:sp>
        <p:nvSpPr>
          <p:cNvPr id="29" name="Oval 28"/>
          <p:cNvSpPr/>
          <p:nvPr/>
        </p:nvSpPr>
        <p:spPr>
          <a:xfrm>
            <a:off x="2925929" y="990600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2924802" y="1461408"/>
            <a:ext cx="226912" cy="228600"/>
          </a:xfrm>
          <a:prstGeom prst="ellipse">
            <a:avLst/>
          </a:prstGeom>
          <a:noFill/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  <p:sp>
        <p:nvSpPr>
          <p:cNvPr id="31" name="Rectangle 5"/>
          <p:cNvSpPr/>
          <p:nvPr/>
        </p:nvSpPr>
        <p:spPr>
          <a:xfrm>
            <a:off x="2987725" y="1104956"/>
            <a:ext cx="103322" cy="453255"/>
          </a:xfrm>
          <a:custGeom>
            <a:avLst/>
            <a:gdLst>
              <a:gd name="connsiteX0" fmla="*/ 0 w 104091"/>
              <a:gd name="connsiteY0" fmla="*/ 0 h 320492"/>
              <a:gd name="connsiteX1" fmla="*/ 104091 w 104091"/>
              <a:gd name="connsiteY1" fmla="*/ 0 h 320492"/>
              <a:gd name="connsiteX2" fmla="*/ 104091 w 104091"/>
              <a:gd name="connsiteY2" fmla="*/ 320492 h 320492"/>
              <a:gd name="connsiteX3" fmla="*/ 0 w 104091"/>
              <a:gd name="connsiteY3" fmla="*/ 320492 h 320492"/>
              <a:gd name="connsiteX4" fmla="*/ 0 w 104091"/>
              <a:gd name="connsiteY4" fmla="*/ 0 h 320492"/>
              <a:gd name="connsiteX0" fmla="*/ 0 w 104091"/>
              <a:gd name="connsiteY0" fmla="*/ 9708 h 330200"/>
              <a:gd name="connsiteX1" fmla="*/ 53181 w 104091"/>
              <a:gd name="connsiteY1" fmla="*/ 0 h 330200"/>
              <a:gd name="connsiteX2" fmla="*/ 104091 w 104091"/>
              <a:gd name="connsiteY2" fmla="*/ 9708 h 330200"/>
              <a:gd name="connsiteX3" fmla="*/ 104091 w 104091"/>
              <a:gd name="connsiteY3" fmla="*/ 330200 h 330200"/>
              <a:gd name="connsiteX4" fmla="*/ 0 w 104091"/>
              <a:gd name="connsiteY4" fmla="*/ 330200 h 330200"/>
              <a:gd name="connsiteX5" fmla="*/ 0 w 104091"/>
              <a:gd name="connsiteY5" fmla="*/ 9708 h 330200"/>
              <a:gd name="connsiteX0" fmla="*/ 0 w 104091"/>
              <a:gd name="connsiteY0" fmla="*/ 9708 h 340536"/>
              <a:gd name="connsiteX1" fmla="*/ 53181 w 104091"/>
              <a:gd name="connsiteY1" fmla="*/ 0 h 340536"/>
              <a:gd name="connsiteX2" fmla="*/ 104091 w 104091"/>
              <a:gd name="connsiteY2" fmla="*/ 9708 h 340536"/>
              <a:gd name="connsiteX3" fmla="*/ 104091 w 104091"/>
              <a:gd name="connsiteY3" fmla="*/ 330200 h 340536"/>
              <a:gd name="connsiteX4" fmla="*/ 46037 w 104091"/>
              <a:gd name="connsiteY4" fmla="*/ 340519 h 340536"/>
              <a:gd name="connsiteX5" fmla="*/ 0 w 104091"/>
              <a:gd name="connsiteY5" fmla="*/ 330200 h 340536"/>
              <a:gd name="connsiteX6" fmla="*/ 0 w 104091"/>
              <a:gd name="connsiteY6" fmla="*/ 9708 h 340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4091" h="340536">
                <a:moveTo>
                  <a:pt x="0" y="9708"/>
                </a:moveTo>
                <a:cubicBezTo>
                  <a:pt x="16933" y="9647"/>
                  <a:pt x="36248" y="61"/>
                  <a:pt x="53181" y="0"/>
                </a:cubicBezTo>
                <a:lnTo>
                  <a:pt x="104091" y="9708"/>
                </a:lnTo>
                <a:lnTo>
                  <a:pt x="104091" y="330200"/>
                </a:lnTo>
                <a:cubicBezTo>
                  <a:pt x="84740" y="329671"/>
                  <a:pt x="65388" y="341048"/>
                  <a:pt x="46037" y="340519"/>
                </a:cubicBezTo>
                <a:lnTo>
                  <a:pt x="0" y="330200"/>
                </a:lnTo>
                <a:lnTo>
                  <a:pt x="0" y="970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88" tIns="45494" rIns="90988" bIns="45494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7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1916</TotalTime>
  <Words>741</Words>
  <Application>Microsoft Office PowerPoint</Application>
  <PresentationFormat>Custom</PresentationFormat>
  <Paragraphs>176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Abadi</vt:lpstr>
      <vt:lpstr>Arial</vt:lpstr>
      <vt:lpstr>Arial-Rounded</vt:lpstr>
      <vt:lpstr>Calibri</vt:lpstr>
      <vt:lpstr>HP001 4 hàng</vt:lpstr>
      <vt:lpstr>HP001 4 hang 1 ô ly</vt:lpstr>
      <vt:lpstr>Kids</vt:lpstr>
      <vt:lpstr>Montserrat Alternates Black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Quynh Chi</dc:creator>
  <cp:lastModifiedBy>User</cp:lastModifiedBy>
  <cp:revision>215</cp:revision>
  <dcterms:created xsi:type="dcterms:W3CDTF">2020-04-19T13:18:56Z</dcterms:created>
  <dcterms:modified xsi:type="dcterms:W3CDTF">2024-08-15T14:15:44Z</dcterms:modified>
</cp:coreProperties>
</file>