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8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2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4.xml" ContentType="application/vnd.openxmlformats-officedocument.presentationml.notesSlide+xml"/>
  <Override PartName="/ppt/tags/tag16.xml" ContentType="application/vnd.openxmlformats-officedocument.presentationml.tags+xml"/>
  <Override PartName="/ppt/notesSlides/notesSlide5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6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5" r:id="rId3"/>
    <p:sldMasterId id="2147483678" r:id="rId4"/>
    <p:sldMasterId id="2147483704" r:id="rId5"/>
    <p:sldMasterId id="2147483716" r:id="rId6"/>
    <p:sldMasterId id="2147483735" r:id="rId7"/>
    <p:sldMasterId id="2147483741" r:id="rId8"/>
    <p:sldMasterId id="2147483759" r:id="rId9"/>
  </p:sldMasterIdLst>
  <p:notesMasterIdLst>
    <p:notesMasterId r:id="rId33"/>
  </p:notesMasterIdLst>
  <p:sldIdLst>
    <p:sldId id="2007577153" r:id="rId10"/>
    <p:sldId id="258" r:id="rId11"/>
    <p:sldId id="2007577144" r:id="rId12"/>
    <p:sldId id="2007577143" r:id="rId13"/>
    <p:sldId id="320" r:id="rId14"/>
    <p:sldId id="2007577141" r:id="rId15"/>
    <p:sldId id="2007577096" r:id="rId16"/>
    <p:sldId id="264" r:id="rId17"/>
    <p:sldId id="2007577145" r:id="rId18"/>
    <p:sldId id="2007577139" r:id="rId19"/>
    <p:sldId id="2007577146" r:id="rId20"/>
    <p:sldId id="2007577140" r:id="rId21"/>
    <p:sldId id="2007577097" r:id="rId22"/>
    <p:sldId id="2007577147" r:id="rId23"/>
    <p:sldId id="2007577148" r:id="rId24"/>
    <p:sldId id="2007577149" r:id="rId25"/>
    <p:sldId id="2007577150" r:id="rId26"/>
    <p:sldId id="2007577101" r:id="rId27"/>
    <p:sldId id="328" r:id="rId28"/>
    <p:sldId id="2007577152" r:id="rId29"/>
    <p:sldId id="2007577151" r:id="rId30"/>
    <p:sldId id="330" r:id="rId31"/>
    <p:sldId id="275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an thao" initials="tt" lastIdx="1" clrIdx="0">
    <p:extLst>
      <p:ext uri="{19B8F6BF-5375-455C-9EA6-DF929625EA0E}">
        <p15:presenceInfo xmlns:p15="http://schemas.microsoft.com/office/powerpoint/2012/main" userId="b5ee1d2202d609f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0606"/>
    <a:srgbClr val="0309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6-22T15:33:50.346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D0680-87C0-4EA9-87EA-A7C6C57A1E9B}" type="datetimeFigureOut">
              <a:rPr lang="en-US" smtClean="0"/>
              <a:pPr/>
              <a:t>1/8/2023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837C99-B0F8-4AB1-BD2D-D227E4A794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839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AC6D98-046A-405E-9FCB-494EC8D89F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2763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5359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9792290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71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2023/1/8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0954688"/>
      </p:ext>
    </p:extLst>
  </p:cSld>
  <p:clrMapOvr>
    <a:masterClrMapping/>
  </p:clrMapOvr>
  <p:transition spd="slow" advClick="0" advTm="1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2023/1/8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4819545"/>
      </p:ext>
    </p:extLst>
  </p:cSld>
  <p:clrMapOvr>
    <a:masterClrMapping/>
  </p:clrMapOvr>
  <p:transition spd="slow" advClick="0" advTm="1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2023/1/8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8041710"/>
      </p:ext>
    </p:extLst>
  </p:cSld>
  <p:clrMapOvr>
    <a:masterClrMapping/>
  </p:clrMapOvr>
  <p:transition spd="slow" advClick="0" advTm="1000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7972357" y="6502400"/>
            <a:ext cx="2853447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085604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12" name="TextBox 11"/>
          <p:cNvSpPr txBox="1"/>
          <p:nvPr userDrawn="1"/>
        </p:nvSpPr>
        <p:spPr>
          <a:xfrm>
            <a:off x="7972357" y="6502400"/>
            <a:ext cx="2853447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4246628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group of toy figurines&#10;&#10;Description automatically generated">
            <a:extLst>
              <a:ext uri="{FF2B5EF4-FFF2-40B4-BE49-F238E27FC236}">
                <a16:creationId xmlns:a16="http://schemas.microsoft.com/office/drawing/2014/main" id="{696F7AD1-2B3D-4C92-B691-E24B552EBB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927" y="1729217"/>
            <a:ext cx="6443822" cy="6443822"/>
          </a:xfrm>
          <a:prstGeom prst="rect">
            <a:avLst/>
          </a:prstGeom>
        </p:spPr>
      </p:pic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4846083" y="946880"/>
            <a:ext cx="7941895" cy="5228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    TUÂN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   THỦ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QUY ĐỊNH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NƠI CÔNG CỘNG</a:t>
            </a:r>
          </a:p>
        </p:txBody>
      </p:sp>
      <p:sp>
        <p:nvSpPr>
          <p:cNvPr id="30" name="Google Shape;30;p3"/>
          <p:cNvSpPr/>
          <p:nvPr/>
        </p:nvSpPr>
        <p:spPr>
          <a:xfrm>
            <a:off x="9259285" y="323964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98369" y="2248198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5383111" y="4811039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89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CHỦ ĐỀ 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56CEC8-29A0-4771-958B-6C8423EE7BE5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699466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Title and body">
    <p:bg>
      <p:bgPr>
        <a:solidFill>
          <a:srgbClr val="92D050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0" y="-114299"/>
            <a:ext cx="11838369" cy="6718300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77FE68D-4A6D-4297-A7CB-5588EC000CB0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4344115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2023/1/8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90976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2023/1/8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30293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2023/1/8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97091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2023/1/8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7476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2023/1/8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9008101"/>
      </p:ext>
    </p:extLst>
  </p:cSld>
  <p:clrMapOvr>
    <a:masterClrMapping/>
  </p:clrMapOvr>
  <p:transition spd="slow" advClick="0" advTm="1000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2023/1/8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10032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2023/1/8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68355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2023/1/8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82471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2023/1/8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78394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2023/1/8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26284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2023/1/8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373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pPr/>
              <a:t>2023/1/8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88024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66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53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187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2023/1/8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0274750"/>
      </p:ext>
    </p:extLst>
  </p:cSld>
  <p:clrMapOvr>
    <a:masterClrMapping/>
  </p:clrMapOvr>
  <p:transition spd="slow" advClick="0" advTm="1000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49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97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83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69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42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733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69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7972357" y="6502400"/>
            <a:ext cx="2853447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8725948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12" name="TextBox 11"/>
          <p:cNvSpPr txBox="1"/>
          <p:nvPr userDrawn="1"/>
        </p:nvSpPr>
        <p:spPr>
          <a:xfrm>
            <a:off x="7972357" y="6502400"/>
            <a:ext cx="2853447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897957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2023/1/8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2627737"/>
      </p:ext>
    </p:extLst>
  </p:cSld>
  <p:clrMapOvr>
    <a:masterClrMapping/>
  </p:clrMapOvr>
  <p:transition spd="slow" advClick="0" advTm="1000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ới thiệu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ủ đề"/>
          <p:cNvSpPr>
            <a:spLocks noGrp="1"/>
          </p:cNvSpPr>
          <p:nvPr>
            <p:ph type="body" sz="quarter" idx="10" hasCustomPrompt="1"/>
          </p:nvPr>
        </p:nvSpPr>
        <p:spPr>
          <a:xfrm>
            <a:off x="3824445" y="999515"/>
            <a:ext cx="836756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4800" b="1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verta Std CY Bold" panose="00000800000000000000" pitchFamily="50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/>
            <a:r>
              <a:rPr lang="en-US"/>
              <a:t>CHỦ ĐỀ</a:t>
            </a:r>
          </a:p>
        </p:txBody>
      </p:sp>
      <p:sp>
        <p:nvSpPr>
          <p:cNvPr id="6" name="Bài học"/>
          <p:cNvSpPr>
            <a:spLocks noGrp="1"/>
          </p:cNvSpPr>
          <p:nvPr>
            <p:ph type="body" sz="quarter" idx="11" hasCustomPrompt="1"/>
          </p:nvPr>
        </p:nvSpPr>
        <p:spPr>
          <a:xfrm>
            <a:off x="4658784" y="2207151"/>
            <a:ext cx="7533216" cy="60342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indent="0">
              <a:buFontTx/>
              <a:buNone/>
              <a:defRPr lang="en-US" sz="5600" b="1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Quicksand Medium" pitchFamily="2" charset="0"/>
                <a:ea typeface="Arial-Rounded" panose="020B0500000000000000" pitchFamily="34" charset="0"/>
                <a:cs typeface="Arial-SGK-TV" pitchFamily="2" charset="0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Bài</a:t>
            </a:r>
          </a:p>
        </p:txBody>
      </p:sp>
      <p:sp>
        <p:nvSpPr>
          <p:cNvPr id="3" name="Hình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17922"/>
            <a:ext cx="3962400" cy="4340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hình ảnh</a:t>
            </a:r>
          </a:p>
        </p:txBody>
      </p:sp>
    </p:spTree>
    <p:extLst>
      <p:ext uri="{BB962C8B-B14F-4D97-AF65-F5344CB8AC3E}">
        <p14:creationId xmlns:p14="http://schemas.microsoft.com/office/powerpoint/2010/main" val="103644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/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5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095481718"/>
      </p:ext>
    </p:extLst>
  </p:cSld>
  <p:clrMapOvr>
    <a:masterClrMapping/>
  </p:clrMapOvr>
  <p:transition spd="med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1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ếng Việt 2"/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5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22256768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2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/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5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2028981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ết thúc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156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33993487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6587111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1258152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9513774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183267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2023/1/8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3901775"/>
      </p:ext>
    </p:extLst>
  </p:cSld>
  <p:clrMapOvr>
    <a:masterClrMapping/>
  </p:clrMapOvr>
  <p:transition spd="slow" advClick="0" advTm="1000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4149729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9935096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8658417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4668268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53776081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1019704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6740833"/>
      </p:ext>
    </p:extLst>
  </p:cSld>
  <p:clrMapOvr>
    <a:masterClrMapping/>
  </p:clrMapOvr>
  <p:transition spd="slow">
    <p:rand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pPr>
                <a:defRPr/>
              </a:pPr>
              <a:t>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636868"/>
      </p:ext>
    </p:extLst>
  </p:cSld>
  <p:clrMapOvr>
    <a:masterClrMapping/>
  </p:clrMapOvr>
  <p:transition spd="slow">
    <p:rand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pPr>
                <a:defRPr/>
              </a:pPr>
              <a:t>1/8/2023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289958"/>
      </p:ext>
    </p:extLst>
  </p:cSld>
  <p:clrMapOvr>
    <a:masterClrMapping/>
  </p:clrMapOvr>
  <p:transition spd="slow">
    <p:rand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7091586"/>
      </p:ext>
    </p:extLst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2023/1/8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7132813"/>
      </p:ext>
    </p:extLst>
  </p:cSld>
  <p:clrMapOvr>
    <a:masterClrMapping/>
  </p:clrMapOvr>
  <p:transition spd="slow" advClick="0" advTm="1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2023/1/8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3643391"/>
      </p:ext>
    </p:extLst>
  </p:cSld>
  <p:clrMapOvr>
    <a:masterClrMapping/>
  </p:clrMapOvr>
  <p:transition spd="slow" advClick="0" advTm="1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2023/1/8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899769"/>
      </p:ext>
    </p:extLst>
  </p:cSld>
  <p:clrMapOvr>
    <a:masterClrMapping/>
  </p:clrMapOvr>
  <p:transition spd="slow" advClick="0" advTm="1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2023/1/8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4167042"/>
      </p:ext>
    </p:extLst>
  </p:cSld>
  <p:clrMapOvr>
    <a:masterClrMapping/>
  </p:clrMapOvr>
  <p:transition spd="slow" advClick="0" advTm="1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12.jpeg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C74BBE8-1815-4000-8008-945E8B56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3E314DF-819C-4FF1-9C2E-69194E155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CA1525E-7C66-46A7-89CD-0A0836A4B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AB08-D03A-4FEF-8092-001CB785BBAB}" type="datetimeFigureOut">
              <a:rPr lang="zh-CN" altLang="en-US" smtClean="0"/>
              <a:pPr/>
              <a:t>2023/1/8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3269161-46AB-416B-9C71-590B71BBF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347D277-5155-4804-A42E-790F5C4F8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6075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1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8" y="719333"/>
            <a:ext cx="10290000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034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703576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37507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D92B-7180-4E8E-9FA1-47FFA8006457}" type="datetimeFigureOut">
              <a:rPr lang="zh-CN" altLang="en-US" smtClean="0"/>
              <a:pPr/>
              <a:t>2023/1/8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227F-0E14-47DF-A00B-C9B5FCB87C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7219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2023/1/8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252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8" y="719333"/>
            <a:ext cx="10290000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034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095903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7" r:id="rId1"/>
    <p:sldLayoutId id="2147483718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6307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386734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7859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24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34.jpeg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12" Type="http://schemas.microsoft.com/office/2007/relationships/hdphoto" Target="../media/hdphoto8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11" Type="http://schemas.openxmlformats.org/officeDocument/2006/relationships/image" Target="../media/image33.png"/><Relationship Id="rId5" Type="http://schemas.openxmlformats.org/officeDocument/2006/relationships/image" Target="../media/image30.png"/><Relationship Id="rId10" Type="http://schemas.microsoft.com/office/2007/relationships/hdphoto" Target="../media/hdphoto7.wdp"/><Relationship Id="rId4" Type="http://schemas.microsoft.com/office/2007/relationships/hdphoto" Target="../media/hdphoto4.wdp"/><Relationship Id="rId9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6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10" Type="http://schemas.microsoft.com/office/2007/relationships/hdphoto" Target="../media/hdphoto10.wdp"/><Relationship Id="rId4" Type="http://schemas.openxmlformats.org/officeDocument/2006/relationships/image" Target="../media/image35.png"/><Relationship Id="rId9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microsoft.com/office/2007/relationships/hdphoto" Target="../media/hdphoto12.wdp"/><Relationship Id="rId5" Type="http://schemas.openxmlformats.org/officeDocument/2006/relationships/image" Target="../media/image41.png"/><Relationship Id="rId10" Type="http://schemas.microsoft.com/office/2007/relationships/hdphoto" Target="../media/hdphoto14.wdp"/><Relationship Id="rId4" Type="http://schemas.microsoft.com/office/2007/relationships/hdphoto" Target="../media/hdphoto11.wdp"/><Relationship Id="rId9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11" Type="http://schemas.openxmlformats.org/officeDocument/2006/relationships/image" Target="../media/image34.jpeg"/><Relationship Id="rId5" Type="http://schemas.openxmlformats.org/officeDocument/2006/relationships/image" Target="../media/image32.png"/><Relationship Id="rId10" Type="http://schemas.microsoft.com/office/2007/relationships/hdphoto" Target="../media/hdphoto15.wdp"/><Relationship Id="rId4" Type="http://schemas.microsoft.com/office/2007/relationships/hdphoto" Target="../media/hdphoto4.wdp"/><Relationship Id="rId9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38.xml"/><Relationship Id="rId1" Type="http://schemas.openxmlformats.org/officeDocument/2006/relationships/tags" Target="../tags/tag18.xml"/><Relationship Id="rId4" Type="http://schemas.microsoft.com/office/2007/relationships/hdphoto" Target="../media/hdphoto16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6.xml"/><Relationship Id="rId5" Type="http://schemas.openxmlformats.org/officeDocument/2006/relationships/comments" Target="../comments/comment1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image" Target="../media/image19.png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12" Type="http://schemas.openxmlformats.org/officeDocument/2006/relationships/image" Target="../media/image18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notesSlide" Target="../notesSlides/notesSlide2.xml"/><Relationship Id="rId5" Type="http://schemas.openxmlformats.org/officeDocument/2006/relationships/tags" Target="../tags/tag7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6.xml"/><Relationship Id="rId9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89748815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660" y="0"/>
            <a:ext cx="507558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0" y="1785820"/>
            <a:ext cx="7076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200" kern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Đâm</a:t>
            </a:r>
            <a:r>
              <a:rPr lang="en-US" sz="3200" kern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chồi</a:t>
            </a:r>
            <a:r>
              <a:rPr lang="en-US" sz="3200" kern="0" dirty="0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: </a:t>
            </a:r>
            <a:r>
              <a:rPr lang="en-US" sz="3200" kern="0" dirty="0" err="1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mọc</a:t>
            </a:r>
            <a:r>
              <a:rPr lang="en-US" sz="3200" kern="0" dirty="0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ra</a:t>
            </a:r>
            <a:r>
              <a:rPr lang="en-US" sz="3200" kern="0" dirty="0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những</a:t>
            </a:r>
            <a:r>
              <a:rPr lang="en-US" sz="3200" kern="0" dirty="0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mầm</a:t>
            </a:r>
            <a:r>
              <a:rPr lang="en-US" sz="3200" kern="0" dirty="0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non.</a:t>
            </a:r>
            <a:endParaRPr lang="en-US" sz="3200" kern="0" dirty="0">
              <a:solidFill>
                <a:schemeClr val="tx2">
                  <a:lumMod val="75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0" y="2832742"/>
            <a:ext cx="707666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kern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VD:</a:t>
            </a:r>
            <a:r>
              <a:rPr lang="en-US" sz="2800" kern="0" dirty="0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2800" kern="0" dirty="0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xuân</a:t>
            </a:r>
            <a:r>
              <a:rPr lang="en-US" sz="2800" kern="0" dirty="0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</a:t>
            </a:r>
            <a:r>
              <a:rPr lang="en-US" sz="2800" kern="0" dirty="0" err="1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cây</a:t>
            </a:r>
            <a:r>
              <a:rPr lang="en-US" sz="2800" kern="0" dirty="0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cối</a:t>
            </a:r>
            <a:r>
              <a:rPr lang="en-US" sz="2800" kern="0" dirty="0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đâm</a:t>
            </a:r>
            <a:r>
              <a:rPr lang="en-US" sz="2800" kern="0" dirty="0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chồi</a:t>
            </a:r>
            <a:r>
              <a:rPr lang="en-US" sz="2800" kern="0" dirty="0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nảy</a:t>
            </a:r>
            <a:r>
              <a:rPr lang="en-US" sz="2800" kern="0" dirty="0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lộc</a:t>
            </a:r>
            <a:r>
              <a:rPr lang="en-US" sz="2800" kern="0" dirty="0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 </a:t>
            </a:r>
            <a:endParaRPr lang="en-US" sz="2800" kern="0" dirty="0">
              <a:solidFill>
                <a:schemeClr val="tx2">
                  <a:lumMod val="75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88164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6912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3760635" y="-16476"/>
            <a:ext cx="45831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3600" b="1" kern="0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Chuyện bốn mùa</a:t>
            </a:r>
            <a:endParaRPr lang="en-US" sz="3600" b="1" kern="0" dirty="0">
              <a:solidFill>
                <a:schemeClr val="tx2">
                  <a:lumMod val="75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73935" y="609644"/>
            <a:ext cx="11803765" cy="5926919"/>
          </a:xfrm>
          <a:prstGeom prst="roundRect">
            <a:avLst>
              <a:gd name="adj" fmla="val 7439"/>
            </a:avLst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Ngày đầu năm, bốn nàng tiên Xuân, Hạ, Thu, Đông gặp nhau. Đông cầm tay Xuân bảo: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Chị là người sung sướng nhất. Ai cũng yêu chị. Chị về, cây nào cũng đâm chồi nảy lộc.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Xuân nói: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 Nhưng nhờ có em Hạ, cây trong vườn mới đơm trái ngọt, học sinh mới được nghỉ hè.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Nàng Hạ tinh nghịch xen vào: 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Thế mà thiếu nhi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lại thích em </a:t>
            </a:r>
            <a:r>
              <a:rPr lang="en-US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hu nhất</a:t>
            </a:r>
            <a:r>
              <a:rPr lang="en-US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K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hông 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có 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hu làm sao có đêm trăng rằm rước đèn, phá cỗ, 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…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Giọng buồn buồn, Đông nói: 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Chỉ có em là chẳng ai yêu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 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Thu đặt tay lên vai Đông, thủ thỉ: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Có em mới có bập bùng bếp lửa nhà sàn, mọi người có giấc ngủ ấm trong chăn. 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Bốn nàng tiên mải chuyện trò, không biết bà Đất đã đến từ lúc nào. Bà nói: 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Xuân làm cho cây lá tươi tốt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 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Hạ cho trái ngọt, hoa thơm. Thu làm cho trời xanh cao, học sinh nhớ ngày tựu trường. Còn cháu Đông, cháu có công ấp ủ mầm sống để mùa xuân về cây cối đâm chồi nảy lộc. Các cháu đều có ích, đều đáng 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yêu!</a:t>
            </a:r>
            <a:endParaRPr lang="en-US" sz="2000" kern="0" dirty="0" smtClean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en-US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                                                                                                  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(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Theo Từ Nguyên Tĩnh)     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042989" y="2114894"/>
            <a:ext cx="47045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26645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9409" y="0"/>
            <a:ext cx="665259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278320" y="1831715"/>
            <a:ext cx="3419060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200" kern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Đơm</a:t>
            </a:r>
            <a:r>
              <a:rPr lang="en-US" sz="3200" kern="0" dirty="0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: </a:t>
            </a:r>
            <a:r>
              <a:rPr lang="en-US" sz="3200" kern="0" dirty="0" err="1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nảy</a:t>
            </a:r>
            <a:r>
              <a:rPr lang="en-US" sz="3200" kern="0" dirty="0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3200" kern="0" dirty="0" err="1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ra</a:t>
            </a:r>
            <a:endParaRPr lang="en-US" sz="3200" kern="0" dirty="0">
              <a:solidFill>
                <a:schemeClr val="tx2">
                  <a:lumMod val="75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238536" y="2766482"/>
            <a:ext cx="56056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kern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VD:</a:t>
            </a:r>
            <a:r>
              <a:rPr lang="en-US" sz="2800" kern="0" dirty="0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</a:t>
            </a:r>
            <a:r>
              <a:rPr lang="en-US" sz="2800" kern="0" dirty="0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hạ</a:t>
            </a:r>
            <a:r>
              <a:rPr lang="en-US" sz="2800" kern="0" dirty="0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</a:t>
            </a:r>
            <a:r>
              <a:rPr lang="en-US" sz="2800" kern="0" dirty="0" err="1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cây</a:t>
            </a:r>
            <a:r>
              <a:rPr lang="en-US" sz="2800" kern="0" dirty="0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đơm</a:t>
            </a:r>
            <a:r>
              <a:rPr lang="en-US" sz="2800" kern="0" dirty="0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trái</a:t>
            </a:r>
            <a:r>
              <a:rPr lang="en-US" sz="2800" kern="0" dirty="0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ngọt</a:t>
            </a:r>
            <a:r>
              <a:rPr lang="en-US" sz="2800" kern="0" dirty="0" smtClean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</a:t>
            </a:r>
            <a:endParaRPr lang="en-US" sz="2800" kern="0" dirty="0">
              <a:solidFill>
                <a:schemeClr val="tx2">
                  <a:lumMod val="75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38848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_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32" y="0"/>
            <a:ext cx="11605768" cy="6624161"/>
          </a:xfrm>
          <a:prstGeom prst="rect">
            <a:avLst/>
          </a:prstGeom>
        </p:spPr>
      </p:pic>
      <p:pic>
        <p:nvPicPr>
          <p:cNvPr id="12" name="PA_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6427" y="-49730"/>
            <a:ext cx="2264251" cy="22642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31DA7A-C122-45F9-978D-D1AC32E57F82}"/>
              </a:ext>
            </a:extLst>
          </p:cNvPr>
          <p:cNvSpPr txBox="1"/>
          <p:nvPr/>
        </p:nvSpPr>
        <p:spPr>
          <a:xfrm>
            <a:off x="2608443" y="1250878"/>
            <a:ext cx="7154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b="1" kern="0" dirty="0" smtClean="0">
                <a:solidFill>
                  <a:srgbClr val="FC7D7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Luyện đọc </a:t>
            </a:r>
            <a:r>
              <a:rPr lang="vi-VN" sz="2800" b="1" kern="0" dirty="0" smtClean="0">
                <a:solidFill>
                  <a:srgbClr val="FC7D7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câu </a:t>
            </a:r>
            <a:r>
              <a:rPr lang="vi-VN" sz="2800" b="1" kern="0" dirty="0">
                <a:solidFill>
                  <a:srgbClr val="FC7D7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dài </a:t>
            </a:r>
            <a:endParaRPr lang="en-US" sz="2800" b="1" kern="0" dirty="0">
              <a:solidFill>
                <a:srgbClr val="FC7D77">
                  <a:lumMod val="50000"/>
                </a:srgb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2769EF3-D111-4F75-A085-7E0A7F725B82}"/>
              </a:ext>
            </a:extLst>
          </p:cNvPr>
          <p:cNvSpPr/>
          <p:nvPr/>
        </p:nvSpPr>
        <p:spPr>
          <a:xfrm>
            <a:off x="1470991" y="1803341"/>
            <a:ext cx="9859618" cy="2031325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 Nhưng nhờ có em Hạ, cây trong vườn mới đơm trái ngọt, học sinh mới được nghỉ hè.</a:t>
            </a:r>
            <a:endParaRPr lang="x-none" sz="28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endParaRPr lang="vi-VN" sz="28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98F476-C66C-44B7-8B79-D726021025B5}"/>
              </a:ext>
            </a:extLst>
          </p:cNvPr>
          <p:cNvCxnSpPr/>
          <p:nvPr/>
        </p:nvCxnSpPr>
        <p:spPr>
          <a:xfrm flipH="1">
            <a:off x="8101597" y="1982339"/>
            <a:ext cx="138465" cy="4716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E4DC106-7385-4516-B4BF-B6406B5A96E7}"/>
              </a:ext>
            </a:extLst>
          </p:cNvPr>
          <p:cNvCxnSpPr/>
          <p:nvPr/>
        </p:nvCxnSpPr>
        <p:spPr>
          <a:xfrm flipH="1">
            <a:off x="2879385" y="2615973"/>
            <a:ext cx="138465" cy="4716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F2CE43DD-6E3C-4901-A42B-929BD7B495D4}"/>
              </a:ext>
            </a:extLst>
          </p:cNvPr>
          <p:cNvSpPr/>
          <p:nvPr/>
        </p:nvSpPr>
        <p:spPr>
          <a:xfrm>
            <a:off x="1470991" y="3090543"/>
            <a:ext cx="985961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 </a:t>
            </a:r>
            <a:r>
              <a:rPr lang="vi-VN" sz="28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Có </a:t>
            </a:r>
            <a:r>
              <a:rPr lang="vi-VN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em</a:t>
            </a:r>
            <a:r>
              <a:rPr lang="x-none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mới có bập bùng bếp lửa nhà sàn, mọi </a:t>
            </a:r>
            <a:r>
              <a:rPr lang="x-none" sz="2800" ker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người </a:t>
            </a:r>
            <a:r>
              <a:rPr lang="en-US" sz="2800" kern="0" dirty="0" err="1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mới</a:t>
            </a:r>
            <a:r>
              <a:rPr lang="en-US" sz="28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x-none" sz="2800" kern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có </a:t>
            </a:r>
            <a:r>
              <a:rPr lang="x-none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giấc ngủ ấm trong chăn.</a:t>
            </a:r>
            <a:r>
              <a:rPr lang="vi-VN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endParaRPr lang="x-none" sz="28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endParaRPr lang="vi-VN" sz="28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A6DC11B-1A11-4F5D-BCEE-90801D64B859}"/>
              </a:ext>
            </a:extLst>
          </p:cNvPr>
          <p:cNvCxnSpPr>
            <a:cxnSpLocks/>
          </p:cNvCxnSpPr>
          <p:nvPr/>
        </p:nvCxnSpPr>
        <p:spPr>
          <a:xfrm flipH="1">
            <a:off x="2910192" y="3263359"/>
            <a:ext cx="138465" cy="4716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18CDA36-9600-41F6-AFDD-DD6839F0BB6C}"/>
              </a:ext>
            </a:extLst>
          </p:cNvPr>
          <p:cNvCxnSpPr>
            <a:cxnSpLocks/>
          </p:cNvCxnSpPr>
          <p:nvPr/>
        </p:nvCxnSpPr>
        <p:spPr>
          <a:xfrm flipH="1">
            <a:off x="10489685" y="3269991"/>
            <a:ext cx="138465" cy="4716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8FA37399-2518-4320-AE79-142E972D5307}"/>
              </a:ext>
            </a:extLst>
          </p:cNvPr>
          <p:cNvSpPr/>
          <p:nvPr/>
        </p:nvSpPr>
        <p:spPr>
          <a:xfrm>
            <a:off x="1470992" y="4424680"/>
            <a:ext cx="999213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 </a:t>
            </a:r>
            <a:r>
              <a:rPr lang="x-none" sz="28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Còn </a:t>
            </a:r>
            <a:r>
              <a:rPr lang="x-none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cháu Đông, cháu có công ấp ủ mầm sống để mùa xuân về cây cối đâm chồi này lộc.</a:t>
            </a:r>
            <a:endParaRPr lang="vi-VN" sz="28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604B685-C10D-4418-8C45-DB09CCC08C33}"/>
              </a:ext>
            </a:extLst>
          </p:cNvPr>
          <p:cNvCxnSpPr>
            <a:cxnSpLocks/>
          </p:cNvCxnSpPr>
          <p:nvPr/>
        </p:nvCxnSpPr>
        <p:spPr>
          <a:xfrm flipH="1">
            <a:off x="9212282" y="4588568"/>
            <a:ext cx="138465" cy="4716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DA01477-3A11-41F0-914F-FCF492DB16A8}"/>
              </a:ext>
            </a:extLst>
          </p:cNvPr>
          <p:cNvCxnSpPr>
            <a:cxnSpLocks/>
          </p:cNvCxnSpPr>
          <p:nvPr/>
        </p:nvCxnSpPr>
        <p:spPr>
          <a:xfrm flipH="1">
            <a:off x="1938543" y="5240963"/>
            <a:ext cx="138465" cy="4716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8F911A1-EE28-48BB-8752-01BEC9F34013}"/>
              </a:ext>
            </a:extLst>
          </p:cNvPr>
          <p:cNvCxnSpPr>
            <a:cxnSpLocks/>
          </p:cNvCxnSpPr>
          <p:nvPr/>
        </p:nvCxnSpPr>
        <p:spPr>
          <a:xfrm flipH="1">
            <a:off x="3141421" y="5240963"/>
            <a:ext cx="138465" cy="4716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928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2" grpId="0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6912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3760635" y="-16476"/>
            <a:ext cx="45831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3600" b="1" kern="0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Chuyện bốn mùa</a:t>
            </a:r>
            <a:endParaRPr lang="en-US" sz="3600" b="1" kern="0" dirty="0">
              <a:solidFill>
                <a:schemeClr val="tx2">
                  <a:lumMod val="75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73935" y="609644"/>
            <a:ext cx="11803765" cy="5926919"/>
          </a:xfrm>
          <a:prstGeom prst="roundRect">
            <a:avLst>
              <a:gd name="adj" fmla="val 7439"/>
            </a:avLst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Ngày đầu năm, bốn nàng tiên Xuân, Hạ, Thu, Đông gặp nhau. Đông cầm tay Xuân bảo: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Chị là người sung sướng nhất. Ai cũng yêu chị. Chị về, cây nào cũng đâm chồi nảy lộc.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Xuân nói: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 Nhưng nhờ có em Hạ, cây trong vườn mới đơm trái ngọt, học sinh mới được nghỉ hè.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Nàng Hạ tinh nghịch xen vào: 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Thế mà thiếu nhi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lại thích em </a:t>
            </a:r>
            <a:r>
              <a:rPr lang="en-US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hu nhất</a:t>
            </a:r>
            <a:r>
              <a:rPr lang="en-US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K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hông 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có 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hu làm sao có đêm trăng rằm rước đèn, phá cỗ, 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…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Giọng buồn buồn, Đông nói: 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Chỉ có em là chẳng ai yêu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 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Thu đặt tay lên vai Đông, thủ thỉ: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Có em mới có bập bùng bếp lửa nhà sàn, mọi người có giấc ngủ ấm trong chăn. 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Bốn nàng tiên mải chuyện trò, không biết bà Đất đã đến từ lúc nào. Bà nói: 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Xuân làm cho cây lá tươi tốt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 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Hạ cho trái ngọt, hoa thơm. Thu làm cho trời xanh cao, học sinh nhớ ngày tựu trường. Còn cháu Đông, cháu có công ấp ủ mầm sống để mùa xuân về cây cối đâm chồi nảy lộc. Các cháu đều có ích, đều đáng 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yêu!</a:t>
            </a:r>
            <a:endParaRPr lang="en-US" sz="2000" kern="0" dirty="0" smtClean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en-US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                                                                                                  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(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Theo Từ Nguyên Tĩnh)      </a:t>
            </a:r>
          </a:p>
        </p:txBody>
      </p:sp>
      <p:sp>
        <p:nvSpPr>
          <p:cNvPr id="2" name="Oval 1"/>
          <p:cNvSpPr/>
          <p:nvPr/>
        </p:nvSpPr>
        <p:spPr>
          <a:xfrm>
            <a:off x="419708" y="676021"/>
            <a:ext cx="468187" cy="4616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en-US" sz="2800" b="1" dirty="0"/>
          </a:p>
        </p:txBody>
      </p:sp>
      <p:sp>
        <p:nvSpPr>
          <p:cNvPr id="9" name="Oval 8"/>
          <p:cNvSpPr/>
          <p:nvPr/>
        </p:nvSpPr>
        <p:spPr>
          <a:xfrm>
            <a:off x="419707" y="3170870"/>
            <a:ext cx="468187" cy="4616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2</a:t>
            </a:r>
          </a:p>
        </p:txBody>
      </p:sp>
      <p:sp>
        <p:nvSpPr>
          <p:cNvPr id="10" name="Oval 9"/>
          <p:cNvSpPr/>
          <p:nvPr/>
        </p:nvSpPr>
        <p:spPr>
          <a:xfrm>
            <a:off x="419708" y="4549097"/>
            <a:ext cx="468187" cy="4616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3</a:t>
            </a:r>
            <a:endParaRPr lang="en-US" sz="2800" b="1" dirty="0"/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0271F221-4D5E-49DF-A980-0905C56925B9}"/>
              </a:ext>
            </a:extLst>
          </p:cNvPr>
          <p:cNvSpPr/>
          <p:nvPr/>
        </p:nvSpPr>
        <p:spPr>
          <a:xfrm>
            <a:off x="3632069" y="6096780"/>
            <a:ext cx="4279479" cy="681708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 nối </a:t>
            </a:r>
            <a:r>
              <a:rPr lang="en-US" sz="24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 đoạn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2552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6" y="2848866"/>
            <a:ext cx="5067286" cy="30779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:a16="http://schemas.microsoft.com/office/drawing/2014/main" id="{C5271F82-8A3C-4998-B4CC-8A81F2BA9CD7}"/>
              </a:ext>
            </a:extLst>
          </p:cNvPr>
          <p:cNvSpPr/>
          <p:nvPr/>
        </p:nvSpPr>
        <p:spPr>
          <a:xfrm>
            <a:off x="5500255" y="883929"/>
            <a:ext cx="4735048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AFDEF80-9E56-4571-BA2D-400CF94D8EBC}"/>
              </a:ext>
            </a:extLst>
          </p:cNvPr>
          <p:cNvSpPr txBox="1"/>
          <p:nvPr/>
        </p:nvSpPr>
        <p:spPr>
          <a:xfrm>
            <a:off x="5223164" y="1628237"/>
            <a:ext cx="5195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LUYỆN ĐỌC NHÓM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137462"/>
      </p:ext>
    </p:extLst>
  </p:cSld>
  <p:clrMapOvr>
    <a:masterClrMapping/>
  </p:clrMapOvr>
  <p:transition spd="slow" advClick="0" advTm="1000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6912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3760635" y="-16476"/>
            <a:ext cx="45831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3600" b="1" kern="0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Chuyện bốn mùa</a:t>
            </a:r>
            <a:endParaRPr lang="en-US" sz="3600" b="1" kern="0" dirty="0">
              <a:solidFill>
                <a:schemeClr val="tx2">
                  <a:lumMod val="75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73935" y="609644"/>
            <a:ext cx="11803765" cy="5926919"/>
          </a:xfrm>
          <a:prstGeom prst="roundRect">
            <a:avLst>
              <a:gd name="adj" fmla="val 7439"/>
            </a:avLst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Ngày đầu năm, bốn nàng tiên Xuân, Hạ, Thu, Đông gặp nhau. Đông cầm tay Xuân bảo: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Chị là người sung sướng nhất. Ai cũng yêu chị. Chị về, cây nào cũng đâm chồi nảy lộc.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Xuân nói: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 Nhưng nhờ có em Hạ, cây trong vườn mới đơm trái ngọt, học sinh mới được nghỉ hè.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Nàng Hạ tinh nghịch xen vào: 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Thế mà thiếu nhi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lại thích em </a:t>
            </a:r>
            <a:r>
              <a:rPr lang="en-US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hu nhất</a:t>
            </a:r>
            <a:r>
              <a:rPr lang="en-US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K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hông 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có 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hu làm sao có đêm trăng rằm rước đèn, phá cỗ, 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…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Giọng buồn buồn, Đông nói: 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Chỉ có em là chẳng ai yêu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 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Thu đặt tay lên vai Đông, thủ thỉ: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Có em mới có bập bùng bếp lửa nhà sàn, mọi người có giấc ngủ ấm trong chăn. 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Bốn nàng tiên mải chuyện trò, không biết bà Đất đã đến từ lúc nào. Bà nói: 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Xuân làm cho cây lá tươi tốt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 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Hạ cho trái ngọt, hoa thơm. Thu làm cho trời xanh cao, học sinh nhớ ngày tựu trường. Còn cháu Đông, cháu có công ấp ủ mầm sống để mùa xuân về cây cối đâm chồi nảy lộc. Các cháu đều có ích, đều đáng 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yêu!</a:t>
            </a:r>
            <a:endParaRPr lang="en-US" sz="2000" kern="0" dirty="0" smtClean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en-US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                                                                                                  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(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Theo Từ Nguyên Tĩnh)      </a:t>
            </a:r>
          </a:p>
        </p:txBody>
      </p:sp>
      <p:sp>
        <p:nvSpPr>
          <p:cNvPr id="2" name="Oval 1"/>
          <p:cNvSpPr/>
          <p:nvPr/>
        </p:nvSpPr>
        <p:spPr>
          <a:xfrm>
            <a:off x="419708" y="676021"/>
            <a:ext cx="468187" cy="4616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en-US" sz="2800" b="1" dirty="0"/>
          </a:p>
        </p:txBody>
      </p:sp>
      <p:sp>
        <p:nvSpPr>
          <p:cNvPr id="9" name="Oval 8"/>
          <p:cNvSpPr/>
          <p:nvPr/>
        </p:nvSpPr>
        <p:spPr>
          <a:xfrm>
            <a:off x="419707" y="3170870"/>
            <a:ext cx="468187" cy="4616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2</a:t>
            </a:r>
          </a:p>
        </p:txBody>
      </p:sp>
      <p:sp>
        <p:nvSpPr>
          <p:cNvPr id="10" name="Oval 9"/>
          <p:cNvSpPr/>
          <p:nvPr/>
        </p:nvSpPr>
        <p:spPr>
          <a:xfrm>
            <a:off x="419708" y="4549097"/>
            <a:ext cx="468187" cy="4616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3</a:t>
            </a:r>
            <a:endParaRPr lang="en-US" sz="2800" b="1" dirty="0"/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0271F221-4D5E-49DF-A980-0905C56925B9}"/>
              </a:ext>
            </a:extLst>
          </p:cNvPr>
          <p:cNvSpPr/>
          <p:nvPr/>
        </p:nvSpPr>
        <p:spPr>
          <a:xfrm>
            <a:off x="3632069" y="6096780"/>
            <a:ext cx="4279479" cy="681708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noProof="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400" noProof="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noProof="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2400" noProof="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noProof="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noProof="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noProof="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7689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9681028" y="2854207"/>
            <a:ext cx="1476371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659087" y="2127131"/>
            <a:ext cx="5768772" cy="2131189"/>
            <a:chOff x="2744315" y="1595348"/>
            <a:chExt cx="4326579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4326579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3618539" cy="68095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 smtClean="0">
                  <a:solidFill>
                    <a:srgbClr val="0418AC"/>
                  </a:solidFill>
                </a:rPr>
                <a:t>Trả</a:t>
              </a:r>
              <a:r>
                <a:rPr lang="en-US" sz="5300" b="1" dirty="0" smtClean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 smtClean="0">
                  <a:solidFill>
                    <a:srgbClr val="0418AC"/>
                  </a:solidFill>
                </a:rPr>
                <a:t>lời</a:t>
              </a:r>
              <a:r>
                <a:rPr lang="en-US" sz="5300" b="1" dirty="0" smtClean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 smtClean="0">
                  <a:solidFill>
                    <a:srgbClr val="0418AC"/>
                  </a:solidFill>
                </a:rPr>
                <a:t>câu</a:t>
              </a:r>
              <a:r>
                <a:rPr lang="en-US" sz="5300" b="1" dirty="0" smtClean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 smtClean="0">
                  <a:solidFill>
                    <a:srgbClr val="0418AC"/>
                  </a:solidFill>
                </a:rPr>
                <a:t>hỏi</a:t>
              </a:r>
              <a:endParaRPr lang="en-US" sz="5300" b="1" dirty="0">
                <a:solidFill>
                  <a:srgbClr val="0418AC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17286" y="2375984"/>
            <a:ext cx="1567716" cy="1633483"/>
            <a:chOff x="2210284" y="3447251"/>
            <a:chExt cx="826089" cy="809063"/>
          </a:xfrm>
        </p:grpSpPr>
        <p:sp>
          <p:nvSpPr>
            <p:cNvPr id="10" name="Oval 9"/>
            <p:cNvSpPr/>
            <p:nvPr/>
          </p:nvSpPr>
          <p:spPr>
            <a:xfrm>
              <a:off x="2210284" y="3447251"/>
              <a:ext cx="826089" cy="80906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68" b="89711" l="0" r="100000">
                          <a14:foregroundMark x1="35577" y1="42765" x2="35577" y2="42765"/>
                          <a14:foregroundMark x1="55769" y1="72347" x2="55769" y2="72347"/>
                          <a14:foregroundMark x1="67308" y1="79421" x2="67308" y2="79421"/>
                          <a14:foregroundMark x1="63702" y1="76849" x2="63702" y2="76849"/>
                          <a14:foregroundMark x1="75962" y1="80064" x2="75962" y2="80064"/>
                          <a14:foregroundMark x1="77885" y1="72026" x2="77885" y2="72026"/>
                          <a14:foregroundMark x1="81971" y1="64952" x2="81971" y2="64952"/>
                          <a14:foregroundMark x1="84375" y1="60129" x2="84375" y2="60129"/>
                          <a14:foregroundMark x1="87981" y1="55949" x2="87981" y2="55949"/>
                          <a14:foregroundMark x1="90625" y1="52412" x2="90625" y2="52412"/>
                          <a14:foregroundMark x1="77163" y1="75884" x2="77163" y2="75884"/>
                          <a14:foregroundMark x1="73077" y1="84887" x2="73077" y2="84887"/>
                          <a14:foregroundMark x1="71394" y1="81350" x2="71394" y2="81350"/>
                          <a14:foregroundMark x1="68510" y1="77492" x2="68510" y2="77492"/>
                          <a14:foregroundMark x1="64423" y1="73312" x2="64423" y2="73312"/>
                          <a14:foregroundMark x1="60577" y1="70740" x2="60577" y2="70740"/>
                          <a14:foregroundMark x1="56010" y1="66559" x2="56010" y2="66559"/>
                          <a14:foregroundMark x1="48798" y1="69132" x2="48798" y2="69132"/>
                          <a14:foregroundMark x1="45192" y1="73312" x2="45192" y2="73312"/>
                          <a14:foregroundMark x1="42067" y1="74277" x2="42067" y2="74277"/>
                          <a14:foregroundMark x1="45192" y1="70740" x2="45192" y2="70740"/>
                          <a14:foregroundMark x1="48317" y1="71704" x2="48317" y2="71704"/>
                          <a14:foregroundMark x1="34135" y1="71704" x2="34135" y2="71704"/>
                          <a14:foregroundMark x1="30288" y1="68810" x2="30288" y2="68810"/>
                          <a14:foregroundMark x1="24760" y1="65273" x2="24760" y2="65273"/>
                          <a14:foregroundMark x1="20433" y1="65273" x2="20433" y2="65273"/>
                          <a14:foregroundMark x1="16106" y1="64952" x2="16106" y2="64952"/>
                          <a14:foregroundMark x1="10096" y1="62379" x2="10096" y2="62379"/>
                          <a14:foregroundMark x1="8894" y1="61736" x2="8894" y2="61736"/>
                          <a14:foregroundMark x1="16827" y1="61415" x2="16827" y2="61415"/>
                          <a14:foregroundMark x1="12260" y1="60129" x2="12260" y2="601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0284" y="3596128"/>
              <a:ext cx="826089" cy="6175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8" b="96222" l="9375" r="95486">
                          <a14:foregroundMark x1="52083" y1="79345" x2="52083" y2="79345"/>
                          <a14:foregroundMark x1="81597" y1="16877" x2="81597" y2="168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204" y="3530924"/>
              <a:ext cx="360247" cy="496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2" y="4007799"/>
            <a:ext cx="2111697" cy="281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517" y="3793317"/>
            <a:ext cx="3275483" cy="306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735351" y="155437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51870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EC1D770-027B-4777-889E-AF13465BB061}"/>
              </a:ext>
            </a:extLst>
          </p:cNvPr>
          <p:cNvSpPr txBox="1"/>
          <p:nvPr/>
        </p:nvSpPr>
        <p:spPr>
          <a:xfrm>
            <a:off x="594805" y="480181"/>
            <a:ext cx="11336783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800" b="1" kern="0" dirty="0">
                <a:solidFill>
                  <a:srgbClr val="FC7D77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1. </a:t>
            </a:r>
            <a:r>
              <a:rPr lang="vi-VN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Bốn nàng tiên tượng trưng cho những mùa nào trong năm?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205B17-751F-413E-BEF4-1BFDE64A90A0}"/>
              </a:ext>
            </a:extLst>
          </p:cNvPr>
          <p:cNvSpPr txBox="1"/>
          <p:nvPr/>
        </p:nvSpPr>
        <p:spPr>
          <a:xfrm>
            <a:off x="594805" y="1507083"/>
            <a:ext cx="10821877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800" b="1" kern="0" dirty="0">
                <a:solidFill>
                  <a:srgbClr val="FC7D77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2. </a:t>
            </a:r>
            <a:r>
              <a:rPr lang="vi-VN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Theo nàng tiên mùa hạ, vì sao thiếu nhi thích mùa thu?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28A4A0-A6D5-4810-81D3-969921B98388}"/>
              </a:ext>
            </a:extLst>
          </p:cNvPr>
          <p:cNvSpPr txBox="1"/>
          <p:nvPr/>
        </p:nvSpPr>
        <p:spPr>
          <a:xfrm>
            <a:off x="594805" y="2045585"/>
            <a:ext cx="1118637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800" kern="0" dirty="0">
                <a:solidFill>
                  <a:srgbClr val="FC7D77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Wingdings" panose="05000000000000000000" pitchFamily="2" charset="2"/>
              </a:rPr>
              <a:t> </a:t>
            </a:r>
            <a:r>
              <a:rPr lang="vi-VN" sz="2800" kern="0" dirty="0">
                <a:solidFill>
                  <a:srgbClr val="FC7D77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Vì không có mùa thu thì không có đêm trăng rằm rước </a:t>
            </a:r>
            <a:r>
              <a:rPr lang="vi-VN" sz="2800" kern="0" dirty="0" smtClean="0">
                <a:solidFill>
                  <a:srgbClr val="FC7D77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</a:t>
            </a:r>
            <a:r>
              <a:rPr lang="en-US" sz="2800" kern="0" dirty="0" smtClean="0">
                <a:solidFill>
                  <a:srgbClr val="FC7D77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èn</a:t>
            </a:r>
            <a:r>
              <a:rPr lang="vi-VN" sz="2800" kern="0" dirty="0" smtClean="0">
                <a:solidFill>
                  <a:srgbClr val="FC7D77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</a:t>
            </a:r>
            <a:r>
              <a:rPr lang="vi-VN" sz="2800" kern="0" dirty="0">
                <a:solidFill>
                  <a:srgbClr val="FC7D77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phá cỗ,…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B3EAB0F-B039-4834-9CF0-BD098ACEF37A}"/>
              </a:ext>
            </a:extLst>
          </p:cNvPr>
          <p:cNvSpPr txBox="1"/>
          <p:nvPr/>
        </p:nvSpPr>
        <p:spPr>
          <a:xfrm>
            <a:off x="594805" y="1004085"/>
            <a:ext cx="11532092" cy="658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800" kern="0" dirty="0">
                <a:solidFill>
                  <a:srgbClr val="FC7D77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Wingdings" panose="05000000000000000000" pitchFamily="2" charset="2"/>
              </a:rPr>
              <a:t> </a:t>
            </a:r>
            <a:r>
              <a:rPr lang="vi-VN" sz="2800" kern="0" dirty="0">
                <a:solidFill>
                  <a:srgbClr val="FC7D77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Bốn nàng tiên tượng trưng cho bốn mùa xuân, hạ, thu, đông.</a:t>
            </a:r>
          </a:p>
        </p:txBody>
      </p:sp>
      <p:pic>
        <p:nvPicPr>
          <p:cNvPr id="21" name="Picture 2" descr="Vector Biểu Ngữ Bốn Mùa với Cây và Sự Phản ánh sáng của Hồ | Thư viện stock  vector đẹp miễn phí">
            <a:extLst>
              <a:ext uri="{FF2B5EF4-FFF2-40B4-BE49-F238E27FC236}">
                <a16:creationId xmlns:a16="http://schemas.microsoft.com/office/drawing/2014/main" id="{2B1A1A81-FCBD-4E29-B0B5-24B8C80E08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5829" r="-620" b="13604"/>
          <a:stretch/>
        </p:blipFill>
        <p:spPr bwMode="auto">
          <a:xfrm>
            <a:off x="2569036" y="2475202"/>
            <a:ext cx="6053971" cy="3412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Ý nghĩa của Tết Trung thu không phải ai cũng biết">
            <a:extLst>
              <a:ext uri="{FF2B5EF4-FFF2-40B4-BE49-F238E27FC236}">
                <a16:creationId xmlns:a16="http://schemas.microsoft.com/office/drawing/2014/main" id="{6279D4E5-79EC-4648-A1DA-D0357BBBC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965" y="3190621"/>
            <a:ext cx="4507849" cy="3001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30+ Perfect Mid Autumn Festival Transparent Background Images Free Download">
            <a:extLst>
              <a:ext uri="{FF2B5EF4-FFF2-40B4-BE49-F238E27FC236}">
                <a16:creationId xmlns:a16="http://schemas.microsoft.com/office/drawing/2014/main" id="{DDE72F3B-2527-4C8C-BC7E-4D22D669D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889" b="91944" l="10000" r="90000">
                        <a14:foregroundMark x1="24444" y1="56944" x2="26389" y2="53889"/>
                        <a14:foregroundMark x1="26389" y1="53889" x2="21944" y2="55000"/>
                        <a14:foregroundMark x1="23889" y1="53056" x2="23889" y2="53056"/>
                        <a14:foregroundMark x1="52222" y1="23056" x2="52222" y2="23056"/>
                        <a14:foregroundMark x1="55833" y1="31944" x2="55833" y2="31944"/>
                        <a14:foregroundMark x1="46944" y1="21667" x2="46944" y2="21667"/>
                        <a14:foregroundMark x1="56389" y1="9722" x2="56389" y2="9722"/>
                        <a14:foregroundMark x1="69167" y1="32778" x2="69167" y2="32778"/>
                        <a14:foregroundMark x1="56111" y1="31667" x2="56111" y2="31667"/>
                        <a14:foregroundMark x1="44722" y1="91389" x2="44722" y2="91389"/>
                        <a14:foregroundMark x1="51944" y1="91111" x2="51944" y2="91111"/>
                        <a14:foregroundMark x1="52778" y1="88333" x2="52778" y2="88333"/>
                        <a14:foregroundMark x1="51667" y1="84444" x2="51667" y2="92222"/>
                        <a14:foregroundMark x1="43056" y1="86111" x2="43056" y2="90556"/>
                        <a14:foregroundMark x1="63056" y1="34167" x2="63056" y2="34167"/>
                        <a14:foregroundMark x1="65833" y1="33889" x2="65833" y2="33889"/>
                        <a14:foregroundMark x1="67500" y1="32222" x2="67500" y2="32222"/>
                        <a14:foregroundMark x1="66457" y1="33056" x2="64722" y2="34444"/>
                        <a14:foregroundMark x1="67500" y1="32222" x2="66457" y2="33056"/>
                        <a14:foregroundMark x1="71667" y1="25833" x2="71667" y2="25833"/>
                        <a14:foregroundMark x1="71187" y1="17249" x2="71111" y2="16667"/>
                        <a14:foregroundMark x1="67500" y1="12222" x2="67500" y2="12222"/>
                        <a14:foregroundMark x1="64230" y1="9419" x2="63611" y2="8889"/>
                        <a14:foregroundMark x1="67500" y1="12222" x2="66174" y2="11086"/>
                        <a14:backgroundMark x1="61944" y1="11389" x2="63889" y2="13056"/>
                        <a14:backgroundMark x1="69444" y1="23889" x2="69722" y2="21667"/>
                        <a14:backgroundMark x1="69722" y1="21389" x2="70833" y2="20556"/>
                        <a14:backgroundMark x1="70833" y1="19444" x2="70833" y2="19444"/>
                        <a14:backgroundMark x1="70556" y1="17500" x2="71667" y2="23056"/>
                        <a14:backgroundMark x1="64722" y1="33056" x2="64722" y2="33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6814" y="3429000"/>
            <a:ext cx="3066613" cy="306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Mooncake Mid-Autumn Festival Clip Art, PNG, 779x505px, Mooncake, Animation,  Autumn, Cake, Cartoon Download Free">
            <a:extLst>
              <a:ext uri="{FF2B5EF4-FFF2-40B4-BE49-F238E27FC236}">
                <a16:creationId xmlns:a16="http://schemas.microsoft.com/office/drawing/2014/main" id="{BDD9B396-E6B3-42CF-945F-6F5229201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762" b="98218" l="5854" r="95976">
                        <a14:foregroundMark x1="10854" y1="79010" x2="14756" y2="48515"/>
                        <a14:foregroundMark x1="14756" y1="48515" x2="23902" y2="19604"/>
                        <a14:foregroundMark x1="23902" y1="19406" x2="31220" y2="32871"/>
                        <a14:foregroundMark x1="31220" y1="32871" x2="50366" y2="37624"/>
                        <a14:foregroundMark x1="50366" y1="37624" x2="81463" y2="36832"/>
                        <a14:foregroundMark x1="81463" y1="36832" x2="90122" y2="45347"/>
                        <a14:foregroundMark x1="90122" y1="45347" x2="90366" y2="52277"/>
                        <a14:foregroundMark x1="93293" y1="71881" x2="95976" y2="58218"/>
                        <a14:foregroundMark x1="95976" y1="58218" x2="94146" y2="31683"/>
                        <a14:foregroundMark x1="94390" y1="27327" x2="94390" y2="27327"/>
                        <a14:foregroundMark x1="68537" y1="4356" x2="62439" y2="12673"/>
                        <a14:foregroundMark x1="5854" y1="59406" x2="5854" y2="71485"/>
                        <a14:foregroundMark x1="20244" y1="95644" x2="38780" y2="91089"/>
                        <a14:foregroundMark x1="38780" y1="91089" x2="39146" y2="90693"/>
                        <a14:foregroundMark x1="32927" y1="98218" x2="24634" y2="968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808" y="4634144"/>
            <a:ext cx="2419862" cy="149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475686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17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26BE8217-8760-4D3B-A9E2-3B3779B8A853}"/>
              </a:ext>
            </a:extLst>
          </p:cNvPr>
          <p:cNvSpPr txBox="1"/>
          <p:nvPr/>
        </p:nvSpPr>
        <p:spPr>
          <a:xfrm>
            <a:off x="1030439" y="4437032"/>
            <a:ext cx="10293123" cy="1516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800" kern="0" dirty="0">
                <a:solidFill>
                  <a:srgbClr val="FC7D77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Wingdings" panose="05000000000000000000" pitchFamily="2" charset="2"/>
              </a:rPr>
              <a:t> </a:t>
            </a:r>
            <a:r>
              <a:rPr lang="vi-VN" sz="2800" kern="0" dirty="0">
                <a:solidFill>
                  <a:srgbClr val="FC7D77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Xuân làm cho cây lá tươi tốt. Hạ cho trái ngọt, hoa thơm. Thu làm cho trời xanh cao, học sinh nhớ ngày tựu trường. Đông ấp ủ mầm sống để mùa xuân về cây cối đâm chồi nảy lộc.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157AB4-F9C7-6E4D-A095-8028C5E7AF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7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298" t="4891"/>
          <a:stretch/>
        </p:blipFill>
        <p:spPr>
          <a:xfrm>
            <a:off x="1772754" y="1019048"/>
            <a:ext cx="2036891" cy="1769537"/>
          </a:xfrm>
          <a:prstGeom prst="round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FAD322-2BE4-744A-AF41-AF0B6F9D339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4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660" r="2364" b="6"/>
          <a:stretch/>
        </p:blipFill>
        <p:spPr>
          <a:xfrm>
            <a:off x="3836150" y="979291"/>
            <a:ext cx="2120633" cy="1732437"/>
          </a:xfrm>
          <a:prstGeom prst="round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20A044-2314-7447-BA26-3B24B2377A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9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79454" y="1036960"/>
            <a:ext cx="1977643" cy="1674768"/>
          </a:xfrm>
          <a:prstGeom prst="round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5DFDB3-A49D-044C-B594-A4366C3BC04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36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79770" y="1036960"/>
            <a:ext cx="2016636" cy="1654199"/>
          </a:xfrm>
          <a:prstGeom prst="round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CEE1990-6184-8648-B1F6-E36BEE5E9669}"/>
              </a:ext>
            </a:extLst>
          </p:cNvPr>
          <p:cNvSpPr/>
          <p:nvPr/>
        </p:nvSpPr>
        <p:spPr>
          <a:xfrm>
            <a:off x="1779885" y="2889273"/>
            <a:ext cx="2023477" cy="675095"/>
          </a:xfrm>
          <a:prstGeom prst="roundRect">
            <a:avLst/>
          </a:prstGeom>
          <a:solidFill>
            <a:schemeClr val="accent2"/>
          </a:solidFill>
          <a:ln w="28575">
            <a:solidFill>
              <a:schemeClr val="accent6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x-none" sz="2800" b="1" kern="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 xuân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34DF357B-43CF-514A-BA94-1C54DE60A3E6}"/>
              </a:ext>
            </a:extLst>
          </p:cNvPr>
          <p:cNvSpPr/>
          <p:nvPr/>
        </p:nvSpPr>
        <p:spPr>
          <a:xfrm>
            <a:off x="3928339" y="2913657"/>
            <a:ext cx="1935680" cy="675095"/>
          </a:xfrm>
          <a:prstGeom prst="roundRect">
            <a:avLst/>
          </a:prstGeom>
          <a:solidFill>
            <a:schemeClr val="accent2"/>
          </a:solidFill>
          <a:ln w="38100">
            <a:solidFill>
              <a:schemeClr val="accent4">
                <a:lumMod val="75000"/>
              </a:scheme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x-none" sz="2800" b="1" kern="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 đông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C323264F-4484-E746-B0B1-D200D143932A}"/>
              </a:ext>
            </a:extLst>
          </p:cNvPr>
          <p:cNvSpPr/>
          <p:nvPr/>
        </p:nvSpPr>
        <p:spPr>
          <a:xfrm>
            <a:off x="6064706" y="2901465"/>
            <a:ext cx="1780636" cy="675095"/>
          </a:xfrm>
          <a:prstGeom prst="roundRect">
            <a:avLst/>
          </a:prstGeom>
          <a:solidFill>
            <a:schemeClr val="accent2"/>
          </a:solidFill>
          <a:ln w="28575">
            <a:solidFill>
              <a:srgbClr val="92D050"/>
            </a:solidFill>
          </a:ln>
          <a:effectLst>
            <a:glow rad="63500">
              <a:srgbClr val="92D05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x-none" sz="2800" b="1" kern="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 hè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90AEB87F-2B2A-2E4C-9796-5A445768C5DB}"/>
              </a:ext>
            </a:extLst>
          </p:cNvPr>
          <p:cNvSpPr/>
          <p:nvPr/>
        </p:nvSpPr>
        <p:spPr>
          <a:xfrm>
            <a:off x="8124274" y="2889272"/>
            <a:ext cx="1780636" cy="675095"/>
          </a:xfrm>
          <a:prstGeom prst="roundRect">
            <a:avLst/>
          </a:prstGeom>
          <a:solidFill>
            <a:schemeClr val="accent2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x-none" sz="2800" b="1" kern="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 thu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88635D8-79BC-6240-A4D6-8CAD8AA60AA2}"/>
              </a:ext>
            </a:extLst>
          </p:cNvPr>
          <p:cNvSpPr txBox="1"/>
          <p:nvPr/>
        </p:nvSpPr>
        <p:spPr>
          <a:xfrm>
            <a:off x="1030440" y="3765627"/>
            <a:ext cx="11294082" cy="583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800" b="1" kern="0" dirty="0">
                <a:solidFill>
                  <a:srgbClr val="FC7D77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4. </a:t>
            </a:r>
            <a:r>
              <a:rPr lang="vi-VN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Vì sao bà Đất nói cả bốn nàng tiên đều có ích và đáng yêu?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79445" y="225288"/>
            <a:ext cx="10535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Dựa vào bài đọc, nói tên mùa phù hợp với mỗi tranh.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32946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0" grpId="0" animBg="1"/>
      <p:bldP spid="16" grpId="0" animBg="1"/>
      <p:bldP spid="17" grpId="0" animBg="1"/>
      <p:bldP spid="20" grpId="0" animBg="1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4B219-1080-4D4A-8FC6-E0578D5DAB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C5C230-63B8-4851-AD59-EC4383FD0C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1D006A8E-F046-4C39-A9F1-393AA374C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961" y="-98821"/>
            <a:ext cx="1286541" cy="128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58CC52-BCDC-49BB-921B-C5409F1D17E4}"/>
              </a:ext>
            </a:extLst>
          </p:cNvPr>
          <p:cNvSpPr txBox="1"/>
          <p:nvPr/>
        </p:nvSpPr>
        <p:spPr>
          <a:xfrm>
            <a:off x="1452979" y="1279795"/>
            <a:ext cx="239993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B5B5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Arial"/>
              </a:rPr>
              <a:t>Chủ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rgbClr val="FB5B5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Arial"/>
              </a:rPr>
              <a:t> </a:t>
            </a:r>
            <a:r>
              <a:rPr kumimoji="0" lang="en-US" sz="4000" b="1" i="0" u="none" strike="noStrike" kern="0" cap="none" spc="0" normalizeH="0" noProof="0" dirty="0" err="1">
                <a:ln>
                  <a:noFill/>
                </a:ln>
                <a:solidFill>
                  <a:srgbClr val="FB5B5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Arial"/>
              </a:rPr>
              <a:t>đề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rgbClr val="FB5B5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Arial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B5B5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Arial"/>
              </a:rPr>
              <a:t>VẺ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000" b="1" dirty="0">
                <a:solidFill>
                  <a:srgbClr val="FB5B53"/>
                </a:solidFill>
                <a:latin typeface="Arial" pitchFamily="34" charset="0"/>
                <a:cs typeface="Arial" pitchFamily="34" charset="0"/>
              </a:rPr>
              <a:t>ĐẸP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B5B5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Arial"/>
              </a:rPr>
              <a:t>QUANH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000" b="1" dirty="0">
                <a:solidFill>
                  <a:srgbClr val="FB5B53"/>
                </a:solidFill>
                <a:latin typeface="Arial" pitchFamily="34" charset="0"/>
                <a:cs typeface="Arial" pitchFamily="34" charset="0"/>
              </a:rPr>
              <a:t>EM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B5B53"/>
              </a:solidFill>
              <a:effectLst/>
              <a:uLnTx/>
              <a:uFillTx/>
              <a:latin typeface="Arial" pitchFamily="34" charset="0"/>
              <a:cs typeface="Arial" pitchFamily="34" charset="0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48D0F6-0498-476C-A314-97EF6A08A5F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3453" t="1466"/>
          <a:stretch/>
        </p:blipFill>
        <p:spPr>
          <a:xfrm>
            <a:off x="4088774" y="313228"/>
            <a:ext cx="6244833" cy="6231543"/>
          </a:xfrm>
          <a:prstGeom prst="ellipse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50331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6912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3760635" y="-16476"/>
            <a:ext cx="45831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3600" b="1" kern="0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Chuyện bốn mùa</a:t>
            </a:r>
            <a:endParaRPr lang="en-US" sz="3600" b="1" kern="0" dirty="0">
              <a:solidFill>
                <a:schemeClr val="tx2">
                  <a:lumMod val="75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73935" y="609644"/>
            <a:ext cx="11803765" cy="5926919"/>
          </a:xfrm>
          <a:prstGeom prst="roundRect">
            <a:avLst>
              <a:gd name="adj" fmla="val 7439"/>
            </a:avLst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Ngày đầu năm, bốn nàng tiên Xuân, Hạ, Thu, Đông gặp nhau. Đông cầm tay Xuân bảo: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Chị là người sung sướng nhất. Ai cũng yêu chị. Chị về, cây nào cũng đâm chồi nảy lộc.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Xuân nói: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 Nhưng nhờ có em Hạ, cây trong vườn mới đơm trái ngọt, học sinh mới được nghỉ hè.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Nàng Hạ tinh nghịch xen vào: 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Thế mà thiếu nhi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lại thích em </a:t>
            </a:r>
            <a:r>
              <a:rPr lang="en-US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hu nhất</a:t>
            </a:r>
            <a:r>
              <a:rPr lang="en-US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K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hông 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có 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hu làm sao có đêm trăng rằm rước đèn, phá cỗ, 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…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Giọng buồn buồn, Đông nói: 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Chỉ có em là chẳng ai yêu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 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Thu đặt tay lên vai Đông, thủ thỉ: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Có em mới có bập bùng bếp lửa nhà sàn, mọi người có giấc ngủ ấm trong chăn. 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Bốn nàng tiên mải chuyện trò, không biết bà Đất đã đến từ lúc nào. Bà nói: 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Xuân làm cho cây lá tươi tốt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 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Hạ cho trái ngọt, hoa thơm. Thu làm cho trời xanh cao, học sinh nhớ ngày tựu trường. Còn cháu Đông, cháu có công ấp ủ mầm sống để mùa xuân về cây cối đâm chồi nảy lộc. Các cháu đều có ích, đều đáng 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yêu!</a:t>
            </a:r>
            <a:endParaRPr lang="en-US" sz="2000" kern="0" dirty="0" smtClean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en-US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                                                                                                  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(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Theo Từ Nguyên Tĩnh)      </a:t>
            </a:r>
          </a:p>
        </p:txBody>
      </p:sp>
      <p:sp>
        <p:nvSpPr>
          <p:cNvPr id="2" name="Oval 1"/>
          <p:cNvSpPr/>
          <p:nvPr/>
        </p:nvSpPr>
        <p:spPr>
          <a:xfrm>
            <a:off x="419708" y="676021"/>
            <a:ext cx="468187" cy="4616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en-US" sz="2800" b="1" dirty="0"/>
          </a:p>
        </p:txBody>
      </p:sp>
      <p:sp>
        <p:nvSpPr>
          <p:cNvPr id="9" name="Oval 8"/>
          <p:cNvSpPr/>
          <p:nvPr/>
        </p:nvSpPr>
        <p:spPr>
          <a:xfrm>
            <a:off x="419707" y="3170870"/>
            <a:ext cx="468187" cy="4616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2</a:t>
            </a:r>
          </a:p>
        </p:txBody>
      </p:sp>
      <p:sp>
        <p:nvSpPr>
          <p:cNvPr id="10" name="Oval 9"/>
          <p:cNvSpPr/>
          <p:nvPr/>
        </p:nvSpPr>
        <p:spPr>
          <a:xfrm>
            <a:off x="419708" y="4549097"/>
            <a:ext cx="468187" cy="4616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3</a:t>
            </a:r>
            <a:endParaRPr lang="en-US" sz="2800" b="1" dirty="0"/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0271F221-4D5E-49DF-A980-0905C56925B9}"/>
              </a:ext>
            </a:extLst>
          </p:cNvPr>
          <p:cNvSpPr/>
          <p:nvPr/>
        </p:nvSpPr>
        <p:spPr>
          <a:xfrm>
            <a:off x="3632069" y="6096780"/>
            <a:ext cx="4279479" cy="681708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noProof="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noProof="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noProof="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400" noProof="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noProof="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toàn</a:t>
            </a:r>
            <a:r>
              <a:rPr lang="en-US" sz="2400" noProof="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noProof="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6691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10218418" y="4007799"/>
            <a:ext cx="1188513" cy="254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1756229" y="2109970"/>
            <a:ext cx="9826171" cy="2131189"/>
            <a:chOff x="2744315" y="1595348"/>
            <a:chExt cx="6530032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6530032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5482164" cy="6809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endParaRPr lang="en-US" sz="5300" b="1" dirty="0">
                <a:solidFill>
                  <a:srgbClr val="0418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29" y="4490012"/>
            <a:ext cx="1749620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87" y="4490012"/>
            <a:ext cx="2490413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73462" y="2358823"/>
            <a:ext cx="1567716" cy="1633483"/>
            <a:chOff x="1812964" y="1781988"/>
            <a:chExt cx="1175787" cy="1225112"/>
          </a:xfrm>
        </p:grpSpPr>
        <p:sp>
          <p:nvSpPr>
            <p:cNvPr id="10" name="Oval 9"/>
            <p:cNvSpPr/>
            <p:nvPr/>
          </p:nvSpPr>
          <p:spPr>
            <a:xfrm>
              <a:off x="1812964" y="1781988"/>
              <a:ext cx="1175787" cy="12251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195" b="89655" l="9091" r="94949"/>
                      </a14:imgEffect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26" t="18573" r="5274" b="18573"/>
            <a:stretch/>
          </p:blipFill>
          <p:spPr bwMode="auto">
            <a:xfrm>
              <a:off x="1926772" y="2040600"/>
              <a:ext cx="903514" cy="70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947024" y="-8460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3801055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600F577-F819-4602-BCEB-985221633540}"/>
              </a:ext>
            </a:extLst>
          </p:cNvPr>
          <p:cNvSpPr txBox="1"/>
          <p:nvPr/>
        </p:nvSpPr>
        <p:spPr>
          <a:xfrm>
            <a:off x="2013185" y="1838898"/>
            <a:ext cx="8159768" cy="1943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800" b="1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1. </a:t>
            </a:r>
            <a:r>
              <a:rPr lang="vi-VN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Câu nào dưới đây là câu nêu đặc điểm?</a:t>
            </a: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a. Bốn nàng tiên cầm tay nhau trò chuyện.</a:t>
            </a: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b. Các cháu đều có ích, đều đáng yêu.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C88818-C0C0-400F-98A9-FC392E078C62}"/>
              </a:ext>
            </a:extLst>
          </p:cNvPr>
          <p:cNvSpPr txBox="1"/>
          <p:nvPr/>
        </p:nvSpPr>
        <p:spPr>
          <a:xfrm>
            <a:off x="2013185" y="3992778"/>
            <a:ext cx="8159768" cy="650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800" b="1" kern="0" dirty="0">
                <a:solidFill>
                  <a:srgbClr val="FC7D77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2.</a:t>
            </a:r>
            <a:r>
              <a:rPr lang="vi-VN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Trò chơi: </a:t>
            </a:r>
            <a:r>
              <a:rPr lang="vi-VN" sz="2800" b="1" i="1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Hỏi nhanh đáp đúng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B1F3BAF-7812-3544-BA60-6FA7B59F99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</a14:imgLayer>
                </a14:imgProps>
              </a:ext>
            </a:extLst>
          </a:blip>
          <a:srcRect l="17242" r="17240" b="931"/>
          <a:stretch/>
        </p:blipFill>
        <p:spPr>
          <a:xfrm>
            <a:off x="1914144" y="117974"/>
            <a:ext cx="1715455" cy="1589127"/>
          </a:xfrm>
          <a:prstGeom prst="ellipse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15CE484B-FCD6-E04C-8FE9-353EE3781FA9}"/>
              </a:ext>
            </a:extLst>
          </p:cNvPr>
          <p:cNvSpPr/>
          <p:nvPr/>
        </p:nvSpPr>
        <p:spPr>
          <a:xfrm>
            <a:off x="1914957" y="3295186"/>
            <a:ext cx="512064" cy="512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x-none" sz="2800" kern="0">
              <a:solidFill>
                <a:srgbClr val="BAE5E4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2EDFD9C-25E5-FB4E-8565-D5A60B19E02C}"/>
              </a:ext>
            </a:extLst>
          </p:cNvPr>
          <p:cNvCxnSpPr/>
          <p:nvPr/>
        </p:nvCxnSpPr>
        <p:spPr>
          <a:xfrm>
            <a:off x="4820032" y="3714486"/>
            <a:ext cx="8916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06617A5-2E6C-0743-8ACB-44F62FE271C1}"/>
              </a:ext>
            </a:extLst>
          </p:cNvPr>
          <p:cNvCxnSpPr/>
          <p:nvPr/>
        </p:nvCxnSpPr>
        <p:spPr>
          <a:xfrm>
            <a:off x="6708617" y="3687982"/>
            <a:ext cx="127629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60A58A9-5289-4F4F-B548-6FC1545FCDAC}"/>
              </a:ext>
            </a:extLst>
          </p:cNvPr>
          <p:cNvSpPr/>
          <p:nvPr/>
        </p:nvSpPr>
        <p:spPr>
          <a:xfrm>
            <a:off x="2015396" y="4925568"/>
            <a:ext cx="3096768" cy="73152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x-none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 xuân có gì?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B7DF2F49-7860-EA46-A08A-E29178920598}"/>
              </a:ext>
            </a:extLst>
          </p:cNvPr>
          <p:cNvSpPr/>
          <p:nvPr/>
        </p:nvSpPr>
        <p:spPr>
          <a:xfrm>
            <a:off x="6299200" y="4925568"/>
            <a:ext cx="3096768" cy="73152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x-none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Mùa xuân có (…)</a:t>
            </a:r>
            <a:endParaRPr lang="x-none" sz="2800" kern="0" dirty="0">
              <a:solidFill>
                <a:srgbClr val="BAE5E4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499659" y="4943060"/>
            <a:ext cx="5989976" cy="76862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020606"/>
                </a:solidFill>
              </a:rPr>
              <a:t>Mùa xuân có những tia nắng ấm áp. </a:t>
            </a:r>
            <a:endParaRPr lang="en-US" sz="2800" dirty="0">
              <a:solidFill>
                <a:srgbClr val="020606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0864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 uiExpand="1" build="p"/>
      <p:bldP spid="2" grpId="0" animBg="1"/>
      <p:bldP spid="5" grpId="0" animBg="1"/>
      <p:bldP spid="19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027591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noProof="0" dirty="0" smtClean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tạm biệt!</a:t>
            </a:r>
            <a:endParaRPr kumimoji="0" lang="en-US" sz="60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538561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000778" y="1685110"/>
            <a:ext cx="7093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Bài 1: Chuyện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bốn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mùa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(1+2)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505047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FE461F-E49E-4C41-98B4-152CC73E74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3869" y="835953"/>
            <a:ext cx="927752" cy="4889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00F577-F819-4602-BCEB-985221633540}"/>
              </a:ext>
            </a:extLst>
          </p:cNvPr>
          <p:cNvSpPr txBox="1"/>
          <p:nvPr/>
        </p:nvSpPr>
        <p:spPr>
          <a:xfrm>
            <a:off x="1755806" y="752798"/>
            <a:ext cx="8746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vi-VN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Nói về thời tiết ngày hôm nay ở nơi em ở.</a:t>
            </a:r>
            <a:endParaRPr lang="en-US" sz="3600" b="1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7744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5925C20-217D-E141-96B1-16479019CC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1" b="2581"/>
          <a:stretch/>
        </p:blipFill>
        <p:spPr>
          <a:xfrm>
            <a:off x="742116" y="251791"/>
            <a:ext cx="10733629" cy="6057642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756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6912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3760635" y="-16476"/>
            <a:ext cx="45831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3600" b="1" kern="0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Chuyện bốn mùa</a:t>
            </a:r>
            <a:endParaRPr lang="en-US" sz="3600" b="1" kern="0" dirty="0">
              <a:solidFill>
                <a:schemeClr val="tx2">
                  <a:lumMod val="75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73935" y="609644"/>
            <a:ext cx="11803765" cy="5926919"/>
          </a:xfrm>
          <a:prstGeom prst="roundRect">
            <a:avLst>
              <a:gd name="adj" fmla="val 7439"/>
            </a:avLst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Ngày đầu năm, bốn nàng tiên Xuân, Hạ, Thu, Đông gặp nhau. Đông cầm tay Xuân bảo: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Chị là người sung sướng nhất. Ai cũng yêu chị. Chị về, cây nào cũng đâm chồi nảy lộc.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Xuân nói: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 Nhưng nhờ có em Hạ, cây trong vườn mới đơm trái ngọt, học sinh mới được nghỉ hè.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Nàng Hạ tinh nghịch xen vào: 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Thế mà thiếu nhi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lại thích em </a:t>
            </a:r>
            <a:r>
              <a:rPr lang="en-US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hu nhất</a:t>
            </a:r>
            <a:r>
              <a:rPr lang="en-US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K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hông 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có 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hu làm sao có đêm trăng rằm rước đèn, phá cỗ, 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…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Giọng buồn buồn, Đông nói: 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Chỉ có em là chẳng ai yêu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 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Thu đặt tay lên vai Đông, thủ thỉ: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Có em mới có bập bùng bếp lửa nhà sàn, mọi người có giấc ngủ ấm trong chăn. 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Bốn nàng tiên mải chuyện trò, không biết bà Đất đã đến từ lúc nào. Bà nói: 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Xuân làm cho cây lá tươi tốt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 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Hạ cho trái ngọt, hoa thơm. Thu làm cho trời xanh cao, học sinh nhớ ngày tựu trường. Còn cháu Đông, cháu có công ấp ủ mầm sống để mùa xuân về cây cối đâm chồi nảy lộc. Các cháu đều có ích, đều đáng 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yêu!</a:t>
            </a:r>
            <a:endParaRPr lang="en-US" sz="2000" kern="0" dirty="0" smtClean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en-US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                                                                                                  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(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Theo Từ Nguyên Tĩnh)      </a:t>
            </a: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0271F221-4D5E-49DF-A980-0905C56925B9}"/>
              </a:ext>
            </a:extLst>
          </p:cNvPr>
          <p:cNvSpPr/>
          <p:nvPr/>
        </p:nvSpPr>
        <p:spPr>
          <a:xfrm>
            <a:off x="3760635" y="6088722"/>
            <a:ext cx="3001425" cy="673678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Đọc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mẫu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271F221-4D5E-49DF-A980-0905C56925B9}"/>
              </a:ext>
            </a:extLst>
          </p:cNvPr>
          <p:cNvSpPr/>
          <p:nvPr/>
        </p:nvSpPr>
        <p:spPr>
          <a:xfrm>
            <a:off x="3163261" y="6085481"/>
            <a:ext cx="4572000" cy="673678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nối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tiếp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câu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279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 animBg="1"/>
      <p:bldP spid="14" grpId="1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-14605" y="5208270"/>
            <a:ext cx="12197080" cy="1725295"/>
          </a:xfrm>
          <a:prstGeom prst="rect">
            <a:avLst/>
          </a:prstGeom>
        </p:spPr>
      </p:pic>
      <p:grpSp>
        <p:nvGrpSpPr>
          <p:cNvPr id="7170" name="组合 490"/>
          <p:cNvGrpSpPr/>
          <p:nvPr/>
        </p:nvGrpSpPr>
        <p:grpSpPr>
          <a:xfrm>
            <a:off x="4000254" y="1509183"/>
            <a:ext cx="742949" cy="742951"/>
            <a:chOff x="1206500" y="6161088"/>
            <a:chExt cx="1466850" cy="1465261"/>
          </a:xfrm>
        </p:grpSpPr>
        <p:sp>
          <p:nvSpPr>
            <p:cNvPr id="379" name="Freeform 328"/>
            <p:cNvSpPr>
              <a:spLocks noEditPoints="1"/>
            </p:cNvSpPr>
            <p:nvPr/>
          </p:nvSpPr>
          <p:spPr bwMode="auto">
            <a:xfrm>
              <a:off x="1244112" y="6233254"/>
              <a:ext cx="1429238" cy="1393095"/>
            </a:xfrm>
            <a:custGeom>
              <a:avLst/>
              <a:gdLst>
                <a:gd name="T0" fmla="*/ 373 w 381"/>
                <a:gd name="T1" fmla="*/ 253 h 370"/>
                <a:gd name="T2" fmla="*/ 195 w 381"/>
                <a:gd name="T3" fmla="*/ 0 h 370"/>
                <a:gd name="T4" fmla="*/ 116 w 381"/>
                <a:gd name="T5" fmla="*/ 39 h 370"/>
                <a:gd name="T6" fmla="*/ 28 w 381"/>
                <a:gd name="T7" fmla="*/ 200 h 370"/>
                <a:gd name="T8" fmla="*/ 7 w 381"/>
                <a:gd name="T9" fmla="*/ 269 h 370"/>
                <a:gd name="T10" fmla="*/ 41 w 381"/>
                <a:gd name="T11" fmla="*/ 357 h 370"/>
                <a:gd name="T12" fmla="*/ 103 w 381"/>
                <a:gd name="T13" fmla="*/ 312 h 370"/>
                <a:gd name="T14" fmla="*/ 198 w 381"/>
                <a:gd name="T15" fmla="*/ 181 h 370"/>
                <a:gd name="T16" fmla="*/ 324 w 381"/>
                <a:gd name="T17" fmla="*/ 334 h 370"/>
                <a:gd name="T18" fmla="*/ 373 w 381"/>
                <a:gd name="T19" fmla="*/ 253 h 370"/>
                <a:gd name="T20" fmla="*/ 217 w 381"/>
                <a:gd name="T21" fmla="*/ 143 h 370"/>
                <a:gd name="T22" fmla="*/ 143 w 381"/>
                <a:gd name="T23" fmla="*/ 130 h 370"/>
                <a:gd name="T24" fmla="*/ 138 w 381"/>
                <a:gd name="T25" fmla="*/ 107 h 370"/>
                <a:gd name="T26" fmla="*/ 199 w 381"/>
                <a:gd name="T27" fmla="*/ 75 h 370"/>
                <a:gd name="T28" fmla="*/ 217 w 381"/>
                <a:gd name="T29" fmla="*/ 14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81" h="370">
                  <a:moveTo>
                    <a:pt x="373" y="253"/>
                  </a:moveTo>
                  <a:cubicBezTo>
                    <a:pt x="353" y="167"/>
                    <a:pt x="307" y="0"/>
                    <a:pt x="195" y="0"/>
                  </a:cubicBezTo>
                  <a:cubicBezTo>
                    <a:pt x="164" y="0"/>
                    <a:pt x="137" y="17"/>
                    <a:pt x="116" y="39"/>
                  </a:cubicBezTo>
                  <a:cubicBezTo>
                    <a:pt x="74" y="83"/>
                    <a:pt x="47" y="143"/>
                    <a:pt x="28" y="200"/>
                  </a:cubicBezTo>
                  <a:cubicBezTo>
                    <a:pt x="22" y="218"/>
                    <a:pt x="12" y="243"/>
                    <a:pt x="7" y="269"/>
                  </a:cubicBezTo>
                  <a:cubicBezTo>
                    <a:pt x="0" y="305"/>
                    <a:pt x="3" y="342"/>
                    <a:pt x="41" y="357"/>
                  </a:cubicBezTo>
                  <a:cubicBezTo>
                    <a:pt x="74" y="370"/>
                    <a:pt x="96" y="340"/>
                    <a:pt x="103" y="312"/>
                  </a:cubicBezTo>
                  <a:cubicBezTo>
                    <a:pt x="129" y="208"/>
                    <a:pt x="146" y="189"/>
                    <a:pt x="198" y="181"/>
                  </a:cubicBezTo>
                  <a:cubicBezTo>
                    <a:pt x="292" y="165"/>
                    <a:pt x="242" y="326"/>
                    <a:pt x="324" y="334"/>
                  </a:cubicBezTo>
                  <a:cubicBezTo>
                    <a:pt x="367" y="338"/>
                    <a:pt x="381" y="287"/>
                    <a:pt x="373" y="253"/>
                  </a:cubicBezTo>
                  <a:moveTo>
                    <a:pt x="217" y="143"/>
                  </a:moveTo>
                  <a:cubicBezTo>
                    <a:pt x="197" y="146"/>
                    <a:pt x="155" y="148"/>
                    <a:pt x="143" y="130"/>
                  </a:cubicBezTo>
                  <a:cubicBezTo>
                    <a:pt x="137" y="121"/>
                    <a:pt x="136" y="114"/>
                    <a:pt x="138" y="107"/>
                  </a:cubicBezTo>
                  <a:cubicBezTo>
                    <a:pt x="145" y="87"/>
                    <a:pt x="181" y="74"/>
                    <a:pt x="199" y="75"/>
                  </a:cubicBezTo>
                  <a:cubicBezTo>
                    <a:pt x="238" y="78"/>
                    <a:pt x="270" y="136"/>
                    <a:pt x="217" y="143"/>
                  </a:cubicBez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80" name="Freeform 329"/>
            <p:cNvSpPr/>
            <p:nvPr/>
          </p:nvSpPr>
          <p:spPr bwMode="auto">
            <a:xfrm>
              <a:off x="1266053" y="7403578"/>
              <a:ext cx="316563" cy="150605"/>
            </a:xfrm>
            <a:custGeom>
              <a:avLst/>
              <a:gdLst>
                <a:gd name="T0" fmla="*/ 84 w 84"/>
                <a:gd name="T1" fmla="*/ 0 h 40"/>
                <a:gd name="T2" fmla="*/ 0 w 84"/>
                <a:gd name="T3" fmla="*/ 5 h 40"/>
                <a:gd name="T4" fmla="*/ 10 w 84"/>
                <a:gd name="T5" fmla="*/ 27 h 40"/>
                <a:gd name="T6" fmla="*/ 40 w 84"/>
                <a:gd name="T7" fmla="*/ 40 h 40"/>
                <a:gd name="T8" fmla="*/ 47 w 84"/>
                <a:gd name="T9" fmla="*/ 39 h 40"/>
                <a:gd name="T10" fmla="*/ 84 w 84"/>
                <a:gd name="T1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40">
                  <a:moveTo>
                    <a:pt x="84" y="0"/>
                  </a:moveTo>
                  <a:cubicBezTo>
                    <a:pt x="56" y="3"/>
                    <a:pt x="28" y="4"/>
                    <a:pt x="0" y="5"/>
                  </a:cubicBezTo>
                  <a:cubicBezTo>
                    <a:pt x="2" y="13"/>
                    <a:pt x="5" y="21"/>
                    <a:pt x="10" y="27"/>
                  </a:cubicBezTo>
                  <a:cubicBezTo>
                    <a:pt x="18" y="34"/>
                    <a:pt x="29" y="40"/>
                    <a:pt x="40" y="40"/>
                  </a:cubicBezTo>
                  <a:cubicBezTo>
                    <a:pt x="42" y="40"/>
                    <a:pt x="45" y="40"/>
                    <a:pt x="47" y="39"/>
                  </a:cubicBezTo>
                  <a:cubicBezTo>
                    <a:pt x="68" y="34"/>
                    <a:pt x="78" y="18"/>
                    <a:pt x="84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083" name="Freeform 332"/>
            <p:cNvSpPr>
              <a:spLocks noEditPoints="1"/>
            </p:cNvSpPr>
            <p:nvPr/>
          </p:nvSpPr>
          <p:spPr bwMode="auto">
            <a:xfrm>
              <a:off x="2351089" y="7151688"/>
              <a:ext cx="300036" cy="338139"/>
            </a:xfrm>
            <a:custGeom>
              <a:avLst/>
              <a:gdLst>
                <a:gd name="T0" fmla="*/ 2147483646 w 80"/>
                <a:gd name="T1" fmla="*/ 2147483646 h 90"/>
                <a:gd name="T2" fmla="*/ 2147483646 w 80"/>
                <a:gd name="T3" fmla="*/ 2147483646 h 90"/>
                <a:gd name="T4" fmla="*/ 2147483646 w 80"/>
                <a:gd name="T5" fmla="*/ 2147483646 h 90"/>
                <a:gd name="T6" fmla="*/ 2147483646 w 80"/>
                <a:gd name="T7" fmla="*/ 2147483646 h 90"/>
                <a:gd name="T8" fmla="*/ 2147483646 w 80"/>
                <a:gd name="T9" fmla="*/ 2147483646 h 90"/>
                <a:gd name="T10" fmla="*/ 2147483646 w 80"/>
                <a:gd name="T11" fmla="*/ 2147483646 h 90"/>
                <a:gd name="T12" fmla="*/ 0 w 80"/>
                <a:gd name="T13" fmla="*/ 2147483646 h 90"/>
                <a:gd name="T14" fmla="*/ 2147483646 w 80"/>
                <a:gd name="T15" fmla="*/ 2147483646 h 90"/>
                <a:gd name="T16" fmla="*/ 0 w 80"/>
                <a:gd name="T17" fmla="*/ 2147483646 h 90"/>
                <a:gd name="T18" fmla="*/ 0 w 80"/>
                <a:gd name="T19" fmla="*/ 2147483646 h 90"/>
                <a:gd name="T20" fmla="*/ 2147483646 w 80"/>
                <a:gd name="T21" fmla="*/ 0 h 90"/>
                <a:gd name="T22" fmla="*/ 2147483646 w 80"/>
                <a:gd name="T23" fmla="*/ 2147483646 h 90"/>
                <a:gd name="T24" fmla="*/ 2147483646 w 80"/>
                <a:gd name="T25" fmla="*/ 2147483646 h 90"/>
                <a:gd name="T26" fmla="*/ 2147483646 w 80"/>
                <a:gd name="T27" fmla="*/ 2147483646 h 90"/>
                <a:gd name="T28" fmla="*/ 2147483646 w 80"/>
                <a:gd name="T29" fmla="*/ 0 h 9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0" h="90">
                  <a:moveTo>
                    <a:pt x="28" y="90"/>
                  </a:moveTo>
                  <a:cubicBezTo>
                    <a:pt x="28" y="90"/>
                    <a:pt x="29" y="90"/>
                    <a:pt x="29" y="90"/>
                  </a:cubicBezTo>
                  <a:cubicBezTo>
                    <a:pt x="29" y="90"/>
                    <a:pt x="28" y="90"/>
                    <a:pt x="28" y="90"/>
                  </a:cubicBezTo>
                  <a:moveTo>
                    <a:pt x="28" y="90"/>
                  </a:moveTo>
                  <a:cubicBezTo>
                    <a:pt x="28" y="90"/>
                    <a:pt x="28" y="90"/>
                    <a:pt x="28" y="90"/>
                  </a:cubicBezTo>
                  <a:cubicBezTo>
                    <a:pt x="28" y="90"/>
                    <a:pt x="28" y="90"/>
                    <a:pt x="28" y="90"/>
                  </a:cubicBezTo>
                  <a:moveTo>
                    <a:pt x="0" y="77"/>
                  </a:moveTo>
                  <a:cubicBezTo>
                    <a:pt x="7" y="84"/>
                    <a:pt x="16" y="89"/>
                    <a:pt x="28" y="90"/>
                  </a:cubicBezTo>
                  <a:cubicBezTo>
                    <a:pt x="16" y="89"/>
                    <a:pt x="7" y="84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moveTo>
                    <a:pt x="76" y="0"/>
                  </a:moveTo>
                  <a:cubicBezTo>
                    <a:pt x="77" y="3"/>
                    <a:pt x="78" y="6"/>
                    <a:pt x="78" y="9"/>
                  </a:cubicBezTo>
                  <a:cubicBezTo>
                    <a:pt x="80" y="15"/>
                    <a:pt x="80" y="21"/>
                    <a:pt x="80" y="28"/>
                  </a:cubicBezTo>
                  <a:cubicBezTo>
                    <a:pt x="80" y="21"/>
                    <a:pt x="80" y="15"/>
                    <a:pt x="78" y="9"/>
                  </a:cubicBezTo>
                  <a:cubicBezTo>
                    <a:pt x="78" y="6"/>
                    <a:pt x="77" y="3"/>
                    <a:pt x="76" y="0"/>
                  </a:cubicBezTo>
                </a:path>
              </a:pathLst>
            </a:custGeom>
            <a:solidFill>
              <a:srgbClr val="F5A3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84" name="Freeform 333"/>
            <p:cNvSpPr>
              <a:spLocks noEditPoints="1"/>
            </p:cNvSpPr>
            <p:nvPr/>
          </p:nvSpPr>
          <p:spPr bwMode="auto">
            <a:xfrm>
              <a:off x="2265892" y="7099232"/>
              <a:ext cx="385519" cy="389063"/>
            </a:xfrm>
            <a:custGeom>
              <a:avLst/>
              <a:gdLst>
                <a:gd name="T0" fmla="*/ 49 w 103"/>
                <a:gd name="T1" fmla="*/ 39 h 104"/>
                <a:gd name="T2" fmla="*/ 47 w 103"/>
                <a:gd name="T3" fmla="*/ 37 h 104"/>
                <a:gd name="T4" fmla="*/ 46 w 103"/>
                <a:gd name="T5" fmla="*/ 32 h 104"/>
                <a:gd name="T6" fmla="*/ 48 w 103"/>
                <a:gd name="T7" fmla="*/ 30 h 104"/>
                <a:gd name="T8" fmla="*/ 48 w 103"/>
                <a:gd name="T9" fmla="*/ 30 h 104"/>
                <a:gd name="T10" fmla="*/ 50 w 103"/>
                <a:gd name="T11" fmla="*/ 31 h 104"/>
                <a:gd name="T12" fmla="*/ 51 w 103"/>
                <a:gd name="T13" fmla="*/ 36 h 104"/>
                <a:gd name="T14" fmla="*/ 49 w 103"/>
                <a:gd name="T15" fmla="*/ 39 h 104"/>
                <a:gd name="T16" fmla="*/ 49 w 103"/>
                <a:gd name="T17" fmla="*/ 39 h 104"/>
                <a:gd name="T18" fmla="*/ 89 w 103"/>
                <a:gd name="T19" fmla="*/ 4 h 104"/>
                <a:gd name="T20" fmla="*/ 0 w 103"/>
                <a:gd name="T21" fmla="*/ 45 h 104"/>
                <a:gd name="T22" fmla="*/ 16 w 103"/>
                <a:gd name="T23" fmla="*/ 84 h 104"/>
                <a:gd name="T24" fmla="*/ 45 w 103"/>
                <a:gd name="T25" fmla="*/ 94 h 104"/>
                <a:gd name="T26" fmla="*/ 92 w 103"/>
                <a:gd name="T27" fmla="*/ 45 h 104"/>
                <a:gd name="T28" fmla="*/ 89 w 103"/>
                <a:gd name="T29" fmla="*/ 4 h 104"/>
                <a:gd name="T30" fmla="*/ 96 w 103"/>
                <a:gd name="T31" fmla="*/ 0 h 104"/>
                <a:gd name="T32" fmla="*/ 90 w 103"/>
                <a:gd name="T33" fmla="*/ 3 h 104"/>
                <a:gd name="T34" fmla="*/ 88 w 103"/>
                <a:gd name="T35" fmla="*/ 65 h 104"/>
                <a:gd name="T36" fmla="*/ 46 w 103"/>
                <a:gd name="T37" fmla="*/ 97 h 104"/>
                <a:gd name="T38" fmla="*/ 34 w 103"/>
                <a:gd name="T39" fmla="*/ 95 h 104"/>
                <a:gd name="T40" fmla="*/ 23 w 103"/>
                <a:gd name="T41" fmla="*/ 91 h 104"/>
                <a:gd name="T42" fmla="*/ 51 w 103"/>
                <a:gd name="T43" fmla="*/ 104 h 104"/>
                <a:gd name="T44" fmla="*/ 51 w 103"/>
                <a:gd name="T45" fmla="*/ 104 h 104"/>
                <a:gd name="T46" fmla="*/ 51 w 103"/>
                <a:gd name="T47" fmla="*/ 104 h 104"/>
                <a:gd name="T48" fmla="*/ 51 w 103"/>
                <a:gd name="T49" fmla="*/ 104 h 104"/>
                <a:gd name="T50" fmla="*/ 52 w 103"/>
                <a:gd name="T51" fmla="*/ 104 h 104"/>
                <a:gd name="T52" fmla="*/ 52 w 103"/>
                <a:gd name="T53" fmla="*/ 104 h 104"/>
                <a:gd name="T54" fmla="*/ 57 w 103"/>
                <a:gd name="T55" fmla="*/ 104 h 104"/>
                <a:gd name="T56" fmla="*/ 103 w 103"/>
                <a:gd name="T57" fmla="*/ 42 h 104"/>
                <a:gd name="T58" fmla="*/ 101 w 103"/>
                <a:gd name="T59" fmla="*/ 23 h 104"/>
                <a:gd name="T60" fmla="*/ 99 w 103"/>
                <a:gd name="T61" fmla="*/ 14 h 104"/>
                <a:gd name="T62" fmla="*/ 96 w 103"/>
                <a:gd name="T63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" h="104">
                  <a:moveTo>
                    <a:pt x="49" y="39"/>
                  </a:moveTo>
                  <a:cubicBezTo>
                    <a:pt x="48" y="39"/>
                    <a:pt x="47" y="38"/>
                    <a:pt x="47" y="37"/>
                  </a:cubicBezTo>
                  <a:cubicBezTo>
                    <a:pt x="47" y="37"/>
                    <a:pt x="47" y="35"/>
                    <a:pt x="46" y="32"/>
                  </a:cubicBezTo>
                  <a:cubicBezTo>
                    <a:pt x="46" y="31"/>
                    <a:pt x="47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9" y="30"/>
                    <a:pt x="50" y="30"/>
                    <a:pt x="50" y="31"/>
                  </a:cubicBezTo>
                  <a:cubicBezTo>
                    <a:pt x="51" y="35"/>
                    <a:pt x="51" y="36"/>
                    <a:pt x="51" y="36"/>
                  </a:cubicBezTo>
                  <a:cubicBezTo>
                    <a:pt x="51" y="37"/>
                    <a:pt x="50" y="38"/>
                    <a:pt x="49" y="39"/>
                  </a:cubicBezTo>
                  <a:cubicBezTo>
                    <a:pt x="49" y="39"/>
                    <a:pt x="49" y="39"/>
                    <a:pt x="49" y="39"/>
                  </a:cubicBezTo>
                  <a:moveTo>
                    <a:pt x="89" y="4"/>
                  </a:moveTo>
                  <a:cubicBezTo>
                    <a:pt x="61" y="20"/>
                    <a:pt x="31" y="34"/>
                    <a:pt x="0" y="45"/>
                  </a:cubicBezTo>
                  <a:cubicBezTo>
                    <a:pt x="4" y="59"/>
                    <a:pt x="9" y="73"/>
                    <a:pt x="16" y="84"/>
                  </a:cubicBezTo>
                  <a:cubicBezTo>
                    <a:pt x="25" y="91"/>
                    <a:pt x="35" y="94"/>
                    <a:pt x="45" y="94"/>
                  </a:cubicBezTo>
                  <a:cubicBezTo>
                    <a:pt x="68" y="94"/>
                    <a:pt x="90" y="76"/>
                    <a:pt x="92" y="45"/>
                  </a:cubicBezTo>
                  <a:cubicBezTo>
                    <a:pt x="94" y="32"/>
                    <a:pt x="92" y="18"/>
                    <a:pt x="89" y="4"/>
                  </a:cubicBezTo>
                  <a:moveTo>
                    <a:pt x="96" y="0"/>
                  </a:moveTo>
                  <a:cubicBezTo>
                    <a:pt x="94" y="1"/>
                    <a:pt x="92" y="2"/>
                    <a:pt x="90" y="3"/>
                  </a:cubicBezTo>
                  <a:cubicBezTo>
                    <a:pt x="95" y="24"/>
                    <a:pt x="97" y="45"/>
                    <a:pt x="88" y="65"/>
                  </a:cubicBezTo>
                  <a:cubicBezTo>
                    <a:pt x="80" y="83"/>
                    <a:pt x="65" y="97"/>
                    <a:pt x="46" y="97"/>
                  </a:cubicBezTo>
                  <a:cubicBezTo>
                    <a:pt x="42" y="97"/>
                    <a:pt x="38" y="96"/>
                    <a:pt x="34" y="95"/>
                  </a:cubicBezTo>
                  <a:cubicBezTo>
                    <a:pt x="30" y="94"/>
                    <a:pt x="26" y="93"/>
                    <a:pt x="23" y="91"/>
                  </a:cubicBezTo>
                  <a:cubicBezTo>
                    <a:pt x="30" y="98"/>
                    <a:pt x="39" y="103"/>
                    <a:pt x="51" y="104"/>
                  </a:cubicBezTo>
                  <a:cubicBezTo>
                    <a:pt x="51" y="104"/>
                    <a:pt x="51" y="104"/>
                    <a:pt x="51" y="104"/>
                  </a:cubicBezTo>
                  <a:cubicBezTo>
                    <a:pt x="51" y="104"/>
                    <a:pt x="51" y="104"/>
                    <a:pt x="51" y="104"/>
                  </a:cubicBezTo>
                  <a:cubicBezTo>
                    <a:pt x="51" y="104"/>
                    <a:pt x="51" y="104"/>
                    <a:pt x="51" y="104"/>
                  </a:cubicBezTo>
                  <a:cubicBezTo>
                    <a:pt x="51" y="104"/>
                    <a:pt x="52" y="104"/>
                    <a:pt x="52" y="104"/>
                  </a:cubicBezTo>
                  <a:cubicBezTo>
                    <a:pt x="52" y="104"/>
                    <a:pt x="52" y="104"/>
                    <a:pt x="52" y="104"/>
                  </a:cubicBezTo>
                  <a:cubicBezTo>
                    <a:pt x="53" y="104"/>
                    <a:pt x="55" y="104"/>
                    <a:pt x="57" y="104"/>
                  </a:cubicBezTo>
                  <a:cubicBezTo>
                    <a:pt x="89" y="104"/>
                    <a:pt x="103" y="72"/>
                    <a:pt x="103" y="42"/>
                  </a:cubicBezTo>
                  <a:cubicBezTo>
                    <a:pt x="103" y="35"/>
                    <a:pt x="103" y="29"/>
                    <a:pt x="101" y="23"/>
                  </a:cubicBezTo>
                  <a:cubicBezTo>
                    <a:pt x="101" y="20"/>
                    <a:pt x="100" y="17"/>
                    <a:pt x="99" y="14"/>
                  </a:cubicBezTo>
                  <a:cubicBezTo>
                    <a:pt x="98" y="10"/>
                    <a:pt x="97" y="5"/>
                    <a:pt x="96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85" name="Freeform 334"/>
            <p:cNvSpPr/>
            <p:nvPr/>
          </p:nvSpPr>
          <p:spPr bwMode="auto">
            <a:xfrm>
              <a:off x="1206500" y="6161088"/>
              <a:ext cx="1438642" cy="1418196"/>
            </a:xfrm>
            <a:custGeom>
              <a:avLst/>
              <a:gdLst>
                <a:gd name="T0" fmla="*/ 8 w 383"/>
                <a:gd name="T1" fmla="*/ 278 h 377"/>
                <a:gd name="T2" fmla="*/ 91 w 383"/>
                <a:gd name="T3" fmla="*/ 81 h 377"/>
                <a:gd name="T4" fmla="*/ 224 w 383"/>
                <a:gd name="T5" fmla="*/ 15 h 377"/>
                <a:gd name="T6" fmla="*/ 352 w 383"/>
                <a:gd name="T7" fmla="*/ 189 h 377"/>
                <a:gd name="T8" fmla="*/ 374 w 383"/>
                <a:gd name="T9" fmla="*/ 294 h 377"/>
                <a:gd name="T10" fmla="*/ 289 w 383"/>
                <a:gd name="T11" fmla="*/ 323 h 377"/>
                <a:gd name="T12" fmla="*/ 220 w 383"/>
                <a:gd name="T13" fmla="*/ 190 h 377"/>
                <a:gd name="T14" fmla="*/ 126 w 383"/>
                <a:gd name="T15" fmla="*/ 247 h 377"/>
                <a:gd name="T16" fmla="*/ 111 w 383"/>
                <a:gd name="T17" fmla="*/ 291 h 377"/>
                <a:gd name="T18" fmla="*/ 63 w 383"/>
                <a:gd name="T19" fmla="*/ 369 h 377"/>
                <a:gd name="T20" fmla="*/ 14 w 383"/>
                <a:gd name="T21" fmla="*/ 343 h 377"/>
                <a:gd name="T22" fmla="*/ 8 w 383"/>
                <a:gd name="T23" fmla="*/ 278 h 377"/>
                <a:gd name="T24" fmla="*/ 7 w 383"/>
                <a:gd name="T25" fmla="*/ 280 h 377"/>
                <a:gd name="T26" fmla="*/ 62 w 383"/>
                <a:gd name="T27" fmla="*/ 371 h 377"/>
                <a:gd name="T28" fmla="*/ 106 w 383"/>
                <a:gd name="T29" fmla="*/ 314 h 377"/>
                <a:gd name="T30" fmla="*/ 175 w 383"/>
                <a:gd name="T31" fmla="*/ 197 h 377"/>
                <a:gd name="T32" fmla="*/ 246 w 383"/>
                <a:gd name="T33" fmla="*/ 210 h 377"/>
                <a:gd name="T34" fmla="*/ 316 w 383"/>
                <a:gd name="T35" fmla="*/ 344 h 377"/>
                <a:gd name="T36" fmla="*/ 370 w 383"/>
                <a:gd name="T37" fmla="*/ 314 h 377"/>
                <a:gd name="T38" fmla="*/ 365 w 383"/>
                <a:gd name="T39" fmla="*/ 225 h 377"/>
                <a:gd name="T40" fmla="*/ 200 w 383"/>
                <a:gd name="T41" fmla="*/ 9 h 377"/>
                <a:gd name="T42" fmla="*/ 73 w 383"/>
                <a:gd name="T43" fmla="*/ 108 h 377"/>
                <a:gd name="T44" fmla="*/ 7 w 383"/>
                <a:gd name="T45" fmla="*/ 280 h 377"/>
                <a:gd name="T46" fmla="*/ 8 w 383"/>
                <a:gd name="T47" fmla="*/ 278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83" h="377">
                  <a:moveTo>
                    <a:pt x="8" y="278"/>
                  </a:moveTo>
                  <a:cubicBezTo>
                    <a:pt x="23" y="210"/>
                    <a:pt x="51" y="137"/>
                    <a:pt x="91" y="81"/>
                  </a:cubicBezTo>
                  <a:cubicBezTo>
                    <a:pt x="122" y="36"/>
                    <a:pt x="167" y="0"/>
                    <a:pt x="224" y="15"/>
                  </a:cubicBezTo>
                  <a:cubicBezTo>
                    <a:pt x="296" y="35"/>
                    <a:pt x="331" y="125"/>
                    <a:pt x="352" y="189"/>
                  </a:cubicBezTo>
                  <a:cubicBezTo>
                    <a:pt x="363" y="221"/>
                    <a:pt x="377" y="260"/>
                    <a:pt x="374" y="294"/>
                  </a:cubicBezTo>
                  <a:cubicBezTo>
                    <a:pt x="370" y="343"/>
                    <a:pt x="317" y="360"/>
                    <a:pt x="289" y="323"/>
                  </a:cubicBezTo>
                  <a:cubicBezTo>
                    <a:pt x="261" y="287"/>
                    <a:pt x="275" y="201"/>
                    <a:pt x="220" y="190"/>
                  </a:cubicBezTo>
                  <a:cubicBezTo>
                    <a:pt x="177" y="181"/>
                    <a:pt x="142" y="212"/>
                    <a:pt x="126" y="247"/>
                  </a:cubicBezTo>
                  <a:cubicBezTo>
                    <a:pt x="120" y="261"/>
                    <a:pt x="116" y="276"/>
                    <a:pt x="111" y="291"/>
                  </a:cubicBezTo>
                  <a:cubicBezTo>
                    <a:pt x="103" y="321"/>
                    <a:pt x="98" y="360"/>
                    <a:pt x="63" y="369"/>
                  </a:cubicBezTo>
                  <a:cubicBezTo>
                    <a:pt x="44" y="374"/>
                    <a:pt x="23" y="358"/>
                    <a:pt x="14" y="343"/>
                  </a:cubicBezTo>
                  <a:cubicBezTo>
                    <a:pt x="1" y="325"/>
                    <a:pt x="4" y="299"/>
                    <a:pt x="8" y="278"/>
                  </a:cubicBezTo>
                  <a:cubicBezTo>
                    <a:pt x="8" y="279"/>
                    <a:pt x="7" y="280"/>
                    <a:pt x="7" y="280"/>
                  </a:cubicBezTo>
                  <a:cubicBezTo>
                    <a:pt x="0" y="319"/>
                    <a:pt x="9" y="377"/>
                    <a:pt x="62" y="371"/>
                  </a:cubicBezTo>
                  <a:cubicBezTo>
                    <a:pt x="88" y="369"/>
                    <a:pt x="100" y="336"/>
                    <a:pt x="106" y="314"/>
                  </a:cubicBezTo>
                  <a:cubicBezTo>
                    <a:pt x="117" y="271"/>
                    <a:pt x="128" y="214"/>
                    <a:pt x="175" y="197"/>
                  </a:cubicBezTo>
                  <a:cubicBezTo>
                    <a:pt x="200" y="189"/>
                    <a:pt x="229" y="187"/>
                    <a:pt x="246" y="210"/>
                  </a:cubicBezTo>
                  <a:cubicBezTo>
                    <a:pt x="275" y="248"/>
                    <a:pt x="259" y="330"/>
                    <a:pt x="316" y="344"/>
                  </a:cubicBezTo>
                  <a:cubicBezTo>
                    <a:pt x="342" y="351"/>
                    <a:pt x="361" y="335"/>
                    <a:pt x="370" y="314"/>
                  </a:cubicBezTo>
                  <a:cubicBezTo>
                    <a:pt x="383" y="285"/>
                    <a:pt x="372" y="253"/>
                    <a:pt x="365" y="225"/>
                  </a:cubicBezTo>
                  <a:cubicBezTo>
                    <a:pt x="343" y="143"/>
                    <a:pt x="301" y="15"/>
                    <a:pt x="200" y="9"/>
                  </a:cubicBezTo>
                  <a:cubicBezTo>
                    <a:pt x="141" y="6"/>
                    <a:pt x="100" y="63"/>
                    <a:pt x="73" y="108"/>
                  </a:cubicBezTo>
                  <a:cubicBezTo>
                    <a:pt x="42" y="159"/>
                    <a:pt x="20" y="221"/>
                    <a:pt x="7" y="280"/>
                  </a:cubicBezTo>
                  <a:cubicBezTo>
                    <a:pt x="7" y="280"/>
                    <a:pt x="8" y="279"/>
                    <a:pt x="8" y="278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86" name="Freeform 335"/>
            <p:cNvSpPr/>
            <p:nvPr/>
          </p:nvSpPr>
          <p:spPr bwMode="auto">
            <a:xfrm>
              <a:off x="1711122" y="6493674"/>
              <a:ext cx="463876" cy="288659"/>
            </a:xfrm>
            <a:custGeom>
              <a:avLst/>
              <a:gdLst>
                <a:gd name="T0" fmla="*/ 11 w 124"/>
                <a:gd name="T1" fmla="*/ 34 h 77"/>
                <a:gd name="T2" fmla="*/ 80 w 124"/>
                <a:gd name="T3" fmla="*/ 6 h 77"/>
                <a:gd name="T4" fmla="*/ 116 w 124"/>
                <a:gd name="T5" fmla="*/ 41 h 77"/>
                <a:gd name="T6" fmla="*/ 62 w 124"/>
                <a:gd name="T7" fmla="*/ 72 h 77"/>
                <a:gd name="T8" fmla="*/ 11 w 124"/>
                <a:gd name="T9" fmla="*/ 34 h 77"/>
                <a:gd name="T10" fmla="*/ 10 w 124"/>
                <a:gd name="T11" fmla="*/ 36 h 77"/>
                <a:gd name="T12" fmla="*/ 85 w 124"/>
                <a:gd name="T13" fmla="*/ 72 h 77"/>
                <a:gd name="T14" fmla="*/ 118 w 124"/>
                <a:gd name="T15" fmla="*/ 44 h 77"/>
                <a:gd name="T16" fmla="*/ 62 w 124"/>
                <a:gd name="T17" fmla="*/ 3 h 77"/>
                <a:gd name="T18" fmla="*/ 10 w 124"/>
                <a:gd name="T19" fmla="*/ 36 h 77"/>
                <a:gd name="T20" fmla="*/ 11 w 124"/>
                <a:gd name="T21" fmla="*/ 34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4" h="77">
                  <a:moveTo>
                    <a:pt x="11" y="34"/>
                  </a:moveTo>
                  <a:cubicBezTo>
                    <a:pt x="20" y="11"/>
                    <a:pt x="57" y="0"/>
                    <a:pt x="80" y="6"/>
                  </a:cubicBezTo>
                  <a:cubicBezTo>
                    <a:pt x="96" y="10"/>
                    <a:pt x="111" y="25"/>
                    <a:pt x="116" y="41"/>
                  </a:cubicBezTo>
                  <a:cubicBezTo>
                    <a:pt x="124" y="71"/>
                    <a:pt x="80" y="72"/>
                    <a:pt x="62" y="72"/>
                  </a:cubicBezTo>
                  <a:cubicBezTo>
                    <a:pt x="40" y="72"/>
                    <a:pt x="4" y="65"/>
                    <a:pt x="11" y="34"/>
                  </a:cubicBezTo>
                  <a:cubicBezTo>
                    <a:pt x="11" y="35"/>
                    <a:pt x="10" y="36"/>
                    <a:pt x="10" y="36"/>
                  </a:cubicBezTo>
                  <a:cubicBezTo>
                    <a:pt x="0" y="77"/>
                    <a:pt x="61" y="75"/>
                    <a:pt x="85" y="72"/>
                  </a:cubicBezTo>
                  <a:cubicBezTo>
                    <a:pt x="102" y="71"/>
                    <a:pt x="118" y="63"/>
                    <a:pt x="118" y="44"/>
                  </a:cubicBezTo>
                  <a:cubicBezTo>
                    <a:pt x="117" y="18"/>
                    <a:pt x="86" y="0"/>
                    <a:pt x="62" y="3"/>
                  </a:cubicBezTo>
                  <a:cubicBezTo>
                    <a:pt x="42" y="5"/>
                    <a:pt x="18" y="16"/>
                    <a:pt x="10" y="36"/>
                  </a:cubicBezTo>
                  <a:cubicBezTo>
                    <a:pt x="10" y="36"/>
                    <a:pt x="11" y="35"/>
                    <a:pt x="11" y="3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87" name="Freeform 336"/>
            <p:cNvSpPr>
              <a:spLocks noEditPoints="1"/>
            </p:cNvSpPr>
            <p:nvPr/>
          </p:nvSpPr>
          <p:spPr bwMode="auto">
            <a:xfrm>
              <a:off x="1397693" y="6355619"/>
              <a:ext cx="1040586" cy="859703"/>
            </a:xfrm>
            <a:custGeom>
              <a:avLst/>
              <a:gdLst>
                <a:gd name="T0" fmla="*/ 1 w 277"/>
                <a:gd name="T1" fmla="*/ 226 h 228"/>
                <a:gd name="T2" fmla="*/ 4 w 277"/>
                <a:gd name="T3" fmla="*/ 227 h 228"/>
                <a:gd name="T4" fmla="*/ 8 w 277"/>
                <a:gd name="T5" fmla="*/ 205 h 228"/>
                <a:gd name="T6" fmla="*/ 269 w 277"/>
                <a:gd name="T7" fmla="*/ 190 h 228"/>
                <a:gd name="T8" fmla="*/ 275 w 277"/>
                <a:gd name="T9" fmla="*/ 211 h 228"/>
                <a:gd name="T10" fmla="*/ 273 w 277"/>
                <a:gd name="T11" fmla="*/ 189 h 228"/>
                <a:gd name="T12" fmla="*/ 17 w 277"/>
                <a:gd name="T13" fmla="*/ 168 h 228"/>
                <a:gd name="T14" fmla="*/ 13 w 277"/>
                <a:gd name="T15" fmla="*/ 189 h 228"/>
                <a:gd name="T16" fmla="*/ 20 w 277"/>
                <a:gd name="T17" fmla="*/ 166 h 228"/>
                <a:gd name="T18" fmla="*/ 260 w 277"/>
                <a:gd name="T19" fmla="*/ 149 h 228"/>
                <a:gd name="T20" fmla="*/ 266 w 277"/>
                <a:gd name="T21" fmla="*/ 172 h 228"/>
                <a:gd name="T22" fmla="*/ 262 w 277"/>
                <a:gd name="T23" fmla="*/ 150 h 228"/>
                <a:gd name="T24" fmla="*/ 31 w 277"/>
                <a:gd name="T25" fmla="*/ 130 h 228"/>
                <a:gd name="T26" fmla="*/ 26 w 277"/>
                <a:gd name="T27" fmla="*/ 151 h 228"/>
                <a:gd name="T28" fmla="*/ 34 w 277"/>
                <a:gd name="T29" fmla="*/ 129 h 228"/>
                <a:gd name="T30" fmla="*/ 247 w 277"/>
                <a:gd name="T31" fmla="*/ 111 h 228"/>
                <a:gd name="T32" fmla="*/ 254 w 277"/>
                <a:gd name="T33" fmla="*/ 134 h 228"/>
                <a:gd name="T34" fmla="*/ 249 w 277"/>
                <a:gd name="T35" fmla="*/ 112 h 228"/>
                <a:gd name="T36" fmla="*/ 47 w 277"/>
                <a:gd name="T37" fmla="*/ 93 h 228"/>
                <a:gd name="T38" fmla="*/ 40 w 277"/>
                <a:gd name="T39" fmla="*/ 114 h 228"/>
                <a:gd name="T40" fmla="*/ 50 w 277"/>
                <a:gd name="T41" fmla="*/ 92 h 228"/>
                <a:gd name="T42" fmla="*/ 230 w 277"/>
                <a:gd name="T43" fmla="*/ 74 h 228"/>
                <a:gd name="T44" fmla="*/ 238 w 277"/>
                <a:gd name="T45" fmla="*/ 95 h 228"/>
                <a:gd name="T46" fmla="*/ 242 w 277"/>
                <a:gd name="T47" fmla="*/ 94 h 228"/>
                <a:gd name="T48" fmla="*/ 68 w 277"/>
                <a:gd name="T49" fmla="*/ 57 h 228"/>
                <a:gd name="T50" fmla="*/ 57 w 277"/>
                <a:gd name="T51" fmla="*/ 78 h 228"/>
                <a:gd name="T52" fmla="*/ 70 w 277"/>
                <a:gd name="T53" fmla="*/ 60 h 228"/>
                <a:gd name="T54" fmla="*/ 211 w 277"/>
                <a:gd name="T55" fmla="*/ 40 h 228"/>
                <a:gd name="T56" fmla="*/ 220 w 277"/>
                <a:gd name="T57" fmla="*/ 60 h 228"/>
                <a:gd name="T58" fmla="*/ 223 w 277"/>
                <a:gd name="T59" fmla="*/ 58 h 228"/>
                <a:gd name="T60" fmla="*/ 93 w 277"/>
                <a:gd name="T61" fmla="*/ 25 h 228"/>
                <a:gd name="T62" fmla="*/ 78 w 277"/>
                <a:gd name="T63" fmla="*/ 44 h 228"/>
                <a:gd name="T64" fmla="*/ 81 w 277"/>
                <a:gd name="T65" fmla="*/ 44 h 228"/>
                <a:gd name="T66" fmla="*/ 93 w 277"/>
                <a:gd name="T67" fmla="*/ 25 h 228"/>
                <a:gd name="T68" fmla="*/ 181 w 277"/>
                <a:gd name="T69" fmla="*/ 15 h 228"/>
                <a:gd name="T70" fmla="*/ 198 w 277"/>
                <a:gd name="T71" fmla="*/ 29 h 228"/>
                <a:gd name="T72" fmla="*/ 184 w 277"/>
                <a:gd name="T73" fmla="*/ 12 h 228"/>
                <a:gd name="T74" fmla="*/ 125 w 277"/>
                <a:gd name="T75" fmla="*/ 3 h 228"/>
                <a:gd name="T76" fmla="*/ 108 w 277"/>
                <a:gd name="T77" fmla="*/ 16 h 228"/>
                <a:gd name="T78" fmla="*/ 128 w 277"/>
                <a:gd name="T79" fmla="*/ 5 h 228"/>
                <a:gd name="T80" fmla="*/ 145 w 277"/>
                <a:gd name="T81" fmla="*/ 0 h 228"/>
                <a:gd name="T82" fmla="*/ 145 w 277"/>
                <a:gd name="T83" fmla="*/ 4 h 228"/>
                <a:gd name="T84" fmla="*/ 164 w 277"/>
                <a:gd name="T85" fmla="*/ 7 h 228"/>
                <a:gd name="T86" fmla="*/ 165 w 277"/>
                <a:gd name="T87" fmla="*/ 3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77" h="228">
                  <a:moveTo>
                    <a:pt x="8" y="205"/>
                  </a:moveTo>
                  <a:cubicBezTo>
                    <a:pt x="7" y="205"/>
                    <a:pt x="6" y="205"/>
                    <a:pt x="6" y="206"/>
                  </a:cubicBezTo>
                  <a:cubicBezTo>
                    <a:pt x="4" y="213"/>
                    <a:pt x="2" y="220"/>
                    <a:pt x="1" y="226"/>
                  </a:cubicBezTo>
                  <a:cubicBezTo>
                    <a:pt x="0" y="227"/>
                    <a:pt x="1" y="228"/>
                    <a:pt x="2" y="228"/>
                  </a:cubicBezTo>
                  <a:cubicBezTo>
                    <a:pt x="3" y="228"/>
                    <a:pt x="3" y="228"/>
                    <a:pt x="3" y="228"/>
                  </a:cubicBezTo>
                  <a:cubicBezTo>
                    <a:pt x="3" y="228"/>
                    <a:pt x="4" y="227"/>
                    <a:pt x="4" y="227"/>
                  </a:cubicBezTo>
                  <a:cubicBezTo>
                    <a:pt x="6" y="221"/>
                    <a:pt x="8" y="214"/>
                    <a:pt x="10" y="207"/>
                  </a:cubicBezTo>
                  <a:cubicBezTo>
                    <a:pt x="10" y="206"/>
                    <a:pt x="9" y="205"/>
                    <a:pt x="8" y="205"/>
                  </a:cubicBezTo>
                  <a:cubicBezTo>
                    <a:pt x="8" y="205"/>
                    <a:pt x="8" y="205"/>
                    <a:pt x="8" y="205"/>
                  </a:cubicBezTo>
                  <a:moveTo>
                    <a:pt x="271" y="188"/>
                  </a:moveTo>
                  <a:cubicBezTo>
                    <a:pt x="271" y="188"/>
                    <a:pt x="270" y="188"/>
                    <a:pt x="270" y="188"/>
                  </a:cubicBezTo>
                  <a:cubicBezTo>
                    <a:pt x="269" y="188"/>
                    <a:pt x="269" y="189"/>
                    <a:pt x="269" y="190"/>
                  </a:cubicBezTo>
                  <a:cubicBezTo>
                    <a:pt x="269" y="190"/>
                    <a:pt x="269" y="190"/>
                    <a:pt x="269" y="190"/>
                  </a:cubicBezTo>
                  <a:cubicBezTo>
                    <a:pt x="271" y="197"/>
                    <a:pt x="272" y="204"/>
                    <a:pt x="273" y="210"/>
                  </a:cubicBezTo>
                  <a:cubicBezTo>
                    <a:pt x="274" y="210"/>
                    <a:pt x="274" y="211"/>
                    <a:pt x="275" y="211"/>
                  </a:cubicBezTo>
                  <a:cubicBezTo>
                    <a:pt x="276" y="211"/>
                    <a:pt x="276" y="211"/>
                    <a:pt x="276" y="211"/>
                  </a:cubicBezTo>
                  <a:cubicBezTo>
                    <a:pt x="277" y="211"/>
                    <a:pt x="277" y="210"/>
                    <a:pt x="277" y="209"/>
                  </a:cubicBezTo>
                  <a:cubicBezTo>
                    <a:pt x="276" y="203"/>
                    <a:pt x="275" y="196"/>
                    <a:pt x="273" y="189"/>
                  </a:cubicBezTo>
                  <a:cubicBezTo>
                    <a:pt x="273" y="188"/>
                    <a:pt x="272" y="188"/>
                    <a:pt x="271" y="188"/>
                  </a:cubicBezTo>
                  <a:moveTo>
                    <a:pt x="19" y="166"/>
                  </a:moveTo>
                  <a:cubicBezTo>
                    <a:pt x="18" y="166"/>
                    <a:pt x="18" y="167"/>
                    <a:pt x="17" y="168"/>
                  </a:cubicBezTo>
                  <a:cubicBezTo>
                    <a:pt x="15" y="174"/>
                    <a:pt x="13" y="181"/>
                    <a:pt x="11" y="187"/>
                  </a:cubicBezTo>
                  <a:cubicBezTo>
                    <a:pt x="11" y="188"/>
                    <a:pt x="12" y="189"/>
                    <a:pt x="13" y="189"/>
                  </a:cubicBezTo>
                  <a:cubicBezTo>
                    <a:pt x="13" y="189"/>
                    <a:pt x="13" y="189"/>
                    <a:pt x="13" y="189"/>
                  </a:cubicBezTo>
                  <a:cubicBezTo>
                    <a:pt x="14" y="189"/>
                    <a:pt x="15" y="189"/>
                    <a:pt x="15" y="188"/>
                  </a:cubicBezTo>
                  <a:cubicBezTo>
                    <a:pt x="17" y="182"/>
                    <a:pt x="19" y="175"/>
                    <a:pt x="21" y="169"/>
                  </a:cubicBezTo>
                  <a:cubicBezTo>
                    <a:pt x="22" y="168"/>
                    <a:pt x="21" y="167"/>
                    <a:pt x="20" y="166"/>
                  </a:cubicBezTo>
                  <a:cubicBezTo>
                    <a:pt x="20" y="166"/>
                    <a:pt x="20" y="166"/>
                    <a:pt x="19" y="166"/>
                  </a:cubicBezTo>
                  <a:moveTo>
                    <a:pt x="260" y="149"/>
                  </a:moveTo>
                  <a:cubicBezTo>
                    <a:pt x="260" y="149"/>
                    <a:pt x="260" y="149"/>
                    <a:pt x="260" y="149"/>
                  </a:cubicBezTo>
                  <a:cubicBezTo>
                    <a:pt x="259" y="149"/>
                    <a:pt x="258" y="150"/>
                    <a:pt x="258" y="151"/>
                  </a:cubicBezTo>
                  <a:cubicBezTo>
                    <a:pt x="260" y="158"/>
                    <a:pt x="262" y="164"/>
                    <a:pt x="264" y="171"/>
                  </a:cubicBezTo>
                  <a:cubicBezTo>
                    <a:pt x="264" y="172"/>
                    <a:pt x="265" y="172"/>
                    <a:pt x="266" y="172"/>
                  </a:cubicBezTo>
                  <a:cubicBezTo>
                    <a:pt x="266" y="172"/>
                    <a:pt x="266" y="172"/>
                    <a:pt x="266" y="172"/>
                  </a:cubicBezTo>
                  <a:cubicBezTo>
                    <a:pt x="267" y="172"/>
                    <a:pt x="268" y="171"/>
                    <a:pt x="268" y="170"/>
                  </a:cubicBezTo>
                  <a:cubicBezTo>
                    <a:pt x="266" y="163"/>
                    <a:pt x="264" y="157"/>
                    <a:pt x="262" y="150"/>
                  </a:cubicBezTo>
                  <a:cubicBezTo>
                    <a:pt x="262" y="149"/>
                    <a:pt x="261" y="149"/>
                    <a:pt x="260" y="149"/>
                  </a:cubicBezTo>
                  <a:moveTo>
                    <a:pt x="33" y="129"/>
                  </a:moveTo>
                  <a:cubicBezTo>
                    <a:pt x="32" y="129"/>
                    <a:pt x="31" y="129"/>
                    <a:pt x="31" y="130"/>
                  </a:cubicBezTo>
                  <a:cubicBezTo>
                    <a:pt x="29" y="136"/>
                    <a:pt x="26" y="142"/>
                    <a:pt x="24" y="149"/>
                  </a:cubicBezTo>
                  <a:cubicBezTo>
                    <a:pt x="24" y="150"/>
                    <a:pt x="24" y="151"/>
                    <a:pt x="25" y="151"/>
                  </a:cubicBezTo>
                  <a:cubicBezTo>
                    <a:pt x="26" y="151"/>
                    <a:pt x="26" y="151"/>
                    <a:pt x="26" y="151"/>
                  </a:cubicBezTo>
                  <a:cubicBezTo>
                    <a:pt x="27" y="151"/>
                    <a:pt x="27" y="151"/>
                    <a:pt x="28" y="150"/>
                  </a:cubicBezTo>
                  <a:cubicBezTo>
                    <a:pt x="30" y="144"/>
                    <a:pt x="32" y="138"/>
                    <a:pt x="35" y="131"/>
                  </a:cubicBezTo>
                  <a:cubicBezTo>
                    <a:pt x="35" y="130"/>
                    <a:pt x="35" y="129"/>
                    <a:pt x="34" y="129"/>
                  </a:cubicBezTo>
                  <a:cubicBezTo>
                    <a:pt x="33" y="129"/>
                    <a:pt x="33" y="129"/>
                    <a:pt x="33" y="129"/>
                  </a:cubicBezTo>
                  <a:moveTo>
                    <a:pt x="247" y="111"/>
                  </a:moveTo>
                  <a:cubicBezTo>
                    <a:pt x="247" y="111"/>
                    <a:pt x="247" y="111"/>
                    <a:pt x="247" y="111"/>
                  </a:cubicBezTo>
                  <a:cubicBezTo>
                    <a:pt x="246" y="111"/>
                    <a:pt x="245" y="113"/>
                    <a:pt x="246" y="114"/>
                  </a:cubicBezTo>
                  <a:cubicBezTo>
                    <a:pt x="248" y="120"/>
                    <a:pt x="250" y="126"/>
                    <a:pt x="252" y="132"/>
                  </a:cubicBezTo>
                  <a:cubicBezTo>
                    <a:pt x="253" y="133"/>
                    <a:pt x="253" y="134"/>
                    <a:pt x="254" y="134"/>
                  </a:cubicBezTo>
                  <a:cubicBezTo>
                    <a:pt x="255" y="134"/>
                    <a:pt x="255" y="134"/>
                    <a:pt x="255" y="134"/>
                  </a:cubicBezTo>
                  <a:cubicBezTo>
                    <a:pt x="256" y="133"/>
                    <a:pt x="256" y="132"/>
                    <a:pt x="256" y="131"/>
                  </a:cubicBezTo>
                  <a:cubicBezTo>
                    <a:pt x="254" y="125"/>
                    <a:pt x="252" y="118"/>
                    <a:pt x="249" y="112"/>
                  </a:cubicBezTo>
                  <a:cubicBezTo>
                    <a:pt x="249" y="111"/>
                    <a:pt x="248" y="111"/>
                    <a:pt x="247" y="111"/>
                  </a:cubicBezTo>
                  <a:moveTo>
                    <a:pt x="49" y="92"/>
                  </a:moveTo>
                  <a:cubicBezTo>
                    <a:pt x="48" y="92"/>
                    <a:pt x="47" y="92"/>
                    <a:pt x="47" y="93"/>
                  </a:cubicBezTo>
                  <a:cubicBezTo>
                    <a:pt x="44" y="99"/>
                    <a:pt x="41" y="105"/>
                    <a:pt x="39" y="111"/>
                  </a:cubicBezTo>
                  <a:cubicBezTo>
                    <a:pt x="38" y="112"/>
                    <a:pt x="39" y="113"/>
                    <a:pt x="40" y="114"/>
                  </a:cubicBezTo>
                  <a:cubicBezTo>
                    <a:pt x="40" y="114"/>
                    <a:pt x="40" y="114"/>
                    <a:pt x="40" y="114"/>
                  </a:cubicBezTo>
                  <a:cubicBezTo>
                    <a:pt x="41" y="114"/>
                    <a:pt x="42" y="114"/>
                    <a:pt x="42" y="113"/>
                  </a:cubicBezTo>
                  <a:cubicBezTo>
                    <a:pt x="45" y="107"/>
                    <a:pt x="48" y="101"/>
                    <a:pt x="51" y="95"/>
                  </a:cubicBezTo>
                  <a:cubicBezTo>
                    <a:pt x="51" y="94"/>
                    <a:pt x="51" y="93"/>
                    <a:pt x="50" y="92"/>
                  </a:cubicBezTo>
                  <a:cubicBezTo>
                    <a:pt x="49" y="92"/>
                    <a:pt x="49" y="92"/>
                    <a:pt x="49" y="92"/>
                  </a:cubicBezTo>
                  <a:moveTo>
                    <a:pt x="231" y="74"/>
                  </a:moveTo>
                  <a:cubicBezTo>
                    <a:pt x="231" y="74"/>
                    <a:pt x="231" y="74"/>
                    <a:pt x="230" y="74"/>
                  </a:cubicBezTo>
                  <a:cubicBezTo>
                    <a:pt x="229" y="75"/>
                    <a:pt x="229" y="76"/>
                    <a:pt x="230" y="77"/>
                  </a:cubicBezTo>
                  <a:cubicBezTo>
                    <a:pt x="230" y="77"/>
                    <a:pt x="230" y="77"/>
                    <a:pt x="230" y="77"/>
                  </a:cubicBezTo>
                  <a:cubicBezTo>
                    <a:pt x="233" y="83"/>
                    <a:pt x="235" y="89"/>
                    <a:pt x="238" y="95"/>
                  </a:cubicBezTo>
                  <a:cubicBezTo>
                    <a:pt x="238" y="96"/>
                    <a:pt x="239" y="96"/>
                    <a:pt x="240" y="96"/>
                  </a:cubicBezTo>
                  <a:cubicBezTo>
                    <a:pt x="241" y="96"/>
                    <a:pt x="241" y="96"/>
                    <a:pt x="241" y="96"/>
                  </a:cubicBezTo>
                  <a:cubicBezTo>
                    <a:pt x="242" y="96"/>
                    <a:pt x="242" y="95"/>
                    <a:pt x="242" y="94"/>
                  </a:cubicBezTo>
                  <a:cubicBezTo>
                    <a:pt x="239" y="87"/>
                    <a:pt x="236" y="81"/>
                    <a:pt x="233" y="75"/>
                  </a:cubicBezTo>
                  <a:cubicBezTo>
                    <a:pt x="233" y="75"/>
                    <a:pt x="232" y="74"/>
                    <a:pt x="231" y="74"/>
                  </a:cubicBezTo>
                  <a:moveTo>
                    <a:pt x="68" y="57"/>
                  </a:moveTo>
                  <a:cubicBezTo>
                    <a:pt x="68" y="57"/>
                    <a:pt x="67" y="57"/>
                    <a:pt x="67" y="58"/>
                  </a:cubicBezTo>
                  <a:cubicBezTo>
                    <a:pt x="63" y="63"/>
                    <a:pt x="60" y="69"/>
                    <a:pt x="56" y="75"/>
                  </a:cubicBezTo>
                  <a:cubicBezTo>
                    <a:pt x="56" y="76"/>
                    <a:pt x="56" y="77"/>
                    <a:pt x="57" y="78"/>
                  </a:cubicBezTo>
                  <a:cubicBezTo>
                    <a:pt x="58" y="78"/>
                    <a:pt x="58" y="78"/>
                    <a:pt x="58" y="78"/>
                  </a:cubicBezTo>
                  <a:cubicBezTo>
                    <a:pt x="59" y="78"/>
                    <a:pt x="59" y="78"/>
                    <a:pt x="60" y="77"/>
                  </a:cubicBezTo>
                  <a:cubicBezTo>
                    <a:pt x="63" y="71"/>
                    <a:pt x="66" y="65"/>
                    <a:pt x="70" y="60"/>
                  </a:cubicBezTo>
                  <a:cubicBezTo>
                    <a:pt x="70" y="59"/>
                    <a:pt x="70" y="58"/>
                    <a:pt x="69" y="57"/>
                  </a:cubicBezTo>
                  <a:cubicBezTo>
                    <a:pt x="69" y="57"/>
                    <a:pt x="69" y="57"/>
                    <a:pt x="68" y="57"/>
                  </a:cubicBezTo>
                  <a:moveTo>
                    <a:pt x="211" y="40"/>
                  </a:moveTo>
                  <a:cubicBezTo>
                    <a:pt x="210" y="40"/>
                    <a:pt x="210" y="40"/>
                    <a:pt x="209" y="40"/>
                  </a:cubicBezTo>
                  <a:cubicBezTo>
                    <a:pt x="209" y="41"/>
                    <a:pt x="208" y="42"/>
                    <a:pt x="209" y="43"/>
                  </a:cubicBezTo>
                  <a:cubicBezTo>
                    <a:pt x="213" y="48"/>
                    <a:pt x="217" y="54"/>
                    <a:pt x="220" y="60"/>
                  </a:cubicBezTo>
                  <a:cubicBezTo>
                    <a:pt x="220" y="60"/>
                    <a:pt x="221" y="61"/>
                    <a:pt x="222" y="61"/>
                  </a:cubicBezTo>
                  <a:cubicBezTo>
                    <a:pt x="223" y="60"/>
                    <a:pt x="223" y="60"/>
                    <a:pt x="223" y="60"/>
                  </a:cubicBezTo>
                  <a:cubicBezTo>
                    <a:pt x="224" y="60"/>
                    <a:pt x="224" y="59"/>
                    <a:pt x="223" y="58"/>
                  </a:cubicBezTo>
                  <a:cubicBezTo>
                    <a:pt x="220" y="52"/>
                    <a:pt x="216" y="46"/>
                    <a:pt x="212" y="41"/>
                  </a:cubicBezTo>
                  <a:cubicBezTo>
                    <a:pt x="212" y="40"/>
                    <a:pt x="211" y="40"/>
                    <a:pt x="211" y="40"/>
                  </a:cubicBezTo>
                  <a:moveTo>
                    <a:pt x="93" y="25"/>
                  </a:moveTo>
                  <a:cubicBezTo>
                    <a:pt x="92" y="25"/>
                    <a:pt x="92" y="26"/>
                    <a:pt x="91" y="26"/>
                  </a:cubicBezTo>
                  <a:cubicBezTo>
                    <a:pt x="87" y="31"/>
                    <a:pt x="82" y="36"/>
                    <a:pt x="78" y="41"/>
                  </a:cubicBezTo>
                  <a:cubicBezTo>
                    <a:pt x="77" y="42"/>
                    <a:pt x="78" y="43"/>
                    <a:pt x="78" y="44"/>
                  </a:cubicBezTo>
                  <a:cubicBezTo>
                    <a:pt x="79" y="44"/>
                    <a:pt x="79" y="44"/>
                    <a:pt x="80" y="44"/>
                  </a:cubicBezTo>
                  <a:cubicBezTo>
                    <a:pt x="80" y="44"/>
                    <a:pt x="81" y="44"/>
                    <a:pt x="81" y="44"/>
                  </a:cubicBezTo>
                  <a:cubicBezTo>
                    <a:pt x="81" y="44"/>
                    <a:pt x="81" y="44"/>
                    <a:pt x="81" y="44"/>
                  </a:cubicBezTo>
                  <a:cubicBezTo>
                    <a:pt x="85" y="38"/>
                    <a:pt x="90" y="33"/>
                    <a:pt x="94" y="29"/>
                  </a:cubicBezTo>
                  <a:cubicBezTo>
                    <a:pt x="95" y="28"/>
                    <a:pt x="95" y="27"/>
                    <a:pt x="94" y="26"/>
                  </a:cubicBezTo>
                  <a:cubicBezTo>
                    <a:pt x="94" y="26"/>
                    <a:pt x="93" y="25"/>
                    <a:pt x="93" y="25"/>
                  </a:cubicBezTo>
                  <a:moveTo>
                    <a:pt x="182" y="12"/>
                  </a:moveTo>
                  <a:cubicBezTo>
                    <a:pt x="182" y="12"/>
                    <a:pt x="181" y="12"/>
                    <a:pt x="181" y="13"/>
                  </a:cubicBezTo>
                  <a:cubicBezTo>
                    <a:pt x="180" y="14"/>
                    <a:pt x="180" y="15"/>
                    <a:pt x="181" y="15"/>
                  </a:cubicBezTo>
                  <a:cubicBezTo>
                    <a:pt x="187" y="19"/>
                    <a:pt x="192" y="23"/>
                    <a:pt x="196" y="28"/>
                  </a:cubicBezTo>
                  <a:cubicBezTo>
                    <a:pt x="197" y="29"/>
                    <a:pt x="197" y="29"/>
                    <a:pt x="198" y="29"/>
                  </a:cubicBezTo>
                  <a:cubicBezTo>
                    <a:pt x="198" y="29"/>
                    <a:pt x="198" y="29"/>
                    <a:pt x="198" y="29"/>
                  </a:cubicBezTo>
                  <a:cubicBezTo>
                    <a:pt x="198" y="29"/>
                    <a:pt x="199" y="29"/>
                    <a:pt x="199" y="28"/>
                  </a:cubicBezTo>
                  <a:cubicBezTo>
                    <a:pt x="200" y="27"/>
                    <a:pt x="200" y="26"/>
                    <a:pt x="199" y="25"/>
                  </a:cubicBezTo>
                  <a:cubicBezTo>
                    <a:pt x="194" y="20"/>
                    <a:pt x="189" y="16"/>
                    <a:pt x="184" y="12"/>
                  </a:cubicBezTo>
                  <a:cubicBezTo>
                    <a:pt x="183" y="12"/>
                    <a:pt x="183" y="12"/>
                    <a:pt x="182" y="12"/>
                  </a:cubicBezTo>
                  <a:moveTo>
                    <a:pt x="126" y="3"/>
                  </a:moveTo>
                  <a:cubicBezTo>
                    <a:pt x="125" y="3"/>
                    <a:pt x="125" y="3"/>
                    <a:pt x="125" y="3"/>
                  </a:cubicBezTo>
                  <a:cubicBezTo>
                    <a:pt x="119" y="6"/>
                    <a:pt x="113" y="9"/>
                    <a:pt x="107" y="13"/>
                  </a:cubicBezTo>
                  <a:cubicBezTo>
                    <a:pt x="106" y="13"/>
                    <a:pt x="106" y="15"/>
                    <a:pt x="106" y="16"/>
                  </a:cubicBezTo>
                  <a:cubicBezTo>
                    <a:pt x="107" y="16"/>
                    <a:pt x="107" y="16"/>
                    <a:pt x="108" y="16"/>
                  </a:cubicBezTo>
                  <a:cubicBezTo>
                    <a:pt x="108" y="16"/>
                    <a:pt x="109" y="16"/>
                    <a:pt x="109" y="16"/>
                  </a:cubicBezTo>
                  <a:cubicBezTo>
                    <a:pt x="115" y="12"/>
                    <a:pt x="120" y="9"/>
                    <a:pt x="126" y="7"/>
                  </a:cubicBezTo>
                  <a:cubicBezTo>
                    <a:pt x="127" y="7"/>
                    <a:pt x="128" y="6"/>
                    <a:pt x="128" y="5"/>
                  </a:cubicBezTo>
                  <a:cubicBezTo>
                    <a:pt x="127" y="4"/>
                    <a:pt x="127" y="3"/>
                    <a:pt x="126" y="3"/>
                  </a:cubicBezTo>
                  <a:moveTo>
                    <a:pt x="146" y="0"/>
                  </a:moveTo>
                  <a:cubicBezTo>
                    <a:pt x="145" y="0"/>
                    <a:pt x="145" y="0"/>
                    <a:pt x="145" y="0"/>
                  </a:cubicBezTo>
                  <a:cubicBezTo>
                    <a:pt x="144" y="0"/>
                    <a:pt x="143" y="1"/>
                    <a:pt x="143" y="2"/>
                  </a:cubicBezTo>
                  <a:cubicBezTo>
                    <a:pt x="143" y="3"/>
                    <a:pt x="144" y="4"/>
                    <a:pt x="145" y="4"/>
                  </a:cubicBezTo>
                  <a:cubicBezTo>
                    <a:pt x="145" y="4"/>
                    <a:pt x="145" y="4"/>
                    <a:pt x="145" y="4"/>
                  </a:cubicBezTo>
                  <a:cubicBezTo>
                    <a:pt x="145" y="4"/>
                    <a:pt x="145" y="4"/>
                    <a:pt x="145" y="4"/>
                  </a:cubicBezTo>
                  <a:cubicBezTo>
                    <a:pt x="146" y="4"/>
                    <a:pt x="146" y="4"/>
                    <a:pt x="146" y="4"/>
                  </a:cubicBezTo>
                  <a:cubicBezTo>
                    <a:pt x="152" y="4"/>
                    <a:pt x="158" y="5"/>
                    <a:pt x="164" y="7"/>
                  </a:cubicBezTo>
                  <a:cubicBezTo>
                    <a:pt x="165" y="7"/>
                    <a:pt x="165" y="7"/>
                    <a:pt x="165" y="7"/>
                  </a:cubicBezTo>
                  <a:cubicBezTo>
                    <a:pt x="166" y="7"/>
                    <a:pt x="166" y="6"/>
                    <a:pt x="167" y="6"/>
                  </a:cubicBezTo>
                  <a:cubicBezTo>
                    <a:pt x="167" y="4"/>
                    <a:pt x="166" y="3"/>
                    <a:pt x="165" y="3"/>
                  </a:cubicBezTo>
                  <a:cubicBezTo>
                    <a:pt x="159" y="1"/>
                    <a:pt x="153" y="0"/>
                    <a:pt x="146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4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92735" y="618166"/>
            <a:ext cx="6295390" cy="624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53" name="Line 13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834221" y="1875367"/>
            <a:ext cx="709084" cy="0"/>
          </a:xfrm>
          <a:prstGeom prst="line">
            <a:avLst/>
          </a:prstGeom>
          <a:noFill/>
          <a:ln w="9525" cap="rnd">
            <a:solidFill>
              <a:srgbClr val="808080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173" name="AutoShape 14"/>
          <p:cNvSpPr/>
          <p:nvPr>
            <p:custDataLst>
              <p:tags r:id="rId3"/>
            </p:custDataLst>
          </p:nvPr>
        </p:nvSpPr>
        <p:spPr>
          <a:xfrm>
            <a:off x="5543304" y="1657350"/>
            <a:ext cx="5063736" cy="448733"/>
          </a:xfrm>
          <a:prstGeom prst="homePlate">
            <a:avLst>
              <a:gd name="adj" fmla="val 137465"/>
            </a:avLst>
          </a:prstGeom>
          <a:noFill/>
          <a:ln w="9525" cap="rnd" cmpd="sng">
            <a:solidFill>
              <a:srgbClr val="808080"/>
            </a:solidFill>
            <a:prstDash val="sysDot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algn="ctr">
              <a:defRPr/>
            </a:pPr>
            <a:r>
              <a:rPr lang="en-US" altLang="zh-CN" sz="360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đâm chồi nảy lộc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5" name="Line 13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5168654" y="2925234"/>
            <a:ext cx="709084" cy="0"/>
          </a:xfrm>
          <a:prstGeom prst="line">
            <a:avLst/>
          </a:prstGeom>
          <a:noFill/>
          <a:ln w="9525" cap="rnd">
            <a:solidFill>
              <a:srgbClr val="808080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6" name="AutoShape 1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877736" y="2709334"/>
            <a:ext cx="4597223" cy="446617"/>
          </a:xfrm>
          <a:prstGeom prst="homePlate">
            <a:avLst>
              <a:gd name="adj" fmla="val 137778"/>
            </a:avLst>
          </a:prstGeom>
          <a:noFill/>
          <a:ln w="9525" cap="rnd">
            <a:solidFill>
              <a:srgbClr val="808080"/>
            </a:solidFill>
            <a:prstDash val="sysDot"/>
            <a:miter lim="800000"/>
          </a:ln>
          <a:effectLst/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 defTabSz="685800" eaLnBrk="1" hangingPunct="1">
              <a:defRPr/>
            </a:pPr>
            <a:r>
              <a:rPr lang="vi-VN" altLang="zh-CN" sz="360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đơm trái ngọt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Line 13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5503088" y="3977217"/>
            <a:ext cx="709084" cy="0"/>
          </a:xfrm>
          <a:prstGeom prst="line">
            <a:avLst/>
          </a:prstGeom>
          <a:noFill/>
          <a:ln w="9525" cap="rnd">
            <a:solidFill>
              <a:srgbClr val="808080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0" name="AutoShape 14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212170" y="3759201"/>
            <a:ext cx="4394870" cy="448733"/>
          </a:xfrm>
          <a:prstGeom prst="homePlate">
            <a:avLst>
              <a:gd name="adj" fmla="val 137778"/>
            </a:avLst>
          </a:prstGeom>
          <a:noFill/>
          <a:ln w="9525" cap="rnd">
            <a:solidFill>
              <a:srgbClr val="808080"/>
            </a:solidFill>
            <a:prstDash val="sysDot"/>
            <a:miter lim="800000"/>
          </a:ln>
          <a:effectLst/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 defTabSz="685800" eaLnBrk="1" hangingPunct="1">
              <a:defRPr/>
            </a:pPr>
            <a:r>
              <a:rPr lang="en-US" altLang="zh-CN" sz="360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bập bùng 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3" name="Line 13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5835404" y="5027083"/>
            <a:ext cx="709084" cy="0"/>
          </a:xfrm>
          <a:prstGeom prst="line">
            <a:avLst/>
          </a:prstGeom>
          <a:noFill/>
          <a:ln w="9525" cap="rnd">
            <a:solidFill>
              <a:srgbClr val="808080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4" name="AutoShape 14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44488" y="4811183"/>
            <a:ext cx="3467100" cy="446617"/>
          </a:xfrm>
          <a:prstGeom prst="homePlate">
            <a:avLst>
              <a:gd name="adj" fmla="val 137778"/>
            </a:avLst>
          </a:prstGeom>
          <a:noFill/>
          <a:ln w="9525" cap="rnd">
            <a:solidFill>
              <a:srgbClr val="808080"/>
            </a:solidFill>
            <a:prstDash val="sysDot"/>
            <a:miter lim="800000"/>
          </a:ln>
          <a:effectLst/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 defTabSz="685800" eaLnBrk="1" hangingPunct="1">
              <a:defRPr/>
            </a:pPr>
            <a:r>
              <a:rPr lang="en-US" altLang="zh-CN" sz="360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 trò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7180" name="组合 2"/>
          <p:cNvGrpSpPr/>
          <p:nvPr/>
        </p:nvGrpSpPr>
        <p:grpSpPr>
          <a:xfrm>
            <a:off x="4487088" y="2556934"/>
            <a:ext cx="556683" cy="755649"/>
            <a:chOff x="1912093" y="3035874"/>
            <a:chExt cx="556574" cy="754146"/>
          </a:xfrm>
        </p:grpSpPr>
        <p:sp>
          <p:nvSpPr>
            <p:cNvPr id="403" name="Freeform 352"/>
            <p:cNvSpPr>
              <a:spLocks noEditPoints="1"/>
            </p:cNvSpPr>
            <p:nvPr/>
          </p:nvSpPr>
          <p:spPr bwMode="auto">
            <a:xfrm>
              <a:off x="1918436" y="3066040"/>
              <a:ext cx="550231" cy="712865"/>
            </a:xfrm>
            <a:custGeom>
              <a:avLst/>
              <a:gdLst>
                <a:gd name="T0" fmla="*/ 241 w 290"/>
                <a:gd name="T1" fmla="*/ 170 h 374"/>
                <a:gd name="T2" fmla="*/ 272 w 290"/>
                <a:gd name="T3" fmla="*/ 130 h 374"/>
                <a:gd name="T4" fmla="*/ 266 w 290"/>
                <a:gd name="T5" fmla="*/ 67 h 374"/>
                <a:gd name="T6" fmla="*/ 147 w 290"/>
                <a:gd name="T7" fmla="*/ 3 h 374"/>
                <a:gd name="T8" fmla="*/ 50 w 290"/>
                <a:gd name="T9" fmla="*/ 66 h 374"/>
                <a:gd name="T10" fmla="*/ 23 w 290"/>
                <a:gd name="T11" fmla="*/ 152 h 374"/>
                <a:gd name="T12" fmla="*/ 109 w 290"/>
                <a:gd name="T13" fmla="*/ 364 h 374"/>
                <a:gd name="T14" fmla="*/ 239 w 290"/>
                <a:gd name="T15" fmla="*/ 327 h 374"/>
                <a:gd name="T16" fmla="*/ 263 w 290"/>
                <a:gd name="T17" fmla="*/ 209 h 374"/>
                <a:gd name="T18" fmla="*/ 241 w 290"/>
                <a:gd name="T19" fmla="*/ 170 h 374"/>
                <a:gd name="T20" fmla="*/ 186 w 290"/>
                <a:gd name="T21" fmla="*/ 273 h 374"/>
                <a:gd name="T22" fmla="*/ 92 w 290"/>
                <a:gd name="T23" fmla="*/ 253 h 374"/>
                <a:gd name="T24" fmla="*/ 133 w 290"/>
                <a:gd name="T25" fmla="*/ 201 h 374"/>
                <a:gd name="T26" fmla="*/ 186 w 290"/>
                <a:gd name="T27" fmla="*/ 273 h 374"/>
                <a:gd name="T28" fmla="*/ 186 w 290"/>
                <a:gd name="T29" fmla="*/ 141 h 374"/>
                <a:gd name="T30" fmla="*/ 100 w 290"/>
                <a:gd name="T31" fmla="*/ 101 h 374"/>
                <a:gd name="T32" fmla="*/ 150 w 290"/>
                <a:gd name="T33" fmla="*/ 59 h 374"/>
                <a:gd name="T34" fmla="*/ 186 w 290"/>
                <a:gd name="T35" fmla="*/ 141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0" h="374">
                  <a:moveTo>
                    <a:pt x="241" y="170"/>
                  </a:moveTo>
                  <a:cubicBezTo>
                    <a:pt x="246" y="155"/>
                    <a:pt x="266" y="145"/>
                    <a:pt x="272" y="130"/>
                  </a:cubicBezTo>
                  <a:cubicBezTo>
                    <a:pt x="281" y="109"/>
                    <a:pt x="280" y="86"/>
                    <a:pt x="266" y="67"/>
                  </a:cubicBezTo>
                  <a:cubicBezTo>
                    <a:pt x="243" y="35"/>
                    <a:pt x="193" y="5"/>
                    <a:pt x="147" y="3"/>
                  </a:cubicBezTo>
                  <a:cubicBezTo>
                    <a:pt x="99" y="0"/>
                    <a:pt x="68" y="31"/>
                    <a:pt x="50" y="66"/>
                  </a:cubicBezTo>
                  <a:cubicBezTo>
                    <a:pt x="35" y="94"/>
                    <a:pt x="27" y="127"/>
                    <a:pt x="23" y="152"/>
                  </a:cubicBezTo>
                  <a:cubicBezTo>
                    <a:pt x="12" y="221"/>
                    <a:pt x="0" y="343"/>
                    <a:pt x="109" y="364"/>
                  </a:cubicBezTo>
                  <a:cubicBezTo>
                    <a:pt x="159" y="374"/>
                    <a:pt x="205" y="359"/>
                    <a:pt x="239" y="327"/>
                  </a:cubicBezTo>
                  <a:cubicBezTo>
                    <a:pt x="269" y="299"/>
                    <a:pt x="290" y="245"/>
                    <a:pt x="263" y="209"/>
                  </a:cubicBezTo>
                  <a:cubicBezTo>
                    <a:pt x="251" y="194"/>
                    <a:pt x="233" y="189"/>
                    <a:pt x="241" y="170"/>
                  </a:cubicBezTo>
                  <a:moveTo>
                    <a:pt x="186" y="273"/>
                  </a:moveTo>
                  <a:cubicBezTo>
                    <a:pt x="152" y="295"/>
                    <a:pt x="88" y="324"/>
                    <a:pt x="92" y="253"/>
                  </a:cubicBezTo>
                  <a:cubicBezTo>
                    <a:pt x="92" y="253"/>
                    <a:pt x="99" y="205"/>
                    <a:pt x="133" y="201"/>
                  </a:cubicBezTo>
                  <a:cubicBezTo>
                    <a:pt x="167" y="198"/>
                    <a:pt x="220" y="251"/>
                    <a:pt x="186" y="273"/>
                  </a:cubicBezTo>
                  <a:moveTo>
                    <a:pt x="186" y="141"/>
                  </a:moveTo>
                  <a:cubicBezTo>
                    <a:pt x="148" y="155"/>
                    <a:pt x="80" y="170"/>
                    <a:pt x="100" y="101"/>
                  </a:cubicBezTo>
                  <a:cubicBezTo>
                    <a:pt x="100" y="101"/>
                    <a:pt x="116" y="56"/>
                    <a:pt x="150" y="59"/>
                  </a:cubicBezTo>
                  <a:cubicBezTo>
                    <a:pt x="185" y="63"/>
                    <a:pt x="224" y="126"/>
                    <a:pt x="186" y="141"/>
                  </a:cubicBez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05" name="Freeform 354"/>
            <p:cNvSpPr>
              <a:spLocks noEditPoints="1"/>
            </p:cNvSpPr>
            <p:nvPr/>
          </p:nvSpPr>
          <p:spPr bwMode="auto">
            <a:xfrm>
              <a:off x="2007234" y="3569333"/>
              <a:ext cx="431305" cy="195284"/>
            </a:xfrm>
            <a:custGeom>
              <a:avLst/>
              <a:gdLst>
                <a:gd name="T0" fmla="*/ 59 w 227"/>
                <a:gd name="T1" fmla="*/ 59 h 103"/>
                <a:gd name="T2" fmla="*/ 59 w 227"/>
                <a:gd name="T3" fmla="*/ 55 h 103"/>
                <a:gd name="T4" fmla="*/ 79 w 227"/>
                <a:gd name="T5" fmla="*/ 57 h 103"/>
                <a:gd name="T6" fmla="*/ 79 w 227"/>
                <a:gd name="T7" fmla="*/ 61 h 103"/>
                <a:gd name="T8" fmla="*/ 117 w 227"/>
                <a:gd name="T9" fmla="*/ 50 h 103"/>
                <a:gd name="T10" fmla="*/ 120 w 227"/>
                <a:gd name="T11" fmla="*/ 51 h 103"/>
                <a:gd name="T12" fmla="*/ 100 w 227"/>
                <a:gd name="T13" fmla="*/ 59 h 103"/>
                <a:gd name="T14" fmla="*/ 97 w 227"/>
                <a:gd name="T15" fmla="*/ 58 h 103"/>
                <a:gd name="T16" fmla="*/ 117 w 227"/>
                <a:gd name="T17" fmla="*/ 50 h 103"/>
                <a:gd name="T18" fmla="*/ 215 w 227"/>
                <a:gd name="T19" fmla="*/ 5 h 103"/>
                <a:gd name="T20" fmla="*/ 153 w 227"/>
                <a:gd name="T21" fmla="*/ 28 h 103"/>
                <a:gd name="T22" fmla="*/ 137 w 227"/>
                <a:gd name="T23" fmla="*/ 44 h 103"/>
                <a:gd name="T24" fmla="*/ 134 w 227"/>
                <a:gd name="T25" fmla="*/ 43 h 103"/>
                <a:gd name="T26" fmla="*/ 149 w 227"/>
                <a:gd name="T27" fmla="*/ 29 h 103"/>
                <a:gd name="T28" fmla="*/ 0 w 227"/>
                <a:gd name="T29" fmla="*/ 63 h 103"/>
                <a:gd name="T30" fmla="*/ 174 w 227"/>
                <a:gd name="T31" fmla="*/ 61 h 103"/>
                <a:gd name="T32" fmla="*/ 215 w 227"/>
                <a:gd name="T33" fmla="*/ 5 h 103"/>
                <a:gd name="T34" fmla="*/ 215 w 227"/>
                <a:gd name="T35" fmla="*/ 5 h 103"/>
                <a:gd name="T36" fmla="*/ 168 w 227"/>
                <a:gd name="T37" fmla="*/ 67 h 103"/>
                <a:gd name="T38" fmla="*/ 0 w 227"/>
                <a:gd name="T39" fmla="*/ 66 h 103"/>
                <a:gd name="T40" fmla="*/ 61 w 227"/>
                <a:gd name="T41" fmla="*/ 100 h 103"/>
                <a:gd name="T42" fmla="*/ 62 w 227"/>
                <a:gd name="T43" fmla="*/ 100 h 103"/>
                <a:gd name="T44" fmla="*/ 62 w 227"/>
                <a:gd name="T45" fmla="*/ 100 h 103"/>
                <a:gd name="T46" fmla="*/ 92 w 227"/>
                <a:gd name="T47" fmla="*/ 103 h 103"/>
                <a:gd name="T48" fmla="*/ 192 w 227"/>
                <a:gd name="T49" fmla="*/ 63 h 103"/>
                <a:gd name="T50" fmla="*/ 192 w 227"/>
                <a:gd name="T51" fmla="*/ 63 h 103"/>
                <a:gd name="T52" fmla="*/ 192 w 227"/>
                <a:gd name="T53" fmla="*/ 63 h 103"/>
                <a:gd name="T54" fmla="*/ 193 w 227"/>
                <a:gd name="T55" fmla="*/ 63 h 103"/>
                <a:gd name="T56" fmla="*/ 193 w 227"/>
                <a:gd name="T57" fmla="*/ 62 h 103"/>
                <a:gd name="T58" fmla="*/ 193 w 227"/>
                <a:gd name="T59" fmla="*/ 62 h 103"/>
                <a:gd name="T60" fmla="*/ 193 w 227"/>
                <a:gd name="T61" fmla="*/ 62 h 103"/>
                <a:gd name="T62" fmla="*/ 227 w 227"/>
                <a:gd name="T63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7" h="103">
                  <a:moveTo>
                    <a:pt x="79" y="61"/>
                  </a:moveTo>
                  <a:cubicBezTo>
                    <a:pt x="73" y="61"/>
                    <a:pt x="66" y="60"/>
                    <a:pt x="59" y="59"/>
                  </a:cubicBezTo>
                  <a:cubicBezTo>
                    <a:pt x="58" y="59"/>
                    <a:pt x="57" y="58"/>
                    <a:pt x="57" y="57"/>
                  </a:cubicBezTo>
                  <a:cubicBezTo>
                    <a:pt x="58" y="56"/>
                    <a:pt x="58" y="55"/>
                    <a:pt x="59" y="55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66" y="56"/>
                    <a:pt x="73" y="57"/>
                    <a:pt x="79" y="57"/>
                  </a:cubicBezTo>
                  <a:cubicBezTo>
                    <a:pt x="80" y="57"/>
                    <a:pt x="81" y="58"/>
                    <a:pt x="81" y="59"/>
                  </a:cubicBezTo>
                  <a:cubicBezTo>
                    <a:pt x="81" y="60"/>
                    <a:pt x="80" y="61"/>
                    <a:pt x="79" y="61"/>
                  </a:cubicBezTo>
                  <a:cubicBezTo>
                    <a:pt x="79" y="61"/>
                    <a:pt x="79" y="61"/>
                    <a:pt x="79" y="61"/>
                  </a:cubicBezTo>
                  <a:moveTo>
                    <a:pt x="117" y="50"/>
                  </a:moveTo>
                  <a:cubicBezTo>
                    <a:pt x="118" y="49"/>
                    <a:pt x="118" y="49"/>
                    <a:pt x="118" y="49"/>
                  </a:cubicBezTo>
                  <a:cubicBezTo>
                    <a:pt x="119" y="49"/>
                    <a:pt x="120" y="50"/>
                    <a:pt x="120" y="51"/>
                  </a:cubicBezTo>
                  <a:cubicBezTo>
                    <a:pt x="121" y="52"/>
                    <a:pt x="120" y="53"/>
                    <a:pt x="119" y="53"/>
                  </a:cubicBezTo>
                  <a:cubicBezTo>
                    <a:pt x="113" y="56"/>
                    <a:pt x="106" y="58"/>
                    <a:pt x="100" y="59"/>
                  </a:cubicBezTo>
                  <a:cubicBezTo>
                    <a:pt x="99" y="59"/>
                    <a:pt x="99" y="59"/>
                    <a:pt x="99" y="59"/>
                  </a:cubicBezTo>
                  <a:cubicBezTo>
                    <a:pt x="98" y="59"/>
                    <a:pt x="97" y="59"/>
                    <a:pt x="97" y="58"/>
                  </a:cubicBezTo>
                  <a:cubicBezTo>
                    <a:pt x="97" y="57"/>
                    <a:pt x="98" y="55"/>
                    <a:pt x="99" y="55"/>
                  </a:cubicBezTo>
                  <a:cubicBezTo>
                    <a:pt x="105" y="54"/>
                    <a:pt x="111" y="52"/>
                    <a:pt x="117" y="50"/>
                  </a:cubicBezTo>
                  <a:cubicBezTo>
                    <a:pt x="117" y="50"/>
                    <a:pt x="117" y="50"/>
                    <a:pt x="117" y="50"/>
                  </a:cubicBezTo>
                  <a:moveTo>
                    <a:pt x="215" y="5"/>
                  </a:moveTo>
                  <a:cubicBezTo>
                    <a:pt x="194" y="13"/>
                    <a:pt x="173" y="21"/>
                    <a:pt x="153" y="28"/>
                  </a:cubicBezTo>
                  <a:cubicBezTo>
                    <a:pt x="153" y="28"/>
                    <a:pt x="153" y="28"/>
                    <a:pt x="153" y="28"/>
                  </a:cubicBezTo>
                  <a:cubicBezTo>
                    <a:pt x="154" y="29"/>
                    <a:pt x="154" y="30"/>
                    <a:pt x="153" y="31"/>
                  </a:cubicBezTo>
                  <a:cubicBezTo>
                    <a:pt x="148" y="36"/>
                    <a:pt x="143" y="40"/>
                    <a:pt x="137" y="44"/>
                  </a:cubicBezTo>
                  <a:cubicBezTo>
                    <a:pt x="137" y="44"/>
                    <a:pt x="136" y="44"/>
                    <a:pt x="136" y="44"/>
                  </a:cubicBezTo>
                  <a:cubicBezTo>
                    <a:pt x="135" y="44"/>
                    <a:pt x="135" y="44"/>
                    <a:pt x="134" y="43"/>
                  </a:cubicBezTo>
                  <a:cubicBezTo>
                    <a:pt x="134" y="42"/>
                    <a:pt x="134" y="41"/>
                    <a:pt x="135" y="40"/>
                  </a:cubicBezTo>
                  <a:cubicBezTo>
                    <a:pt x="140" y="37"/>
                    <a:pt x="145" y="33"/>
                    <a:pt x="149" y="29"/>
                  </a:cubicBezTo>
                  <a:cubicBezTo>
                    <a:pt x="145" y="30"/>
                    <a:pt x="140" y="32"/>
                    <a:pt x="136" y="33"/>
                  </a:cubicBezTo>
                  <a:cubicBezTo>
                    <a:pt x="90" y="47"/>
                    <a:pt x="45" y="56"/>
                    <a:pt x="0" y="63"/>
                  </a:cubicBezTo>
                  <a:cubicBezTo>
                    <a:pt x="23" y="83"/>
                    <a:pt x="53" y="93"/>
                    <a:pt x="84" y="93"/>
                  </a:cubicBezTo>
                  <a:cubicBezTo>
                    <a:pt x="116" y="93"/>
                    <a:pt x="149" y="82"/>
                    <a:pt x="174" y="61"/>
                  </a:cubicBezTo>
                  <a:cubicBezTo>
                    <a:pt x="188" y="50"/>
                    <a:pt x="201" y="34"/>
                    <a:pt x="210" y="17"/>
                  </a:cubicBezTo>
                  <a:cubicBezTo>
                    <a:pt x="212" y="13"/>
                    <a:pt x="213" y="9"/>
                    <a:pt x="215" y="5"/>
                  </a:cubicBezTo>
                  <a:moveTo>
                    <a:pt x="227" y="0"/>
                  </a:moveTo>
                  <a:cubicBezTo>
                    <a:pt x="223" y="2"/>
                    <a:pt x="219" y="3"/>
                    <a:pt x="215" y="5"/>
                  </a:cubicBezTo>
                  <a:cubicBezTo>
                    <a:pt x="213" y="9"/>
                    <a:pt x="212" y="13"/>
                    <a:pt x="210" y="17"/>
                  </a:cubicBezTo>
                  <a:cubicBezTo>
                    <a:pt x="200" y="37"/>
                    <a:pt x="186" y="54"/>
                    <a:pt x="168" y="67"/>
                  </a:cubicBezTo>
                  <a:cubicBezTo>
                    <a:pt x="142" y="85"/>
                    <a:pt x="111" y="94"/>
                    <a:pt x="81" y="94"/>
                  </a:cubicBezTo>
                  <a:cubicBezTo>
                    <a:pt x="51" y="94"/>
                    <a:pt x="22" y="85"/>
                    <a:pt x="0" y="66"/>
                  </a:cubicBezTo>
                  <a:cubicBezTo>
                    <a:pt x="14" y="82"/>
                    <a:pt x="34" y="94"/>
                    <a:pt x="61" y="100"/>
                  </a:cubicBezTo>
                  <a:cubicBezTo>
                    <a:pt x="61" y="100"/>
                    <a:pt x="61" y="100"/>
                    <a:pt x="61" y="100"/>
                  </a:cubicBezTo>
                  <a:cubicBezTo>
                    <a:pt x="61" y="100"/>
                    <a:pt x="61" y="100"/>
                    <a:pt x="62" y="100"/>
                  </a:cubicBezTo>
                  <a:cubicBezTo>
                    <a:pt x="62" y="100"/>
                    <a:pt x="62" y="100"/>
                    <a:pt x="62" y="100"/>
                  </a:cubicBezTo>
                  <a:cubicBezTo>
                    <a:pt x="62" y="100"/>
                    <a:pt x="62" y="100"/>
                    <a:pt x="62" y="100"/>
                  </a:cubicBezTo>
                  <a:cubicBezTo>
                    <a:pt x="62" y="100"/>
                    <a:pt x="62" y="100"/>
                    <a:pt x="62" y="100"/>
                  </a:cubicBezTo>
                  <a:cubicBezTo>
                    <a:pt x="62" y="100"/>
                    <a:pt x="62" y="100"/>
                    <a:pt x="62" y="100"/>
                  </a:cubicBezTo>
                  <a:cubicBezTo>
                    <a:pt x="72" y="102"/>
                    <a:pt x="82" y="103"/>
                    <a:pt x="92" y="103"/>
                  </a:cubicBezTo>
                  <a:cubicBezTo>
                    <a:pt x="130" y="103"/>
                    <a:pt x="165" y="88"/>
                    <a:pt x="192" y="63"/>
                  </a:cubicBezTo>
                  <a:cubicBezTo>
                    <a:pt x="192" y="63"/>
                    <a:pt x="192" y="63"/>
                    <a:pt x="192" y="63"/>
                  </a:cubicBezTo>
                  <a:cubicBezTo>
                    <a:pt x="192" y="63"/>
                    <a:pt x="192" y="63"/>
                    <a:pt x="192" y="63"/>
                  </a:cubicBezTo>
                  <a:cubicBezTo>
                    <a:pt x="192" y="63"/>
                    <a:pt x="192" y="63"/>
                    <a:pt x="192" y="63"/>
                  </a:cubicBezTo>
                  <a:cubicBezTo>
                    <a:pt x="192" y="63"/>
                    <a:pt x="192" y="63"/>
                    <a:pt x="192" y="63"/>
                  </a:cubicBezTo>
                  <a:cubicBezTo>
                    <a:pt x="192" y="63"/>
                    <a:pt x="192" y="63"/>
                    <a:pt x="192" y="63"/>
                  </a:cubicBezTo>
                  <a:cubicBezTo>
                    <a:pt x="192" y="63"/>
                    <a:pt x="192" y="63"/>
                    <a:pt x="192" y="63"/>
                  </a:cubicBezTo>
                  <a:cubicBezTo>
                    <a:pt x="192" y="63"/>
                    <a:pt x="193" y="63"/>
                    <a:pt x="193" y="63"/>
                  </a:cubicBezTo>
                  <a:cubicBezTo>
                    <a:pt x="193" y="63"/>
                    <a:pt x="193" y="63"/>
                    <a:pt x="193" y="63"/>
                  </a:cubicBezTo>
                  <a:cubicBezTo>
                    <a:pt x="193" y="63"/>
                    <a:pt x="193" y="62"/>
                    <a:pt x="193" y="62"/>
                  </a:cubicBezTo>
                  <a:cubicBezTo>
                    <a:pt x="193" y="62"/>
                    <a:pt x="193" y="62"/>
                    <a:pt x="193" y="62"/>
                  </a:cubicBezTo>
                  <a:cubicBezTo>
                    <a:pt x="193" y="62"/>
                    <a:pt x="193" y="62"/>
                    <a:pt x="193" y="62"/>
                  </a:cubicBezTo>
                  <a:cubicBezTo>
                    <a:pt x="193" y="62"/>
                    <a:pt x="193" y="62"/>
                    <a:pt x="193" y="62"/>
                  </a:cubicBezTo>
                  <a:cubicBezTo>
                    <a:pt x="193" y="62"/>
                    <a:pt x="193" y="62"/>
                    <a:pt x="193" y="62"/>
                  </a:cubicBezTo>
                  <a:cubicBezTo>
                    <a:pt x="193" y="62"/>
                    <a:pt x="193" y="62"/>
                    <a:pt x="193" y="62"/>
                  </a:cubicBezTo>
                  <a:cubicBezTo>
                    <a:pt x="209" y="46"/>
                    <a:pt x="223" y="23"/>
                    <a:pt x="227" y="0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06" name="Freeform 355"/>
            <p:cNvSpPr/>
            <p:nvPr/>
          </p:nvSpPr>
          <p:spPr bwMode="auto">
            <a:xfrm>
              <a:off x="1912093" y="3035874"/>
              <a:ext cx="528032" cy="754146"/>
            </a:xfrm>
            <a:custGeom>
              <a:avLst/>
              <a:gdLst>
                <a:gd name="T0" fmla="*/ 44 w 278"/>
                <a:gd name="T1" fmla="*/ 73 h 396"/>
                <a:gd name="T2" fmla="*/ 177 w 278"/>
                <a:gd name="T3" fmla="*/ 17 h 396"/>
                <a:gd name="T4" fmla="*/ 270 w 278"/>
                <a:gd name="T5" fmla="*/ 119 h 396"/>
                <a:gd name="T6" fmla="*/ 237 w 278"/>
                <a:gd name="T7" fmla="*/ 172 h 396"/>
                <a:gd name="T8" fmla="*/ 235 w 278"/>
                <a:gd name="T9" fmla="*/ 196 h 396"/>
                <a:gd name="T10" fmla="*/ 252 w 278"/>
                <a:gd name="T11" fmla="*/ 213 h 396"/>
                <a:gd name="T12" fmla="*/ 267 w 278"/>
                <a:gd name="T13" fmla="*/ 242 h 396"/>
                <a:gd name="T14" fmla="*/ 224 w 278"/>
                <a:gd name="T15" fmla="*/ 341 h 396"/>
                <a:gd name="T16" fmla="*/ 22 w 278"/>
                <a:gd name="T17" fmla="*/ 302 h 396"/>
                <a:gd name="T18" fmla="*/ 12 w 278"/>
                <a:gd name="T19" fmla="*/ 203 h 396"/>
                <a:gd name="T20" fmla="*/ 44 w 278"/>
                <a:gd name="T21" fmla="*/ 73 h 396"/>
                <a:gd name="T22" fmla="*/ 43 w 278"/>
                <a:gd name="T23" fmla="*/ 73 h 396"/>
                <a:gd name="T24" fmla="*/ 16 w 278"/>
                <a:gd name="T25" fmla="*/ 288 h 396"/>
                <a:gd name="T26" fmla="*/ 218 w 278"/>
                <a:gd name="T27" fmla="*/ 347 h 396"/>
                <a:gd name="T28" fmla="*/ 267 w 278"/>
                <a:gd name="T29" fmla="*/ 277 h 396"/>
                <a:gd name="T30" fmla="*/ 260 w 278"/>
                <a:gd name="T31" fmla="*/ 220 h 396"/>
                <a:gd name="T32" fmla="*/ 239 w 278"/>
                <a:gd name="T33" fmla="*/ 197 h 396"/>
                <a:gd name="T34" fmla="*/ 257 w 278"/>
                <a:gd name="T35" fmla="*/ 150 h 396"/>
                <a:gd name="T36" fmla="*/ 258 w 278"/>
                <a:gd name="T37" fmla="*/ 69 h 396"/>
                <a:gd name="T38" fmla="*/ 124 w 278"/>
                <a:gd name="T39" fmla="*/ 9 h 396"/>
                <a:gd name="T40" fmla="*/ 43 w 278"/>
                <a:gd name="T41" fmla="*/ 73 h 396"/>
                <a:gd name="T42" fmla="*/ 44 w 278"/>
                <a:gd name="T43" fmla="*/ 73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8" h="396">
                  <a:moveTo>
                    <a:pt x="44" y="73"/>
                  </a:moveTo>
                  <a:cubicBezTo>
                    <a:pt x="72" y="20"/>
                    <a:pt x="120" y="0"/>
                    <a:pt x="177" y="17"/>
                  </a:cubicBezTo>
                  <a:cubicBezTo>
                    <a:pt x="221" y="31"/>
                    <a:pt x="274" y="68"/>
                    <a:pt x="270" y="119"/>
                  </a:cubicBezTo>
                  <a:cubicBezTo>
                    <a:pt x="269" y="144"/>
                    <a:pt x="248" y="154"/>
                    <a:pt x="237" y="172"/>
                  </a:cubicBezTo>
                  <a:cubicBezTo>
                    <a:pt x="232" y="180"/>
                    <a:pt x="231" y="188"/>
                    <a:pt x="235" y="196"/>
                  </a:cubicBezTo>
                  <a:cubicBezTo>
                    <a:pt x="239" y="202"/>
                    <a:pt x="247" y="208"/>
                    <a:pt x="252" y="213"/>
                  </a:cubicBezTo>
                  <a:cubicBezTo>
                    <a:pt x="260" y="221"/>
                    <a:pt x="265" y="231"/>
                    <a:pt x="267" y="242"/>
                  </a:cubicBezTo>
                  <a:cubicBezTo>
                    <a:pt x="277" y="279"/>
                    <a:pt x="251" y="319"/>
                    <a:pt x="224" y="341"/>
                  </a:cubicBezTo>
                  <a:cubicBezTo>
                    <a:pt x="161" y="393"/>
                    <a:pt x="53" y="382"/>
                    <a:pt x="22" y="302"/>
                  </a:cubicBezTo>
                  <a:cubicBezTo>
                    <a:pt x="10" y="271"/>
                    <a:pt x="10" y="236"/>
                    <a:pt x="12" y="203"/>
                  </a:cubicBezTo>
                  <a:cubicBezTo>
                    <a:pt x="15" y="158"/>
                    <a:pt x="24" y="113"/>
                    <a:pt x="44" y="73"/>
                  </a:cubicBezTo>
                  <a:cubicBezTo>
                    <a:pt x="45" y="71"/>
                    <a:pt x="43" y="73"/>
                    <a:pt x="43" y="73"/>
                  </a:cubicBezTo>
                  <a:cubicBezTo>
                    <a:pt x="12" y="135"/>
                    <a:pt x="0" y="220"/>
                    <a:pt x="16" y="288"/>
                  </a:cubicBezTo>
                  <a:cubicBezTo>
                    <a:pt x="37" y="380"/>
                    <a:pt x="147" y="396"/>
                    <a:pt x="218" y="347"/>
                  </a:cubicBezTo>
                  <a:cubicBezTo>
                    <a:pt x="242" y="330"/>
                    <a:pt x="259" y="305"/>
                    <a:pt x="267" y="277"/>
                  </a:cubicBezTo>
                  <a:cubicBezTo>
                    <a:pt x="273" y="258"/>
                    <a:pt x="270" y="237"/>
                    <a:pt x="260" y="220"/>
                  </a:cubicBezTo>
                  <a:cubicBezTo>
                    <a:pt x="255" y="211"/>
                    <a:pt x="246" y="204"/>
                    <a:pt x="239" y="197"/>
                  </a:cubicBezTo>
                  <a:cubicBezTo>
                    <a:pt x="223" y="181"/>
                    <a:pt x="246" y="162"/>
                    <a:pt x="257" y="150"/>
                  </a:cubicBezTo>
                  <a:cubicBezTo>
                    <a:pt x="278" y="128"/>
                    <a:pt x="275" y="92"/>
                    <a:pt x="258" y="69"/>
                  </a:cubicBezTo>
                  <a:cubicBezTo>
                    <a:pt x="229" y="30"/>
                    <a:pt x="172" y="4"/>
                    <a:pt x="124" y="9"/>
                  </a:cubicBezTo>
                  <a:cubicBezTo>
                    <a:pt x="87" y="13"/>
                    <a:pt x="60" y="42"/>
                    <a:pt x="43" y="73"/>
                  </a:cubicBezTo>
                  <a:cubicBezTo>
                    <a:pt x="42" y="75"/>
                    <a:pt x="43" y="73"/>
                    <a:pt x="44" y="73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07" name="Freeform 356"/>
            <p:cNvSpPr>
              <a:spLocks noEditPoints="1"/>
            </p:cNvSpPr>
            <p:nvPr/>
          </p:nvSpPr>
          <p:spPr bwMode="auto">
            <a:xfrm>
              <a:off x="1981863" y="3115258"/>
              <a:ext cx="374220" cy="508056"/>
            </a:xfrm>
            <a:custGeom>
              <a:avLst/>
              <a:gdLst>
                <a:gd name="T0" fmla="*/ 162 w 197"/>
                <a:gd name="T1" fmla="*/ 267 h 267"/>
                <a:gd name="T2" fmla="*/ 13 w 197"/>
                <a:gd name="T3" fmla="*/ 245 h 267"/>
                <a:gd name="T4" fmla="*/ 21 w 197"/>
                <a:gd name="T5" fmla="*/ 266 h 267"/>
                <a:gd name="T6" fmla="*/ 24 w 197"/>
                <a:gd name="T7" fmla="*/ 263 h 267"/>
                <a:gd name="T8" fmla="*/ 13 w 197"/>
                <a:gd name="T9" fmla="*/ 245 h 267"/>
                <a:gd name="T10" fmla="*/ 176 w 197"/>
                <a:gd name="T11" fmla="*/ 251 h 267"/>
                <a:gd name="T12" fmla="*/ 179 w 197"/>
                <a:gd name="T13" fmla="*/ 253 h 267"/>
                <a:gd name="T14" fmla="*/ 187 w 197"/>
                <a:gd name="T15" fmla="*/ 233 h 267"/>
                <a:gd name="T16" fmla="*/ 1 w 197"/>
                <a:gd name="T17" fmla="*/ 209 h 267"/>
                <a:gd name="T18" fmla="*/ 7 w 197"/>
                <a:gd name="T19" fmla="*/ 230 h 267"/>
                <a:gd name="T20" fmla="*/ 3 w 197"/>
                <a:gd name="T21" fmla="*/ 206 h 267"/>
                <a:gd name="T22" fmla="*/ 192 w 197"/>
                <a:gd name="T23" fmla="*/ 196 h 267"/>
                <a:gd name="T24" fmla="*/ 191 w 197"/>
                <a:gd name="T25" fmla="*/ 215 h 267"/>
                <a:gd name="T26" fmla="*/ 195 w 197"/>
                <a:gd name="T27" fmla="*/ 216 h 267"/>
                <a:gd name="T28" fmla="*/ 194 w 197"/>
                <a:gd name="T29" fmla="*/ 194 h 267"/>
                <a:gd name="T30" fmla="*/ 0 w 197"/>
                <a:gd name="T31" fmla="*/ 183 h 267"/>
                <a:gd name="T32" fmla="*/ 2 w 197"/>
                <a:gd name="T33" fmla="*/ 191 h 267"/>
                <a:gd name="T34" fmla="*/ 4 w 197"/>
                <a:gd name="T35" fmla="*/ 183 h 267"/>
                <a:gd name="T36" fmla="*/ 2 w 197"/>
                <a:gd name="T37" fmla="*/ 167 h 267"/>
                <a:gd name="T38" fmla="*/ 175 w 197"/>
                <a:gd name="T39" fmla="*/ 162 h 267"/>
                <a:gd name="T40" fmla="*/ 189 w 197"/>
                <a:gd name="T41" fmla="*/ 179 h 267"/>
                <a:gd name="T42" fmla="*/ 186 w 197"/>
                <a:gd name="T43" fmla="*/ 168 h 267"/>
                <a:gd name="T44" fmla="*/ 6 w 197"/>
                <a:gd name="T45" fmla="*/ 127 h 267"/>
                <a:gd name="T46" fmla="*/ 4 w 197"/>
                <a:gd name="T47" fmla="*/ 151 h 267"/>
                <a:gd name="T48" fmla="*/ 8 w 197"/>
                <a:gd name="T49" fmla="*/ 129 h 267"/>
                <a:gd name="T50" fmla="*/ 175 w 197"/>
                <a:gd name="T51" fmla="*/ 124 h 267"/>
                <a:gd name="T52" fmla="*/ 166 w 197"/>
                <a:gd name="T53" fmla="*/ 137 h 267"/>
                <a:gd name="T54" fmla="*/ 167 w 197"/>
                <a:gd name="T55" fmla="*/ 146 h 267"/>
                <a:gd name="T56" fmla="*/ 177 w 197"/>
                <a:gd name="T57" fmla="*/ 128 h 267"/>
                <a:gd name="T58" fmla="*/ 195 w 197"/>
                <a:gd name="T59" fmla="*/ 90 h 267"/>
                <a:gd name="T60" fmla="*/ 187 w 197"/>
                <a:gd name="T61" fmla="*/ 110 h 267"/>
                <a:gd name="T62" fmla="*/ 190 w 197"/>
                <a:gd name="T63" fmla="*/ 112 h 267"/>
                <a:gd name="T64" fmla="*/ 195 w 197"/>
                <a:gd name="T65" fmla="*/ 91 h 267"/>
                <a:gd name="T66" fmla="*/ 12 w 197"/>
                <a:gd name="T67" fmla="*/ 89 h 267"/>
                <a:gd name="T68" fmla="*/ 9 w 197"/>
                <a:gd name="T69" fmla="*/ 111 h 267"/>
                <a:gd name="T70" fmla="*/ 14 w 197"/>
                <a:gd name="T71" fmla="*/ 88 h 267"/>
                <a:gd name="T72" fmla="*/ 186 w 197"/>
                <a:gd name="T73" fmla="*/ 53 h 267"/>
                <a:gd name="T74" fmla="*/ 193 w 197"/>
                <a:gd name="T75" fmla="*/ 73 h 267"/>
                <a:gd name="T76" fmla="*/ 197 w 197"/>
                <a:gd name="T77" fmla="*/ 72 h 267"/>
                <a:gd name="T78" fmla="*/ 187 w 197"/>
                <a:gd name="T79" fmla="*/ 52 h 267"/>
                <a:gd name="T80" fmla="*/ 25 w 197"/>
                <a:gd name="T81" fmla="*/ 53 h 267"/>
                <a:gd name="T82" fmla="*/ 20 w 197"/>
                <a:gd name="T83" fmla="*/ 72 h 267"/>
                <a:gd name="T84" fmla="*/ 38 w 197"/>
                <a:gd name="T85" fmla="*/ 38 h 267"/>
                <a:gd name="T86" fmla="*/ 159 w 197"/>
                <a:gd name="T87" fmla="*/ 24 h 267"/>
                <a:gd name="T88" fmla="*/ 173 w 197"/>
                <a:gd name="T89" fmla="*/ 40 h 267"/>
                <a:gd name="T90" fmla="*/ 176 w 197"/>
                <a:gd name="T91" fmla="*/ 37 h 267"/>
                <a:gd name="T92" fmla="*/ 66 w 197"/>
                <a:gd name="T93" fmla="*/ 8 h 267"/>
                <a:gd name="T94" fmla="*/ 48 w 197"/>
                <a:gd name="T95" fmla="*/ 23 h 267"/>
                <a:gd name="T96" fmla="*/ 66 w 197"/>
                <a:gd name="T97" fmla="*/ 11 h 267"/>
                <a:gd name="T98" fmla="*/ 124 w 197"/>
                <a:gd name="T99" fmla="*/ 5 h 267"/>
                <a:gd name="T100" fmla="*/ 141 w 197"/>
                <a:gd name="T101" fmla="*/ 17 h 267"/>
                <a:gd name="T102" fmla="*/ 143 w 197"/>
                <a:gd name="T103" fmla="*/ 13 h 267"/>
                <a:gd name="T104" fmla="*/ 95 w 197"/>
                <a:gd name="T105" fmla="*/ 0 h 267"/>
                <a:gd name="T106" fmla="*/ 84 w 197"/>
                <a:gd name="T107" fmla="*/ 5 h 267"/>
                <a:gd name="T108" fmla="*/ 99 w 197"/>
                <a:gd name="T109" fmla="*/ 4 h 267"/>
                <a:gd name="T110" fmla="*/ 106 w 197"/>
                <a:gd name="T111" fmla="*/ 3 h 267"/>
                <a:gd name="T112" fmla="*/ 96 w 197"/>
                <a:gd name="T113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97" h="267">
                  <a:moveTo>
                    <a:pt x="164" y="265"/>
                  </a:moveTo>
                  <a:cubicBezTo>
                    <a:pt x="164" y="265"/>
                    <a:pt x="163" y="266"/>
                    <a:pt x="163" y="266"/>
                  </a:cubicBezTo>
                  <a:cubicBezTo>
                    <a:pt x="163" y="266"/>
                    <a:pt x="162" y="267"/>
                    <a:pt x="162" y="267"/>
                  </a:cubicBezTo>
                  <a:cubicBezTo>
                    <a:pt x="163" y="267"/>
                    <a:pt x="164" y="266"/>
                    <a:pt x="166" y="266"/>
                  </a:cubicBezTo>
                  <a:cubicBezTo>
                    <a:pt x="165" y="266"/>
                    <a:pt x="165" y="265"/>
                    <a:pt x="164" y="265"/>
                  </a:cubicBezTo>
                  <a:moveTo>
                    <a:pt x="13" y="245"/>
                  </a:moveTo>
                  <a:cubicBezTo>
                    <a:pt x="13" y="245"/>
                    <a:pt x="12" y="245"/>
                    <a:pt x="12" y="245"/>
                  </a:cubicBezTo>
                  <a:cubicBezTo>
                    <a:pt x="11" y="246"/>
                    <a:pt x="11" y="247"/>
                    <a:pt x="11" y="248"/>
                  </a:cubicBezTo>
                  <a:cubicBezTo>
                    <a:pt x="14" y="254"/>
                    <a:pt x="17" y="260"/>
                    <a:pt x="21" y="266"/>
                  </a:cubicBezTo>
                  <a:cubicBezTo>
                    <a:pt x="21" y="266"/>
                    <a:pt x="22" y="267"/>
                    <a:pt x="23" y="267"/>
                  </a:cubicBezTo>
                  <a:cubicBezTo>
                    <a:pt x="23" y="267"/>
                    <a:pt x="23" y="266"/>
                    <a:pt x="24" y="266"/>
                  </a:cubicBezTo>
                  <a:cubicBezTo>
                    <a:pt x="25" y="266"/>
                    <a:pt x="25" y="264"/>
                    <a:pt x="24" y="263"/>
                  </a:cubicBezTo>
                  <a:cubicBezTo>
                    <a:pt x="24" y="263"/>
                    <a:pt x="24" y="263"/>
                    <a:pt x="24" y="263"/>
                  </a:cubicBezTo>
                  <a:cubicBezTo>
                    <a:pt x="20" y="258"/>
                    <a:pt x="17" y="252"/>
                    <a:pt x="15" y="246"/>
                  </a:cubicBezTo>
                  <a:cubicBezTo>
                    <a:pt x="14" y="246"/>
                    <a:pt x="14" y="245"/>
                    <a:pt x="13" y="245"/>
                  </a:cubicBezTo>
                  <a:moveTo>
                    <a:pt x="187" y="233"/>
                  </a:moveTo>
                  <a:cubicBezTo>
                    <a:pt x="186" y="233"/>
                    <a:pt x="185" y="233"/>
                    <a:pt x="185" y="234"/>
                  </a:cubicBezTo>
                  <a:cubicBezTo>
                    <a:pt x="182" y="240"/>
                    <a:pt x="179" y="246"/>
                    <a:pt x="176" y="251"/>
                  </a:cubicBezTo>
                  <a:cubicBezTo>
                    <a:pt x="175" y="252"/>
                    <a:pt x="175" y="253"/>
                    <a:pt x="176" y="254"/>
                  </a:cubicBezTo>
                  <a:cubicBezTo>
                    <a:pt x="177" y="254"/>
                    <a:pt x="177" y="254"/>
                    <a:pt x="177" y="254"/>
                  </a:cubicBezTo>
                  <a:cubicBezTo>
                    <a:pt x="178" y="254"/>
                    <a:pt x="179" y="254"/>
                    <a:pt x="179" y="253"/>
                  </a:cubicBezTo>
                  <a:cubicBezTo>
                    <a:pt x="183" y="248"/>
                    <a:pt x="186" y="242"/>
                    <a:pt x="189" y="235"/>
                  </a:cubicBezTo>
                  <a:cubicBezTo>
                    <a:pt x="189" y="234"/>
                    <a:pt x="189" y="233"/>
                    <a:pt x="188" y="233"/>
                  </a:cubicBezTo>
                  <a:cubicBezTo>
                    <a:pt x="187" y="233"/>
                    <a:pt x="187" y="233"/>
                    <a:pt x="187" y="233"/>
                  </a:cubicBezTo>
                  <a:moveTo>
                    <a:pt x="3" y="206"/>
                  </a:moveTo>
                  <a:cubicBezTo>
                    <a:pt x="3" y="206"/>
                    <a:pt x="3" y="206"/>
                    <a:pt x="3" y="206"/>
                  </a:cubicBezTo>
                  <a:cubicBezTo>
                    <a:pt x="2" y="207"/>
                    <a:pt x="1" y="208"/>
                    <a:pt x="1" y="209"/>
                  </a:cubicBezTo>
                  <a:cubicBezTo>
                    <a:pt x="2" y="215"/>
                    <a:pt x="3" y="222"/>
                    <a:pt x="5" y="229"/>
                  </a:cubicBezTo>
                  <a:cubicBezTo>
                    <a:pt x="5" y="230"/>
                    <a:pt x="6" y="230"/>
                    <a:pt x="7" y="230"/>
                  </a:cubicBezTo>
                  <a:cubicBezTo>
                    <a:pt x="7" y="230"/>
                    <a:pt x="7" y="230"/>
                    <a:pt x="7" y="230"/>
                  </a:cubicBezTo>
                  <a:cubicBezTo>
                    <a:pt x="8" y="230"/>
                    <a:pt x="9" y="229"/>
                    <a:pt x="9" y="228"/>
                  </a:cubicBezTo>
                  <a:cubicBezTo>
                    <a:pt x="7" y="221"/>
                    <a:pt x="6" y="215"/>
                    <a:pt x="5" y="208"/>
                  </a:cubicBezTo>
                  <a:cubicBezTo>
                    <a:pt x="5" y="207"/>
                    <a:pt x="4" y="206"/>
                    <a:pt x="3" y="206"/>
                  </a:cubicBezTo>
                  <a:moveTo>
                    <a:pt x="194" y="194"/>
                  </a:moveTo>
                  <a:cubicBezTo>
                    <a:pt x="194" y="194"/>
                    <a:pt x="194" y="194"/>
                    <a:pt x="194" y="194"/>
                  </a:cubicBezTo>
                  <a:cubicBezTo>
                    <a:pt x="193" y="194"/>
                    <a:pt x="192" y="195"/>
                    <a:pt x="192" y="196"/>
                  </a:cubicBezTo>
                  <a:cubicBezTo>
                    <a:pt x="192" y="196"/>
                    <a:pt x="192" y="196"/>
                    <a:pt x="192" y="196"/>
                  </a:cubicBezTo>
                  <a:cubicBezTo>
                    <a:pt x="192" y="198"/>
                    <a:pt x="192" y="200"/>
                    <a:pt x="192" y="201"/>
                  </a:cubicBezTo>
                  <a:cubicBezTo>
                    <a:pt x="192" y="206"/>
                    <a:pt x="192" y="211"/>
                    <a:pt x="191" y="215"/>
                  </a:cubicBezTo>
                  <a:cubicBezTo>
                    <a:pt x="191" y="216"/>
                    <a:pt x="191" y="217"/>
                    <a:pt x="192" y="218"/>
                  </a:cubicBezTo>
                  <a:cubicBezTo>
                    <a:pt x="193" y="218"/>
                    <a:pt x="193" y="218"/>
                    <a:pt x="193" y="218"/>
                  </a:cubicBezTo>
                  <a:cubicBezTo>
                    <a:pt x="194" y="218"/>
                    <a:pt x="195" y="217"/>
                    <a:pt x="195" y="216"/>
                  </a:cubicBezTo>
                  <a:cubicBezTo>
                    <a:pt x="196" y="211"/>
                    <a:pt x="196" y="206"/>
                    <a:pt x="196" y="201"/>
                  </a:cubicBezTo>
                  <a:cubicBezTo>
                    <a:pt x="196" y="200"/>
                    <a:pt x="196" y="198"/>
                    <a:pt x="196" y="196"/>
                  </a:cubicBezTo>
                  <a:cubicBezTo>
                    <a:pt x="196" y="195"/>
                    <a:pt x="195" y="194"/>
                    <a:pt x="194" y="194"/>
                  </a:cubicBezTo>
                  <a:moveTo>
                    <a:pt x="2" y="167"/>
                  </a:moveTo>
                  <a:cubicBezTo>
                    <a:pt x="1" y="167"/>
                    <a:pt x="0" y="167"/>
                    <a:pt x="0" y="168"/>
                  </a:cubicBezTo>
                  <a:cubicBezTo>
                    <a:pt x="0" y="173"/>
                    <a:pt x="0" y="178"/>
                    <a:pt x="0" y="183"/>
                  </a:cubicBezTo>
                  <a:cubicBezTo>
                    <a:pt x="0" y="185"/>
                    <a:pt x="0" y="187"/>
                    <a:pt x="0" y="189"/>
                  </a:cubicBezTo>
                  <a:cubicBezTo>
                    <a:pt x="0" y="190"/>
                    <a:pt x="1" y="191"/>
                    <a:pt x="2" y="191"/>
                  </a:cubicBezTo>
                  <a:cubicBezTo>
                    <a:pt x="2" y="191"/>
                    <a:pt x="2" y="191"/>
                    <a:pt x="2" y="191"/>
                  </a:cubicBezTo>
                  <a:cubicBezTo>
                    <a:pt x="3" y="190"/>
                    <a:pt x="4" y="190"/>
                    <a:pt x="4" y="188"/>
                  </a:cubicBezTo>
                  <a:cubicBezTo>
                    <a:pt x="4" y="188"/>
                    <a:pt x="4" y="188"/>
                    <a:pt x="4" y="188"/>
                  </a:cubicBezTo>
                  <a:cubicBezTo>
                    <a:pt x="4" y="187"/>
                    <a:pt x="4" y="185"/>
                    <a:pt x="4" y="183"/>
                  </a:cubicBezTo>
                  <a:cubicBezTo>
                    <a:pt x="4" y="178"/>
                    <a:pt x="4" y="173"/>
                    <a:pt x="4" y="169"/>
                  </a:cubicBezTo>
                  <a:cubicBezTo>
                    <a:pt x="4" y="167"/>
                    <a:pt x="3" y="167"/>
                    <a:pt x="2" y="167"/>
                  </a:cubicBezTo>
                  <a:cubicBezTo>
                    <a:pt x="2" y="167"/>
                    <a:pt x="2" y="167"/>
                    <a:pt x="2" y="167"/>
                  </a:cubicBezTo>
                  <a:moveTo>
                    <a:pt x="177" y="159"/>
                  </a:moveTo>
                  <a:cubicBezTo>
                    <a:pt x="176" y="159"/>
                    <a:pt x="176" y="159"/>
                    <a:pt x="175" y="159"/>
                  </a:cubicBezTo>
                  <a:cubicBezTo>
                    <a:pt x="175" y="160"/>
                    <a:pt x="175" y="161"/>
                    <a:pt x="175" y="162"/>
                  </a:cubicBezTo>
                  <a:cubicBezTo>
                    <a:pt x="178" y="165"/>
                    <a:pt x="181" y="167"/>
                    <a:pt x="183" y="171"/>
                  </a:cubicBezTo>
                  <a:cubicBezTo>
                    <a:pt x="185" y="173"/>
                    <a:pt x="186" y="175"/>
                    <a:pt x="187" y="177"/>
                  </a:cubicBezTo>
                  <a:cubicBezTo>
                    <a:pt x="187" y="178"/>
                    <a:pt x="188" y="179"/>
                    <a:pt x="189" y="179"/>
                  </a:cubicBezTo>
                  <a:cubicBezTo>
                    <a:pt x="190" y="178"/>
                    <a:pt x="190" y="178"/>
                    <a:pt x="190" y="178"/>
                  </a:cubicBezTo>
                  <a:cubicBezTo>
                    <a:pt x="191" y="178"/>
                    <a:pt x="191" y="177"/>
                    <a:pt x="191" y="176"/>
                  </a:cubicBezTo>
                  <a:cubicBezTo>
                    <a:pt x="189" y="173"/>
                    <a:pt x="188" y="171"/>
                    <a:pt x="186" y="168"/>
                  </a:cubicBezTo>
                  <a:cubicBezTo>
                    <a:pt x="184" y="165"/>
                    <a:pt x="181" y="162"/>
                    <a:pt x="178" y="159"/>
                  </a:cubicBezTo>
                  <a:cubicBezTo>
                    <a:pt x="178" y="159"/>
                    <a:pt x="177" y="159"/>
                    <a:pt x="177" y="159"/>
                  </a:cubicBezTo>
                  <a:moveTo>
                    <a:pt x="6" y="127"/>
                  </a:moveTo>
                  <a:cubicBezTo>
                    <a:pt x="5" y="127"/>
                    <a:pt x="4" y="127"/>
                    <a:pt x="4" y="128"/>
                  </a:cubicBezTo>
                  <a:cubicBezTo>
                    <a:pt x="3" y="135"/>
                    <a:pt x="2" y="141"/>
                    <a:pt x="2" y="148"/>
                  </a:cubicBezTo>
                  <a:cubicBezTo>
                    <a:pt x="2" y="149"/>
                    <a:pt x="2" y="150"/>
                    <a:pt x="4" y="151"/>
                  </a:cubicBezTo>
                  <a:cubicBezTo>
                    <a:pt x="4" y="151"/>
                    <a:pt x="4" y="151"/>
                    <a:pt x="4" y="151"/>
                  </a:cubicBezTo>
                  <a:cubicBezTo>
                    <a:pt x="5" y="151"/>
                    <a:pt x="6" y="150"/>
                    <a:pt x="6" y="149"/>
                  </a:cubicBezTo>
                  <a:cubicBezTo>
                    <a:pt x="6" y="142"/>
                    <a:pt x="7" y="135"/>
                    <a:pt x="8" y="129"/>
                  </a:cubicBezTo>
                  <a:cubicBezTo>
                    <a:pt x="8" y="128"/>
                    <a:pt x="7" y="127"/>
                    <a:pt x="6" y="127"/>
                  </a:cubicBezTo>
                  <a:cubicBezTo>
                    <a:pt x="6" y="127"/>
                    <a:pt x="6" y="127"/>
                    <a:pt x="6" y="127"/>
                  </a:cubicBezTo>
                  <a:moveTo>
                    <a:pt x="175" y="124"/>
                  </a:moveTo>
                  <a:cubicBezTo>
                    <a:pt x="175" y="124"/>
                    <a:pt x="174" y="125"/>
                    <a:pt x="174" y="125"/>
                  </a:cubicBezTo>
                  <a:cubicBezTo>
                    <a:pt x="174" y="125"/>
                    <a:pt x="174" y="125"/>
                    <a:pt x="174" y="125"/>
                  </a:cubicBezTo>
                  <a:cubicBezTo>
                    <a:pt x="171" y="129"/>
                    <a:pt x="168" y="133"/>
                    <a:pt x="166" y="137"/>
                  </a:cubicBezTo>
                  <a:cubicBezTo>
                    <a:pt x="165" y="140"/>
                    <a:pt x="165" y="142"/>
                    <a:pt x="165" y="144"/>
                  </a:cubicBezTo>
                  <a:cubicBezTo>
                    <a:pt x="165" y="145"/>
                    <a:pt x="166" y="146"/>
                    <a:pt x="167" y="146"/>
                  </a:cubicBezTo>
                  <a:cubicBezTo>
                    <a:pt x="167" y="146"/>
                    <a:pt x="167" y="146"/>
                    <a:pt x="167" y="146"/>
                  </a:cubicBezTo>
                  <a:cubicBezTo>
                    <a:pt x="168" y="146"/>
                    <a:pt x="169" y="145"/>
                    <a:pt x="169" y="144"/>
                  </a:cubicBezTo>
                  <a:cubicBezTo>
                    <a:pt x="169" y="142"/>
                    <a:pt x="169" y="141"/>
                    <a:pt x="170" y="138"/>
                  </a:cubicBezTo>
                  <a:cubicBezTo>
                    <a:pt x="171" y="135"/>
                    <a:pt x="174" y="131"/>
                    <a:pt x="177" y="128"/>
                  </a:cubicBezTo>
                  <a:cubicBezTo>
                    <a:pt x="178" y="127"/>
                    <a:pt x="178" y="126"/>
                    <a:pt x="177" y="125"/>
                  </a:cubicBezTo>
                  <a:cubicBezTo>
                    <a:pt x="176" y="125"/>
                    <a:pt x="176" y="124"/>
                    <a:pt x="175" y="124"/>
                  </a:cubicBezTo>
                  <a:moveTo>
                    <a:pt x="195" y="90"/>
                  </a:moveTo>
                  <a:cubicBezTo>
                    <a:pt x="194" y="90"/>
                    <a:pt x="193" y="91"/>
                    <a:pt x="193" y="92"/>
                  </a:cubicBezTo>
                  <a:cubicBezTo>
                    <a:pt x="192" y="96"/>
                    <a:pt x="191" y="100"/>
                    <a:pt x="190" y="105"/>
                  </a:cubicBezTo>
                  <a:cubicBezTo>
                    <a:pt x="189" y="106"/>
                    <a:pt x="188" y="108"/>
                    <a:pt x="187" y="110"/>
                  </a:cubicBezTo>
                  <a:cubicBezTo>
                    <a:pt x="186" y="111"/>
                    <a:pt x="186" y="112"/>
                    <a:pt x="187" y="113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9" y="113"/>
                    <a:pt x="190" y="113"/>
                    <a:pt x="190" y="112"/>
                  </a:cubicBezTo>
                  <a:cubicBezTo>
                    <a:pt x="191" y="110"/>
                    <a:pt x="193" y="108"/>
                    <a:pt x="193" y="106"/>
                  </a:cubicBezTo>
                  <a:cubicBezTo>
                    <a:pt x="195" y="102"/>
                    <a:pt x="196" y="97"/>
                    <a:pt x="197" y="93"/>
                  </a:cubicBezTo>
                  <a:cubicBezTo>
                    <a:pt x="197" y="92"/>
                    <a:pt x="196" y="91"/>
                    <a:pt x="195" y="91"/>
                  </a:cubicBezTo>
                  <a:cubicBezTo>
                    <a:pt x="195" y="90"/>
                    <a:pt x="195" y="90"/>
                    <a:pt x="195" y="90"/>
                  </a:cubicBezTo>
                  <a:moveTo>
                    <a:pt x="14" y="87"/>
                  </a:moveTo>
                  <a:cubicBezTo>
                    <a:pt x="13" y="87"/>
                    <a:pt x="12" y="88"/>
                    <a:pt x="12" y="89"/>
                  </a:cubicBezTo>
                  <a:cubicBezTo>
                    <a:pt x="10" y="96"/>
                    <a:pt x="8" y="102"/>
                    <a:pt x="7" y="109"/>
                  </a:cubicBezTo>
                  <a:cubicBezTo>
                    <a:pt x="7" y="110"/>
                    <a:pt x="8" y="111"/>
                    <a:pt x="9" y="111"/>
                  </a:cubicBezTo>
                  <a:cubicBezTo>
                    <a:pt x="9" y="111"/>
                    <a:pt x="9" y="111"/>
                    <a:pt x="9" y="111"/>
                  </a:cubicBezTo>
                  <a:cubicBezTo>
                    <a:pt x="10" y="111"/>
                    <a:pt x="11" y="110"/>
                    <a:pt x="11" y="109"/>
                  </a:cubicBezTo>
                  <a:cubicBezTo>
                    <a:pt x="12" y="103"/>
                    <a:pt x="14" y="97"/>
                    <a:pt x="16" y="90"/>
                  </a:cubicBezTo>
                  <a:cubicBezTo>
                    <a:pt x="16" y="89"/>
                    <a:pt x="15" y="88"/>
                    <a:pt x="14" y="88"/>
                  </a:cubicBezTo>
                  <a:cubicBezTo>
                    <a:pt x="14" y="87"/>
                    <a:pt x="14" y="87"/>
                    <a:pt x="14" y="87"/>
                  </a:cubicBezTo>
                  <a:moveTo>
                    <a:pt x="187" y="52"/>
                  </a:moveTo>
                  <a:cubicBezTo>
                    <a:pt x="187" y="52"/>
                    <a:pt x="186" y="52"/>
                    <a:pt x="186" y="53"/>
                  </a:cubicBezTo>
                  <a:cubicBezTo>
                    <a:pt x="185" y="53"/>
                    <a:pt x="185" y="54"/>
                    <a:pt x="185" y="55"/>
                  </a:cubicBezTo>
                  <a:cubicBezTo>
                    <a:pt x="186" y="56"/>
                    <a:pt x="186" y="56"/>
                    <a:pt x="186" y="56"/>
                  </a:cubicBezTo>
                  <a:cubicBezTo>
                    <a:pt x="189" y="61"/>
                    <a:pt x="191" y="67"/>
                    <a:pt x="193" y="73"/>
                  </a:cubicBezTo>
                  <a:cubicBezTo>
                    <a:pt x="193" y="74"/>
                    <a:pt x="194" y="75"/>
                    <a:pt x="195" y="75"/>
                  </a:cubicBezTo>
                  <a:cubicBezTo>
                    <a:pt x="195" y="75"/>
                    <a:pt x="195" y="75"/>
                    <a:pt x="195" y="75"/>
                  </a:cubicBezTo>
                  <a:cubicBezTo>
                    <a:pt x="196" y="74"/>
                    <a:pt x="197" y="73"/>
                    <a:pt x="197" y="72"/>
                  </a:cubicBezTo>
                  <a:cubicBezTo>
                    <a:pt x="195" y="66"/>
                    <a:pt x="193" y="60"/>
                    <a:pt x="189" y="54"/>
                  </a:cubicBezTo>
                  <a:cubicBezTo>
                    <a:pt x="189" y="53"/>
                    <a:pt x="189" y="53"/>
                    <a:pt x="189" y="53"/>
                  </a:cubicBezTo>
                  <a:cubicBezTo>
                    <a:pt x="188" y="53"/>
                    <a:pt x="188" y="52"/>
                    <a:pt x="187" y="52"/>
                  </a:cubicBezTo>
                  <a:moveTo>
                    <a:pt x="37" y="34"/>
                  </a:moveTo>
                  <a:cubicBezTo>
                    <a:pt x="36" y="34"/>
                    <a:pt x="35" y="35"/>
                    <a:pt x="35" y="35"/>
                  </a:cubicBezTo>
                  <a:cubicBezTo>
                    <a:pt x="31" y="41"/>
                    <a:pt x="28" y="47"/>
                    <a:pt x="25" y="53"/>
                  </a:cubicBezTo>
                  <a:cubicBezTo>
                    <a:pt x="22" y="58"/>
                    <a:pt x="20" y="64"/>
                    <a:pt x="18" y="70"/>
                  </a:cubicBezTo>
                  <a:cubicBezTo>
                    <a:pt x="17" y="71"/>
                    <a:pt x="18" y="72"/>
                    <a:pt x="19" y="72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72"/>
                    <a:pt x="21" y="72"/>
                    <a:pt x="22" y="71"/>
                  </a:cubicBezTo>
                  <a:cubicBezTo>
                    <a:pt x="24" y="65"/>
                    <a:pt x="26" y="60"/>
                    <a:pt x="28" y="55"/>
                  </a:cubicBezTo>
                  <a:cubicBezTo>
                    <a:pt x="31" y="49"/>
                    <a:pt x="34" y="43"/>
                    <a:pt x="38" y="38"/>
                  </a:cubicBezTo>
                  <a:cubicBezTo>
                    <a:pt x="39" y="37"/>
                    <a:pt x="39" y="35"/>
                    <a:pt x="38" y="35"/>
                  </a:cubicBezTo>
                  <a:cubicBezTo>
                    <a:pt x="37" y="35"/>
                    <a:pt x="37" y="34"/>
                    <a:pt x="37" y="34"/>
                  </a:cubicBezTo>
                  <a:moveTo>
                    <a:pt x="159" y="24"/>
                  </a:moveTo>
                  <a:cubicBezTo>
                    <a:pt x="159" y="24"/>
                    <a:pt x="158" y="24"/>
                    <a:pt x="158" y="25"/>
                  </a:cubicBezTo>
                  <a:cubicBezTo>
                    <a:pt x="157" y="25"/>
                    <a:pt x="157" y="27"/>
                    <a:pt x="158" y="27"/>
                  </a:cubicBezTo>
                  <a:cubicBezTo>
                    <a:pt x="163" y="31"/>
                    <a:pt x="168" y="36"/>
                    <a:pt x="173" y="40"/>
                  </a:cubicBezTo>
                  <a:cubicBezTo>
                    <a:pt x="173" y="41"/>
                    <a:pt x="174" y="41"/>
                    <a:pt x="174" y="41"/>
                  </a:cubicBezTo>
                  <a:cubicBezTo>
                    <a:pt x="175" y="41"/>
                    <a:pt x="175" y="41"/>
                    <a:pt x="176" y="40"/>
                  </a:cubicBezTo>
                  <a:cubicBezTo>
                    <a:pt x="177" y="39"/>
                    <a:pt x="177" y="38"/>
                    <a:pt x="176" y="37"/>
                  </a:cubicBezTo>
                  <a:cubicBezTo>
                    <a:pt x="171" y="33"/>
                    <a:pt x="166" y="28"/>
                    <a:pt x="160" y="24"/>
                  </a:cubicBezTo>
                  <a:cubicBezTo>
                    <a:pt x="160" y="24"/>
                    <a:pt x="160" y="24"/>
                    <a:pt x="159" y="24"/>
                  </a:cubicBezTo>
                  <a:moveTo>
                    <a:pt x="66" y="8"/>
                  </a:moveTo>
                  <a:cubicBezTo>
                    <a:pt x="65" y="8"/>
                    <a:pt x="65" y="8"/>
                    <a:pt x="65" y="8"/>
                  </a:cubicBezTo>
                  <a:cubicBezTo>
                    <a:pt x="59" y="11"/>
                    <a:pt x="53" y="15"/>
                    <a:pt x="48" y="20"/>
                  </a:cubicBezTo>
                  <a:cubicBezTo>
                    <a:pt x="47" y="20"/>
                    <a:pt x="47" y="22"/>
                    <a:pt x="48" y="23"/>
                  </a:cubicBezTo>
                  <a:cubicBezTo>
                    <a:pt x="48" y="23"/>
                    <a:pt x="49" y="23"/>
                    <a:pt x="49" y="23"/>
                  </a:cubicBezTo>
                  <a:cubicBezTo>
                    <a:pt x="50" y="23"/>
                    <a:pt x="50" y="23"/>
                    <a:pt x="51" y="23"/>
                  </a:cubicBezTo>
                  <a:cubicBezTo>
                    <a:pt x="56" y="18"/>
                    <a:pt x="61" y="14"/>
                    <a:pt x="66" y="11"/>
                  </a:cubicBezTo>
                  <a:cubicBezTo>
                    <a:pt x="67" y="11"/>
                    <a:pt x="68" y="10"/>
                    <a:pt x="67" y="9"/>
                  </a:cubicBezTo>
                  <a:cubicBezTo>
                    <a:pt x="67" y="8"/>
                    <a:pt x="66" y="8"/>
                    <a:pt x="66" y="8"/>
                  </a:cubicBezTo>
                  <a:moveTo>
                    <a:pt x="124" y="5"/>
                  </a:moveTo>
                  <a:cubicBezTo>
                    <a:pt x="123" y="5"/>
                    <a:pt x="122" y="6"/>
                    <a:pt x="122" y="7"/>
                  </a:cubicBezTo>
                  <a:cubicBezTo>
                    <a:pt x="122" y="8"/>
                    <a:pt x="122" y="9"/>
                    <a:pt x="123" y="9"/>
                  </a:cubicBezTo>
                  <a:cubicBezTo>
                    <a:pt x="129" y="11"/>
                    <a:pt x="135" y="14"/>
                    <a:pt x="141" y="17"/>
                  </a:cubicBezTo>
                  <a:cubicBezTo>
                    <a:pt x="142" y="17"/>
                    <a:pt x="142" y="17"/>
                    <a:pt x="142" y="17"/>
                  </a:cubicBezTo>
                  <a:cubicBezTo>
                    <a:pt x="143" y="17"/>
                    <a:pt x="144" y="17"/>
                    <a:pt x="144" y="16"/>
                  </a:cubicBezTo>
                  <a:cubicBezTo>
                    <a:pt x="144" y="15"/>
                    <a:pt x="144" y="14"/>
                    <a:pt x="143" y="13"/>
                  </a:cubicBezTo>
                  <a:cubicBezTo>
                    <a:pt x="137" y="10"/>
                    <a:pt x="131" y="7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moveTo>
                    <a:pt x="95" y="0"/>
                  </a:moveTo>
                  <a:cubicBezTo>
                    <a:pt x="91" y="0"/>
                    <a:pt x="88" y="1"/>
                    <a:pt x="84" y="1"/>
                  </a:cubicBezTo>
                  <a:cubicBezTo>
                    <a:pt x="83" y="1"/>
                    <a:pt x="82" y="2"/>
                    <a:pt x="82" y="4"/>
                  </a:cubicBezTo>
                  <a:cubicBezTo>
                    <a:pt x="83" y="5"/>
                    <a:pt x="83" y="5"/>
                    <a:pt x="84" y="5"/>
                  </a:cubicBezTo>
                  <a:cubicBezTo>
                    <a:pt x="85" y="5"/>
                    <a:pt x="85" y="5"/>
                    <a:pt x="85" y="5"/>
                  </a:cubicBezTo>
                  <a:cubicBezTo>
                    <a:pt x="88" y="5"/>
                    <a:pt x="92" y="4"/>
                    <a:pt x="96" y="4"/>
                  </a:cubicBezTo>
                  <a:cubicBezTo>
                    <a:pt x="97" y="4"/>
                    <a:pt x="98" y="4"/>
                    <a:pt x="99" y="4"/>
                  </a:cubicBezTo>
                  <a:cubicBezTo>
                    <a:pt x="101" y="5"/>
                    <a:pt x="102" y="5"/>
                    <a:pt x="104" y="5"/>
                  </a:cubicBezTo>
                  <a:cubicBezTo>
                    <a:pt x="104" y="5"/>
                    <a:pt x="104" y="5"/>
                    <a:pt x="104" y="5"/>
                  </a:cubicBezTo>
                  <a:cubicBezTo>
                    <a:pt x="105" y="5"/>
                    <a:pt x="106" y="4"/>
                    <a:pt x="106" y="3"/>
                  </a:cubicBezTo>
                  <a:cubicBezTo>
                    <a:pt x="106" y="2"/>
                    <a:pt x="106" y="1"/>
                    <a:pt x="105" y="1"/>
                  </a:cubicBezTo>
                  <a:cubicBezTo>
                    <a:pt x="103" y="1"/>
                    <a:pt x="101" y="1"/>
                    <a:pt x="99" y="0"/>
                  </a:cubicBezTo>
                  <a:cubicBezTo>
                    <a:pt x="98" y="0"/>
                    <a:pt x="97" y="0"/>
                    <a:pt x="96" y="0"/>
                  </a:cubicBezTo>
                  <a:cubicBezTo>
                    <a:pt x="95" y="0"/>
                    <a:pt x="95" y="0"/>
                    <a:pt x="95" y="0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11" name="Freeform 360"/>
            <p:cNvSpPr/>
            <p:nvPr/>
          </p:nvSpPr>
          <p:spPr bwMode="auto">
            <a:xfrm>
              <a:off x="2083346" y="3064452"/>
              <a:ext cx="253709" cy="288957"/>
            </a:xfrm>
            <a:custGeom>
              <a:avLst/>
              <a:gdLst>
                <a:gd name="T0" fmla="*/ 8 w 134"/>
                <a:gd name="T1" fmla="*/ 96 h 152"/>
                <a:gd name="T2" fmla="*/ 101 w 134"/>
                <a:gd name="T3" fmla="*/ 132 h 152"/>
                <a:gd name="T4" fmla="*/ 32 w 134"/>
                <a:gd name="T5" fmla="*/ 147 h 152"/>
                <a:gd name="T6" fmla="*/ 8 w 134"/>
                <a:gd name="T7" fmla="*/ 96 h 152"/>
                <a:gd name="T8" fmla="*/ 6 w 134"/>
                <a:gd name="T9" fmla="*/ 98 h 152"/>
                <a:gd name="T10" fmla="*/ 12 w 134"/>
                <a:gd name="T11" fmla="*/ 142 h 152"/>
                <a:gd name="T12" fmla="*/ 53 w 134"/>
                <a:gd name="T13" fmla="*/ 148 h 152"/>
                <a:gd name="T14" fmla="*/ 109 w 134"/>
                <a:gd name="T15" fmla="*/ 121 h 152"/>
                <a:gd name="T16" fmla="*/ 43 w 134"/>
                <a:gd name="T17" fmla="*/ 56 h 152"/>
                <a:gd name="T18" fmla="*/ 7 w 134"/>
                <a:gd name="T19" fmla="*/ 98 h 152"/>
                <a:gd name="T20" fmla="*/ 8 w 134"/>
                <a:gd name="T21" fmla="*/ 9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4" h="152">
                  <a:moveTo>
                    <a:pt x="8" y="96"/>
                  </a:moveTo>
                  <a:cubicBezTo>
                    <a:pt x="43" y="0"/>
                    <a:pt x="134" y="106"/>
                    <a:pt x="101" y="132"/>
                  </a:cubicBezTo>
                  <a:cubicBezTo>
                    <a:pt x="85" y="145"/>
                    <a:pt x="52" y="149"/>
                    <a:pt x="32" y="147"/>
                  </a:cubicBezTo>
                  <a:cubicBezTo>
                    <a:pt x="4" y="145"/>
                    <a:pt x="2" y="119"/>
                    <a:pt x="8" y="96"/>
                  </a:cubicBezTo>
                  <a:cubicBezTo>
                    <a:pt x="8" y="96"/>
                    <a:pt x="7" y="97"/>
                    <a:pt x="6" y="98"/>
                  </a:cubicBezTo>
                  <a:cubicBezTo>
                    <a:pt x="3" y="112"/>
                    <a:pt x="0" y="130"/>
                    <a:pt x="12" y="142"/>
                  </a:cubicBezTo>
                  <a:cubicBezTo>
                    <a:pt x="22" y="152"/>
                    <a:pt x="40" y="150"/>
                    <a:pt x="53" y="148"/>
                  </a:cubicBezTo>
                  <a:cubicBezTo>
                    <a:pt x="70" y="146"/>
                    <a:pt x="104" y="142"/>
                    <a:pt x="109" y="121"/>
                  </a:cubicBezTo>
                  <a:cubicBezTo>
                    <a:pt x="116" y="88"/>
                    <a:pt x="76" y="46"/>
                    <a:pt x="43" y="56"/>
                  </a:cubicBezTo>
                  <a:cubicBezTo>
                    <a:pt x="26" y="61"/>
                    <a:pt x="13" y="81"/>
                    <a:pt x="7" y="98"/>
                  </a:cubicBezTo>
                  <a:cubicBezTo>
                    <a:pt x="6" y="98"/>
                    <a:pt x="7" y="96"/>
                    <a:pt x="8" y="9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12" name="Freeform 361"/>
            <p:cNvSpPr/>
            <p:nvPr/>
          </p:nvSpPr>
          <p:spPr bwMode="auto">
            <a:xfrm>
              <a:off x="2080175" y="3418504"/>
              <a:ext cx="204553" cy="214336"/>
            </a:xfrm>
            <a:custGeom>
              <a:avLst/>
              <a:gdLst>
                <a:gd name="T0" fmla="*/ 2 w 107"/>
                <a:gd name="T1" fmla="*/ 61 h 113"/>
                <a:gd name="T2" fmla="*/ 55 w 107"/>
                <a:gd name="T3" fmla="*/ 13 h 113"/>
                <a:gd name="T4" fmla="*/ 104 w 107"/>
                <a:gd name="T5" fmla="*/ 68 h 113"/>
                <a:gd name="T6" fmla="*/ 38 w 107"/>
                <a:gd name="T7" fmla="*/ 106 h 113"/>
                <a:gd name="T8" fmla="*/ 2 w 107"/>
                <a:gd name="T9" fmla="*/ 61 h 113"/>
                <a:gd name="T10" fmla="*/ 0 w 107"/>
                <a:gd name="T11" fmla="*/ 63 h 113"/>
                <a:gd name="T12" fmla="*/ 15 w 107"/>
                <a:gd name="T13" fmla="*/ 105 h 113"/>
                <a:gd name="T14" fmla="*/ 60 w 107"/>
                <a:gd name="T15" fmla="*/ 102 h 113"/>
                <a:gd name="T16" fmla="*/ 106 w 107"/>
                <a:gd name="T17" fmla="*/ 60 h 113"/>
                <a:gd name="T18" fmla="*/ 27 w 107"/>
                <a:gd name="T19" fmla="*/ 15 h 113"/>
                <a:gd name="T20" fmla="*/ 0 w 107"/>
                <a:gd name="T21" fmla="*/ 63 h 113"/>
                <a:gd name="T22" fmla="*/ 2 w 107"/>
                <a:gd name="T23" fmla="*/ 61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7" h="113">
                  <a:moveTo>
                    <a:pt x="2" y="61"/>
                  </a:moveTo>
                  <a:cubicBezTo>
                    <a:pt x="5" y="33"/>
                    <a:pt x="25" y="7"/>
                    <a:pt x="55" y="13"/>
                  </a:cubicBezTo>
                  <a:cubicBezTo>
                    <a:pt x="78" y="18"/>
                    <a:pt x="106" y="43"/>
                    <a:pt x="104" y="68"/>
                  </a:cubicBezTo>
                  <a:cubicBezTo>
                    <a:pt x="103" y="89"/>
                    <a:pt x="54" y="104"/>
                    <a:pt x="38" y="106"/>
                  </a:cubicBezTo>
                  <a:cubicBezTo>
                    <a:pt x="9" y="111"/>
                    <a:pt x="0" y="86"/>
                    <a:pt x="2" y="61"/>
                  </a:cubicBezTo>
                  <a:cubicBezTo>
                    <a:pt x="2" y="62"/>
                    <a:pt x="0" y="63"/>
                    <a:pt x="0" y="63"/>
                  </a:cubicBezTo>
                  <a:cubicBezTo>
                    <a:pt x="0" y="79"/>
                    <a:pt x="0" y="96"/>
                    <a:pt x="15" y="105"/>
                  </a:cubicBezTo>
                  <a:cubicBezTo>
                    <a:pt x="28" y="113"/>
                    <a:pt x="47" y="107"/>
                    <a:pt x="60" y="102"/>
                  </a:cubicBezTo>
                  <a:cubicBezTo>
                    <a:pt x="78" y="95"/>
                    <a:pt x="107" y="83"/>
                    <a:pt x="106" y="60"/>
                  </a:cubicBezTo>
                  <a:cubicBezTo>
                    <a:pt x="104" y="27"/>
                    <a:pt x="55" y="0"/>
                    <a:pt x="27" y="15"/>
                  </a:cubicBezTo>
                  <a:cubicBezTo>
                    <a:pt x="11" y="24"/>
                    <a:pt x="3" y="47"/>
                    <a:pt x="0" y="63"/>
                  </a:cubicBezTo>
                  <a:cubicBezTo>
                    <a:pt x="0" y="63"/>
                    <a:pt x="1" y="62"/>
                    <a:pt x="2" y="6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7181" name="组合 4"/>
          <p:cNvGrpSpPr/>
          <p:nvPr/>
        </p:nvGrpSpPr>
        <p:grpSpPr>
          <a:xfrm>
            <a:off x="4787654" y="3617383"/>
            <a:ext cx="626533" cy="770467"/>
            <a:chOff x="2212827" y="4096403"/>
            <a:chExt cx="624841" cy="769407"/>
          </a:xfrm>
        </p:grpSpPr>
        <p:sp>
          <p:nvSpPr>
            <p:cNvPr id="438" name="Freeform 387"/>
            <p:cNvSpPr/>
            <p:nvPr/>
          </p:nvSpPr>
          <p:spPr bwMode="auto">
            <a:xfrm>
              <a:off x="2287364" y="4118613"/>
              <a:ext cx="550304" cy="747197"/>
            </a:xfrm>
            <a:custGeom>
              <a:avLst/>
              <a:gdLst>
                <a:gd name="T0" fmla="*/ 209 w 290"/>
                <a:gd name="T1" fmla="*/ 123 h 392"/>
                <a:gd name="T2" fmla="*/ 265 w 290"/>
                <a:gd name="T3" fmla="*/ 132 h 392"/>
                <a:gd name="T4" fmla="*/ 273 w 290"/>
                <a:gd name="T5" fmla="*/ 68 h 392"/>
                <a:gd name="T6" fmla="*/ 213 w 290"/>
                <a:gd name="T7" fmla="*/ 25 h 392"/>
                <a:gd name="T8" fmla="*/ 28 w 290"/>
                <a:gd name="T9" fmla="*/ 111 h 392"/>
                <a:gd name="T10" fmla="*/ 4 w 290"/>
                <a:gd name="T11" fmla="*/ 174 h 392"/>
                <a:gd name="T12" fmla="*/ 7 w 290"/>
                <a:gd name="T13" fmla="*/ 267 h 392"/>
                <a:gd name="T14" fmla="*/ 173 w 290"/>
                <a:gd name="T15" fmla="*/ 379 h 392"/>
                <a:gd name="T16" fmla="*/ 240 w 290"/>
                <a:gd name="T17" fmla="*/ 352 h 392"/>
                <a:gd name="T18" fmla="*/ 270 w 290"/>
                <a:gd name="T19" fmla="*/ 309 h 392"/>
                <a:gd name="T20" fmla="*/ 216 w 290"/>
                <a:gd name="T21" fmla="*/ 293 h 392"/>
                <a:gd name="T22" fmla="*/ 127 w 290"/>
                <a:gd name="T23" fmla="*/ 307 h 392"/>
                <a:gd name="T24" fmla="*/ 71 w 290"/>
                <a:gd name="T25" fmla="*/ 226 h 392"/>
                <a:gd name="T26" fmla="*/ 90 w 290"/>
                <a:gd name="T27" fmla="*/ 149 h 392"/>
                <a:gd name="T28" fmla="*/ 138 w 290"/>
                <a:gd name="T29" fmla="*/ 108 h 392"/>
                <a:gd name="T30" fmla="*/ 209 w 290"/>
                <a:gd name="T31" fmla="*/ 123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0" h="392">
                  <a:moveTo>
                    <a:pt x="209" y="123"/>
                  </a:moveTo>
                  <a:cubicBezTo>
                    <a:pt x="225" y="130"/>
                    <a:pt x="248" y="141"/>
                    <a:pt x="265" y="132"/>
                  </a:cubicBezTo>
                  <a:cubicBezTo>
                    <a:pt x="290" y="120"/>
                    <a:pt x="285" y="86"/>
                    <a:pt x="273" y="68"/>
                  </a:cubicBezTo>
                  <a:cubicBezTo>
                    <a:pt x="259" y="47"/>
                    <a:pt x="237" y="33"/>
                    <a:pt x="213" y="25"/>
                  </a:cubicBezTo>
                  <a:cubicBezTo>
                    <a:pt x="141" y="0"/>
                    <a:pt x="62" y="47"/>
                    <a:pt x="28" y="111"/>
                  </a:cubicBezTo>
                  <a:cubicBezTo>
                    <a:pt x="17" y="129"/>
                    <a:pt x="8" y="153"/>
                    <a:pt x="4" y="174"/>
                  </a:cubicBezTo>
                  <a:cubicBezTo>
                    <a:pt x="0" y="203"/>
                    <a:pt x="0" y="240"/>
                    <a:pt x="7" y="267"/>
                  </a:cubicBezTo>
                  <a:cubicBezTo>
                    <a:pt x="28" y="343"/>
                    <a:pt x="93" y="392"/>
                    <a:pt x="173" y="379"/>
                  </a:cubicBezTo>
                  <a:cubicBezTo>
                    <a:pt x="197" y="375"/>
                    <a:pt x="221" y="366"/>
                    <a:pt x="240" y="352"/>
                  </a:cubicBezTo>
                  <a:cubicBezTo>
                    <a:pt x="254" y="342"/>
                    <a:pt x="272" y="328"/>
                    <a:pt x="270" y="309"/>
                  </a:cubicBezTo>
                  <a:cubicBezTo>
                    <a:pt x="267" y="282"/>
                    <a:pt x="232" y="287"/>
                    <a:pt x="216" y="293"/>
                  </a:cubicBezTo>
                  <a:cubicBezTo>
                    <a:pt x="188" y="303"/>
                    <a:pt x="157" y="313"/>
                    <a:pt x="127" y="307"/>
                  </a:cubicBezTo>
                  <a:cubicBezTo>
                    <a:pt x="93" y="299"/>
                    <a:pt x="73" y="259"/>
                    <a:pt x="71" y="226"/>
                  </a:cubicBezTo>
                  <a:cubicBezTo>
                    <a:pt x="70" y="201"/>
                    <a:pt x="78" y="171"/>
                    <a:pt x="90" y="149"/>
                  </a:cubicBezTo>
                  <a:cubicBezTo>
                    <a:pt x="100" y="131"/>
                    <a:pt x="117" y="114"/>
                    <a:pt x="138" y="108"/>
                  </a:cubicBezTo>
                  <a:cubicBezTo>
                    <a:pt x="164" y="100"/>
                    <a:pt x="186" y="111"/>
                    <a:pt x="209" y="123"/>
                  </a:cubicBez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0" name="Freeform 389"/>
            <p:cNvSpPr>
              <a:spLocks noEditPoints="1"/>
            </p:cNvSpPr>
            <p:nvPr/>
          </p:nvSpPr>
          <p:spPr bwMode="auto">
            <a:xfrm>
              <a:off x="2374588" y="4667509"/>
              <a:ext cx="428191" cy="160227"/>
            </a:xfrm>
            <a:custGeom>
              <a:avLst/>
              <a:gdLst>
                <a:gd name="T0" fmla="*/ 115 w 225"/>
                <a:gd name="T1" fmla="*/ 50 h 84"/>
                <a:gd name="T2" fmla="*/ 113 w 225"/>
                <a:gd name="T3" fmla="*/ 49 h 84"/>
                <a:gd name="T4" fmla="*/ 114 w 225"/>
                <a:gd name="T5" fmla="*/ 46 h 84"/>
                <a:gd name="T6" fmla="*/ 134 w 225"/>
                <a:gd name="T7" fmla="*/ 44 h 84"/>
                <a:gd name="T8" fmla="*/ 134 w 225"/>
                <a:gd name="T9" fmla="*/ 44 h 84"/>
                <a:gd name="T10" fmla="*/ 136 w 225"/>
                <a:gd name="T11" fmla="*/ 46 h 84"/>
                <a:gd name="T12" fmla="*/ 135 w 225"/>
                <a:gd name="T13" fmla="*/ 48 h 84"/>
                <a:gd name="T14" fmla="*/ 115 w 225"/>
                <a:gd name="T15" fmla="*/ 50 h 84"/>
                <a:gd name="T16" fmla="*/ 115 w 225"/>
                <a:gd name="T17" fmla="*/ 50 h 84"/>
                <a:gd name="T18" fmla="*/ 95 w 225"/>
                <a:gd name="T19" fmla="*/ 50 h 84"/>
                <a:gd name="T20" fmla="*/ 94 w 225"/>
                <a:gd name="T21" fmla="*/ 50 h 84"/>
                <a:gd name="T22" fmla="*/ 74 w 225"/>
                <a:gd name="T23" fmla="*/ 47 h 84"/>
                <a:gd name="T24" fmla="*/ 73 w 225"/>
                <a:gd name="T25" fmla="*/ 45 h 84"/>
                <a:gd name="T26" fmla="*/ 75 w 225"/>
                <a:gd name="T27" fmla="*/ 43 h 84"/>
                <a:gd name="T28" fmla="*/ 75 w 225"/>
                <a:gd name="T29" fmla="*/ 43 h 84"/>
                <a:gd name="T30" fmla="*/ 95 w 225"/>
                <a:gd name="T31" fmla="*/ 46 h 84"/>
                <a:gd name="T32" fmla="*/ 97 w 225"/>
                <a:gd name="T33" fmla="*/ 48 h 84"/>
                <a:gd name="T34" fmla="*/ 95 w 225"/>
                <a:gd name="T35" fmla="*/ 50 h 84"/>
                <a:gd name="T36" fmla="*/ 154 w 225"/>
                <a:gd name="T37" fmla="*/ 43 h 84"/>
                <a:gd name="T38" fmla="*/ 152 w 225"/>
                <a:gd name="T39" fmla="*/ 42 h 84"/>
                <a:gd name="T40" fmla="*/ 153 w 225"/>
                <a:gd name="T41" fmla="*/ 39 h 84"/>
                <a:gd name="T42" fmla="*/ 172 w 225"/>
                <a:gd name="T43" fmla="*/ 33 h 84"/>
                <a:gd name="T44" fmla="*/ 173 w 225"/>
                <a:gd name="T45" fmla="*/ 33 h 84"/>
                <a:gd name="T46" fmla="*/ 175 w 225"/>
                <a:gd name="T47" fmla="*/ 34 h 84"/>
                <a:gd name="T48" fmla="*/ 174 w 225"/>
                <a:gd name="T49" fmla="*/ 37 h 84"/>
                <a:gd name="T50" fmla="*/ 154 w 225"/>
                <a:gd name="T51" fmla="*/ 43 h 84"/>
                <a:gd name="T52" fmla="*/ 154 w 225"/>
                <a:gd name="T53" fmla="*/ 43 h 84"/>
                <a:gd name="T54" fmla="*/ 195 w 225"/>
                <a:gd name="T55" fmla="*/ 0 h 84"/>
                <a:gd name="T56" fmla="*/ 170 w 225"/>
                <a:gd name="T57" fmla="*/ 5 h 84"/>
                <a:gd name="T58" fmla="*/ 170 w 225"/>
                <a:gd name="T59" fmla="*/ 5 h 84"/>
                <a:gd name="T60" fmla="*/ 167 w 225"/>
                <a:gd name="T61" fmla="*/ 6 h 84"/>
                <a:gd name="T62" fmla="*/ 167 w 225"/>
                <a:gd name="T63" fmla="*/ 6 h 84"/>
                <a:gd name="T64" fmla="*/ 166 w 225"/>
                <a:gd name="T65" fmla="*/ 6 h 84"/>
                <a:gd name="T66" fmla="*/ 110 w 225"/>
                <a:gd name="T67" fmla="*/ 20 h 84"/>
                <a:gd name="T68" fmla="*/ 54 w 225"/>
                <a:gd name="T69" fmla="*/ 36 h 84"/>
                <a:gd name="T70" fmla="*/ 57 w 225"/>
                <a:gd name="T71" fmla="*/ 37 h 84"/>
                <a:gd name="T72" fmla="*/ 58 w 225"/>
                <a:gd name="T73" fmla="*/ 40 h 84"/>
                <a:gd name="T74" fmla="*/ 56 w 225"/>
                <a:gd name="T75" fmla="*/ 41 h 84"/>
                <a:gd name="T76" fmla="*/ 55 w 225"/>
                <a:gd name="T77" fmla="*/ 41 h 84"/>
                <a:gd name="T78" fmla="*/ 48 w 225"/>
                <a:gd name="T79" fmla="*/ 38 h 84"/>
                <a:gd name="T80" fmla="*/ 0 w 225"/>
                <a:gd name="T81" fmla="*/ 46 h 84"/>
                <a:gd name="T82" fmla="*/ 47 w 225"/>
                <a:gd name="T83" fmla="*/ 76 h 84"/>
                <a:gd name="T84" fmla="*/ 97 w 225"/>
                <a:gd name="T85" fmla="*/ 84 h 84"/>
                <a:gd name="T86" fmla="*/ 193 w 225"/>
                <a:gd name="T87" fmla="*/ 52 h 84"/>
                <a:gd name="T88" fmla="*/ 215 w 225"/>
                <a:gd name="T89" fmla="*/ 5 h 84"/>
                <a:gd name="T90" fmla="*/ 195 w 225"/>
                <a:gd name="T91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5" h="84">
                  <a:moveTo>
                    <a:pt x="115" y="50"/>
                  </a:moveTo>
                  <a:cubicBezTo>
                    <a:pt x="113" y="50"/>
                    <a:pt x="113" y="50"/>
                    <a:pt x="113" y="49"/>
                  </a:cubicBezTo>
                  <a:cubicBezTo>
                    <a:pt x="112" y="47"/>
                    <a:pt x="113" y="46"/>
                    <a:pt x="114" y="46"/>
                  </a:cubicBezTo>
                  <a:cubicBezTo>
                    <a:pt x="121" y="46"/>
                    <a:pt x="127" y="45"/>
                    <a:pt x="134" y="44"/>
                  </a:cubicBezTo>
                  <a:cubicBezTo>
                    <a:pt x="134" y="44"/>
                    <a:pt x="134" y="44"/>
                    <a:pt x="134" y="44"/>
                  </a:cubicBezTo>
                  <a:cubicBezTo>
                    <a:pt x="135" y="44"/>
                    <a:pt x="136" y="45"/>
                    <a:pt x="136" y="46"/>
                  </a:cubicBezTo>
                  <a:cubicBezTo>
                    <a:pt x="137" y="47"/>
                    <a:pt x="136" y="48"/>
                    <a:pt x="135" y="48"/>
                  </a:cubicBezTo>
                  <a:cubicBezTo>
                    <a:pt x="128" y="49"/>
                    <a:pt x="121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moveTo>
                    <a:pt x="95" y="50"/>
                  </a:moveTo>
                  <a:cubicBezTo>
                    <a:pt x="94" y="50"/>
                    <a:pt x="94" y="50"/>
                    <a:pt x="94" y="50"/>
                  </a:cubicBezTo>
                  <a:cubicBezTo>
                    <a:pt x="87" y="50"/>
                    <a:pt x="81" y="49"/>
                    <a:pt x="74" y="47"/>
                  </a:cubicBezTo>
                  <a:cubicBezTo>
                    <a:pt x="73" y="47"/>
                    <a:pt x="73" y="46"/>
                    <a:pt x="73" y="45"/>
                  </a:cubicBezTo>
                  <a:cubicBezTo>
                    <a:pt x="73" y="44"/>
                    <a:pt x="74" y="43"/>
                    <a:pt x="75" y="43"/>
                  </a:cubicBezTo>
                  <a:cubicBezTo>
                    <a:pt x="75" y="43"/>
                    <a:pt x="75" y="43"/>
                    <a:pt x="75" y="43"/>
                  </a:cubicBezTo>
                  <a:cubicBezTo>
                    <a:pt x="81" y="45"/>
                    <a:pt x="88" y="46"/>
                    <a:pt x="95" y="46"/>
                  </a:cubicBezTo>
                  <a:cubicBezTo>
                    <a:pt x="96" y="46"/>
                    <a:pt x="97" y="47"/>
                    <a:pt x="97" y="48"/>
                  </a:cubicBezTo>
                  <a:cubicBezTo>
                    <a:pt x="96" y="50"/>
                    <a:pt x="96" y="50"/>
                    <a:pt x="95" y="50"/>
                  </a:cubicBezTo>
                  <a:moveTo>
                    <a:pt x="154" y="43"/>
                  </a:moveTo>
                  <a:cubicBezTo>
                    <a:pt x="153" y="43"/>
                    <a:pt x="152" y="43"/>
                    <a:pt x="152" y="42"/>
                  </a:cubicBezTo>
                  <a:cubicBezTo>
                    <a:pt x="152" y="41"/>
                    <a:pt x="152" y="40"/>
                    <a:pt x="153" y="39"/>
                  </a:cubicBezTo>
                  <a:cubicBezTo>
                    <a:pt x="159" y="38"/>
                    <a:pt x="166" y="36"/>
                    <a:pt x="172" y="33"/>
                  </a:cubicBezTo>
                  <a:cubicBezTo>
                    <a:pt x="172" y="33"/>
                    <a:pt x="173" y="33"/>
                    <a:pt x="173" y="33"/>
                  </a:cubicBezTo>
                  <a:cubicBezTo>
                    <a:pt x="174" y="33"/>
                    <a:pt x="174" y="33"/>
                    <a:pt x="175" y="34"/>
                  </a:cubicBezTo>
                  <a:cubicBezTo>
                    <a:pt x="175" y="35"/>
                    <a:pt x="175" y="36"/>
                    <a:pt x="174" y="37"/>
                  </a:cubicBezTo>
                  <a:cubicBezTo>
                    <a:pt x="167" y="39"/>
                    <a:pt x="161" y="41"/>
                    <a:pt x="154" y="43"/>
                  </a:cubicBezTo>
                  <a:cubicBezTo>
                    <a:pt x="154" y="43"/>
                    <a:pt x="154" y="43"/>
                    <a:pt x="154" y="43"/>
                  </a:cubicBezTo>
                  <a:moveTo>
                    <a:pt x="195" y="0"/>
                  </a:moveTo>
                  <a:cubicBezTo>
                    <a:pt x="186" y="0"/>
                    <a:pt x="176" y="2"/>
                    <a:pt x="170" y="5"/>
                  </a:cubicBezTo>
                  <a:cubicBezTo>
                    <a:pt x="170" y="5"/>
                    <a:pt x="170" y="5"/>
                    <a:pt x="170" y="5"/>
                  </a:cubicBezTo>
                  <a:cubicBezTo>
                    <a:pt x="169" y="5"/>
                    <a:pt x="168" y="6"/>
                    <a:pt x="167" y="6"/>
                  </a:cubicBezTo>
                  <a:cubicBezTo>
                    <a:pt x="167" y="6"/>
                    <a:pt x="167" y="6"/>
                    <a:pt x="167" y="6"/>
                  </a:cubicBezTo>
                  <a:cubicBezTo>
                    <a:pt x="167" y="6"/>
                    <a:pt x="166" y="6"/>
                    <a:pt x="166" y="6"/>
                  </a:cubicBezTo>
                  <a:cubicBezTo>
                    <a:pt x="149" y="13"/>
                    <a:pt x="129" y="19"/>
                    <a:pt x="110" y="20"/>
                  </a:cubicBezTo>
                  <a:cubicBezTo>
                    <a:pt x="92" y="27"/>
                    <a:pt x="73" y="32"/>
                    <a:pt x="54" y="36"/>
                  </a:cubicBezTo>
                  <a:cubicBezTo>
                    <a:pt x="55" y="37"/>
                    <a:pt x="56" y="37"/>
                    <a:pt x="57" y="37"/>
                  </a:cubicBezTo>
                  <a:cubicBezTo>
                    <a:pt x="58" y="38"/>
                    <a:pt x="58" y="39"/>
                    <a:pt x="58" y="40"/>
                  </a:cubicBezTo>
                  <a:cubicBezTo>
                    <a:pt x="57" y="41"/>
                    <a:pt x="57" y="41"/>
                    <a:pt x="56" y="41"/>
                  </a:cubicBezTo>
                  <a:cubicBezTo>
                    <a:pt x="55" y="41"/>
                    <a:pt x="55" y="41"/>
                    <a:pt x="55" y="41"/>
                  </a:cubicBezTo>
                  <a:cubicBezTo>
                    <a:pt x="53" y="40"/>
                    <a:pt x="50" y="39"/>
                    <a:pt x="48" y="38"/>
                  </a:cubicBezTo>
                  <a:cubicBezTo>
                    <a:pt x="32" y="41"/>
                    <a:pt x="16" y="44"/>
                    <a:pt x="0" y="46"/>
                  </a:cubicBezTo>
                  <a:cubicBezTo>
                    <a:pt x="13" y="59"/>
                    <a:pt x="29" y="70"/>
                    <a:pt x="47" y="76"/>
                  </a:cubicBezTo>
                  <a:cubicBezTo>
                    <a:pt x="63" y="81"/>
                    <a:pt x="80" y="84"/>
                    <a:pt x="97" y="84"/>
                  </a:cubicBezTo>
                  <a:cubicBezTo>
                    <a:pt x="131" y="84"/>
                    <a:pt x="166" y="73"/>
                    <a:pt x="193" y="52"/>
                  </a:cubicBezTo>
                  <a:cubicBezTo>
                    <a:pt x="205" y="43"/>
                    <a:pt x="225" y="20"/>
                    <a:pt x="215" y="5"/>
                  </a:cubicBezTo>
                  <a:cubicBezTo>
                    <a:pt x="210" y="2"/>
                    <a:pt x="202" y="0"/>
                    <a:pt x="195" y="0"/>
                  </a:cubicBezTo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3" name="Freeform 392"/>
            <p:cNvSpPr/>
            <p:nvPr/>
          </p:nvSpPr>
          <p:spPr bwMode="auto">
            <a:xfrm>
              <a:off x="2212827" y="4096403"/>
              <a:ext cx="623256" cy="748783"/>
            </a:xfrm>
            <a:custGeom>
              <a:avLst/>
              <a:gdLst>
                <a:gd name="T0" fmla="*/ 241 w 328"/>
                <a:gd name="T1" fmla="*/ 128 h 393"/>
                <a:gd name="T2" fmla="*/ 313 w 328"/>
                <a:gd name="T3" fmla="*/ 119 h 393"/>
                <a:gd name="T4" fmla="*/ 247 w 328"/>
                <a:gd name="T5" fmla="*/ 28 h 393"/>
                <a:gd name="T6" fmla="*/ 54 w 328"/>
                <a:gd name="T7" fmla="*/ 127 h 393"/>
                <a:gd name="T8" fmla="*/ 113 w 328"/>
                <a:gd name="T9" fmla="*/ 370 h 393"/>
                <a:gd name="T10" fmla="*/ 244 w 328"/>
                <a:gd name="T11" fmla="*/ 373 h 393"/>
                <a:gd name="T12" fmla="*/ 303 w 328"/>
                <a:gd name="T13" fmla="*/ 313 h 393"/>
                <a:gd name="T14" fmla="*/ 249 w 328"/>
                <a:gd name="T15" fmla="*/ 296 h 393"/>
                <a:gd name="T16" fmla="*/ 133 w 328"/>
                <a:gd name="T17" fmla="*/ 295 h 393"/>
                <a:gd name="T18" fmla="*/ 108 w 328"/>
                <a:gd name="T19" fmla="*/ 193 h 393"/>
                <a:gd name="T20" fmla="*/ 177 w 328"/>
                <a:gd name="T21" fmla="*/ 112 h 393"/>
                <a:gd name="T22" fmla="*/ 241 w 328"/>
                <a:gd name="T23" fmla="*/ 128 h 393"/>
                <a:gd name="T24" fmla="*/ 242 w 328"/>
                <a:gd name="T25" fmla="*/ 126 h 393"/>
                <a:gd name="T26" fmla="*/ 165 w 328"/>
                <a:gd name="T27" fmla="*/ 113 h 393"/>
                <a:gd name="T28" fmla="*/ 126 w 328"/>
                <a:gd name="T29" fmla="*/ 148 h 393"/>
                <a:gd name="T30" fmla="*/ 105 w 328"/>
                <a:gd name="T31" fmla="*/ 246 h 393"/>
                <a:gd name="T32" fmla="*/ 136 w 328"/>
                <a:gd name="T33" fmla="*/ 301 h 393"/>
                <a:gd name="T34" fmla="*/ 214 w 328"/>
                <a:gd name="T35" fmla="*/ 309 h 393"/>
                <a:gd name="T36" fmla="*/ 274 w 328"/>
                <a:gd name="T37" fmla="*/ 294 h 393"/>
                <a:gd name="T38" fmla="*/ 295 w 328"/>
                <a:gd name="T39" fmla="*/ 300 h 393"/>
                <a:gd name="T40" fmla="*/ 278 w 328"/>
                <a:gd name="T41" fmla="*/ 352 h 393"/>
                <a:gd name="T42" fmla="*/ 132 w 328"/>
                <a:gd name="T43" fmla="*/ 376 h 393"/>
                <a:gd name="T44" fmla="*/ 46 w 328"/>
                <a:gd name="T45" fmla="*/ 286 h 393"/>
                <a:gd name="T46" fmla="*/ 217 w 328"/>
                <a:gd name="T47" fmla="*/ 24 h 393"/>
                <a:gd name="T48" fmla="*/ 307 w 328"/>
                <a:gd name="T49" fmla="*/ 77 h 393"/>
                <a:gd name="T50" fmla="*/ 293 w 328"/>
                <a:gd name="T51" fmla="*/ 137 h 393"/>
                <a:gd name="T52" fmla="*/ 242 w 328"/>
                <a:gd name="T53" fmla="*/ 126 h 393"/>
                <a:gd name="T54" fmla="*/ 241 w 328"/>
                <a:gd name="T55" fmla="*/ 12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28" h="393">
                  <a:moveTo>
                    <a:pt x="241" y="128"/>
                  </a:moveTo>
                  <a:cubicBezTo>
                    <a:pt x="263" y="139"/>
                    <a:pt x="303" y="151"/>
                    <a:pt x="313" y="119"/>
                  </a:cubicBezTo>
                  <a:cubicBezTo>
                    <a:pt x="328" y="75"/>
                    <a:pt x="283" y="42"/>
                    <a:pt x="247" y="28"/>
                  </a:cubicBezTo>
                  <a:cubicBezTo>
                    <a:pt x="169" y="0"/>
                    <a:pt x="86" y="58"/>
                    <a:pt x="54" y="127"/>
                  </a:cubicBezTo>
                  <a:cubicBezTo>
                    <a:pt x="16" y="210"/>
                    <a:pt x="28" y="321"/>
                    <a:pt x="113" y="370"/>
                  </a:cubicBezTo>
                  <a:cubicBezTo>
                    <a:pt x="152" y="392"/>
                    <a:pt x="203" y="391"/>
                    <a:pt x="244" y="373"/>
                  </a:cubicBezTo>
                  <a:cubicBezTo>
                    <a:pt x="267" y="362"/>
                    <a:pt x="303" y="343"/>
                    <a:pt x="303" y="313"/>
                  </a:cubicBezTo>
                  <a:cubicBezTo>
                    <a:pt x="303" y="286"/>
                    <a:pt x="265" y="291"/>
                    <a:pt x="249" y="296"/>
                  </a:cubicBezTo>
                  <a:cubicBezTo>
                    <a:pt x="212" y="309"/>
                    <a:pt x="167" y="324"/>
                    <a:pt x="133" y="295"/>
                  </a:cubicBezTo>
                  <a:cubicBezTo>
                    <a:pt x="104" y="270"/>
                    <a:pt x="100" y="227"/>
                    <a:pt x="108" y="193"/>
                  </a:cubicBezTo>
                  <a:cubicBezTo>
                    <a:pt x="116" y="155"/>
                    <a:pt x="139" y="120"/>
                    <a:pt x="177" y="112"/>
                  </a:cubicBezTo>
                  <a:cubicBezTo>
                    <a:pt x="199" y="106"/>
                    <a:pt x="222" y="118"/>
                    <a:pt x="241" y="128"/>
                  </a:cubicBezTo>
                  <a:cubicBezTo>
                    <a:pt x="242" y="126"/>
                    <a:pt x="242" y="126"/>
                    <a:pt x="242" y="126"/>
                  </a:cubicBezTo>
                  <a:cubicBezTo>
                    <a:pt x="217" y="113"/>
                    <a:pt x="193" y="103"/>
                    <a:pt x="165" y="113"/>
                  </a:cubicBezTo>
                  <a:cubicBezTo>
                    <a:pt x="148" y="119"/>
                    <a:pt x="136" y="134"/>
                    <a:pt x="126" y="148"/>
                  </a:cubicBezTo>
                  <a:cubicBezTo>
                    <a:pt x="107" y="176"/>
                    <a:pt x="99" y="214"/>
                    <a:pt x="105" y="246"/>
                  </a:cubicBezTo>
                  <a:cubicBezTo>
                    <a:pt x="109" y="267"/>
                    <a:pt x="120" y="287"/>
                    <a:pt x="136" y="301"/>
                  </a:cubicBezTo>
                  <a:cubicBezTo>
                    <a:pt x="157" y="319"/>
                    <a:pt x="189" y="315"/>
                    <a:pt x="214" y="309"/>
                  </a:cubicBezTo>
                  <a:cubicBezTo>
                    <a:pt x="235" y="304"/>
                    <a:pt x="253" y="294"/>
                    <a:pt x="274" y="294"/>
                  </a:cubicBezTo>
                  <a:cubicBezTo>
                    <a:pt x="282" y="293"/>
                    <a:pt x="289" y="296"/>
                    <a:pt x="295" y="300"/>
                  </a:cubicBezTo>
                  <a:cubicBezTo>
                    <a:pt x="314" y="315"/>
                    <a:pt x="291" y="341"/>
                    <a:pt x="278" y="352"/>
                  </a:cubicBezTo>
                  <a:cubicBezTo>
                    <a:pt x="237" y="384"/>
                    <a:pt x="181" y="393"/>
                    <a:pt x="132" y="376"/>
                  </a:cubicBezTo>
                  <a:cubicBezTo>
                    <a:pt x="91" y="361"/>
                    <a:pt x="61" y="326"/>
                    <a:pt x="46" y="286"/>
                  </a:cubicBezTo>
                  <a:cubicBezTo>
                    <a:pt x="0" y="172"/>
                    <a:pt x="86" y="14"/>
                    <a:pt x="217" y="24"/>
                  </a:cubicBezTo>
                  <a:cubicBezTo>
                    <a:pt x="252" y="27"/>
                    <a:pt x="289" y="47"/>
                    <a:pt x="307" y="77"/>
                  </a:cubicBezTo>
                  <a:cubicBezTo>
                    <a:pt x="320" y="97"/>
                    <a:pt x="318" y="128"/>
                    <a:pt x="293" y="137"/>
                  </a:cubicBezTo>
                  <a:cubicBezTo>
                    <a:pt x="277" y="143"/>
                    <a:pt x="256" y="133"/>
                    <a:pt x="242" y="126"/>
                  </a:cubicBezTo>
                  <a:cubicBezTo>
                    <a:pt x="241" y="128"/>
                    <a:pt x="241" y="128"/>
                    <a:pt x="241" y="128"/>
                  </a:cubicBezTo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4" name="Freeform 393"/>
            <p:cNvSpPr>
              <a:spLocks noEditPoints="1"/>
            </p:cNvSpPr>
            <p:nvPr/>
          </p:nvSpPr>
          <p:spPr bwMode="auto">
            <a:xfrm>
              <a:off x="2344456" y="4228075"/>
              <a:ext cx="418675" cy="512408"/>
            </a:xfrm>
            <a:custGeom>
              <a:avLst/>
              <a:gdLst>
                <a:gd name="T0" fmla="*/ 53 w 221"/>
                <a:gd name="T1" fmla="*/ 260 h 269"/>
                <a:gd name="T2" fmla="*/ 64 w 221"/>
                <a:gd name="T3" fmla="*/ 269 h 269"/>
                <a:gd name="T4" fmla="*/ 55 w 221"/>
                <a:gd name="T5" fmla="*/ 259 h 269"/>
                <a:gd name="T6" fmla="*/ 26 w 221"/>
                <a:gd name="T7" fmla="*/ 231 h 269"/>
                <a:gd name="T8" fmla="*/ 24 w 221"/>
                <a:gd name="T9" fmla="*/ 234 h 269"/>
                <a:gd name="T10" fmla="*/ 39 w 221"/>
                <a:gd name="T11" fmla="*/ 250 h 269"/>
                <a:gd name="T12" fmla="*/ 40 w 221"/>
                <a:gd name="T13" fmla="*/ 247 h 269"/>
                <a:gd name="T14" fmla="*/ 26 w 221"/>
                <a:gd name="T15" fmla="*/ 231 h 269"/>
                <a:gd name="T16" fmla="*/ 7 w 221"/>
                <a:gd name="T17" fmla="*/ 196 h 269"/>
                <a:gd name="T18" fmla="*/ 14 w 221"/>
                <a:gd name="T19" fmla="*/ 217 h 269"/>
                <a:gd name="T20" fmla="*/ 16 w 221"/>
                <a:gd name="T21" fmla="*/ 218 h 269"/>
                <a:gd name="T22" fmla="*/ 10 w 221"/>
                <a:gd name="T23" fmla="*/ 197 h 269"/>
                <a:gd name="T24" fmla="*/ 2 w 221"/>
                <a:gd name="T25" fmla="*/ 156 h 269"/>
                <a:gd name="T26" fmla="*/ 0 w 221"/>
                <a:gd name="T27" fmla="*/ 158 h 269"/>
                <a:gd name="T28" fmla="*/ 4 w 221"/>
                <a:gd name="T29" fmla="*/ 180 h 269"/>
                <a:gd name="T30" fmla="*/ 6 w 221"/>
                <a:gd name="T31" fmla="*/ 178 h 269"/>
                <a:gd name="T32" fmla="*/ 2 w 221"/>
                <a:gd name="T33" fmla="*/ 156 h 269"/>
                <a:gd name="T34" fmla="*/ 4 w 221"/>
                <a:gd name="T35" fmla="*/ 118 h 269"/>
                <a:gd name="T36" fmla="*/ 3 w 221"/>
                <a:gd name="T37" fmla="*/ 140 h 269"/>
                <a:gd name="T38" fmla="*/ 5 w 221"/>
                <a:gd name="T39" fmla="*/ 138 h 269"/>
                <a:gd name="T40" fmla="*/ 7 w 221"/>
                <a:gd name="T41" fmla="*/ 116 h 269"/>
                <a:gd name="T42" fmla="*/ 20 w 221"/>
                <a:gd name="T43" fmla="*/ 79 h 269"/>
                <a:gd name="T44" fmla="*/ 18 w 221"/>
                <a:gd name="T45" fmla="*/ 80 h 269"/>
                <a:gd name="T46" fmla="*/ 12 w 221"/>
                <a:gd name="T47" fmla="*/ 101 h 269"/>
                <a:gd name="T48" fmla="*/ 14 w 221"/>
                <a:gd name="T49" fmla="*/ 100 h 269"/>
                <a:gd name="T50" fmla="*/ 21 w 221"/>
                <a:gd name="T51" fmla="*/ 79 h 269"/>
                <a:gd name="T52" fmla="*/ 42 w 221"/>
                <a:gd name="T53" fmla="*/ 45 h 269"/>
                <a:gd name="T54" fmla="*/ 32 w 221"/>
                <a:gd name="T55" fmla="*/ 58 h 269"/>
                <a:gd name="T56" fmla="*/ 29 w 221"/>
                <a:gd name="T57" fmla="*/ 65 h 269"/>
                <a:gd name="T58" fmla="*/ 32 w 221"/>
                <a:gd name="T59" fmla="*/ 65 h 269"/>
                <a:gd name="T60" fmla="*/ 43 w 221"/>
                <a:gd name="T61" fmla="*/ 49 h 269"/>
                <a:gd name="T62" fmla="*/ 42 w 221"/>
                <a:gd name="T63" fmla="*/ 45 h 269"/>
                <a:gd name="T64" fmla="*/ 201 w 221"/>
                <a:gd name="T65" fmla="*/ 25 h 269"/>
                <a:gd name="T66" fmla="*/ 217 w 221"/>
                <a:gd name="T67" fmla="*/ 39 h 269"/>
                <a:gd name="T68" fmla="*/ 220 w 221"/>
                <a:gd name="T69" fmla="*/ 39 h 269"/>
                <a:gd name="T70" fmla="*/ 220 w 221"/>
                <a:gd name="T71" fmla="*/ 36 h 269"/>
                <a:gd name="T72" fmla="*/ 202 w 221"/>
                <a:gd name="T73" fmla="*/ 24 h 269"/>
                <a:gd name="T74" fmla="*/ 70 w 221"/>
                <a:gd name="T75" fmla="*/ 18 h 269"/>
                <a:gd name="T76" fmla="*/ 54 w 221"/>
                <a:gd name="T77" fmla="*/ 34 h 269"/>
                <a:gd name="T78" fmla="*/ 57 w 221"/>
                <a:gd name="T79" fmla="*/ 34 h 269"/>
                <a:gd name="T80" fmla="*/ 73 w 221"/>
                <a:gd name="T81" fmla="*/ 19 h 269"/>
                <a:gd name="T82" fmla="*/ 166 w 221"/>
                <a:gd name="T83" fmla="*/ 6 h 269"/>
                <a:gd name="T84" fmla="*/ 166 w 221"/>
                <a:gd name="T85" fmla="*/ 10 h 269"/>
                <a:gd name="T86" fmla="*/ 185 w 221"/>
                <a:gd name="T87" fmla="*/ 18 h 269"/>
                <a:gd name="T88" fmla="*/ 186 w 221"/>
                <a:gd name="T89" fmla="*/ 14 h 269"/>
                <a:gd name="T90" fmla="*/ 166 w 221"/>
                <a:gd name="T91" fmla="*/ 6 h 269"/>
                <a:gd name="T92" fmla="*/ 107 w 221"/>
                <a:gd name="T93" fmla="*/ 2 h 269"/>
                <a:gd name="T94" fmla="*/ 87 w 221"/>
                <a:gd name="T95" fmla="*/ 8 h 269"/>
                <a:gd name="T96" fmla="*/ 88 w 221"/>
                <a:gd name="T97" fmla="*/ 12 h 269"/>
                <a:gd name="T98" fmla="*/ 108 w 221"/>
                <a:gd name="T99" fmla="*/ 6 h 269"/>
                <a:gd name="T100" fmla="*/ 107 w 221"/>
                <a:gd name="T101" fmla="*/ 2 h 269"/>
                <a:gd name="T102" fmla="*/ 127 w 221"/>
                <a:gd name="T103" fmla="*/ 0 h 269"/>
                <a:gd name="T104" fmla="*/ 127 w 221"/>
                <a:gd name="T105" fmla="*/ 4 h 269"/>
                <a:gd name="T106" fmla="*/ 128 w 221"/>
                <a:gd name="T107" fmla="*/ 4 h 269"/>
                <a:gd name="T108" fmla="*/ 147 w 221"/>
                <a:gd name="T109" fmla="*/ 6 h 269"/>
                <a:gd name="T110" fmla="*/ 149 w 221"/>
                <a:gd name="T111" fmla="*/ 4 h 269"/>
                <a:gd name="T112" fmla="*/ 128 w 221"/>
                <a:gd name="T113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21" h="269">
                  <a:moveTo>
                    <a:pt x="54" y="259"/>
                  </a:moveTo>
                  <a:cubicBezTo>
                    <a:pt x="54" y="259"/>
                    <a:pt x="53" y="259"/>
                    <a:pt x="53" y="260"/>
                  </a:cubicBezTo>
                  <a:cubicBezTo>
                    <a:pt x="52" y="261"/>
                    <a:pt x="52" y="262"/>
                    <a:pt x="53" y="262"/>
                  </a:cubicBezTo>
                  <a:cubicBezTo>
                    <a:pt x="57" y="265"/>
                    <a:pt x="60" y="267"/>
                    <a:pt x="64" y="269"/>
                  </a:cubicBezTo>
                  <a:cubicBezTo>
                    <a:pt x="66" y="268"/>
                    <a:pt x="68" y="268"/>
                    <a:pt x="70" y="267"/>
                  </a:cubicBezTo>
                  <a:cubicBezTo>
                    <a:pt x="65" y="265"/>
                    <a:pt x="60" y="262"/>
                    <a:pt x="55" y="259"/>
                  </a:cubicBezTo>
                  <a:cubicBezTo>
                    <a:pt x="55" y="259"/>
                    <a:pt x="55" y="259"/>
                    <a:pt x="54" y="259"/>
                  </a:cubicBezTo>
                  <a:moveTo>
                    <a:pt x="26" y="231"/>
                  </a:moveTo>
                  <a:cubicBezTo>
                    <a:pt x="25" y="231"/>
                    <a:pt x="25" y="231"/>
                    <a:pt x="24" y="232"/>
                  </a:cubicBezTo>
                  <a:cubicBezTo>
                    <a:pt x="24" y="232"/>
                    <a:pt x="23" y="233"/>
                    <a:pt x="24" y="234"/>
                  </a:cubicBezTo>
                  <a:cubicBezTo>
                    <a:pt x="28" y="240"/>
                    <a:pt x="32" y="245"/>
                    <a:pt x="37" y="250"/>
                  </a:cubicBezTo>
                  <a:cubicBezTo>
                    <a:pt x="38" y="250"/>
                    <a:pt x="38" y="250"/>
                    <a:pt x="39" y="250"/>
                  </a:cubicBezTo>
                  <a:cubicBezTo>
                    <a:pt x="39" y="250"/>
                    <a:pt x="40" y="250"/>
                    <a:pt x="40" y="250"/>
                  </a:cubicBezTo>
                  <a:cubicBezTo>
                    <a:pt x="41" y="249"/>
                    <a:pt x="41" y="248"/>
                    <a:pt x="40" y="247"/>
                  </a:cubicBezTo>
                  <a:cubicBezTo>
                    <a:pt x="35" y="242"/>
                    <a:pt x="31" y="237"/>
                    <a:pt x="27" y="232"/>
                  </a:cubicBezTo>
                  <a:cubicBezTo>
                    <a:pt x="27" y="231"/>
                    <a:pt x="26" y="231"/>
                    <a:pt x="26" y="231"/>
                  </a:cubicBezTo>
                  <a:moveTo>
                    <a:pt x="8" y="195"/>
                  </a:moveTo>
                  <a:cubicBezTo>
                    <a:pt x="8" y="195"/>
                    <a:pt x="8" y="195"/>
                    <a:pt x="7" y="196"/>
                  </a:cubicBezTo>
                  <a:cubicBezTo>
                    <a:pt x="6" y="196"/>
                    <a:pt x="6" y="197"/>
                    <a:pt x="6" y="198"/>
                  </a:cubicBezTo>
                  <a:cubicBezTo>
                    <a:pt x="8" y="205"/>
                    <a:pt x="11" y="211"/>
                    <a:pt x="14" y="217"/>
                  </a:cubicBezTo>
                  <a:cubicBezTo>
                    <a:pt x="14" y="218"/>
                    <a:pt x="15" y="218"/>
                    <a:pt x="15" y="218"/>
                  </a:cubicBezTo>
                  <a:cubicBezTo>
                    <a:pt x="16" y="218"/>
                    <a:pt x="16" y="218"/>
                    <a:pt x="16" y="218"/>
                  </a:cubicBezTo>
                  <a:cubicBezTo>
                    <a:pt x="17" y="217"/>
                    <a:pt x="18" y="216"/>
                    <a:pt x="17" y="215"/>
                  </a:cubicBezTo>
                  <a:cubicBezTo>
                    <a:pt x="14" y="209"/>
                    <a:pt x="12" y="203"/>
                    <a:pt x="10" y="197"/>
                  </a:cubicBezTo>
                  <a:cubicBezTo>
                    <a:pt x="10" y="196"/>
                    <a:pt x="9" y="195"/>
                    <a:pt x="8" y="195"/>
                  </a:cubicBezTo>
                  <a:moveTo>
                    <a:pt x="2" y="156"/>
                  </a:moveTo>
                  <a:cubicBezTo>
                    <a:pt x="2" y="156"/>
                    <a:pt x="2" y="156"/>
                    <a:pt x="2" y="156"/>
                  </a:cubicBezTo>
                  <a:cubicBezTo>
                    <a:pt x="1" y="156"/>
                    <a:pt x="0" y="157"/>
                    <a:pt x="0" y="158"/>
                  </a:cubicBezTo>
                  <a:cubicBezTo>
                    <a:pt x="0" y="165"/>
                    <a:pt x="1" y="172"/>
                    <a:pt x="2" y="178"/>
                  </a:cubicBezTo>
                  <a:cubicBezTo>
                    <a:pt x="2" y="179"/>
                    <a:pt x="3" y="180"/>
                    <a:pt x="4" y="180"/>
                  </a:cubicBezTo>
                  <a:cubicBezTo>
                    <a:pt x="4" y="180"/>
                    <a:pt x="4" y="180"/>
                    <a:pt x="4" y="180"/>
                  </a:cubicBezTo>
                  <a:cubicBezTo>
                    <a:pt x="5" y="180"/>
                    <a:pt x="6" y="179"/>
                    <a:pt x="6" y="178"/>
                  </a:cubicBezTo>
                  <a:cubicBezTo>
                    <a:pt x="5" y="171"/>
                    <a:pt x="4" y="165"/>
                    <a:pt x="4" y="158"/>
                  </a:cubicBezTo>
                  <a:cubicBezTo>
                    <a:pt x="4" y="157"/>
                    <a:pt x="3" y="156"/>
                    <a:pt x="2" y="156"/>
                  </a:cubicBezTo>
                  <a:moveTo>
                    <a:pt x="6" y="116"/>
                  </a:moveTo>
                  <a:cubicBezTo>
                    <a:pt x="6" y="116"/>
                    <a:pt x="5" y="117"/>
                    <a:pt x="4" y="118"/>
                  </a:cubicBezTo>
                  <a:cubicBezTo>
                    <a:pt x="3" y="125"/>
                    <a:pt x="2" y="131"/>
                    <a:pt x="1" y="138"/>
                  </a:cubicBezTo>
                  <a:cubicBezTo>
                    <a:pt x="1" y="139"/>
                    <a:pt x="2" y="140"/>
                    <a:pt x="3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4" y="140"/>
                    <a:pt x="5" y="139"/>
                    <a:pt x="5" y="138"/>
                  </a:cubicBezTo>
                  <a:cubicBezTo>
                    <a:pt x="6" y="132"/>
                    <a:pt x="7" y="125"/>
                    <a:pt x="8" y="119"/>
                  </a:cubicBezTo>
                  <a:cubicBezTo>
                    <a:pt x="9" y="118"/>
                    <a:pt x="8" y="117"/>
                    <a:pt x="7" y="116"/>
                  </a:cubicBezTo>
                  <a:cubicBezTo>
                    <a:pt x="7" y="116"/>
                    <a:pt x="7" y="116"/>
                    <a:pt x="6" y="116"/>
                  </a:cubicBezTo>
                  <a:moveTo>
                    <a:pt x="20" y="79"/>
                  </a:moveTo>
                  <a:cubicBezTo>
                    <a:pt x="19" y="79"/>
                    <a:pt x="19" y="79"/>
                    <a:pt x="18" y="80"/>
                  </a:cubicBezTo>
                  <a:cubicBezTo>
                    <a:pt x="18" y="80"/>
                    <a:pt x="18" y="80"/>
                    <a:pt x="18" y="80"/>
                  </a:cubicBezTo>
                  <a:cubicBezTo>
                    <a:pt x="15" y="86"/>
                    <a:pt x="13" y="92"/>
                    <a:pt x="10" y="99"/>
                  </a:cubicBezTo>
                  <a:cubicBezTo>
                    <a:pt x="10" y="100"/>
                    <a:pt x="11" y="101"/>
                    <a:pt x="12" y="101"/>
                  </a:cubicBezTo>
                  <a:cubicBezTo>
                    <a:pt x="12" y="101"/>
                    <a:pt x="12" y="101"/>
                    <a:pt x="12" y="101"/>
                  </a:cubicBezTo>
                  <a:cubicBezTo>
                    <a:pt x="13" y="101"/>
                    <a:pt x="14" y="101"/>
                    <a:pt x="14" y="100"/>
                  </a:cubicBezTo>
                  <a:cubicBezTo>
                    <a:pt x="16" y="94"/>
                    <a:pt x="19" y="88"/>
                    <a:pt x="22" y="82"/>
                  </a:cubicBezTo>
                  <a:cubicBezTo>
                    <a:pt x="23" y="81"/>
                    <a:pt x="22" y="80"/>
                    <a:pt x="21" y="79"/>
                  </a:cubicBezTo>
                  <a:cubicBezTo>
                    <a:pt x="21" y="79"/>
                    <a:pt x="21" y="79"/>
                    <a:pt x="20" y="79"/>
                  </a:cubicBezTo>
                  <a:moveTo>
                    <a:pt x="42" y="45"/>
                  </a:moveTo>
                  <a:cubicBezTo>
                    <a:pt x="41" y="45"/>
                    <a:pt x="41" y="46"/>
                    <a:pt x="40" y="46"/>
                  </a:cubicBezTo>
                  <a:cubicBezTo>
                    <a:pt x="37" y="50"/>
                    <a:pt x="34" y="54"/>
                    <a:pt x="32" y="58"/>
                  </a:cubicBezTo>
                  <a:cubicBezTo>
                    <a:pt x="30" y="59"/>
                    <a:pt x="29" y="61"/>
                    <a:pt x="29" y="63"/>
                  </a:cubicBezTo>
                  <a:cubicBezTo>
                    <a:pt x="28" y="63"/>
                    <a:pt x="28" y="65"/>
                    <a:pt x="29" y="65"/>
                  </a:cubicBezTo>
                  <a:cubicBezTo>
                    <a:pt x="29" y="65"/>
                    <a:pt x="30" y="66"/>
                    <a:pt x="30" y="66"/>
                  </a:cubicBezTo>
                  <a:cubicBezTo>
                    <a:pt x="31" y="66"/>
                    <a:pt x="31" y="65"/>
                    <a:pt x="32" y="65"/>
                  </a:cubicBezTo>
                  <a:cubicBezTo>
                    <a:pt x="33" y="63"/>
                    <a:pt x="34" y="62"/>
                    <a:pt x="35" y="60"/>
                  </a:cubicBezTo>
                  <a:cubicBezTo>
                    <a:pt x="38" y="56"/>
                    <a:pt x="41" y="52"/>
                    <a:pt x="43" y="49"/>
                  </a:cubicBezTo>
                  <a:cubicBezTo>
                    <a:pt x="44" y="48"/>
                    <a:pt x="44" y="47"/>
                    <a:pt x="43" y="46"/>
                  </a:cubicBezTo>
                  <a:cubicBezTo>
                    <a:pt x="43" y="46"/>
                    <a:pt x="42" y="45"/>
                    <a:pt x="42" y="45"/>
                  </a:cubicBezTo>
                  <a:moveTo>
                    <a:pt x="202" y="24"/>
                  </a:moveTo>
                  <a:cubicBezTo>
                    <a:pt x="202" y="24"/>
                    <a:pt x="201" y="24"/>
                    <a:pt x="201" y="25"/>
                  </a:cubicBezTo>
                  <a:cubicBezTo>
                    <a:pt x="200" y="26"/>
                    <a:pt x="200" y="27"/>
                    <a:pt x="201" y="27"/>
                  </a:cubicBezTo>
                  <a:cubicBezTo>
                    <a:pt x="211" y="34"/>
                    <a:pt x="217" y="39"/>
                    <a:pt x="217" y="39"/>
                  </a:cubicBezTo>
                  <a:cubicBezTo>
                    <a:pt x="218" y="39"/>
                    <a:pt x="218" y="39"/>
                    <a:pt x="219" y="39"/>
                  </a:cubicBezTo>
                  <a:cubicBezTo>
                    <a:pt x="219" y="39"/>
                    <a:pt x="220" y="39"/>
                    <a:pt x="220" y="39"/>
                  </a:cubicBezTo>
                  <a:cubicBezTo>
                    <a:pt x="221" y="38"/>
                    <a:pt x="221" y="37"/>
                    <a:pt x="220" y="36"/>
                  </a:cubicBezTo>
                  <a:cubicBezTo>
                    <a:pt x="220" y="36"/>
                    <a:pt x="220" y="36"/>
                    <a:pt x="220" y="36"/>
                  </a:cubicBezTo>
                  <a:cubicBezTo>
                    <a:pt x="220" y="36"/>
                    <a:pt x="214" y="31"/>
                    <a:pt x="203" y="24"/>
                  </a:cubicBezTo>
                  <a:cubicBezTo>
                    <a:pt x="203" y="24"/>
                    <a:pt x="203" y="24"/>
                    <a:pt x="202" y="24"/>
                  </a:cubicBezTo>
                  <a:moveTo>
                    <a:pt x="71" y="18"/>
                  </a:moveTo>
                  <a:cubicBezTo>
                    <a:pt x="70" y="18"/>
                    <a:pt x="70" y="18"/>
                    <a:pt x="70" y="18"/>
                  </a:cubicBezTo>
                  <a:cubicBezTo>
                    <a:pt x="64" y="22"/>
                    <a:pt x="59" y="26"/>
                    <a:pt x="54" y="31"/>
                  </a:cubicBezTo>
                  <a:cubicBezTo>
                    <a:pt x="53" y="32"/>
                    <a:pt x="53" y="33"/>
                    <a:pt x="54" y="34"/>
                  </a:cubicBezTo>
                  <a:cubicBezTo>
                    <a:pt x="54" y="34"/>
                    <a:pt x="55" y="35"/>
                    <a:pt x="55" y="35"/>
                  </a:cubicBezTo>
                  <a:cubicBezTo>
                    <a:pt x="56" y="35"/>
                    <a:pt x="56" y="34"/>
                    <a:pt x="57" y="34"/>
                  </a:cubicBezTo>
                  <a:cubicBezTo>
                    <a:pt x="62" y="29"/>
                    <a:pt x="67" y="25"/>
                    <a:pt x="72" y="22"/>
                  </a:cubicBezTo>
                  <a:cubicBezTo>
                    <a:pt x="73" y="21"/>
                    <a:pt x="73" y="20"/>
                    <a:pt x="73" y="19"/>
                  </a:cubicBezTo>
                  <a:cubicBezTo>
                    <a:pt x="72" y="18"/>
                    <a:pt x="72" y="18"/>
                    <a:pt x="71" y="18"/>
                  </a:cubicBezTo>
                  <a:moveTo>
                    <a:pt x="166" y="6"/>
                  </a:moveTo>
                  <a:cubicBezTo>
                    <a:pt x="166" y="6"/>
                    <a:pt x="165" y="7"/>
                    <a:pt x="164" y="8"/>
                  </a:cubicBezTo>
                  <a:cubicBezTo>
                    <a:pt x="164" y="9"/>
                    <a:pt x="165" y="10"/>
                    <a:pt x="166" y="10"/>
                  </a:cubicBezTo>
                  <a:cubicBezTo>
                    <a:pt x="172" y="13"/>
                    <a:pt x="178" y="15"/>
                    <a:pt x="184" y="18"/>
                  </a:cubicBezTo>
                  <a:cubicBezTo>
                    <a:pt x="185" y="18"/>
                    <a:pt x="185" y="18"/>
                    <a:pt x="185" y="18"/>
                  </a:cubicBezTo>
                  <a:cubicBezTo>
                    <a:pt x="186" y="18"/>
                    <a:pt x="186" y="18"/>
                    <a:pt x="187" y="17"/>
                  </a:cubicBezTo>
                  <a:cubicBezTo>
                    <a:pt x="187" y="16"/>
                    <a:pt x="187" y="15"/>
                    <a:pt x="186" y="14"/>
                  </a:cubicBezTo>
                  <a:cubicBezTo>
                    <a:pt x="180" y="11"/>
                    <a:pt x="174" y="9"/>
                    <a:pt x="167" y="7"/>
                  </a:cubicBezTo>
                  <a:cubicBezTo>
                    <a:pt x="167" y="6"/>
                    <a:pt x="167" y="6"/>
                    <a:pt x="166" y="6"/>
                  </a:cubicBezTo>
                  <a:moveTo>
                    <a:pt x="107" y="2"/>
                  </a:moveTo>
                  <a:cubicBezTo>
                    <a:pt x="107" y="2"/>
                    <a:pt x="107" y="2"/>
                    <a:pt x="107" y="2"/>
                  </a:cubicBezTo>
                  <a:cubicBezTo>
                    <a:pt x="107" y="2"/>
                    <a:pt x="107" y="2"/>
                    <a:pt x="107" y="2"/>
                  </a:cubicBezTo>
                  <a:cubicBezTo>
                    <a:pt x="100" y="4"/>
                    <a:pt x="94" y="6"/>
                    <a:pt x="87" y="8"/>
                  </a:cubicBezTo>
                  <a:cubicBezTo>
                    <a:pt x="86" y="9"/>
                    <a:pt x="86" y="10"/>
                    <a:pt x="86" y="11"/>
                  </a:cubicBezTo>
                  <a:cubicBezTo>
                    <a:pt x="87" y="12"/>
                    <a:pt x="88" y="12"/>
                    <a:pt x="88" y="12"/>
                  </a:cubicBezTo>
                  <a:cubicBezTo>
                    <a:pt x="89" y="12"/>
                    <a:pt x="89" y="12"/>
                    <a:pt x="89" y="12"/>
                  </a:cubicBezTo>
                  <a:cubicBezTo>
                    <a:pt x="95" y="9"/>
                    <a:pt x="102" y="7"/>
                    <a:pt x="108" y="6"/>
                  </a:cubicBezTo>
                  <a:cubicBezTo>
                    <a:pt x="109" y="6"/>
                    <a:pt x="109" y="5"/>
                    <a:pt x="109" y="4"/>
                  </a:cubicBezTo>
                  <a:cubicBezTo>
                    <a:pt x="109" y="3"/>
                    <a:pt x="108" y="2"/>
                    <a:pt x="107" y="2"/>
                  </a:cubicBezTo>
                  <a:moveTo>
                    <a:pt x="128" y="0"/>
                  </a:moveTo>
                  <a:cubicBezTo>
                    <a:pt x="127" y="0"/>
                    <a:pt x="127" y="0"/>
                    <a:pt x="127" y="0"/>
                  </a:cubicBezTo>
                  <a:cubicBezTo>
                    <a:pt x="126" y="0"/>
                    <a:pt x="125" y="1"/>
                    <a:pt x="125" y="2"/>
                  </a:cubicBezTo>
                  <a:cubicBezTo>
                    <a:pt x="125" y="3"/>
                    <a:pt x="126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8" y="4"/>
                    <a:pt x="128" y="4"/>
                    <a:pt x="128" y="4"/>
                  </a:cubicBezTo>
                  <a:cubicBezTo>
                    <a:pt x="128" y="4"/>
                    <a:pt x="128" y="4"/>
                    <a:pt x="128" y="4"/>
                  </a:cubicBezTo>
                  <a:cubicBezTo>
                    <a:pt x="135" y="4"/>
                    <a:pt x="141" y="5"/>
                    <a:pt x="147" y="6"/>
                  </a:cubicBezTo>
                  <a:cubicBezTo>
                    <a:pt x="147" y="6"/>
                    <a:pt x="147" y="6"/>
                    <a:pt x="147" y="6"/>
                  </a:cubicBezTo>
                  <a:cubicBezTo>
                    <a:pt x="148" y="6"/>
                    <a:pt x="149" y="5"/>
                    <a:pt x="149" y="4"/>
                  </a:cubicBezTo>
                  <a:cubicBezTo>
                    <a:pt x="149" y="3"/>
                    <a:pt x="148" y="2"/>
                    <a:pt x="147" y="2"/>
                  </a:cubicBezTo>
                  <a:cubicBezTo>
                    <a:pt x="141" y="1"/>
                    <a:pt x="135" y="0"/>
                    <a:pt x="128" y="0"/>
                  </a:cubicBezTo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5" name="Freeform 394"/>
            <p:cNvSpPr>
              <a:spLocks noEditPoints="1"/>
            </p:cNvSpPr>
            <p:nvPr/>
          </p:nvSpPr>
          <p:spPr bwMode="auto">
            <a:xfrm>
              <a:off x="2466570" y="4730965"/>
              <a:ext cx="239470" cy="31728"/>
            </a:xfrm>
            <a:custGeom>
              <a:avLst/>
              <a:gdLst>
                <a:gd name="T0" fmla="*/ 86 w 127"/>
                <a:gd name="T1" fmla="*/ 11 h 17"/>
                <a:gd name="T2" fmla="*/ 86 w 127"/>
                <a:gd name="T3" fmla="*/ 11 h 17"/>
                <a:gd name="T4" fmla="*/ 66 w 127"/>
                <a:gd name="T5" fmla="*/ 13 h 17"/>
                <a:gd name="T6" fmla="*/ 65 w 127"/>
                <a:gd name="T7" fmla="*/ 16 h 17"/>
                <a:gd name="T8" fmla="*/ 67 w 127"/>
                <a:gd name="T9" fmla="*/ 17 h 17"/>
                <a:gd name="T10" fmla="*/ 67 w 127"/>
                <a:gd name="T11" fmla="*/ 17 h 17"/>
                <a:gd name="T12" fmla="*/ 87 w 127"/>
                <a:gd name="T13" fmla="*/ 15 h 17"/>
                <a:gd name="T14" fmla="*/ 88 w 127"/>
                <a:gd name="T15" fmla="*/ 13 h 17"/>
                <a:gd name="T16" fmla="*/ 86 w 127"/>
                <a:gd name="T17" fmla="*/ 11 h 17"/>
                <a:gd name="T18" fmla="*/ 27 w 127"/>
                <a:gd name="T19" fmla="*/ 10 h 17"/>
                <a:gd name="T20" fmla="*/ 25 w 127"/>
                <a:gd name="T21" fmla="*/ 12 h 17"/>
                <a:gd name="T22" fmla="*/ 26 w 127"/>
                <a:gd name="T23" fmla="*/ 14 h 17"/>
                <a:gd name="T24" fmla="*/ 46 w 127"/>
                <a:gd name="T25" fmla="*/ 17 h 17"/>
                <a:gd name="T26" fmla="*/ 47 w 127"/>
                <a:gd name="T27" fmla="*/ 17 h 17"/>
                <a:gd name="T28" fmla="*/ 49 w 127"/>
                <a:gd name="T29" fmla="*/ 15 h 17"/>
                <a:gd name="T30" fmla="*/ 47 w 127"/>
                <a:gd name="T31" fmla="*/ 13 h 17"/>
                <a:gd name="T32" fmla="*/ 27 w 127"/>
                <a:gd name="T33" fmla="*/ 10 h 17"/>
                <a:gd name="T34" fmla="*/ 27 w 127"/>
                <a:gd name="T35" fmla="*/ 10 h 17"/>
                <a:gd name="T36" fmla="*/ 6 w 127"/>
                <a:gd name="T37" fmla="*/ 3 h 17"/>
                <a:gd name="T38" fmla="*/ 0 w 127"/>
                <a:gd name="T39" fmla="*/ 5 h 17"/>
                <a:gd name="T40" fmla="*/ 7 w 127"/>
                <a:gd name="T41" fmla="*/ 8 h 17"/>
                <a:gd name="T42" fmla="*/ 8 w 127"/>
                <a:gd name="T43" fmla="*/ 8 h 17"/>
                <a:gd name="T44" fmla="*/ 10 w 127"/>
                <a:gd name="T45" fmla="*/ 7 h 17"/>
                <a:gd name="T46" fmla="*/ 9 w 127"/>
                <a:gd name="T47" fmla="*/ 4 h 17"/>
                <a:gd name="T48" fmla="*/ 6 w 127"/>
                <a:gd name="T49" fmla="*/ 3 h 17"/>
                <a:gd name="T50" fmla="*/ 125 w 127"/>
                <a:gd name="T51" fmla="*/ 0 h 17"/>
                <a:gd name="T52" fmla="*/ 124 w 127"/>
                <a:gd name="T53" fmla="*/ 0 h 17"/>
                <a:gd name="T54" fmla="*/ 105 w 127"/>
                <a:gd name="T55" fmla="*/ 6 h 17"/>
                <a:gd name="T56" fmla="*/ 104 w 127"/>
                <a:gd name="T57" fmla="*/ 9 h 17"/>
                <a:gd name="T58" fmla="*/ 106 w 127"/>
                <a:gd name="T59" fmla="*/ 10 h 17"/>
                <a:gd name="T60" fmla="*/ 106 w 127"/>
                <a:gd name="T61" fmla="*/ 10 h 17"/>
                <a:gd name="T62" fmla="*/ 126 w 127"/>
                <a:gd name="T63" fmla="*/ 4 h 17"/>
                <a:gd name="T64" fmla="*/ 127 w 127"/>
                <a:gd name="T65" fmla="*/ 1 h 17"/>
                <a:gd name="T66" fmla="*/ 125 w 127"/>
                <a:gd name="T6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7">
                  <a:moveTo>
                    <a:pt x="86" y="11"/>
                  </a:moveTo>
                  <a:cubicBezTo>
                    <a:pt x="86" y="11"/>
                    <a:pt x="86" y="11"/>
                    <a:pt x="86" y="11"/>
                  </a:cubicBezTo>
                  <a:cubicBezTo>
                    <a:pt x="79" y="12"/>
                    <a:pt x="73" y="13"/>
                    <a:pt x="66" y="13"/>
                  </a:cubicBezTo>
                  <a:cubicBezTo>
                    <a:pt x="65" y="13"/>
                    <a:pt x="64" y="14"/>
                    <a:pt x="65" y="16"/>
                  </a:cubicBezTo>
                  <a:cubicBezTo>
                    <a:pt x="65" y="17"/>
                    <a:pt x="65" y="17"/>
                    <a:pt x="67" y="17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73" y="17"/>
                    <a:pt x="80" y="16"/>
                    <a:pt x="87" y="15"/>
                  </a:cubicBezTo>
                  <a:cubicBezTo>
                    <a:pt x="88" y="15"/>
                    <a:pt x="89" y="14"/>
                    <a:pt x="88" y="13"/>
                  </a:cubicBezTo>
                  <a:cubicBezTo>
                    <a:pt x="88" y="12"/>
                    <a:pt x="87" y="11"/>
                    <a:pt x="86" y="11"/>
                  </a:cubicBezTo>
                  <a:moveTo>
                    <a:pt x="27" y="10"/>
                  </a:moveTo>
                  <a:cubicBezTo>
                    <a:pt x="26" y="10"/>
                    <a:pt x="25" y="11"/>
                    <a:pt x="25" y="12"/>
                  </a:cubicBezTo>
                  <a:cubicBezTo>
                    <a:pt x="25" y="13"/>
                    <a:pt x="25" y="14"/>
                    <a:pt x="26" y="14"/>
                  </a:cubicBezTo>
                  <a:cubicBezTo>
                    <a:pt x="33" y="16"/>
                    <a:pt x="39" y="17"/>
                    <a:pt x="46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8" y="17"/>
                    <a:pt x="48" y="17"/>
                    <a:pt x="49" y="15"/>
                  </a:cubicBezTo>
                  <a:cubicBezTo>
                    <a:pt x="49" y="14"/>
                    <a:pt x="48" y="13"/>
                    <a:pt x="47" y="13"/>
                  </a:cubicBezTo>
                  <a:cubicBezTo>
                    <a:pt x="40" y="13"/>
                    <a:pt x="33" y="12"/>
                    <a:pt x="27" y="10"/>
                  </a:cubicBezTo>
                  <a:cubicBezTo>
                    <a:pt x="27" y="10"/>
                    <a:pt x="27" y="10"/>
                    <a:pt x="27" y="10"/>
                  </a:cubicBezTo>
                  <a:moveTo>
                    <a:pt x="6" y="3"/>
                  </a:moveTo>
                  <a:cubicBezTo>
                    <a:pt x="4" y="4"/>
                    <a:pt x="2" y="4"/>
                    <a:pt x="0" y="5"/>
                  </a:cubicBezTo>
                  <a:cubicBezTo>
                    <a:pt x="2" y="6"/>
                    <a:pt x="5" y="7"/>
                    <a:pt x="7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9" y="8"/>
                    <a:pt x="9" y="8"/>
                    <a:pt x="10" y="7"/>
                  </a:cubicBezTo>
                  <a:cubicBezTo>
                    <a:pt x="10" y="6"/>
                    <a:pt x="10" y="5"/>
                    <a:pt x="9" y="4"/>
                  </a:cubicBezTo>
                  <a:cubicBezTo>
                    <a:pt x="8" y="4"/>
                    <a:pt x="7" y="4"/>
                    <a:pt x="6" y="3"/>
                  </a:cubicBezTo>
                  <a:moveTo>
                    <a:pt x="125" y="0"/>
                  </a:moveTo>
                  <a:cubicBezTo>
                    <a:pt x="125" y="0"/>
                    <a:pt x="124" y="0"/>
                    <a:pt x="124" y="0"/>
                  </a:cubicBezTo>
                  <a:cubicBezTo>
                    <a:pt x="118" y="3"/>
                    <a:pt x="111" y="5"/>
                    <a:pt x="105" y="6"/>
                  </a:cubicBezTo>
                  <a:cubicBezTo>
                    <a:pt x="104" y="7"/>
                    <a:pt x="104" y="8"/>
                    <a:pt x="104" y="9"/>
                  </a:cubicBezTo>
                  <a:cubicBezTo>
                    <a:pt x="104" y="10"/>
                    <a:pt x="105" y="10"/>
                    <a:pt x="106" y="10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13" y="8"/>
                    <a:pt x="119" y="6"/>
                    <a:pt x="126" y="4"/>
                  </a:cubicBezTo>
                  <a:cubicBezTo>
                    <a:pt x="127" y="3"/>
                    <a:pt x="127" y="2"/>
                    <a:pt x="127" y="1"/>
                  </a:cubicBezTo>
                  <a:cubicBezTo>
                    <a:pt x="126" y="0"/>
                    <a:pt x="126" y="0"/>
                    <a:pt x="125" y="0"/>
                  </a:cubicBezTo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7182" name="组合 6"/>
          <p:cNvGrpSpPr/>
          <p:nvPr/>
        </p:nvGrpSpPr>
        <p:grpSpPr>
          <a:xfrm>
            <a:off x="5155954" y="4694767"/>
            <a:ext cx="582083" cy="732367"/>
            <a:chOff x="2581827" y="5172193"/>
            <a:chExt cx="579866" cy="731658"/>
          </a:xfrm>
        </p:grpSpPr>
        <p:sp>
          <p:nvSpPr>
            <p:cNvPr id="460" name="Freeform 409"/>
            <p:cNvSpPr>
              <a:spLocks noEditPoints="1"/>
            </p:cNvSpPr>
            <p:nvPr/>
          </p:nvSpPr>
          <p:spPr bwMode="auto">
            <a:xfrm>
              <a:off x="2588164" y="5181716"/>
              <a:ext cx="573529" cy="722135"/>
            </a:xfrm>
            <a:custGeom>
              <a:avLst/>
              <a:gdLst>
                <a:gd name="T0" fmla="*/ 106 w 302"/>
                <a:gd name="T1" fmla="*/ 6 h 379"/>
                <a:gd name="T2" fmla="*/ 28 w 302"/>
                <a:gd name="T3" fmla="*/ 106 h 379"/>
                <a:gd name="T4" fmla="*/ 86 w 302"/>
                <a:gd name="T5" fmla="*/ 367 h 379"/>
                <a:gd name="T6" fmla="*/ 203 w 302"/>
                <a:gd name="T7" fmla="*/ 340 h 379"/>
                <a:gd name="T8" fmla="*/ 302 w 302"/>
                <a:gd name="T9" fmla="*/ 196 h 379"/>
                <a:gd name="T10" fmla="*/ 106 w 302"/>
                <a:gd name="T11" fmla="*/ 6 h 379"/>
                <a:gd name="T12" fmla="*/ 220 w 302"/>
                <a:gd name="T13" fmla="*/ 200 h 379"/>
                <a:gd name="T14" fmla="*/ 165 w 302"/>
                <a:gd name="T15" fmla="*/ 257 h 379"/>
                <a:gd name="T16" fmla="*/ 112 w 302"/>
                <a:gd name="T17" fmla="*/ 261 h 379"/>
                <a:gd name="T18" fmla="*/ 104 w 302"/>
                <a:gd name="T19" fmla="*/ 141 h 379"/>
                <a:gd name="T20" fmla="*/ 146 w 302"/>
                <a:gd name="T21" fmla="*/ 101 h 379"/>
                <a:gd name="T22" fmla="*/ 220 w 302"/>
                <a:gd name="T23" fmla="*/ 20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02" h="379">
                  <a:moveTo>
                    <a:pt x="106" y="6"/>
                  </a:moveTo>
                  <a:cubicBezTo>
                    <a:pt x="55" y="10"/>
                    <a:pt x="34" y="55"/>
                    <a:pt x="28" y="106"/>
                  </a:cubicBezTo>
                  <a:cubicBezTo>
                    <a:pt x="19" y="175"/>
                    <a:pt x="0" y="338"/>
                    <a:pt x="86" y="367"/>
                  </a:cubicBezTo>
                  <a:cubicBezTo>
                    <a:pt x="123" y="379"/>
                    <a:pt x="171" y="358"/>
                    <a:pt x="203" y="340"/>
                  </a:cubicBezTo>
                  <a:cubicBezTo>
                    <a:pt x="252" y="312"/>
                    <a:pt x="302" y="257"/>
                    <a:pt x="302" y="196"/>
                  </a:cubicBezTo>
                  <a:cubicBezTo>
                    <a:pt x="302" y="62"/>
                    <a:pt x="175" y="0"/>
                    <a:pt x="106" y="6"/>
                  </a:cubicBezTo>
                  <a:moveTo>
                    <a:pt x="220" y="200"/>
                  </a:moveTo>
                  <a:cubicBezTo>
                    <a:pt x="216" y="227"/>
                    <a:pt x="190" y="248"/>
                    <a:pt x="165" y="257"/>
                  </a:cubicBezTo>
                  <a:cubicBezTo>
                    <a:pt x="150" y="263"/>
                    <a:pt x="127" y="269"/>
                    <a:pt x="112" y="261"/>
                  </a:cubicBezTo>
                  <a:cubicBezTo>
                    <a:pt x="75" y="242"/>
                    <a:pt x="95" y="171"/>
                    <a:pt x="104" y="141"/>
                  </a:cubicBezTo>
                  <a:cubicBezTo>
                    <a:pt x="110" y="118"/>
                    <a:pt x="123" y="100"/>
                    <a:pt x="146" y="101"/>
                  </a:cubicBezTo>
                  <a:cubicBezTo>
                    <a:pt x="177" y="104"/>
                    <a:pt x="229" y="140"/>
                    <a:pt x="220" y="200"/>
                  </a:cubicBezTo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62" name="Freeform 411"/>
            <p:cNvSpPr>
              <a:spLocks noEditPoints="1"/>
            </p:cNvSpPr>
            <p:nvPr/>
          </p:nvSpPr>
          <p:spPr bwMode="auto">
            <a:xfrm>
              <a:off x="2653122" y="5708636"/>
              <a:ext cx="456288" cy="177756"/>
            </a:xfrm>
            <a:custGeom>
              <a:avLst/>
              <a:gdLst>
                <a:gd name="T0" fmla="*/ 72 w 240"/>
                <a:gd name="T1" fmla="*/ 44 h 94"/>
                <a:gd name="T2" fmla="*/ 72 w 240"/>
                <a:gd name="T3" fmla="*/ 44 h 94"/>
                <a:gd name="T4" fmla="*/ 58 w 240"/>
                <a:gd name="T5" fmla="*/ 42 h 94"/>
                <a:gd name="T6" fmla="*/ 52 w 240"/>
                <a:gd name="T7" fmla="*/ 39 h 94"/>
                <a:gd name="T8" fmla="*/ 51 w 240"/>
                <a:gd name="T9" fmla="*/ 37 h 94"/>
                <a:gd name="T10" fmla="*/ 53 w 240"/>
                <a:gd name="T11" fmla="*/ 36 h 94"/>
                <a:gd name="T12" fmla="*/ 53 w 240"/>
                <a:gd name="T13" fmla="*/ 36 h 94"/>
                <a:gd name="T14" fmla="*/ 59 w 240"/>
                <a:gd name="T15" fmla="*/ 38 h 94"/>
                <a:gd name="T16" fmla="*/ 72 w 240"/>
                <a:gd name="T17" fmla="*/ 40 h 94"/>
                <a:gd name="T18" fmla="*/ 74 w 240"/>
                <a:gd name="T19" fmla="*/ 43 h 94"/>
                <a:gd name="T20" fmla="*/ 72 w 240"/>
                <a:gd name="T21" fmla="*/ 44 h 94"/>
                <a:gd name="T22" fmla="*/ 110 w 240"/>
                <a:gd name="T23" fmla="*/ 34 h 94"/>
                <a:gd name="T24" fmla="*/ 111 w 240"/>
                <a:gd name="T25" fmla="*/ 34 h 94"/>
                <a:gd name="T26" fmla="*/ 113 w 240"/>
                <a:gd name="T27" fmla="*/ 35 h 94"/>
                <a:gd name="T28" fmla="*/ 112 w 240"/>
                <a:gd name="T29" fmla="*/ 38 h 94"/>
                <a:gd name="T30" fmla="*/ 92 w 240"/>
                <a:gd name="T31" fmla="*/ 43 h 94"/>
                <a:gd name="T32" fmla="*/ 92 w 240"/>
                <a:gd name="T33" fmla="*/ 43 h 94"/>
                <a:gd name="T34" fmla="*/ 90 w 240"/>
                <a:gd name="T35" fmla="*/ 42 h 94"/>
                <a:gd name="T36" fmla="*/ 91 w 240"/>
                <a:gd name="T37" fmla="*/ 39 h 94"/>
                <a:gd name="T38" fmla="*/ 110 w 240"/>
                <a:gd name="T39" fmla="*/ 34 h 94"/>
                <a:gd name="T40" fmla="*/ 110 w 240"/>
                <a:gd name="T41" fmla="*/ 34 h 94"/>
                <a:gd name="T42" fmla="*/ 212 w 240"/>
                <a:gd name="T43" fmla="*/ 11 h 94"/>
                <a:gd name="T44" fmla="*/ 187 w 240"/>
                <a:gd name="T45" fmla="*/ 16 h 94"/>
                <a:gd name="T46" fmla="*/ 149 w 240"/>
                <a:gd name="T47" fmla="*/ 20 h 94"/>
                <a:gd name="T48" fmla="*/ 148 w 240"/>
                <a:gd name="T49" fmla="*/ 21 h 94"/>
                <a:gd name="T50" fmla="*/ 130 w 240"/>
                <a:gd name="T51" fmla="*/ 30 h 94"/>
                <a:gd name="T52" fmla="*/ 130 w 240"/>
                <a:gd name="T53" fmla="*/ 31 h 94"/>
                <a:gd name="T54" fmla="*/ 128 w 240"/>
                <a:gd name="T55" fmla="*/ 29 h 94"/>
                <a:gd name="T56" fmla="*/ 129 w 240"/>
                <a:gd name="T57" fmla="*/ 27 h 94"/>
                <a:gd name="T58" fmla="*/ 139 w 240"/>
                <a:gd name="T59" fmla="*/ 21 h 94"/>
                <a:gd name="T60" fmla="*/ 0 w 240"/>
                <a:gd name="T61" fmla="*/ 35 h 94"/>
                <a:gd name="T62" fmla="*/ 17 w 240"/>
                <a:gd name="T63" fmla="*/ 66 h 94"/>
                <a:gd name="T64" fmla="*/ 66 w 240"/>
                <a:gd name="T65" fmla="*/ 84 h 94"/>
                <a:gd name="T66" fmla="*/ 77 w 240"/>
                <a:gd name="T67" fmla="*/ 83 h 94"/>
                <a:gd name="T68" fmla="*/ 212 w 240"/>
                <a:gd name="T69" fmla="*/ 11 h 94"/>
                <a:gd name="T70" fmla="*/ 240 w 240"/>
                <a:gd name="T71" fmla="*/ 0 h 94"/>
                <a:gd name="T72" fmla="*/ 214 w 240"/>
                <a:gd name="T73" fmla="*/ 10 h 94"/>
                <a:gd name="T74" fmla="*/ 196 w 240"/>
                <a:gd name="T75" fmla="*/ 28 h 94"/>
                <a:gd name="T76" fmla="*/ 68 w 240"/>
                <a:gd name="T77" fmla="*/ 86 h 94"/>
                <a:gd name="T78" fmla="*/ 64 w 240"/>
                <a:gd name="T79" fmla="*/ 86 h 94"/>
                <a:gd name="T80" fmla="*/ 25 w 240"/>
                <a:gd name="T81" fmla="*/ 75 h 94"/>
                <a:gd name="T82" fmla="*/ 51 w 240"/>
                <a:gd name="T83" fmla="*/ 90 h 94"/>
                <a:gd name="T84" fmla="*/ 51 w 240"/>
                <a:gd name="T85" fmla="*/ 90 h 94"/>
                <a:gd name="T86" fmla="*/ 51 w 240"/>
                <a:gd name="T87" fmla="*/ 90 h 94"/>
                <a:gd name="T88" fmla="*/ 51 w 240"/>
                <a:gd name="T89" fmla="*/ 90 h 94"/>
                <a:gd name="T90" fmla="*/ 51 w 240"/>
                <a:gd name="T91" fmla="*/ 90 h 94"/>
                <a:gd name="T92" fmla="*/ 51 w 240"/>
                <a:gd name="T93" fmla="*/ 90 h 94"/>
                <a:gd name="T94" fmla="*/ 51 w 240"/>
                <a:gd name="T95" fmla="*/ 90 h 94"/>
                <a:gd name="T96" fmla="*/ 52 w 240"/>
                <a:gd name="T97" fmla="*/ 90 h 94"/>
                <a:gd name="T98" fmla="*/ 52 w 240"/>
                <a:gd name="T99" fmla="*/ 90 h 94"/>
                <a:gd name="T100" fmla="*/ 52 w 240"/>
                <a:gd name="T101" fmla="*/ 90 h 94"/>
                <a:gd name="T102" fmla="*/ 52 w 240"/>
                <a:gd name="T103" fmla="*/ 90 h 94"/>
                <a:gd name="T104" fmla="*/ 52 w 240"/>
                <a:gd name="T105" fmla="*/ 91 h 94"/>
                <a:gd name="T106" fmla="*/ 52 w 240"/>
                <a:gd name="T107" fmla="*/ 91 h 94"/>
                <a:gd name="T108" fmla="*/ 52 w 240"/>
                <a:gd name="T109" fmla="*/ 91 h 94"/>
                <a:gd name="T110" fmla="*/ 52 w 240"/>
                <a:gd name="T111" fmla="*/ 91 h 94"/>
                <a:gd name="T112" fmla="*/ 76 w 240"/>
                <a:gd name="T113" fmla="*/ 94 h 94"/>
                <a:gd name="T114" fmla="*/ 169 w 240"/>
                <a:gd name="T115" fmla="*/ 64 h 94"/>
                <a:gd name="T116" fmla="*/ 240 w 240"/>
                <a:gd name="T117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0" h="94">
                  <a:moveTo>
                    <a:pt x="72" y="44"/>
                  </a:moveTo>
                  <a:cubicBezTo>
                    <a:pt x="72" y="44"/>
                    <a:pt x="72" y="44"/>
                    <a:pt x="72" y="44"/>
                  </a:cubicBezTo>
                  <a:cubicBezTo>
                    <a:pt x="67" y="44"/>
                    <a:pt x="62" y="43"/>
                    <a:pt x="58" y="42"/>
                  </a:cubicBezTo>
                  <a:cubicBezTo>
                    <a:pt x="56" y="41"/>
                    <a:pt x="54" y="40"/>
                    <a:pt x="52" y="39"/>
                  </a:cubicBezTo>
                  <a:cubicBezTo>
                    <a:pt x="51" y="39"/>
                    <a:pt x="50" y="38"/>
                    <a:pt x="51" y="37"/>
                  </a:cubicBezTo>
                  <a:cubicBezTo>
                    <a:pt x="51" y="36"/>
                    <a:pt x="52" y="36"/>
                    <a:pt x="53" y="36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5" y="37"/>
                    <a:pt x="57" y="37"/>
                    <a:pt x="59" y="38"/>
                  </a:cubicBezTo>
                  <a:cubicBezTo>
                    <a:pt x="63" y="39"/>
                    <a:pt x="68" y="40"/>
                    <a:pt x="72" y="40"/>
                  </a:cubicBezTo>
                  <a:cubicBezTo>
                    <a:pt x="73" y="41"/>
                    <a:pt x="74" y="42"/>
                    <a:pt x="74" y="43"/>
                  </a:cubicBezTo>
                  <a:cubicBezTo>
                    <a:pt x="74" y="44"/>
                    <a:pt x="73" y="44"/>
                    <a:pt x="72" y="44"/>
                  </a:cubicBezTo>
                  <a:moveTo>
                    <a:pt x="110" y="34"/>
                  </a:moveTo>
                  <a:cubicBezTo>
                    <a:pt x="111" y="34"/>
                    <a:pt x="111" y="34"/>
                    <a:pt x="111" y="34"/>
                  </a:cubicBezTo>
                  <a:cubicBezTo>
                    <a:pt x="112" y="34"/>
                    <a:pt x="113" y="35"/>
                    <a:pt x="113" y="35"/>
                  </a:cubicBezTo>
                  <a:cubicBezTo>
                    <a:pt x="113" y="36"/>
                    <a:pt x="113" y="38"/>
                    <a:pt x="112" y="38"/>
                  </a:cubicBezTo>
                  <a:cubicBezTo>
                    <a:pt x="105" y="40"/>
                    <a:pt x="99" y="42"/>
                    <a:pt x="92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1" y="43"/>
                    <a:pt x="90" y="43"/>
                    <a:pt x="90" y="42"/>
                  </a:cubicBezTo>
                  <a:cubicBezTo>
                    <a:pt x="90" y="40"/>
                    <a:pt x="90" y="39"/>
                    <a:pt x="91" y="39"/>
                  </a:cubicBezTo>
                  <a:cubicBezTo>
                    <a:pt x="98" y="38"/>
                    <a:pt x="104" y="36"/>
                    <a:pt x="110" y="34"/>
                  </a:cubicBezTo>
                  <a:cubicBezTo>
                    <a:pt x="110" y="34"/>
                    <a:pt x="110" y="34"/>
                    <a:pt x="110" y="34"/>
                  </a:cubicBezTo>
                  <a:moveTo>
                    <a:pt x="212" y="11"/>
                  </a:moveTo>
                  <a:cubicBezTo>
                    <a:pt x="204" y="13"/>
                    <a:pt x="195" y="15"/>
                    <a:pt x="187" y="16"/>
                  </a:cubicBezTo>
                  <a:cubicBezTo>
                    <a:pt x="174" y="17"/>
                    <a:pt x="162" y="19"/>
                    <a:pt x="149" y="20"/>
                  </a:cubicBezTo>
                  <a:cubicBezTo>
                    <a:pt x="149" y="21"/>
                    <a:pt x="149" y="21"/>
                    <a:pt x="148" y="21"/>
                  </a:cubicBezTo>
                  <a:cubicBezTo>
                    <a:pt x="143" y="24"/>
                    <a:pt x="137" y="27"/>
                    <a:pt x="130" y="30"/>
                  </a:cubicBezTo>
                  <a:cubicBezTo>
                    <a:pt x="130" y="31"/>
                    <a:pt x="130" y="31"/>
                    <a:pt x="130" y="31"/>
                  </a:cubicBezTo>
                  <a:cubicBezTo>
                    <a:pt x="129" y="31"/>
                    <a:pt x="128" y="30"/>
                    <a:pt x="128" y="29"/>
                  </a:cubicBezTo>
                  <a:cubicBezTo>
                    <a:pt x="127" y="28"/>
                    <a:pt x="128" y="27"/>
                    <a:pt x="129" y="27"/>
                  </a:cubicBezTo>
                  <a:cubicBezTo>
                    <a:pt x="132" y="25"/>
                    <a:pt x="136" y="23"/>
                    <a:pt x="139" y="21"/>
                  </a:cubicBezTo>
                  <a:cubicBezTo>
                    <a:pt x="93" y="27"/>
                    <a:pt x="47" y="34"/>
                    <a:pt x="0" y="35"/>
                  </a:cubicBezTo>
                  <a:cubicBezTo>
                    <a:pt x="4" y="47"/>
                    <a:pt x="10" y="57"/>
                    <a:pt x="17" y="66"/>
                  </a:cubicBezTo>
                  <a:cubicBezTo>
                    <a:pt x="30" y="77"/>
                    <a:pt x="47" y="84"/>
                    <a:pt x="66" y="84"/>
                  </a:cubicBezTo>
                  <a:cubicBezTo>
                    <a:pt x="70" y="84"/>
                    <a:pt x="73" y="84"/>
                    <a:pt x="77" y="83"/>
                  </a:cubicBezTo>
                  <a:cubicBezTo>
                    <a:pt x="127" y="76"/>
                    <a:pt x="179" y="48"/>
                    <a:pt x="212" y="11"/>
                  </a:cubicBezTo>
                  <a:moveTo>
                    <a:pt x="240" y="0"/>
                  </a:moveTo>
                  <a:cubicBezTo>
                    <a:pt x="232" y="4"/>
                    <a:pt x="223" y="8"/>
                    <a:pt x="214" y="10"/>
                  </a:cubicBezTo>
                  <a:cubicBezTo>
                    <a:pt x="208" y="17"/>
                    <a:pt x="202" y="23"/>
                    <a:pt x="196" y="28"/>
                  </a:cubicBezTo>
                  <a:cubicBezTo>
                    <a:pt x="163" y="56"/>
                    <a:pt x="113" y="86"/>
                    <a:pt x="68" y="86"/>
                  </a:cubicBezTo>
                  <a:cubicBezTo>
                    <a:pt x="66" y="86"/>
                    <a:pt x="65" y="86"/>
                    <a:pt x="64" y="86"/>
                  </a:cubicBezTo>
                  <a:cubicBezTo>
                    <a:pt x="49" y="86"/>
                    <a:pt x="36" y="82"/>
                    <a:pt x="25" y="75"/>
                  </a:cubicBezTo>
                  <a:cubicBezTo>
                    <a:pt x="33" y="81"/>
                    <a:pt x="41" y="87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2" y="90"/>
                    <a:pt x="52" y="90"/>
                    <a:pt x="52" y="90"/>
                  </a:cubicBezTo>
                  <a:cubicBezTo>
                    <a:pt x="52" y="90"/>
                    <a:pt x="52" y="90"/>
                    <a:pt x="52" y="90"/>
                  </a:cubicBezTo>
                  <a:cubicBezTo>
                    <a:pt x="52" y="90"/>
                    <a:pt x="52" y="90"/>
                    <a:pt x="52" y="90"/>
                  </a:cubicBezTo>
                  <a:cubicBezTo>
                    <a:pt x="52" y="90"/>
                    <a:pt x="52" y="90"/>
                    <a:pt x="52" y="90"/>
                  </a:cubicBezTo>
                  <a:cubicBezTo>
                    <a:pt x="52" y="91"/>
                    <a:pt x="52" y="91"/>
                    <a:pt x="52" y="91"/>
                  </a:cubicBezTo>
                  <a:cubicBezTo>
                    <a:pt x="52" y="91"/>
                    <a:pt x="52" y="91"/>
                    <a:pt x="52" y="91"/>
                  </a:cubicBezTo>
                  <a:cubicBezTo>
                    <a:pt x="52" y="91"/>
                    <a:pt x="52" y="91"/>
                    <a:pt x="52" y="91"/>
                  </a:cubicBezTo>
                  <a:cubicBezTo>
                    <a:pt x="52" y="91"/>
                    <a:pt x="52" y="91"/>
                    <a:pt x="52" y="91"/>
                  </a:cubicBezTo>
                  <a:cubicBezTo>
                    <a:pt x="60" y="93"/>
                    <a:pt x="68" y="94"/>
                    <a:pt x="76" y="94"/>
                  </a:cubicBezTo>
                  <a:cubicBezTo>
                    <a:pt x="108" y="94"/>
                    <a:pt x="143" y="78"/>
                    <a:pt x="169" y="64"/>
                  </a:cubicBezTo>
                  <a:cubicBezTo>
                    <a:pt x="195" y="49"/>
                    <a:pt x="221" y="27"/>
                    <a:pt x="240" y="0"/>
                  </a:cubicBezTo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63" name="Freeform 412"/>
            <p:cNvSpPr/>
            <p:nvPr/>
          </p:nvSpPr>
          <p:spPr bwMode="auto">
            <a:xfrm>
              <a:off x="2581827" y="5172193"/>
              <a:ext cx="579866" cy="704677"/>
            </a:xfrm>
            <a:custGeom>
              <a:avLst/>
              <a:gdLst>
                <a:gd name="T0" fmla="*/ 20 w 305"/>
                <a:gd name="T1" fmla="*/ 101 h 370"/>
                <a:gd name="T2" fmla="*/ 60 w 305"/>
                <a:gd name="T3" fmla="*/ 16 h 370"/>
                <a:gd name="T4" fmla="*/ 113 w 305"/>
                <a:gd name="T5" fmla="*/ 3 h 370"/>
                <a:gd name="T6" fmla="*/ 203 w 305"/>
                <a:gd name="T7" fmla="*/ 33 h 370"/>
                <a:gd name="T8" fmla="*/ 275 w 305"/>
                <a:gd name="T9" fmla="*/ 112 h 370"/>
                <a:gd name="T10" fmla="*/ 251 w 305"/>
                <a:gd name="T11" fmla="*/ 290 h 370"/>
                <a:gd name="T12" fmla="*/ 114 w 305"/>
                <a:gd name="T13" fmla="*/ 364 h 370"/>
                <a:gd name="T14" fmla="*/ 29 w 305"/>
                <a:gd name="T15" fmla="*/ 313 h 370"/>
                <a:gd name="T16" fmla="*/ 20 w 305"/>
                <a:gd name="T17" fmla="*/ 101 h 370"/>
                <a:gd name="T18" fmla="*/ 19 w 305"/>
                <a:gd name="T19" fmla="*/ 103 h 370"/>
                <a:gd name="T20" fmla="*/ 25 w 305"/>
                <a:gd name="T21" fmla="*/ 308 h 370"/>
                <a:gd name="T22" fmla="*/ 101 w 305"/>
                <a:gd name="T23" fmla="*/ 367 h 370"/>
                <a:gd name="T24" fmla="*/ 233 w 305"/>
                <a:gd name="T25" fmla="*/ 309 h 370"/>
                <a:gd name="T26" fmla="*/ 288 w 305"/>
                <a:gd name="T27" fmla="*/ 227 h 370"/>
                <a:gd name="T28" fmla="*/ 274 w 305"/>
                <a:gd name="T29" fmla="*/ 106 h 370"/>
                <a:gd name="T30" fmla="*/ 108 w 305"/>
                <a:gd name="T31" fmla="*/ 1 h 370"/>
                <a:gd name="T32" fmla="*/ 19 w 305"/>
                <a:gd name="T33" fmla="*/ 103 h 370"/>
                <a:gd name="T34" fmla="*/ 20 w 305"/>
                <a:gd name="T35" fmla="*/ 101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5" h="370">
                  <a:moveTo>
                    <a:pt x="20" y="101"/>
                  </a:moveTo>
                  <a:cubicBezTo>
                    <a:pt x="25" y="70"/>
                    <a:pt x="33" y="36"/>
                    <a:pt x="60" y="16"/>
                  </a:cubicBezTo>
                  <a:cubicBezTo>
                    <a:pt x="75" y="5"/>
                    <a:pt x="95" y="2"/>
                    <a:pt x="113" y="3"/>
                  </a:cubicBezTo>
                  <a:cubicBezTo>
                    <a:pt x="145" y="4"/>
                    <a:pt x="176" y="17"/>
                    <a:pt x="203" y="33"/>
                  </a:cubicBezTo>
                  <a:cubicBezTo>
                    <a:pt x="234" y="52"/>
                    <a:pt x="259" y="80"/>
                    <a:pt x="275" y="112"/>
                  </a:cubicBezTo>
                  <a:cubicBezTo>
                    <a:pt x="305" y="172"/>
                    <a:pt x="296" y="239"/>
                    <a:pt x="251" y="290"/>
                  </a:cubicBezTo>
                  <a:cubicBezTo>
                    <a:pt x="217" y="328"/>
                    <a:pt x="165" y="357"/>
                    <a:pt x="114" y="364"/>
                  </a:cubicBezTo>
                  <a:cubicBezTo>
                    <a:pt x="75" y="370"/>
                    <a:pt x="45" y="347"/>
                    <a:pt x="29" y="313"/>
                  </a:cubicBezTo>
                  <a:cubicBezTo>
                    <a:pt x="0" y="250"/>
                    <a:pt x="11" y="168"/>
                    <a:pt x="20" y="101"/>
                  </a:cubicBezTo>
                  <a:cubicBezTo>
                    <a:pt x="20" y="102"/>
                    <a:pt x="19" y="103"/>
                    <a:pt x="19" y="103"/>
                  </a:cubicBezTo>
                  <a:cubicBezTo>
                    <a:pt x="10" y="170"/>
                    <a:pt x="1" y="243"/>
                    <a:pt x="25" y="308"/>
                  </a:cubicBezTo>
                  <a:cubicBezTo>
                    <a:pt x="37" y="342"/>
                    <a:pt x="64" y="366"/>
                    <a:pt x="101" y="367"/>
                  </a:cubicBezTo>
                  <a:cubicBezTo>
                    <a:pt x="147" y="369"/>
                    <a:pt x="199" y="338"/>
                    <a:pt x="233" y="309"/>
                  </a:cubicBezTo>
                  <a:cubicBezTo>
                    <a:pt x="258" y="287"/>
                    <a:pt x="278" y="259"/>
                    <a:pt x="288" y="227"/>
                  </a:cubicBezTo>
                  <a:cubicBezTo>
                    <a:pt x="301" y="188"/>
                    <a:pt x="292" y="142"/>
                    <a:pt x="274" y="106"/>
                  </a:cubicBezTo>
                  <a:cubicBezTo>
                    <a:pt x="244" y="45"/>
                    <a:pt x="175" y="1"/>
                    <a:pt x="108" y="1"/>
                  </a:cubicBezTo>
                  <a:cubicBezTo>
                    <a:pt x="49" y="0"/>
                    <a:pt x="26" y="53"/>
                    <a:pt x="19" y="103"/>
                  </a:cubicBezTo>
                  <a:cubicBezTo>
                    <a:pt x="19" y="103"/>
                    <a:pt x="20" y="102"/>
                    <a:pt x="20" y="101"/>
                  </a:cubicBezTo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64" name="Freeform 413"/>
            <p:cNvSpPr>
              <a:spLocks noEditPoints="1"/>
            </p:cNvSpPr>
            <p:nvPr/>
          </p:nvSpPr>
          <p:spPr bwMode="auto">
            <a:xfrm>
              <a:off x="2662628" y="5253136"/>
              <a:ext cx="419848" cy="507875"/>
            </a:xfrm>
            <a:custGeom>
              <a:avLst/>
              <a:gdLst>
                <a:gd name="T0" fmla="*/ 134 w 221"/>
                <a:gd name="T1" fmla="*/ 260 h 267"/>
                <a:gd name="T2" fmla="*/ 142 w 221"/>
                <a:gd name="T3" fmla="*/ 256 h 267"/>
                <a:gd name="T4" fmla="*/ 17 w 221"/>
                <a:gd name="T5" fmla="*/ 250 h 267"/>
                <a:gd name="T6" fmla="*/ 33 w 221"/>
                <a:gd name="T7" fmla="*/ 267 h 267"/>
                <a:gd name="T8" fmla="*/ 19 w 221"/>
                <a:gd name="T9" fmla="*/ 247 h 267"/>
                <a:gd name="T10" fmla="*/ 173 w 221"/>
                <a:gd name="T11" fmla="*/ 233 h 267"/>
                <a:gd name="T12" fmla="*/ 159 w 221"/>
                <a:gd name="T13" fmla="*/ 250 h 267"/>
                <a:gd name="T14" fmla="*/ 176 w 221"/>
                <a:gd name="T15" fmla="*/ 234 h 267"/>
                <a:gd name="T16" fmla="*/ 6 w 221"/>
                <a:gd name="T17" fmla="*/ 210 h 267"/>
                <a:gd name="T18" fmla="*/ 11 w 221"/>
                <a:gd name="T19" fmla="*/ 233 h 267"/>
                <a:gd name="T20" fmla="*/ 8 w 221"/>
                <a:gd name="T21" fmla="*/ 211 h 267"/>
                <a:gd name="T22" fmla="*/ 199 w 221"/>
                <a:gd name="T23" fmla="*/ 203 h 267"/>
                <a:gd name="T24" fmla="*/ 189 w 221"/>
                <a:gd name="T25" fmla="*/ 223 h 267"/>
                <a:gd name="T26" fmla="*/ 202 w 221"/>
                <a:gd name="T27" fmla="*/ 203 h 267"/>
                <a:gd name="T28" fmla="*/ 2 w 221"/>
                <a:gd name="T29" fmla="*/ 170 h 267"/>
                <a:gd name="T30" fmla="*/ 3 w 221"/>
                <a:gd name="T31" fmla="*/ 194 h 267"/>
                <a:gd name="T32" fmla="*/ 4 w 221"/>
                <a:gd name="T33" fmla="*/ 172 h 267"/>
                <a:gd name="T34" fmla="*/ 214 w 221"/>
                <a:gd name="T35" fmla="*/ 168 h 267"/>
                <a:gd name="T36" fmla="*/ 210 w 221"/>
                <a:gd name="T37" fmla="*/ 189 h 267"/>
                <a:gd name="T38" fmla="*/ 217 w 221"/>
                <a:gd name="T39" fmla="*/ 166 h 267"/>
                <a:gd name="T40" fmla="*/ 1 w 221"/>
                <a:gd name="T41" fmla="*/ 132 h 267"/>
                <a:gd name="T42" fmla="*/ 2 w 221"/>
                <a:gd name="T43" fmla="*/ 154 h 267"/>
                <a:gd name="T44" fmla="*/ 3 w 221"/>
                <a:gd name="T45" fmla="*/ 130 h 267"/>
                <a:gd name="T46" fmla="*/ 217 w 221"/>
                <a:gd name="T47" fmla="*/ 126 h 267"/>
                <a:gd name="T48" fmla="*/ 217 w 221"/>
                <a:gd name="T49" fmla="*/ 148 h 267"/>
                <a:gd name="T50" fmla="*/ 221 w 221"/>
                <a:gd name="T51" fmla="*/ 148 h 267"/>
                <a:gd name="T52" fmla="*/ 217 w 221"/>
                <a:gd name="T53" fmla="*/ 126 h 267"/>
                <a:gd name="T54" fmla="*/ 3 w 221"/>
                <a:gd name="T55" fmla="*/ 112 h 267"/>
                <a:gd name="T56" fmla="*/ 7 w 221"/>
                <a:gd name="T57" fmla="*/ 112 h 267"/>
                <a:gd name="T58" fmla="*/ 7 w 221"/>
                <a:gd name="T59" fmla="*/ 90 h 267"/>
                <a:gd name="T60" fmla="*/ 205 w 221"/>
                <a:gd name="T61" fmla="*/ 91 h 267"/>
                <a:gd name="T62" fmla="*/ 214 w 221"/>
                <a:gd name="T63" fmla="*/ 111 h 267"/>
                <a:gd name="T64" fmla="*/ 207 w 221"/>
                <a:gd name="T65" fmla="*/ 88 h 267"/>
                <a:gd name="T66" fmla="*/ 6 w 221"/>
                <a:gd name="T67" fmla="*/ 79 h 267"/>
                <a:gd name="T68" fmla="*/ 10 w 221"/>
                <a:gd name="T69" fmla="*/ 80 h 267"/>
                <a:gd name="T70" fmla="*/ 12 w 221"/>
                <a:gd name="T71" fmla="*/ 58 h 267"/>
                <a:gd name="T72" fmla="*/ 184 w 221"/>
                <a:gd name="T73" fmla="*/ 57 h 267"/>
                <a:gd name="T74" fmla="*/ 197 w 221"/>
                <a:gd name="T75" fmla="*/ 74 h 267"/>
                <a:gd name="T76" fmla="*/ 187 w 221"/>
                <a:gd name="T77" fmla="*/ 55 h 267"/>
                <a:gd name="T78" fmla="*/ 154 w 221"/>
                <a:gd name="T79" fmla="*/ 28 h 267"/>
                <a:gd name="T80" fmla="*/ 170 w 221"/>
                <a:gd name="T81" fmla="*/ 43 h 267"/>
                <a:gd name="T82" fmla="*/ 173 w 221"/>
                <a:gd name="T83" fmla="*/ 40 h 267"/>
                <a:gd name="T84" fmla="*/ 28 w 221"/>
                <a:gd name="T85" fmla="*/ 21 h 267"/>
                <a:gd name="T86" fmla="*/ 18 w 221"/>
                <a:gd name="T87" fmla="*/ 43 h 267"/>
                <a:gd name="T88" fmla="*/ 30 w 221"/>
                <a:gd name="T89" fmla="*/ 25 h 267"/>
                <a:gd name="T90" fmla="*/ 121 w 221"/>
                <a:gd name="T91" fmla="*/ 9 h 267"/>
                <a:gd name="T92" fmla="*/ 138 w 221"/>
                <a:gd name="T93" fmla="*/ 21 h 267"/>
                <a:gd name="T94" fmla="*/ 140 w 221"/>
                <a:gd name="T95" fmla="*/ 17 h 267"/>
                <a:gd name="T96" fmla="*/ 62 w 221"/>
                <a:gd name="T97" fmla="*/ 1 h 267"/>
                <a:gd name="T98" fmla="*/ 41 w 221"/>
                <a:gd name="T99" fmla="*/ 11 h 267"/>
                <a:gd name="T100" fmla="*/ 62 w 221"/>
                <a:gd name="T101" fmla="*/ 5 h 267"/>
                <a:gd name="T102" fmla="*/ 82 w 221"/>
                <a:gd name="T103" fmla="*/ 0 h 267"/>
                <a:gd name="T104" fmla="*/ 101 w 221"/>
                <a:gd name="T105" fmla="*/ 7 h 267"/>
                <a:gd name="T106" fmla="*/ 102 w 221"/>
                <a:gd name="T107" fmla="*/ 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1" h="267">
                  <a:moveTo>
                    <a:pt x="142" y="256"/>
                  </a:moveTo>
                  <a:cubicBezTo>
                    <a:pt x="142" y="256"/>
                    <a:pt x="142" y="257"/>
                    <a:pt x="141" y="257"/>
                  </a:cubicBezTo>
                  <a:cubicBezTo>
                    <a:pt x="139" y="258"/>
                    <a:pt x="137" y="259"/>
                    <a:pt x="134" y="260"/>
                  </a:cubicBezTo>
                  <a:cubicBezTo>
                    <a:pt x="138" y="260"/>
                    <a:pt x="141" y="260"/>
                    <a:pt x="144" y="259"/>
                  </a:cubicBezTo>
                  <a:cubicBezTo>
                    <a:pt x="144" y="259"/>
                    <a:pt x="144" y="258"/>
                    <a:pt x="144" y="257"/>
                  </a:cubicBezTo>
                  <a:cubicBezTo>
                    <a:pt x="144" y="257"/>
                    <a:pt x="143" y="256"/>
                    <a:pt x="142" y="256"/>
                  </a:cubicBezTo>
                  <a:moveTo>
                    <a:pt x="19" y="247"/>
                  </a:moveTo>
                  <a:cubicBezTo>
                    <a:pt x="19" y="247"/>
                    <a:pt x="19" y="248"/>
                    <a:pt x="18" y="248"/>
                  </a:cubicBezTo>
                  <a:cubicBezTo>
                    <a:pt x="17" y="248"/>
                    <a:pt x="17" y="249"/>
                    <a:pt x="17" y="250"/>
                  </a:cubicBezTo>
                  <a:cubicBezTo>
                    <a:pt x="21" y="257"/>
                    <a:pt x="25" y="262"/>
                    <a:pt x="30" y="267"/>
                  </a:cubicBezTo>
                  <a:cubicBezTo>
                    <a:pt x="30" y="267"/>
                    <a:pt x="31" y="267"/>
                    <a:pt x="31" y="267"/>
                  </a:cubicBezTo>
                  <a:cubicBezTo>
                    <a:pt x="32" y="267"/>
                    <a:pt x="32" y="267"/>
                    <a:pt x="33" y="267"/>
                  </a:cubicBezTo>
                  <a:cubicBezTo>
                    <a:pt x="33" y="266"/>
                    <a:pt x="33" y="265"/>
                    <a:pt x="33" y="264"/>
                  </a:cubicBezTo>
                  <a:cubicBezTo>
                    <a:pt x="28" y="260"/>
                    <a:pt x="24" y="254"/>
                    <a:pt x="21" y="249"/>
                  </a:cubicBezTo>
                  <a:cubicBezTo>
                    <a:pt x="21" y="248"/>
                    <a:pt x="20" y="247"/>
                    <a:pt x="19" y="247"/>
                  </a:cubicBezTo>
                  <a:moveTo>
                    <a:pt x="175" y="233"/>
                  </a:moveTo>
                  <a:cubicBezTo>
                    <a:pt x="174" y="233"/>
                    <a:pt x="174" y="233"/>
                    <a:pt x="173" y="233"/>
                  </a:cubicBezTo>
                  <a:cubicBezTo>
                    <a:pt x="173" y="233"/>
                    <a:pt x="173" y="233"/>
                    <a:pt x="173" y="233"/>
                  </a:cubicBezTo>
                  <a:cubicBezTo>
                    <a:pt x="168" y="238"/>
                    <a:pt x="163" y="242"/>
                    <a:pt x="158" y="246"/>
                  </a:cubicBezTo>
                  <a:cubicBezTo>
                    <a:pt x="157" y="247"/>
                    <a:pt x="157" y="248"/>
                    <a:pt x="158" y="249"/>
                  </a:cubicBezTo>
                  <a:cubicBezTo>
                    <a:pt x="158" y="249"/>
                    <a:pt x="159" y="250"/>
                    <a:pt x="159" y="250"/>
                  </a:cubicBezTo>
                  <a:cubicBezTo>
                    <a:pt x="160" y="250"/>
                    <a:pt x="160" y="249"/>
                    <a:pt x="160" y="249"/>
                  </a:cubicBezTo>
                  <a:cubicBezTo>
                    <a:pt x="166" y="245"/>
                    <a:pt x="171" y="241"/>
                    <a:pt x="176" y="236"/>
                  </a:cubicBezTo>
                  <a:cubicBezTo>
                    <a:pt x="177" y="236"/>
                    <a:pt x="177" y="234"/>
                    <a:pt x="176" y="234"/>
                  </a:cubicBezTo>
                  <a:cubicBezTo>
                    <a:pt x="176" y="233"/>
                    <a:pt x="175" y="233"/>
                    <a:pt x="175" y="233"/>
                  </a:cubicBezTo>
                  <a:moveTo>
                    <a:pt x="6" y="210"/>
                  </a:moveTo>
                  <a:cubicBezTo>
                    <a:pt x="6" y="210"/>
                    <a:pt x="6" y="210"/>
                    <a:pt x="6" y="210"/>
                  </a:cubicBezTo>
                  <a:cubicBezTo>
                    <a:pt x="5" y="210"/>
                    <a:pt x="4" y="211"/>
                    <a:pt x="4" y="212"/>
                  </a:cubicBezTo>
                  <a:cubicBezTo>
                    <a:pt x="6" y="219"/>
                    <a:pt x="7" y="226"/>
                    <a:pt x="9" y="232"/>
                  </a:cubicBezTo>
                  <a:cubicBezTo>
                    <a:pt x="10" y="233"/>
                    <a:pt x="10" y="233"/>
                    <a:pt x="11" y="233"/>
                  </a:cubicBezTo>
                  <a:cubicBezTo>
                    <a:pt x="12" y="233"/>
                    <a:pt x="12" y="233"/>
                    <a:pt x="12" y="233"/>
                  </a:cubicBezTo>
                  <a:cubicBezTo>
                    <a:pt x="13" y="233"/>
                    <a:pt x="14" y="232"/>
                    <a:pt x="13" y="231"/>
                  </a:cubicBezTo>
                  <a:cubicBezTo>
                    <a:pt x="11" y="224"/>
                    <a:pt x="10" y="218"/>
                    <a:pt x="8" y="211"/>
                  </a:cubicBezTo>
                  <a:cubicBezTo>
                    <a:pt x="8" y="210"/>
                    <a:pt x="7" y="210"/>
                    <a:pt x="6" y="210"/>
                  </a:cubicBezTo>
                  <a:moveTo>
                    <a:pt x="201" y="203"/>
                  </a:moveTo>
                  <a:cubicBezTo>
                    <a:pt x="200" y="203"/>
                    <a:pt x="199" y="203"/>
                    <a:pt x="199" y="203"/>
                  </a:cubicBezTo>
                  <a:cubicBezTo>
                    <a:pt x="195" y="209"/>
                    <a:pt x="191" y="214"/>
                    <a:pt x="187" y="219"/>
                  </a:cubicBezTo>
                  <a:cubicBezTo>
                    <a:pt x="186" y="220"/>
                    <a:pt x="186" y="221"/>
                    <a:pt x="187" y="222"/>
                  </a:cubicBezTo>
                  <a:cubicBezTo>
                    <a:pt x="188" y="222"/>
                    <a:pt x="188" y="223"/>
                    <a:pt x="189" y="223"/>
                  </a:cubicBezTo>
                  <a:cubicBezTo>
                    <a:pt x="189" y="223"/>
                    <a:pt x="190" y="222"/>
                    <a:pt x="190" y="222"/>
                  </a:cubicBezTo>
                  <a:cubicBezTo>
                    <a:pt x="194" y="217"/>
                    <a:pt x="199" y="211"/>
                    <a:pt x="202" y="206"/>
                  </a:cubicBezTo>
                  <a:cubicBezTo>
                    <a:pt x="203" y="205"/>
                    <a:pt x="203" y="203"/>
                    <a:pt x="202" y="203"/>
                  </a:cubicBezTo>
                  <a:cubicBezTo>
                    <a:pt x="201" y="203"/>
                    <a:pt x="201" y="203"/>
                    <a:pt x="201" y="203"/>
                  </a:cubicBezTo>
                  <a:moveTo>
                    <a:pt x="2" y="170"/>
                  </a:moveTo>
                  <a:cubicBezTo>
                    <a:pt x="2" y="170"/>
                    <a:pt x="2" y="170"/>
                    <a:pt x="2" y="170"/>
                  </a:cubicBezTo>
                  <a:cubicBezTo>
                    <a:pt x="1" y="170"/>
                    <a:pt x="0" y="171"/>
                    <a:pt x="0" y="172"/>
                  </a:cubicBezTo>
                  <a:cubicBezTo>
                    <a:pt x="0" y="179"/>
                    <a:pt x="1" y="186"/>
                    <a:pt x="1" y="192"/>
                  </a:cubicBezTo>
                  <a:cubicBezTo>
                    <a:pt x="2" y="193"/>
                    <a:pt x="2" y="194"/>
                    <a:pt x="3" y="194"/>
                  </a:cubicBezTo>
                  <a:cubicBezTo>
                    <a:pt x="4" y="194"/>
                    <a:pt x="4" y="194"/>
                    <a:pt x="4" y="194"/>
                  </a:cubicBezTo>
                  <a:cubicBezTo>
                    <a:pt x="5" y="194"/>
                    <a:pt x="6" y="193"/>
                    <a:pt x="5" y="192"/>
                  </a:cubicBezTo>
                  <a:cubicBezTo>
                    <a:pt x="5" y="185"/>
                    <a:pt x="4" y="179"/>
                    <a:pt x="4" y="172"/>
                  </a:cubicBezTo>
                  <a:cubicBezTo>
                    <a:pt x="4" y="171"/>
                    <a:pt x="3" y="170"/>
                    <a:pt x="2" y="170"/>
                  </a:cubicBezTo>
                  <a:moveTo>
                    <a:pt x="216" y="166"/>
                  </a:moveTo>
                  <a:cubicBezTo>
                    <a:pt x="215" y="166"/>
                    <a:pt x="215" y="167"/>
                    <a:pt x="214" y="168"/>
                  </a:cubicBezTo>
                  <a:cubicBezTo>
                    <a:pt x="213" y="174"/>
                    <a:pt x="211" y="180"/>
                    <a:pt x="208" y="186"/>
                  </a:cubicBezTo>
                  <a:cubicBezTo>
                    <a:pt x="208" y="187"/>
                    <a:pt x="208" y="188"/>
                    <a:pt x="209" y="189"/>
                  </a:cubicBezTo>
                  <a:cubicBezTo>
                    <a:pt x="210" y="189"/>
                    <a:pt x="210" y="189"/>
                    <a:pt x="210" y="189"/>
                  </a:cubicBezTo>
                  <a:cubicBezTo>
                    <a:pt x="211" y="189"/>
                    <a:pt x="211" y="188"/>
                    <a:pt x="212" y="188"/>
                  </a:cubicBezTo>
                  <a:cubicBezTo>
                    <a:pt x="215" y="181"/>
                    <a:pt x="217" y="175"/>
                    <a:pt x="218" y="168"/>
                  </a:cubicBezTo>
                  <a:cubicBezTo>
                    <a:pt x="218" y="167"/>
                    <a:pt x="218" y="166"/>
                    <a:pt x="217" y="166"/>
                  </a:cubicBezTo>
                  <a:cubicBezTo>
                    <a:pt x="217" y="166"/>
                    <a:pt x="216" y="166"/>
                    <a:pt x="216" y="166"/>
                  </a:cubicBezTo>
                  <a:moveTo>
                    <a:pt x="3" y="130"/>
                  </a:moveTo>
                  <a:cubicBezTo>
                    <a:pt x="2" y="130"/>
                    <a:pt x="1" y="131"/>
                    <a:pt x="1" y="132"/>
                  </a:cubicBezTo>
                  <a:cubicBezTo>
                    <a:pt x="1" y="138"/>
                    <a:pt x="0" y="145"/>
                    <a:pt x="0" y="152"/>
                  </a:cubicBezTo>
                  <a:cubicBezTo>
                    <a:pt x="0" y="153"/>
                    <a:pt x="1" y="154"/>
                    <a:pt x="2" y="154"/>
                  </a:cubicBezTo>
                  <a:cubicBezTo>
                    <a:pt x="2" y="154"/>
                    <a:pt x="2" y="154"/>
                    <a:pt x="2" y="154"/>
                  </a:cubicBezTo>
                  <a:cubicBezTo>
                    <a:pt x="3" y="154"/>
                    <a:pt x="4" y="153"/>
                    <a:pt x="4" y="152"/>
                  </a:cubicBezTo>
                  <a:cubicBezTo>
                    <a:pt x="4" y="145"/>
                    <a:pt x="5" y="139"/>
                    <a:pt x="5" y="132"/>
                  </a:cubicBezTo>
                  <a:cubicBezTo>
                    <a:pt x="5" y="131"/>
                    <a:pt x="4" y="130"/>
                    <a:pt x="3" y="130"/>
                  </a:cubicBezTo>
                  <a:cubicBezTo>
                    <a:pt x="3" y="130"/>
                    <a:pt x="3" y="130"/>
                    <a:pt x="3" y="130"/>
                  </a:cubicBezTo>
                  <a:moveTo>
                    <a:pt x="217" y="126"/>
                  </a:moveTo>
                  <a:cubicBezTo>
                    <a:pt x="217" y="126"/>
                    <a:pt x="217" y="126"/>
                    <a:pt x="217" y="126"/>
                  </a:cubicBezTo>
                  <a:cubicBezTo>
                    <a:pt x="216" y="126"/>
                    <a:pt x="215" y="127"/>
                    <a:pt x="215" y="128"/>
                  </a:cubicBezTo>
                  <a:cubicBezTo>
                    <a:pt x="216" y="135"/>
                    <a:pt x="217" y="141"/>
                    <a:pt x="217" y="148"/>
                  </a:cubicBezTo>
                  <a:cubicBezTo>
                    <a:pt x="217" y="148"/>
                    <a:pt x="217" y="148"/>
                    <a:pt x="217" y="148"/>
                  </a:cubicBezTo>
                  <a:cubicBezTo>
                    <a:pt x="217" y="149"/>
                    <a:pt x="217" y="150"/>
                    <a:pt x="219" y="150"/>
                  </a:cubicBezTo>
                  <a:cubicBezTo>
                    <a:pt x="219" y="150"/>
                    <a:pt x="219" y="150"/>
                    <a:pt x="219" y="150"/>
                  </a:cubicBezTo>
                  <a:cubicBezTo>
                    <a:pt x="220" y="150"/>
                    <a:pt x="221" y="149"/>
                    <a:pt x="221" y="148"/>
                  </a:cubicBezTo>
                  <a:cubicBezTo>
                    <a:pt x="221" y="148"/>
                    <a:pt x="221" y="148"/>
                    <a:pt x="221" y="148"/>
                  </a:cubicBezTo>
                  <a:cubicBezTo>
                    <a:pt x="221" y="141"/>
                    <a:pt x="220" y="134"/>
                    <a:pt x="219" y="128"/>
                  </a:cubicBezTo>
                  <a:cubicBezTo>
                    <a:pt x="219" y="127"/>
                    <a:pt x="218" y="126"/>
                    <a:pt x="217" y="126"/>
                  </a:cubicBezTo>
                  <a:moveTo>
                    <a:pt x="7" y="90"/>
                  </a:moveTo>
                  <a:cubicBezTo>
                    <a:pt x="6" y="90"/>
                    <a:pt x="5" y="91"/>
                    <a:pt x="5" y="92"/>
                  </a:cubicBezTo>
                  <a:cubicBezTo>
                    <a:pt x="4" y="98"/>
                    <a:pt x="3" y="105"/>
                    <a:pt x="3" y="112"/>
                  </a:cubicBezTo>
                  <a:cubicBezTo>
                    <a:pt x="3" y="113"/>
                    <a:pt x="3" y="114"/>
                    <a:pt x="4" y="114"/>
                  </a:cubicBezTo>
                  <a:cubicBezTo>
                    <a:pt x="5" y="114"/>
                    <a:pt x="5" y="114"/>
                    <a:pt x="5" y="114"/>
                  </a:cubicBezTo>
                  <a:cubicBezTo>
                    <a:pt x="6" y="114"/>
                    <a:pt x="6" y="113"/>
                    <a:pt x="7" y="112"/>
                  </a:cubicBezTo>
                  <a:cubicBezTo>
                    <a:pt x="7" y="105"/>
                    <a:pt x="8" y="99"/>
                    <a:pt x="9" y="92"/>
                  </a:cubicBezTo>
                  <a:cubicBezTo>
                    <a:pt x="9" y="91"/>
                    <a:pt x="8" y="90"/>
                    <a:pt x="7" y="90"/>
                  </a:cubicBezTo>
                  <a:cubicBezTo>
                    <a:pt x="7" y="90"/>
                    <a:pt x="7" y="90"/>
                    <a:pt x="7" y="90"/>
                  </a:cubicBezTo>
                  <a:moveTo>
                    <a:pt x="207" y="88"/>
                  </a:moveTo>
                  <a:cubicBezTo>
                    <a:pt x="206" y="88"/>
                    <a:pt x="206" y="88"/>
                    <a:pt x="206" y="88"/>
                  </a:cubicBezTo>
                  <a:cubicBezTo>
                    <a:pt x="205" y="88"/>
                    <a:pt x="204" y="90"/>
                    <a:pt x="205" y="91"/>
                  </a:cubicBezTo>
                  <a:cubicBezTo>
                    <a:pt x="208" y="97"/>
                    <a:pt x="210" y="103"/>
                    <a:pt x="211" y="109"/>
                  </a:cubicBezTo>
                  <a:cubicBezTo>
                    <a:pt x="212" y="110"/>
                    <a:pt x="213" y="111"/>
                    <a:pt x="213" y="111"/>
                  </a:cubicBezTo>
                  <a:cubicBezTo>
                    <a:pt x="214" y="111"/>
                    <a:pt x="214" y="111"/>
                    <a:pt x="214" y="111"/>
                  </a:cubicBezTo>
                  <a:cubicBezTo>
                    <a:pt x="215" y="110"/>
                    <a:pt x="216" y="109"/>
                    <a:pt x="215" y="108"/>
                  </a:cubicBezTo>
                  <a:cubicBezTo>
                    <a:pt x="214" y="101"/>
                    <a:pt x="211" y="95"/>
                    <a:pt x="209" y="89"/>
                  </a:cubicBezTo>
                  <a:cubicBezTo>
                    <a:pt x="208" y="88"/>
                    <a:pt x="208" y="88"/>
                    <a:pt x="207" y="88"/>
                  </a:cubicBezTo>
                  <a:moveTo>
                    <a:pt x="12" y="58"/>
                  </a:moveTo>
                  <a:cubicBezTo>
                    <a:pt x="11" y="58"/>
                    <a:pt x="10" y="58"/>
                    <a:pt x="10" y="59"/>
                  </a:cubicBezTo>
                  <a:cubicBezTo>
                    <a:pt x="8" y="66"/>
                    <a:pt x="7" y="72"/>
                    <a:pt x="6" y="79"/>
                  </a:cubicBezTo>
                  <a:cubicBezTo>
                    <a:pt x="6" y="80"/>
                    <a:pt x="7" y="81"/>
                    <a:pt x="8" y="81"/>
                  </a:cubicBezTo>
                  <a:cubicBezTo>
                    <a:pt x="8" y="81"/>
                    <a:pt x="8" y="81"/>
                    <a:pt x="8" y="81"/>
                  </a:cubicBezTo>
                  <a:cubicBezTo>
                    <a:pt x="9" y="81"/>
                    <a:pt x="10" y="81"/>
                    <a:pt x="10" y="80"/>
                  </a:cubicBezTo>
                  <a:cubicBezTo>
                    <a:pt x="11" y="73"/>
                    <a:pt x="12" y="66"/>
                    <a:pt x="14" y="60"/>
                  </a:cubicBezTo>
                  <a:cubicBezTo>
                    <a:pt x="14" y="59"/>
                    <a:pt x="14" y="58"/>
                    <a:pt x="12" y="58"/>
                  </a:cubicBezTo>
                  <a:cubicBezTo>
                    <a:pt x="12" y="58"/>
                    <a:pt x="12" y="58"/>
                    <a:pt x="12" y="58"/>
                  </a:cubicBezTo>
                  <a:moveTo>
                    <a:pt x="186" y="54"/>
                  </a:moveTo>
                  <a:cubicBezTo>
                    <a:pt x="185" y="54"/>
                    <a:pt x="185" y="54"/>
                    <a:pt x="184" y="55"/>
                  </a:cubicBezTo>
                  <a:cubicBezTo>
                    <a:pt x="183" y="55"/>
                    <a:pt x="183" y="57"/>
                    <a:pt x="184" y="57"/>
                  </a:cubicBezTo>
                  <a:cubicBezTo>
                    <a:pt x="184" y="57"/>
                    <a:pt x="184" y="57"/>
                    <a:pt x="184" y="57"/>
                  </a:cubicBezTo>
                  <a:cubicBezTo>
                    <a:pt x="188" y="62"/>
                    <a:pt x="192" y="68"/>
                    <a:pt x="196" y="73"/>
                  </a:cubicBezTo>
                  <a:cubicBezTo>
                    <a:pt x="196" y="74"/>
                    <a:pt x="197" y="74"/>
                    <a:pt x="197" y="74"/>
                  </a:cubicBezTo>
                  <a:cubicBezTo>
                    <a:pt x="198" y="74"/>
                    <a:pt x="198" y="74"/>
                    <a:pt x="198" y="74"/>
                  </a:cubicBezTo>
                  <a:cubicBezTo>
                    <a:pt x="199" y="73"/>
                    <a:pt x="200" y="72"/>
                    <a:pt x="199" y="71"/>
                  </a:cubicBezTo>
                  <a:cubicBezTo>
                    <a:pt x="195" y="65"/>
                    <a:pt x="191" y="60"/>
                    <a:pt x="187" y="55"/>
                  </a:cubicBezTo>
                  <a:cubicBezTo>
                    <a:pt x="187" y="54"/>
                    <a:pt x="186" y="54"/>
                    <a:pt x="186" y="54"/>
                  </a:cubicBezTo>
                  <a:moveTo>
                    <a:pt x="156" y="27"/>
                  </a:moveTo>
                  <a:cubicBezTo>
                    <a:pt x="155" y="27"/>
                    <a:pt x="155" y="28"/>
                    <a:pt x="154" y="28"/>
                  </a:cubicBezTo>
                  <a:cubicBezTo>
                    <a:pt x="154" y="29"/>
                    <a:pt x="154" y="30"/>
                    <a:pt x="155" y="31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60" y="35"/>
                    <a:pt x="165" y="39"/>
                    <a:pt x="170" y="43"/>
                  </a:cubicBezTo>
                  <a:cubicBezTo>
                    <a:pt x="171" y="44"/>
                    <a:pt x="171" y="44"/>
                    <a:pt x="172" y="44"/>
                  </a:cubicBezTo>
                  <a:cubicBezTo>
                    <a:pt x="172" y="44"/>
                    <a:pt x="173" y="44"/>
                    <a:pt x="173" y="43"/>
                  </a:cubicBezTo>
                  <a:cubicBezTo>
                    <a:pt x="174" y="42"/>
                    <a:pt x="174" y="41"/>
                    <a:pt x="173" y="40"/>
                  </a:cubicBezTo>
                  <a:cubicBezTo>
                    <a:pt x="168" y="36"/>
                    <a:pt x="163" y="32"/>
                    <a:pt x="157" y="28"/>
                  </a:cubicBezTo>
                  <a:cubicBezTo>
                    <a:pt x="157" y="27"/>
                    <a:pt x="156" y="27"/>
                    <a:pt x="156" y="27"/>
                  </a:cubicBezTo>
                  <a:moveTo>
                    <a:pt x="28" y="21"/>
                  </a:moveTo>
                  <a:cubicBezTo>
                    <a:pt x="28" y="21"/>
                    <a:pt x="27" y="22"/>
                    <a:pt x="27" y="22"/>
                  </a:cubicBezTo>
                  <a:cubicBezTo>
                    <a:pt x="23" y="27"/>
                    <a:pt x="19" y="33"/>
                    <a:pt x="16" y="40"/>
                  </a:cubicBezTo>
                  <a:cubicBezTo>
                    <a:pt x="16" y="41"/>
                    <a:pt x="16" y="42"/>
                    <a:pt x="18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19" y="43"/>
                    <a:pt x="20" y="42"/>
                    <a:pt x="20" y="41"/>
                  </a:cubicBezTo>
                  <a:cubicBezTo>
                    <a:pt x="23" y="35"/>
                    <a:pt x="26" y="30"/>
                    <a:pt x="30" y="25"/>
                  </a:cubicBezTo>
                  <a:cubicBezTo>
                    <a:pt x="31" y="24"/>
                    <a:pt x="30" y="23"/>
                    <a:pt x="30" y="22"/>
                  </a:cubicBezTo>
                  <a:cubicBezTo>
                    <a:pt x="29" y="22"/>
                    <a:pt x="29" y="21"/>
                    <a:pt x="28" y="21"/>
                  </a:cubicBezTo>
                  <a:moveTo>
                    <a:pt x="121" y="9"/>
                  </a:moveTo>
                  <a:cubicBezTo>
                    <a:pt x="120" y="9"/>
                    <a:pt x="119" y="9"/>
                    <a:pt x="119" y="10"/>
                  </a:cubicBezTo>
                  <a:cubicBezTo>
                    <a:pt x="118" y="11"/>
                    <a:pt x="119" y="12"/>
                    <a:pt x="120" y="13"/>
                  </a:cubicBezTo>
                  <a:cubicBezTo>
                    <a:pt x="126" y="15"/>
                    <a:pt x="132" y="18"/>
                    <a:pt x="138" y="21"/>
                  </a:cubicBezTo>
                  <a:cubicBezTo>
                    <a:pt x="139" y="21"/>
                    <a:pt x="139" y="21"/>
                    <a:pt x="139" y="21"/>
                  </a:cubicBezTo>
                  <a:cubicBezTo>
                    <a:pt x="140" y="21"/>
                    <a:pt x="140" y="21"/>
                    <a:pt x="141" y="20"/>
                  </a:cubicBezTo>
                  <a:cubicBezTo>
                    <a:pt x="141" y="19"/>
                    <a:pt x="141" y="18"/>
                    <a:pt x="140" y="17"/>
                  </a:cubicBezTo>
                  <a:cubicBezTo>
                    <a:pt x="134" y="14"/>
                    <a:pt x="127" y="11"/>
                    <a:pt x="121" y="9"/>
                  </a:cubicBezTo>
                  <a:cubicBezTo>
                    <a:pt x="121" y="9"/>
                    <a:pt x="121" y="9"/>
                    <a:pt x="121" y="9"/>
                  </a:cubicBezTo>
                  <a:moveTo>
                    <a:pt x="62" y="1"/>
                  </a:moveTo>
                  <a:cubicBezTo>
                    <a:pt x="62" y="1"/>
                    <a:pt x="62" y="1"/>
                    <a:pt x="61" y="1"/>
                  </a:cubicBezTo>
                  <a:cubicBezTo>
                    <a:pt x="54" y="3"/>
                    <a:pt x="48" y="5"/>
                    <a:pt x="42" y="8"/>
                  </a:cubicBezTo>
                  <a:cubicBezTo>
                    <a:pt x="41" y="9"/>
                    <a:pt x="41" y="10"/>
                    <a:pt x="41" y="11"/>
                  </a:cubicBezTo>
                  <a:cubicBezTo>
                    <a:pt x="42" y="12"/>
                    <a:pt x="42" y="12"/>
                    <a:pt x="43" y="12"/>
                  </a:cubicBezTo>
                  <a:cubicBezTo>
                    <a:pt x="44" y="12"/>
                    <a:pt x="44" y="12"/>
                    <a:pt x="44" y="12"/>
                  </a:cubicBezTo>
                  <a:cubicBezTo>
                    <a:pt x="49" y="9"/>
                    <a:pt x="55" y="6"/>
                    <a:pt x="62" y="5"/>
                  </a:cubicBezTo>
                  <a:cubicBezTo>
                    <a:pt x="63" y="5"/>
                    <a:pt x="64" y="4"/>
                    <a:pt x="64" y="3"/>
                  </a:cubicBezTo>
                  <a:cubicBezTo>
                    <a:pt x="64" y="2"/>
                    <a:pt x="63" y="1"/>
                    <a:pt x="62" y="1"/>
                  </a:cubicBezTo>
                  <a:moveTo>
                    <a:pt x="82" y="0"/>
                  </a:moveTo>
                  <a:cubicBezTo>
                    <a:pt x="81" y="0"/>
                    <a:pt x="80" y="1"/>
                    <a:pt x="80" y="2"/>
                  </a:cubicBezTo>
                  <a:cubicBezTo>
                    <a:pt x="80" y="3"/>
                    <a:pt x="80" y="4"/>
                    <a:pt x="82" y="4"/>
                  </a:cubicBezTo>
                  <a:cubicBezTo>
                    <a:pt x="88" y="5"/>
                    <a:pt x="94" y="6"/>
                    <a:pt x="101" y="7"/>
                  </a:cubicBezTo>
                  <a:cubicBezTo>
                    <a:pt x="101" y="7"/>
                    <a:pt x="101" y="7"/>
                    <a:pt x="101" y="7"/>
                  </a:cubicBezTo>
                  <a:cubicBezTo>
                    <a:pt x="102" y="7"/>
                    <a:pt x="103" y="6"/>
                    <a:pt x="103" y="6"/>
                  </a:cubicBezTo>
                  <a:cubicBezTo>
                    <a:pt x="104" y="4"/>
                    <a:pt x="103" y="3"/>
                    <a:pt x="102" y="3"/>
                  </a:cubicBezTo>
                  <a:cubicBezTo>
                    <a:pt x="95" y="2"/>
                    <a:pt x="88" y="1"/>
                    <a:pt x="82" y="0"/>
                  </a:cubicBezTo>
                  <a:cubicBezTo>
                    <a:pt x="82" y="0"/>
                    <a:pt x="82" y="0"/>
                    <a:pt x="82" y="0"/>
                  </a:cubicBezTo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65" name="Freeform 414"/>
            <p:cNvSpPr>
              <a:spLocks noEditPoints="1"/>
            </p:cNvSpPr>
            <p:nvPr/>
          </p:nvSpPr>
          <p:spPr bwMode="auto">
            <a:xfrm>
              <a:off x="2746598" y="5745140"/>
              <a:ext cx="188536" cy="46026"/>
            </a:xfrm>
            <a:custGeom>
              <a:avLst/>
              <a:gdLst>
                <a:gd name="T0" fmla="*/ 3 w 99"/>
                <a:gd name="T1" fmla="*/ 16 h 24"/>
                <a:gd name="T2" fmla="*/ 1 w 99"/>
                <a:gd name="T3" fmla="*/ 17 h 24"/>
                <a:gd name="T4" fmla="*/ 2 w 99"/>
                <a:gd name="T5" fmla="*/ 19 h 24"/>
                <a:gd name="T6" fmla="*/ 8 w 99"/>
                <a:gd name="T7" fmla="*/ 22 h 24"/>
                <a:gd name="T8" fmla="*/ 22 w 99"/>
                <a:gd name="T9" fmla="*/ 24 h 24"/>
                <a:gd name="T10" fmla="*/ 22 w 99"/>
                <a:gd name="T11" fmla="*/ 24 h 24"/>
                <a:gd name="T12" fmla="*/ 24 w 99"/>
                <a:gd name="T13" fmla="*/ 23 h 24"/>
                <a:gd name="T14" fmla="*/ 22 w 99"/>
                <a:gd name="T15" fmla="*/ 20 h 24"/>
                <a:gd name="T16" fmla="*/ 9 w 99"/>
                <a:gd name="T17" fmla="*/ 18 h 24"/>
                <a:gd name="T18" fmla="*/ 3 w 99"/>
                <a:gd name="T19" fmla="*/ 16 h 24"/>
                <a:gd name="T20" fmla="*/ 3 w 99"/>
                <a:gd name="T21" fmla="*/ 16 h 24"/>
                <a:gd name="T22" fmla="*/ 61 w 99"/>
                <a:gd name="T23" fmla="*/ 14 h 24"/>
                <a:gd name="T24" fmla="*/ 60 w 99"/>
                <a:gd name="T25" fmla="*/ 14 h 24"/>
                <a:gd name="T26" fmla="*/ 60 w 99"/>
                <a:gd name="T27" fmla="*/ 14 h 24"/>
                <a:gd name="T28" fmla="*/ 41 w 99"/>
                <a:gd name="T29" fmla="*/ 19 h 24"/>
                <a:gd name="T30" fmla="*/ 40 w 99"/>
                <a:gd name="T31" fmla="*/ 22 h 24"/>
                <a:gd name="T32" fmla="*/ 42 w 99"/>
                <a:gd name="T33" fmla="*/ 23 h 24"/>
                <a:gd name="T34" fmla="*/ 42 w 99"/>
                <a:gd name="T35" fmla="*/ 23 h 24"/>
                <a:gd name="T36" fmla="*/ 62 w 99"/>
                <a:gd name="T37" fmla="*/ 18 h 24"/>
                <a:gd name="T38" fmla="*/ 63 w 99"/>
                <a:gd name="T39" fmla="*/ 15 h 24"/>
                <a:gd name="T40" fmla="*/ 61 w 99"/>
                <a:gd name="T41" fmla="*/ 14 h 24"/>
                <a:gd name="T42" fmla="*/ 99 w 99"/>
                <a:gd name="T43" fmla="*/ 0 h 24"/>
                <a:gd name="T44" fmla="*/ 89 w 99"/>
                <a:gd name="T45" fmla="*/ 1 h 24"/>
                <a:gd name="T46" fmla="*/ 79 w 99"/>
                <a:gd name="T47" fmla="*/ 7 h 24"/>
                <a:gd name="T48" fmla="*/ 78 w 99"/>
                <a:gd name="T49" fmla="*/ 9 h 24"/>
                <a:gd name="T50" fmla="*/ 80 w 99"/>
                <a:gd name="T51" fmla="*/ 11 h 24"/>
                <a:gd name="T52" fmla="*/ 80 w 99"/>
                <a:gd name="T53" fmla="*/ 10 h 24"/>
                <a:gd name="T54" fmla="*/ 98 w 99"/>
                <a:gd name="T55" fmla="*/ 1 h 24"/>
                <a:gd name="T56" fmla="*/ 99 w 99"/>
                <a:gd name="T5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9" h="24">
                  <a:moveTo>
                    <a:pt x="3" y="16"/>
                  </a:moveTo>
                  <a:cubicBezTo>
                    <a:pt x="2" y="16"/>
                    <a:pt x="1" y="16"/>
                    <a:pt x="1" y="17"/>
                  </a:cubicBezTo>
                  <a:cubicBezTo>
                    <a:pt x="0" y="18"/>
                    <a:pt x="1" y="19"/>
                    <a:pt x="2" y="19"/>
                  </a:cubicBezTo>
                  <a:cubicBezTo>
                    <a:pt x="4" y="20"/>
                    <a:pt x="6" y="21"/>
                    <a:pt x="8" y="22"/>
                  </a:cubicBezTo>
                  <a:cubicBezTo>
                    <a:pt x="12" y="23"/>
                    <a:pt x="17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3" y="24"/>
                    <a:pt x="24" y="24"/>
                    <a:pt x="24" y="23"/>
                  </a:cubicBezTo>
                  <a:cubicBezTo>
                    <a:pt x="24" y="22"/>
                    <a:pt x="23" y="21"/>
                    <a:pt x="22" y="20"/>
                  </a:cubicBezTo>
                  <a:cubicBezTo>
                    <a:pt x="18" y="20"/>
                    <a:pt x="13" y="19"/>
                    <a:pt x="9" y="18"/>
                  </a:cubicBezTo>
                  <a:cubicBezTo>
                    <a:pt x="7" y="17"/>
                    <a:pt x="5" y="17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moveTo>
                    <a:pt x="61" y="14"/>
                  </a:moveTo>
                  <a:cubicBezTo>
                    <a:pt x="61" y="14"/>
                    <a:pt x="61" y="14"/>
                    <a:pt x="60" y="14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54" y="16"/>
                    <a:pt x="48" y="18"/>
                    <a:pt x="41" y="19"/>
                  </a:cubicBezTo>
                  <a:cubicBezTo>
                    <a:pt x="40" y="19"/>
                    <a:pt x="40" y="20"/>
                    <a:pt x="40" y="22"/>
                  </a:cubicBezTo>
                  <a:cubicBezTo>
                    <a:pt x="40" y="23"/>
                    <a:pt x="41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9" y="22"/>
                    <a:pt x="55" y="20"/>
                    <a:pt x="62" y="18"/>
                  </a:cubicBezTo>
                  <a:cubicBezTo>
                    <a:pt x="63" y="18"/>
                    <a:pt x="63" y="16"/>
                    <a:pt x="63" y="15"/>
                  </a:cubicBezTo>
                  <a:cubicBezTo>
                    <a:pt x="63" y="15"/>
                    <a:pt x="62" y="14"/>
                    <a:pt x="61" y="14"/>
                  </a:cubicBezTo>
                  <a:moveTo>
                    <a:pt x="99" y="0"/>
                  </a:moveTo>
                  <a:cubicBezTo>
                    <a:pt x="96" y="1"/>
                    <a:pt x="93" y="1"/>
                    <a:pt x="89" y="1"/>
                  </a:cubicBezTo>
                  <a:cubicBezTo>
                    <a:pt x="86" y="3"/>
                    <a:pt x="82" y="5"/>
                    <a:pt x="79" y="7"/>
                  </a:cubicBezTo>
                  <a:cubicBezTo>
                    <a:pt x="78" y="7"/>
                    <a:pt x="77" y="8"/>
                    <a:pt x="78" y="9"/>
                  </a:cubicBezTo>
                  <a:cubicBezTo>
                    <a:pt x="78" y="10"/>
                    <a:pt x="79" y="11"/>
                    <a:pt x="80" y="11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87" y="7"/>
                    <a:pt x="93" y="4"/>
                    <a:pt x="98" y="1"/>
                  </a:cubicBezTo>
                  <a:cubicBezTo>
                    <a:pt x="99" y="1"/>
                    <a:pt x="99" y="1"/>
                    <a:pt x="99" y="0"/>
                  </a:cubicBezTo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66" name="Freeform 415"/>
            <p:cNvSpPr/>
            <p:nvPr/>
          </p:nvSpPr>
          <p:spPr bwMode="auto">
            <a:xfrm>
              <a:off x="2714911" y="5335666"/>
              <a:ext cx="305777" cy="355513"/>
            </a:xfrm>
            <a:custGeom>
              <a:avLst/>
              <a:gdLst>
                <a:gd name="T0" fmla="*/ 29 w 161"/>
                <a:gd name="T1" fmla="*/ 51 h 186"/>
                <a:gd name="T2" fmla="*/ 119 w 161"/>
                <a:gd name="T3" fmla="*/ 38 h 186"/>
                <a:gd name="T4" fmla="*/ 143 w 161"/>
                <a:gd name="T5" fmla="*/ 79 h 186"/>
                <a:gd name="T6" fmla="*/ 105 w 161"/>
                <a:gd name="T7" fmla="*/ 161 h 186"/>
                <a:gd name="T8" fmla="*/ 18 w 161"/>
                <a:gd name="T9" fmla="*/ 144 h 186"/>
                <a:gd name="T10" fmla="*/ 29 w 161"/>
                <a:gd name="T11" fmla="*/ 51 h 186"/>
                <a:gd name="T12" fmla="*/ 28 w 161"/>
                <a:gd name="T13" fmla="*/ 53 h 186"/>
                <a:gd name="T14" fmla="*/ 29 w 161"/>
                <a:gd name="T15" fmla="*/ 169 h 186"/>
                <a:gd name="T16" fmla="*/ 99 w 161"/>
                <a:gd name="T17" fmla="*/ 165 h 186"/>
                <a:gd name="T18" fmla="*/ 140 w 161"/>
                <a:gd name="T19" fmla="*/ 127 h 186"/>
                <a:gd name="T20" fmla="*/ 99 w 161"/>
                <a:gd name="T21" fmla="*/ 21 h 186"/>
                <a:gd name="T22" fmla="*/ 46 w 161"/>
                <a:gd name="T23" fmla="*/ 21 h 186"/>
                <a:gd name="T24" fmla="*/ 28 w 161"/>
                <a:gd name="T25" fmla="*/ 53 h 186"/>
                <a:gd name="T26" fmla="*/ 29 w 161"/>
                <a:gd name="T27" fmla="*/ 5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1" h="186">
                  <a:moveTo>
                    <a:pt x="29" y="51"/>
                  </a:moveTo>
                  <a:cubicBezTo>
                    <a:pt x="46" y="0"/>
                    <a:pt x="89" y="10"/>
                    <a:pt x="119" y="38"/>
                  </a:cubicBezTo>
                  <a:cubicBezTo>
                    <a:pt x="131" y="49"/>
                    <a:pt x="139" y="64"/>
                    <a:pt x="143" y="79"/>
                  </a:cubicBezTo>
                  <a:cubicBezTo>
                    <a:pt x="152" y="113"/>
                    <a:pt x="134" y="144"/>
                    <a:pt x="105" y="161"/>
                  </a:cubicBezTo>
                  <a:cubicBezTo>
                    <a:pt x="75" y="179"/>
                    <a:pt x="29" y="185"/>
                    <a:pt x="18" y="144"/>
                  </a:cubicBezTo>
                  <a:cubicBezTo>
                    <a:pt x="10" y="114"/>
                    <a:pt x="21" y="79"/>
                    <a:pt x="29" y="51"/>
                  </a:cubicBezTo>
                  <a:cubicBezTo>
                    <a:pt x="29" y="51"/>
                    <a:pt x="28" y="52"/>
                    <a:pt x="28" y="53"/>
                  </a:cubicBezTo>
                  <a:cubicBezTo>
                    <a:pt x="18" y="86"/>
                    <a:pt x="0" y="141"/>
                    <a:pt x="29" y="169"/>
                  </a:cubicBezTo>
                  <a:cubicBezTo>
                    <a:pt x="47" y="186"/>
                    <a:pt x="80" y="174"/>
                    <a:pt x="99" y="165"/>
                  </a:cubicBezTo>
                  <a:cubicBezTo>
                    <a:pt x="117" y="157"/>
                    <a:pt x="131" y="144"/>
                    <a:pt x="140" y="127"/>
                  </a:cubicBezTo>
                  <a:cubicBezTo>
                    <a:pt x="161" y="88"/>
                    <a:pt x="134" y="40"/>
                    <a:pt x="99" y="21"/>
                  </a:cubicBezTo>
                  <a:cubicBezTo>
                    <a:pt x="82" y="11"/>
                    <a:pt x="62" y="7"/>
                    <a:pt x="46" y="21"/>
                  </a:cubicBezTo>
                  <a:cubicBezTo>
                    <a:pt x="36" y="28"/>
                    <a:pt x="32" y="42"/>
                    <a:pt x="28" y="53"/>
                  </a:cubicBezTo>
                  <a:cubicBezTo>
                    <a:pt x="28" y="53"/>
                    <a:pt x="29" y="52"/>
                    <a:pt x="29" y="5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5" name="图片 4" descr="dabcd06a6544a19734e2cd66cdc765b5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088390" y="2875280"/>
            <a:ext cx="3167380" cy="374523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3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7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173" grpId="0" animBg="1"/>
      <p:bldP spid="7173" grpId="1" animBg="1"/>
      <p:bldP spid="36" grpId="0" animBg="1"/>
      <p:bldP spid="36" grpId="1" animBg="1"/>
      <p:bldP spid="40" grpId="0" animBg="1"/>
      <p:bldP spid="40" grpId="1" animBg="1"/>
      <p:bldP spid="44" grpId="0" animBg="1"/>
      <p:bldP spid="4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_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720" y="761707"/>
            <a:ext cx="10114624" cy="5334587"/>
          </a:xfrm>
          <a:prstGeom prst="rect">
            <a:avLst/>
          </a:prstGeom>
        </p:spPr>
      </p:pic>
      <p:pic>
        <p:nvPicPr>
          <p:cNvPr id="12" name="PA_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4507" y="-557371"/>
            <a:ext cx="3714501" cy="371450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46A1B1E-8859-47A1-87DB-DC5200AEDFFD}"/>
              </a:ext>
            </a:extLst>
          </p:cNvPr>
          <p:cNvSpPr txBox="1"/>
          <p:nvPr/>
        </p:nvSpPr>
        <p:spPr>
          <a:xfrm>
            <a:off x="3153641" y="2360293"/>
            <a:ext cx="7154436" cy="889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4000" b="1" kern="0" dirty="0">
                <a:solidFill>
                  <a:srgbClr val="FC7D7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Cách đọc lời thoại nhân vật</a:t>
            </a:r>
            <a:endParaRPr lang="en-US" sz="4000" b="1" kern="0" dirty="0">
              <a:solidFill>
                <a:srgbClr val="FC7D77">
                  <a:lumMod val="50000"/>
                </a:srgb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AE6770-9634-410C-9B98-14327F0E6745}"/>
              </a:ext>
            </a:extLst>
          </p:cNvPr>
          <p:cNvSpPr txBox="1"/>
          <p:nvPr/>
        </p:nvSpPr>
        <p:spPr>
          <a:xfrm>
            <a:off x="2438030" y="3218316"/>
            <a:ext cx="7840608" cy="1812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0990" indent="-380990" defTabSz="1219170">
              <a:lnSpc>
                <a:spcPct val="150000"/>
              </a:lnSpc>
              <a:buClr>
                <a:srgbClr val="000000"/>
              </a:buClr>
              <a:buFontTx/>
              <a:buChar char="-"/>
            </a:pPr>
            <a:r>
              <a:rPr lang="x-none" sz="4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Lời 4 cô tiên: nhí nhảnh, hồn nhiên</a:t>
            </a:r>
          </a:p>
          <a:p>
            <a:pPr marL="380990" indent="-380990" defTabSz="1219170">
              <a:lnSpc>
                <a:spcPct val="150000"/>
              </a:lnSpc>
              <a:buClr>
                <a:srgbClr val="000000"/>
              </a:buClr>
              <a:buFontTx/>
              <a:buChar char="-"/>
            </a:pPr>
            <a:r>
              <a:rPr lang="x-none" sz="4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Lời bà Đất: trầm lắng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6912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3760635" y="-16476"/>
            <a:ext cx="45831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3600" b="1" kern="0" dirty="0">
                <a:solidFill>
                  <a:schemeClr val="tx2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Chuyện bốn mùa</a:t>
            </a:r>
            <a:endParaRPr lang="en-US" sz="3600" b="1" kern="0" dirty="0">
              <a:solidFill>
                <a:schemeClr val="tx2">
                  <a:lumMod val="75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73935" y="609644"/>
            <a:ext cx="11803765" cy="5926919"/>
          </a:xfrm>
          <a:prstGeom prst="roundRect">
            <a:avLst>
              <a:gd name="adj" fmla="val 7439"/>
            </a:avLst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Ngày đầu năm, bốn nàng tiên Xuân, Hạ, Thu, Đông gặp nhau. Đông cầm tay Xuân bảo: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Chị là người sung sướng nhất. Ai cũng yêu chị. Chị về, cây nào cũng đâm chồi nảy lộc.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Xuân nói: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- Nhưng nhờ có em Hạ, cây trong vườn mới đơm trái ngọt, học sinh mới được nghỉ hè.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Nàng Hạ tinh nghịch xen vào: 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Thế mà thiếu nhi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lại thích em </a:t>
            </a:r>
            <a:r>
              <a:rPr lang="en-US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hu nhất</a:t>
            </a:r>
            <a:r>
              <a:rPr lang="en-US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K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hông 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có 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hu làm sao có đêm trăng rằm rước đèn, phá cỗ, 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…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Giọng buồn buồn, Đông nói: 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Chỉ có em là chẳng ai yêu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 </a:t>
            </a:r>
            <a:endParaRPr lang="x-none" sz="20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Thu đặt tay lên vai Đông, thủ thỉ: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Có em mới có bập bùng bếp lửa nhà sàn, mọi người có giấc ngủ ấm trong chăn. 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Bốn nàng tiên mải chuyện trò, không biết bà Đất đã đến từ lúc nào. Bà nói: </a:t>
            </a: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- Xuân làm cho cây lá tươi tốt</a:t>
            </a:r>
            <a:r>
              <a:rPr lang="vi-VN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 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Hạ cho trái ngọt, hoa thơm. Thu làm cho trời xanh cao, học sinh nhớ ngày tựu trường. Còn cháu Đông, cháu có công ấp ủ mầm sống để mùa xuân về cây cối đâm chồi nảy lộc. Các cháu đều có ích, đều đáng 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yêu!</a:t>
            </a:r>
            <a:endParaRPr lang="en-US" sz="2000" kern="0" dirty="0" smtClean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just" defTabSz="1219170">
              <a:lnSpc>
                <a:spcPct val="114000"/>
              </a:lnSpc>
              <a:buClr>
                <a:srgbClr val="000000"/>
              </a:buClr>
            </a:pPr>
            <a:r>
              <a:rPr lang="en-US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                                                                                                       </a:t>
            </a:r>
            <a:r>
              <a:rPr lang="x-none" sz="2000" kern="0" dirty="0" smtClean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(</a:t>
            </a:r>
            <a:r>
              <a:rPr lang="x-none" sz="2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Theo Từ Nguyên Tĩnh)     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9024730" y="1431235"/>
            <a:ext cx="94090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70000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07154213"/>
  <p:tag name="MH_LIBRARY" val="GRAPHIC"/>
  <p:tag name="MH_ORDER" val="Line 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07154213"/>
  <p:tag name="MH_LIBRARY" val="GRAPHIC"/>
  <p:tag name="MH_ORDER" val="AutoShape 1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07154213"/>
  <p:tag name="MH_LIBRARY" val="GRAPHIC"/>
  <p:tag name="MH_ORDER" val="Text Box 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07154213"/>
  <p:tag name="MH_LIBRARY" val="GRAPHIC"/>
  <p:tag name="MH_ORDER" val="Line 1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07154213"/>
  <p:tag name="MH_LIBRARY" val="GRAPHIC"/>
  <p:tag name="MH_ORDER" val="AutoShape 1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07154213"/>
  <p:tag name="MH_LIBRARY" val="GRAPHIC"/>
  <p:tag name="MH_ORDER" val="Line 1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07154213"/>
  <p:tag name="MH_LIBRARY" val="GRAPHIC"/>
  <p:tag name="MH_ORDER" val="AutoShape 1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07154213"/>
  <p:tag name="MH_LIBRARY" val="GRAPHIC"/>
  <p:tag name="MH_ORDER" val="Line 1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07154213"/>
  <p:tag name="MH_LIBRARY" val="GRAPHIC"/>
  <p:tag name="MH_ORDER" val="AutoShape 14"/>
</p:tagLst>
</file>

<file path=ppt/theme/theme1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te Sticker by Slidesgo">
  <a:themeElements>
    <a:clrScheme name="Simple Light">
      <a:dk1>
        <a:srgbClr val="EA4F46"/>
      </a:dk1>
      <a:lt1>
        <a:srgbClr val="F7D538"/>
      </a:lt1>
      <a:dk2>
        <a:srgbClr val="472C18"/>
      </a:dk2>
      <a:lt2>
        <a:srgbClr val="B2DEEE"/>
      </a:lt2>
      <a:accent1>
        <a:srgbClr val="A2CF9D"/>
      </a:accent1>
      <a:accent2>
        <a:srgbClr val="FFFFFF"/>
      </a:accent2>
      <a:accent3>
        <a:srgbClr val="EF786D"/>
      </a:accent3>
      <a:accent4>
        <a:srgbClr val="7A4934"/>
      </a:accent4>
      <a:accent5>
        <a:srgbClr val="D43733"/>
      </a:accent5>
      <a:accent6>
        <a:srgbClr val="D3AC09"/>
      </a:accent6>
      <a:hlink>
        <a:srgbClr val="F7D538"/>
      </a:hlink>
      <a:folHlink>
        <a:srgbClr val="0097A7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Hoạt độ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</TotalTime>
  <Words>2034</Words>
  <Application>Microsoft Office PowerPoint</Application>
  <PresentationFormat>Widescreen</PresentationFormat>
  <Paragraphs>158</Paragraphs>
  <Slides>23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23</vt:i4>
      </vt:variant>
    </vt:vector>
  </HeadingPairs>
  <TitlesOfParts>
    <vt:vector size="52" baseType="lpstr">
      <vt:lpstr>SimSun</vt:lpstr>
      <vt:lpstr>Arial</vt:lpstr>
      <vt:lpstr>Arial-Rounded</vt:lpstr>
      <vt:lpstr>Arial-SGK-TV</vt:lpstr>
      <vt:lpstr>Averta Std CY Bold</vt:lpstr>
      <vt:lpstr>Calibri</vt:lpstr>
      <vt:lpstr>Calibri Light</vt:lpstr>
      <vt:lpstr>等线</vt:lpstr>
      <vt:lpstr>等线 Light</vt:lpstr>
      <vt:lpstr>HP001 4 hàng</vt:lpstr>
      <vt:lpstr>HP001 4H</vt:lpstr>
      <vt:lpstr>HP001 5 hàng 1 ô ly</vt:lpstr>
      <vt:lpstr>Kalam</vt:lpstr>
      <vt:lpstr>Montserrat</vt:lpstr>
      <vt:lpstr>Quicksand Medium</vt:lpstr>
      <vt:lpstr>黑体</vt:lpstr>
      <vt:lpstr>Times New Roman</vt:lpstr>
      <vt:lpstr>UTM Cookies</vt:lpstr>
      <vt:lpstr>Wingdings</vt:lpstr>
      <vt:lpstr>方正卡通简体</vt:lpstr>
      <vt:lpstr>千图网拥有20W+精美PPT模板 更多PPT模板下载至：www.58pic.com/office/ppt​​</vt:lpstr>
      <vt:lpstr>1_Doodle Sketchbook by Slidesgo</vt:lpstr>
      <vt:lpstr>Cute Sticker by Slidesgo</vt:lpstr>
      <vt:lpstr>Office 主题​​</vt:lpstr>
      <vt:lpstr>3_Office 主题​​</vt:lpstr>
      <vt:lpstr>2_Doodle Sketchbook by Slidesgo</vt:lpstr>
      <vt:lpstr>Hoạt động</vt:lpstr>
      <vt:lpstr>2_Office Theme</vt:lpstr>
      <vt:lpstr>4_Office 主题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Windows User</cp:lastModifiedBy>
  <cp:revision>44</cp:revision>
  <dcterms:created xsi:type="dcterms:W3CDTF">2021-07-10T02:53:27Z</dcterms:created>
  <dcterms:modified xsi:type="dcterms:W3CDTF">2023-01-09T03:13:52Z</dcterms:modified>
</cp:coreProperties>
</file>