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6" r:id="rId1"/>
  </p:sldMasterIdLst>
  <p:notesMasterIdLst>
    <p:notesMasterId r:id="rId28"/>
  </p:notesMasterIdLst>
  <p:sldIdLst>
    <p:sldId id="383" r:id="rId2"/>
    <p:sldId id="315" r:id="rId3"/>
    <p:sldId id="363" r:id="rId4"/>
    <p:sldId id="362" r:id="rId5"/>
    <p:sldId id="351" r:id="rId6"/>
    <p:sldId id="358" r:id="rId7"/>
    <p:sldId id="368" r:id="rId8"/>
    <p:sldId id="370" r:id="rId9"/>
    <p:sldId id="371" r:id="rId10"/>
    <p:sldId id="326" r:id="rId11"/>
    <p:sldId id="373" r:id="rId12"/>
    <p:sldId id="372" r:id="rId13"/>
    <p:sldId id="356" r:id="rId14"/>
    <p:sldId id="369" r:id="rId15"/>
    <p:sldId id="374" r:id="rId16"/>
    <p:sldId id="375" r:id="rId17"/>
    <p:sldId id="376" r:id="rId18"/>
    <p:sldId id="366" r:id="rId19"/>
    <p:sldId id="377" r:id="rId20"/>
    <p:sldId id="378" r:id="rId21"/>
    <p:sldId id="379" r:id="rId22"/>
    <p:sldId id="360" r:id="rId23"/>
    <p:sldId id="380" r:id="rId24"/>
    <p:sldId id="367" r:id="rId25"/>
    <p:sldId id="381" r:id="rId26"/>
    <p:sldId id="382" r:id="rId27"/>
  </p:sldIdLst>
  <p:sldSz cx="6858000" cy="5143500"/>
  <p:notesSz cx="6858000" cy="9144000"/>
  <p:embeddedFontLst>
    <p:embeddedFont>
      <p:font typeface="HP001 4 hàng" pitchFamily="34" charset="0"/>
      <p:regular r:id="rId29"/>
      <p:bold r:id="rId30"/>
    </p:embeddedFont>
    <p:embeddedFont>
      <p:font typeface="Montserrat" charset="0"/>
      <p:regular r:id="rId31"/>
      <p:bold r:id="rId32"/>
      <p:italic r:id="rId33"/>
      <p:boldItalic r:id="rId34"/>
    </p:embeddedFont>
    <p:embeddedFont>
      <p:font typeface="Kalam" charset="0"/>
      <p:regular r:id="rId35"/>
      <p:bold r:id="rId36"/>
    </p:embeddedFont>
    <p:embeddedFont>
      <p:font typeface="UTM Avo" pitchFamily="18" charset="0"/>
      <p:regular r:id="rId37"/>
      <p:bold r:id="rId38"/>
      <p:italic r:id="rId39"/>
      <p:boldItalic r:id="rId40"/>
    </p:embeddedFont>
    <p:embeddedFont>
      <p:font typeface="Calibri" pitchFamily="34" charset="0"/>
      <p:regular r:id="rId41"/>
      <p:bold r:id="rId42"/>
      <p:italic r:id="rId43"/>
      <p:boldItalic r:id="rId44"/>
    </p:embeddedFont>
    <p:embeddedFont>
      <p:font typeface="UTM Cookies" pitchFamily="18" charset="0"/>
      <p:regular r:id="rId45"/>
    </p:embeddedFont>
  </p:embeddedFontLst>
  <p:custDataLst>
    <p:tags r:id="rId46"/>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ran thao" initials="tt"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446B"/>
    <a:srgbClr val="000000"/>
    <a:srgbClr val="FFFFFF"/>
    <a:srgbClr val="EF5F5F"/>
    <a:srgbClr val="EB54E9"/>
    <a:srgbClr val="8AB036"/>
    <a:srgbClr val="B7D574"/>
    <a:srgbClr val="FFAB40"/>
    <a:srgbClr val="17479D"/>
    <a:srgbClr val="3B64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98A10E9E-05DE-497A-B104-E80DA98F5660}">
  <a:tblStyle styleId="{98A10E9E-05DE-497A-B104-E80DA98F566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94615"/>
  </p:normalViewPr>
  <p:slideViewPr>
    <p:cSldViewPr snapToGrid="0">
      <p:cViewPr varScale="1">
        <p:scale>
          <a:sx n="92" d="100"/>
          <a:sy n="92" d="100"/>
        </p:scale>
        <p:origin x="-924" y="-96"/>
      </p:cViewPr>
      <p:guideLst>
        <p:guide orient="horz" pos="162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1-06-22T15:33:50.346" idx="1">
    <p:pos x="10" y="10"/>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93519448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1066339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73815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73815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73815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73815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73815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7528E3-22CE-4E57-92DE-D1C0E0B3AB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3271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73815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73815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738156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73815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2554250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738156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73815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Tree>
    <p:extLst>
      <p:ext uri="{BB962C8B-B14F-4D97-AF65-F5344CB8AC3E}">
        <p14:creationId xmlns:p14="http://schemas.microsoft.com/office/powerpoint/2010/main" val="738156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ank" type="blank" preserve="1">
  <p:cSld name="Blank">
    <p:spTree>
      <p:nvGrpSpPr>
        <p:cNvPr id="1" name="Shape 151"/>
        <p:cNvGrpSpPr/>
        <p:nvPr/>
      </p:nvGrpSpPr>
      <p:grpSpPr>
        <a:xfrm>
          <a:off x="0" y="0"/>
          <a:ext cx="0" cy="0"/>
          <a:chOff x="0" y="0"/>
          <a:chExt cx="0" cy="0"/>
        </a:xfrm>
      </p:grpSpPr>
      <p:sp>
        <p:nvSpPr>
          <p:cNvPr id="2" name="Freeform 9"/>
          <p:cNvSpPr>
            <a:spLocks/>
          </p:cNvSpPr>
          <p:nvPr userDrawn="1"/>
        </p:nvSpPr>
        <p:spPr bwMode="auto">
          <a:xfrm rot="10800000">
            <a:off x="276225" y="239920"/>
            <a:ext cx="6315075" cy="4636880"/>
          </a:xfrm>
          <a:custGeom>
            <a:avLst/>
            <a:gdLst>
              <a:gd name="T0" fmla="*/ 2466 w 2671"/>
              <a:gd name="T1" fmla="*/ 92 h 1682"/>
              <a:gd name="T2" fmla="*/ 200 w 2671"/>
              <a:gd name="T3" fmla="*/ 99 h 1682"/>
              <a:gd name="T4" fmla="*/ 169 w 2671"/>
              <a:gd name="T5" fmla="*/ 1583 h 1682"/>
              <a:gd name="T6" fmla="*/ 2481 w 2671"/>
              <a:gd name="T7" fmla="*/ 1562 h 1682"/>
              <a:gd name="T8" fmla="*/ 2466 w 2671"/>
              <a:gd name="T9" fmla="*/ 92 h 1682"/>
              <a:gd name="connsiteX0" fmla="*/ 9074 w 9535"/>
              <a:gd name="connsiteY0" fmla="*/ 447 h 9722"/>
              <a:gd name="connsiteX1" fmla="*/ 544 w 9535"/>
              <a:gd name="connsiteY1" fmla="*/ 264 h 9722"/>
              <a:gd name="connsiteX2" fmla="*/ 475 w 9535"/>
              <a:gd name="connsiteY2" fmla="*/ 9311 h 9722"/>
              <a:gd name="connsiteX3" fmla="*/ 9131 w 9535"/>
              <a:gd name="connsiteY3" fmla="*/ 9187 h 9722"/>
              <a:gd name="connsiteX4" fmla="*/ 9074 w 9535"/>
              <a:gd name="connsiteY4" fmla="*/ 447 h 9722"/>
              <a:gd name="connsiteX0" fmla="*/ 9519 w 10001"/>
              <a:gd name="connsiteY0" fmla="*/ 986 h 10526"/>
              <a:gd name="connsiteX1" fmla="*/ 5107 w 10001"/>
              <a:gd name="connsiteY1" fmla="*/ 519 h 10526"/>
              <a:gd name="connsiteX2" fmla="*/ 573 w 10001"/>
              <a:gd name="connsiteY2" fmla="*/ 798 h 10526"/>
              <a:gd name="connsiteX3" fmla="*/ 500 w 10001"/>
              <a:gd name="connsiteY3" fmla="*/ 10103 h 10526"/>
              <a:gd name="connsiteX4" fmla="*/ 9578 w 10001"/>
              <a:gd name="connsiteY4" fmla="*/ 9976 h 10526"/>
              <a:gd name="connsiteX5" fmla="*/ 9519 w 10001"/>
              <a:gd name="connsiteY5" fmla="*/ 986 h 10526"/>
              <a:gd name="connsiteX0" fmla="*/ 9561 w 10043"/>
              <a:gd name="connsiteY0" fmla="*/ 870 h 10410"/>
              <a:gd name="connsiteX1" fmla="*/ 5149 w 10043"/>
              <a:gd name="connsiteY1" fmla="*/ 403 h 10410"/>
              <a:gd name="connsiteX2" fmla="*/ 533 w 10043"/>
              <a:gd name="connsiteY2" fmla="*/ 862 h 10410"/>
              <a:gd name="connsiteX3" fmla="*/ 542 w 10043"/>
              <a:gd name="connsiteY3" fmla="*/ 9987 h 10410"/>
              <a:gd name="connsiteX4" fmla="*/ 9620 w 10043"/>
              <a:gd name="connsiteY4" fmla="*/ 9860 h 10410"/>
              <a:gd name="connsiteX5" fmla="*/ 9561 w 10043"/>
              <a:gd name="connsiteY5" fmla="*/ 870 h 10410"/>
              <a:gd name="connsiteX0" fmla="*/ 9572 w 10054"/>
              <a:gd name="connsiteY0" fmla="*/ 835 h 10375"/>
              <a:gd name="connsiteX1" fmla="*/ 5160 w 10054"/>
              <a:gd name="connsiteY1" fmla="*/ 368 h 10375"/>
              <a:gd name="connsiteX2" fmla="*/ 544 w 10054"/>
              <a:gd name="connsiteY2" fmla="*/ 827 h 10375"/>
              <a:gd name="connsiteX3" fmla="*/ 553 w 10054"/>
              <a:gd name="connsiteY3" fmla="*/ 9952 h 10375"/>
              <a:gd name="connsiteX4" fmla="*/ 9631 w 10054"/>
              <a:gd name="connsiteY4" fmla="*/ 9825 h 10375"/>
              <a:gd name="connsiteX5" fmla="*/ 9572 w 10054"/>
              <a:gd name="connsiteY5" fmla="*/ 835 h 10375"/>
              <a:gd name="connsiteX0" fmla="*/ 9532 w 10014"/>
              <a:gd name="connsiteY0" fmla="*/ 835 h 10375"/>
              <a:gd name="connsiteX1" fmla="*/ 5120 w 10014"/>
              <a:gd name="connsiteY1" fmla="*/ 368 h 10375"/>
              <a:gd name="connsiteX2" fmla="*/ 504 w 10014"/>
              <a:gd name="connsiteY2" fmla="*/ 827 h 10375"/>
              <a:gd name="connsiteX3" fmla="*/ 513 w 10014"/>
              <a:gd name="connsiteY3" fmla="*/ 9952 h 10375"/>
              <a:gd name="connsiteX4" fmla="*/ 9591 w 10014"/>
              <a:gd name="connsiteY4" fmla="*/ 9825 h 10375"/>
              <a:gd name="connsiteX5" fmla="*/ 9532 w 10014"/>
              <a:gd name="connsiteY5" fmla="*/ 835 h 10375"/>
              <a:gd name="connsiteX0" fmla="*/ 9532 w 10014"/>
              <a:gd name="connsiteY0" fmla="*/ 653 h 10193"/>
              <a:gd name="connsiteX1" fmla="*/ 5120 w 10014"/>
              <a:gd name="connsiteY1" fmla="*/ 186 h 10193"/>
              <a:gd name="connsiteX2" fmla="*/ 504 w 10014"/>
              <a:gd name="connsiteY2" fmla="*/ 645 h 10193"/>
              <a:gd name="connsiteX3" fmla="*/ 513 w 10014"/>
              <a:gd name="connsiteY3" fmla="*/ 9770 h 10193"/>
              <a:gd name="connsiteX4" fmla="*/ 9591 w 10014"/>
              <a:gd name="connsiteY4" fmla="*/ 9643 h 10193"/>
              <a:gd name="connsiteX5" fmla="*/ 9532 w 10014"/>
              <a:gd name="connsiteY5" fmla="*/ 653 h 10193"/>
              <a:gd name="connsiteX0" fmla="*/ 9532 w 10014"/>
              <a:gd name="connsiteY0" fmla="*/ 579 h 10119"/>
              <a:gd name="connsiteX1" fmla="*/ 5120 w 10014"/>
              <a:gd name="connsiteY1" fmla="*/ 112 h 10119"/>
              <a:gd name="connsiteX2" fmla="*/ 504 w 10014"/>
              <a:gd name="connsiteY2" fmla="*/ 571 h 10119"/>
              <a:gd name="connsiteX3" fmla="*/ 513 w 10014"/>
              <a:gd name="connsiteY3" fmla="*/ 9696 h 10119"/>
              <a:gd name="connsiteX4" fmla="*/ 9591 w 10014"/>
              <a:gd name="connsiteY4" fmla="*/ 9569 h 10119"/>
              <a:gd name="connsiteX5" fmla="*/ 9532 w 10014"/>
              <a:gd name="connsiteY5" fmla="*/ 579 h 10119"/>
              <a:gd name="connsiteX0" fmla="*/ 9560 w 10042"/>
              <a:gd name="connsiteY0" fmla="*/ 783 h 10323"/>
              <a:gd name="connsiteX1" fmla="*/ 5132 w 10042"/>
              <a:gd name="connsiteY1" fmla="*/ 521 h 10323"/>
              <a:gd name="connsiteX2" fmla="*/ 532 w 10042"/>
              <a:gd name="connsiteY2" fmla="*/ 775 h 10323"/>
              <a:gd name="connsiteX3" fmla="*/ 541 w 10042"/>
              <a:gd name="connsiteY3" fmla="*/ 9900 h 10323"/>
              <a:gd name="connsiteX4" fmla="*/ 9619 w 10042"/>
              <a:gd name="connsiteY4" fmla="*/ 9773 h 10323"/>
              <a:gd name="connsiteX5" fmla="*/ 9560 w 10042"/>
              <a:gd name="connsiteY5" fmla="*/ 783 h 10323"/>
              <a:gd name="connsiteX0" fmla="*/ 9562 w 10044"/>
              <a:gd name="connsiteY0" fmla="*/ 560 h 10100"/>
              <a:gd name="connsiteX1" fmla="*/ 5134 w 10044"/>
              <a:gd name="connsiteY1" fmla="*/ 298 h 10100"/>
              <a:gd name="connsiteX2" fmla="*/ 534 w 10044"/>
              <a:gd name="connsiteY2" fmla="*/ 552 h 10100"/>
              <a:gd name="connsiteX3" fmla="*/ 543 w 10044"/>
              <a:gd name="connsiteY3" fmla="*/ 9677 h 10100"/>
              <a:gd name="connsiteX4" fmla="*/ 9621 w 10044"/>
              <a:gd name="connsiteY4" fmla="*/ 9550 h 10100"/>
              <a:gd name="connsiteX5" fmla="*/ 9562 w 10044"/>
              <a:gd name="connsiteY5" fmla="*/ 560 h 10100"/>
              <a:gd name="connsiteX0" fmla="*/ 9598 w 10080"/>
              <a:gd name="connsiteY0" fmla="*/ 482 h 10022"/>
              <a:gd name="connsiteX1" fmla="*/ 5170 w 10080"/>
              <a:gd name="connsiteY1" fmla="*/ 220 h 10022"/>
              <a:gd name="connsiteX2" fmla="*/ 504 w 10080"/>
              <a:gd name="connsiteY2" fmla="*/ 602 h 10022"/>
              <a:gd name="connsiteX3" fmla="*/ 579 w 10080"/>
              <a:gd name="connsiteY3" fmla="*/ 9599 h 10022"/>
              <a:gd name="connsiteX4" fmla="*/ 9657 w 10080"/>
              <a:gd name="connsiteY4" fmla="*/ 9472 h 10022"/>
              <a:gd name="connsiteX5" fmla="*/ 9598 w 10080"/>
              <a:gd name="connsiteY5" fmla="*/ 482 h 10022"/>
              <a:gd name="connsiteX0" fmla="*/ 9553 w 10035"/>
              <a:gd name="connsiteY0" fmla="*/ 453 h 9993"/>
              <a:gd name="connsiteX1" fmla="*/ 5125 w 10035"/>
              <a:gd name="connsiteY1" fmla="*/ 191 h 9993"/>
              <a:gd name="connsiteX2" fmla="*/ 459 w 10035"/>
              <a:gd name="connsiteY2" fmla="*/ 573 h 9993"/>
              <a:gd name="connsiteX3" fmla="*/ 534 w 10035"/>
              <a:gd name="connsiteY3" fmla="*/ 9570 h 9993"/>
              <a:gd name="connsiteX4" fmla="*/ 9612 w 10035"/>
              <a:gd name="connsiteY4" fmla="*/ 9443 h 9993"/>
              <a:gd name="connsiteX5" fmla="*/ 9553 w 10035"/>
              <a:gd name="connsiteY5" fmla="*/ 453 h 9993"/>
              <a:gd name="connsiteX0" fmla="*/ 9520 w 10000"/>
              <a:gd name="connsiteY0" fmla="*/ 453 h 10000"/>
              <a:gd name="connsiteX1" fmla="*/ 5107 w 10000"/>
              <a:gd name="connsiteY1" fmla="*/ 191 h 10000"/>
              <a:gd name="connsiteX2" fmla="*/ 457 w 10000"/>
              <a:gd name="connsiteY2" fmla="*/ 573 h 10000"/>
              <a:gd name="connsiteX3" fmla="*/ 532 w 10000"/>
              <a:gd name="connsiteY3" fmla="*/ 9577 h 10000"/>
              <a:gd name="connsiteX4" fmla="*/ 9578 w 10000"/>
              <a:gd name="connsiteY4" fmla="*/ 9450 h 10000"/>
              <a:gd name="connsiteX5" fmla="*/ 9520 w 10000"/>
              <a:gd name="connsiteY5" fmla="*/ 453 h 10000"/>
              <a:gd name="connsiteX0" fmla="*/ 9520 w 10000"/>
              <a:gd name="connsiteY0" fmla="*/ 445 h 9992"/>
              <a:gd name="connsiteX1" fmla="*/ 5107 w 10000"/>
              <a:gd name="connsiteY1" fmla="*/ 183 h 9992"/>
              <a:gd name="connsiteX2" fmla="*/ 457 w 10000"/>
              <a:gd name="connsiteY2" fmla="*/ 565 h 9992"/>
              <a:gd name="connsiteX3" fmla="*/ 532 w 10000"/>
              <a:gd name="connsiteY3" fmla="*/ 9569 h 9992"/>
              <a:gd name="connsiteX4" fmla="*/ 9578 w 10000"/>
              <a:gd name="connsiteY4" fmla="*/ 9442 h 9992"/>
              <a:gd name="connsiteX5" fmla="*/ 9520 w 10000"/>
              <a:gd name="connsiteY5" fmla="*/ 445 h 9992"/>
              <a:gd name="connsiteX0" fmla="*/ 9561 w 10041"/>
              <a:gd name="connsiteY0" fmla="*/ 695 h 10250"/>
              <a:gd name="connsiteX1" fmla="*/ 5115 w 10041"/>
              <a:gd name="connsiteY1" fmla="*/ 356 h 10250"/>
              <a:gd name="connsiteX2" fmla="*/ 498 w 10041"/>
              <a:gd name="connsiteY2" fmla="*/ 815 h 10250"/>
              <a:gd name="connsiteX3" fmla="*/ 573 w 10041"/>
              <a:gd name="connsiteY3" fmla="*/ 9827 h 10250"/>
              <a:gd name="connsiteX4" fmla="*/ 9619 w 10041"/>
              <a:gd name="connsiteY4" fmla="*/ 9700 h 10250"/>
              <a:gd name="connsiteX5" fmla="*/ 9561 w 10041"/>
              <a:gd name="connsiteY5" fmla="*/ 695 h 10250"/>
              <a:gd name="connsiteX0" fmla="*/ 9561 w 9999"/>
              <a:gd name="connsiteY0" fmla="*/ 695 h 10250"/>
              <a:gd name="connsiteX1" fmla="*/ 5115 w 9999"/>
              <a:gd name="connsiteY1" fmla="*/ 356 h 10250"/>
              <a:gd name="connsiteX2" fmla="*/ 498 w 9999"/>
              <a:gd name="connsiteY2" fmla="*/ 815 h 10250"/>
              <a:gd name="connsiteX3" fmla="*/ 573 w 9999"/>
              <a:gd name="connsiteY3" fmla="*/ 9827 h 10250"/>
              <a:gd name="connsiteX4" fmla="*/ 9619 w 9999"/>
              <a:gd name="connsiteY4" fmla="*/ 9700 h 10250"/>
              <a:gd name="connsiteX5" fmla="*/ 9561 w 9999"/>
              <a:gd name="connsiteY5" fmla="*/ 695 h 10250"/>
              <a:gd name="connsiteX0" fmla="*/ 9562 w 10000"/>
              <a:gd name="connsiteY0" fmla="*/ 678 h 10000"/>
              <a:gd name="connsiteX1" fmla="*/ 5116 w 10000"/>
              <a:gd name="connsiteY1" fmla="*/ 347 h 10000"/>
              <a:gd name="connsiteX2" fmla="*/ 498 w 10000"/>
              <a:gd name="connsiteY2" fmla="*/ 795 h 10000"/>
              <a:gd name="connsiteX3" fmla="*/ 573 w 10000"/>
              <a:gd name="connsiteY3" fmla="*/ 9587 h 10000"/>
              <a:gd name="connsiteX4" fmla="*/ 9620 w 10000"/>
              <a:gd name="connsiteY4" fmla="*/ 9463 h 10000"/>
              <a:gd name="connsiteX5" fmla="*/ 9562 w 10000"/>
              <a:gd name="connsiteY5" fmla="*/ 678 h 10000"/>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598 w 10036"/>
              <a:gd name="connsiteY0" fmla="*/ 678 h 10408"/>
              <a:gd name="connsiteX1" fmla="*/ 5152 w 10036"/>
              <a:gd name="connsiteY1" fmla="*/ 347 h 10408"/>
              <a:gd name="connsiteX2" fmla="*/ 534 w 10036"/>
              <a:gd name="connsiteY2" fmla="*/ 795 h 10408"/>
              <a:gd name="connsiteX3" fmla="*/ 609 w 10036"/>
              <a:gd name="connsiteY3" fmla="*/ 9587 h 10408"/>
              <a:gd name="connsiteX4" fmla="*/ 5168 w 10036"/>
              <a:gd name="connsiteY4" fmla="*/ 10029 h 10408"/>
              <a:gd name="connsiteX5" fmla="*/ 9656 w 10036"/>
              <a:gd name="connsiteY5" fmla="*/ 9463 h 10408"/>
              <a:gd name="connsiteX6" fmla="*/ 9598 w 10036"/>
              <a:gd name="connsiteY6" fmla="*/ 678 h 10408"/>
              <a:gd name="connsiteX0" fmla="*/ 9604 w 10042"/>
              <a:gd name="connsiteY0" fmla="*/ 678 h 10231"/>
              <a:gd name="connsiteX1" fmla="*/ 5158 w 10042"/>
              <a:gd name="connsiteY1" fmla="*/ 347 h 10231"/>
              <a:gd name="connsiteX2" fmla="*/ 540 w 10042"/>
              <a:gd name="connsiteY2" fmla="*/ 795 h 10231"/>
              <a:gd name="connsiteX3" fmla="*/ 615 w 10042"/>
              <a:gd name="connsiteY3" fmla="*/ 9587 h 10231"/>
              <a:gd name="connsiteX4" fmla="*/ 5174 w 10042"/>
              <a:gd name="connsiteY4" fmla="*/ 10029 h 10231"/>
              <a:gd name="connsiteX5" fmla="*/ 9662 w 10042"/>
              <a:gd name="connsiteY5" fmla="*/ 9463 h 10231"/>
              <a:gd name="connsiteX6" fmla="*/ 9604 w 10042"/>
              <a:gd name="connsiteY6" fmla="*/ 678 h 10231"/>
              <a:gd name="connsiteX0" fmla="*/ 9631 w 10069"/>
              <a:gd name="connsiteY0" fmla="*/ 685 h 10297"/>
              <a:gd name="connsiteX1" fmla="*/ 5185 w 10069"/>
              <a:gd name="connsiteY1" fmla="*/ 354 h 10297"/>
              <a:gd name="connsiteX2" fmla="*/ 567 w 10069"/>
              <a:gd name="connsiteY2" fmla="*/ 802 h 10297"/>
              <a:gd name="connsiteX3" fmla="*/ 593 w 10069"/>
              <a:gd name="connsiteY3" fmla="*/ 9694 h 10297"/>
              <a:gd name="connsiteX4" fmla="*/ 5201 w 10069"/>
              <a:gd name="connsiteY4" fmla="*/ 10036 h 10297"/>
              <a:gd name="connsiteX5" fmla="*/ 9689 w 10069"/>
              <a:gd name="connsiteY5" fmla="*/ 9470 h 10297"/>
              <a:gd name="connsiteX6" fmla="*/ 9631 w 10069"/>
              <a:gd name="connsiteY6" fmla="*/ 685 h 10297"/>
              <a:gd name="connsiteX0" fmla="*/ 9642 w 10080"/>
              <a:gd name="connsiteY0" fmla="*/ 685 h 10204"/>
              <a:gd name="connsiteX1" fmla="*/ 5196 w 10080"/>
              <a:gd name="connsiteY1" fmla="*/ 354 h 10204"/>
              <a:gd name="connsiteX2" fmla="*/ 578 w 10080"/>
              <a:gd name="connsiteY2" fmla="*/ 802 h 10204"/>
              <a:gd name="connsiteX3" fmla="*/ 604 w 10080"/>
              <a:gd name="connsiteY3" fmla="*/ 9694 h 10204"/>
              <a:gd name="connsiteX4" fmla="*/ 5212 w 10080"/>
              <a:gd name="connsiteY4" fmla="*/ 10036 h 10204"/>
              <a:gd name="connsiteX5" fmla="*/ 9700 w 10080"/>
              <a:gd name="connsiteY5" fmla="*/ 9470 h 10204"/>
              <a:gd name="connsiteX6" fmla="*/ 9642 w 10080"/>
              <a:gd name="connsiteY6" fmla="*/ 685 h 10204"/>
              <a:gd name="connsiteX0" fmla="*/ 9642 w 10204"/>
              <a:gd name="connsiteY0" fmla="*/ 772 h 10409"/>
              <a:gd name="connsiteX1" fmla="*/ 5196 w 10204"/>
              <a:gd name="connsiteY1" fmla="*/ 441 h 10409"/>
              <a:gd name="connsiteX2" fmla="*/ 578 w 10204"/>
              <a:gd name="connsiteY2" fmla="*/ 889 h 10409"/>
              <a:gd name="connsiteX3" fmla="*/ 604 w 10204"/>
              <a:gd name="connsiteY3" fmla="*/ 9781 h 10409"/>
              <a:gd name="connsiteX4" fmla="*/ 5212 w 10204"/>
              <a:gd name="connsiteY4" fmla="*/ 10123 h 10409"/>
              <a:gd name="connsiteX5" fmla="*/ 9651 w 10204"/>
              <a:gd name="connsiteY5" fmla="*/ 9758 h 10409"/>
              <a:gd name="connsiteX6" fmla="*/ 9642 w 10204"/>
              <a:gd name="connsiteY6" fmla="*/ 772 h 10409"/>
              <a:gd name="connsiteX0" fmla="*/ 9642 w 10230"/>
              <a:gd name="connsiteY0" fmla="*/ 772 h 10250"/>
              <a:gd name="connsiteX1" fmla="*/ 5196 w 10230"/>
              <a:gd name="connsiteY1" fmla="*/ 441 h 10250"/>
              <a:gd name="connsiteX2" fmla="*/ 578 w 10230"/>
              <a:gd name="connsiteY2" fmla="*/ 889 h 10250"/>
              <a:gd name="connsiteX3" fmla="*/ 604 w 10230"/>
              <a:gd name="connsiteY3" fmla="*/ 9781 h 10250"/>
              <a:gd name="connsiteX4" fmla="*/ 5212 w 10230"/>
              <a:gd name="connsiteY4" fmla="*/ 10123 h 10250"/>
              <a:gd name="connsiteX5" fmla="*/ 9651 w 10230"/>
              <a:gd name="connsiteY5" fmla="*/ 9758 h 10250"/>
              <a:gd name="connsiteX6" fmla="*/ 9642 w 10230"/>
              <a:gd name="connsiteY6" fmla="*/ 772 h 10250"/>
              <a:gd name="connsiteX0" fmla="*/ 9642 w 10133"/>
              <a:gd name="connsiteY0" fmla="*/ 772 h 10250"/>
              <a:gd name="connsiteX1" fmla="*/ 5196 w 10133"/>
              <a:gd name="connsiteY1" fmla="*/ 441 h 10250"/>
              <a:gd name="connsiteX2" fmla="*/ 578 w 10133"/>
              <a:gd name="connsiteY2" fmla="*/ 889 h 10250"/>
              <a:gd name="connsiteX3" fmla="*/ 604 w 10133"/>
              <a:gd name="connsiteY3" fmla="*/ 9781 h 10250"/>
              <a:gd name="connsiteX4" fmla="*/ 5212 w 10133"/>
              <a:gd name="connsiteY4" fmla="*/ 10123 h 10250"/>
              <a:gd name="connsiteX5" fmla="*/ 9651 w 10133"/>
              <a:gd name="connsiteY5" fmla="*/ 9758 h 10250"/>
              <a:gd name="connsiteX6" fmla="*/ 9642 w 10133"/>
              <a:gd name="connsiteY6" fmla="*/ 772 h 10250"/>
              <a:gd name="connsiteX0" fmla="*/ 9642 w 10150"/>
              <a:gd name="connsiteY0" fmla="*/ 779 h 10263"/>
              <a:gd name="connsiteX1" fmla="*/ 5196 w 10150"/>
              <a:gd name="connsiteY1" fmla="*/ 448 h 10263"/>
              <a:gd name="connsiteX2" fmla="*/ 578 w 10150"/>
              <a:gd name="connsiteY2" fmla="*/ 896 h 10263"/>
              <a:gd name="connsiteX3" fmla="*/ 604 w 10150"/>
              <a:gd name="connsiteY3" fmla="*/ 9788 h 10263"/>
              <a:gd name="connsiteX4" fmla="*/ 5212 w 10150"/>
              <a:gd name="connsiteY4" fmla="*/ 10130 h 10263"/>
              <a:gd name="connsiteX5" fmla="*/ 9684 w 10150"/>
              <a:gd name="connsiteY5" fmla="*/ 9865 h 10263"/>
              <a:gd name="connsiteX6" fmla="*/ 9642 w 10150"/>
              <a:gd name="connsiteY6" fmla="*/ 779 h 10263"/>
              <a:gd name="connsiteX0" fmla="*/ 9642 w 10204"/>
              <a:gd name="connsiteY0" fmla="*/ 779 h 10257"/>
              <a:gd name="connsiteX1" fmla="*/ 5196 w 10204"/>
              <a:gd name="connsiteY1" fmla="*/ 448 h 10257"/>
              <a:gd name="connsiteX2" fmla="*/ 578 w 10204"/>
              <a:gd name="connsiteY2" fmla="*/ 896 h 10257"/>
              <a:gd name="connsiteX3" fmla="*/ 604 w 10204"/>
              <a:gd name="connsiteY3" fmla="*/ 9788 h 10257"/>
              <a:gd name="connsiteX4" fmla="*/ 5212 w 10204"/>
              <a:gd name="connsiteY4" fmla="*/ 10130 h 10257"/>
              <a:gd name="connsiteX5" fmla="*/ 9684 w 10204"/>
              <a:gd name="connsiteY5" fmla="*/ 9865 h 10257"/>
              <a:gd name="connsiteX6" fmla="*/ 9642 w 10204"/>
              <a:gd name="connsiteY6" fmla="*/ 779 h 10257"/>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06"/>
              <a:gd name="connsiteY0" fmla="*/ 686 h 10205"/>
              <a:gd name="connsiteX1" fmla="*/ 5196 w 10206"/>
              <a:gd name="connsiteY1" fmla="*/ 355 h 10205"/>
              <a:gd name="connsiteX2" fmla="*/ 578 w 10206"/>
              <a:gd name="connsiteY2" fmla="*/ 803 h 10205"/>
              <a:gd name="connsiteX3" fmla="*/ 604 w 10206"/>
              <a:gd name="connsiteY3" fmla="*/ 9695 h 10205"/>
              <a:gd name="connsiteX4" fmla="*/ 5212 w 10206"/>
              <a:gd name="connsiteY4" fmla="*/ 10037 h 10205"/>
              <a:gd name="connsiteX5" fmla="*/ 9684 w 10206"/>
              <a:gd name="connsiteY5" fmla="*/ 9772 h 10205"/>
              <a:gd name="connsiteX6" fmla="*/ 10111 w 10206"/>
              <a:gd name="connsiteY6" fmla="*/ 5246 h 10205"/>
              <a:gd name="connsiteX7" fmla="*/ 9642 w 10206"/>
              <a:gd name="connsiteY7" fmla="*/ 686 h 10205"/>
              <a:gd name="connsiteX0" fmla="*/ 9642 w 10223"/>
              <a:gd name="connsiteY0" fmla="*/ 686 h 10164"/>
              <a:gd name="connsiteX1" fmla="*/ 5196 w 10223"/>
              <a:gd name="connsiteY1" fmla="*/ 355 h 10164"/>
              <a:gd name="connsiteX2" fmla="*/ 578 w 10223"/>
              <a:gd name="connsiteY2" fmla="*/ 803 h 10164"/>
              <a:gd name="connsiteX3" fmla="*/ 604 w 10223"/>
              <a:gd name="connsiteY3" fmla="*/ 9695 h 10164"/>
              <a:gd name="connsiteX4" fmla="*/ 5212 w 10223"/>
              <a:gd name="connsiteY4" fmla="*/ 10037 h 10164"/>
              <a:gd name="connsiteX5" fmla="*/ 9684 w 10223"/>
              <a:gd name="connsiteY5" fmla="*/ 9772 h 10164"/>
              <a:gd name="connsiteX6" fmla="*/ 10111 w 10223"/>
              <a:gd name="connsiteY6" fmla="*/ 5246 h 10164"/>
              <a:gd name="connsiteX7" fmla="*/ 9642 w 10223"/>
              <a:gd name="connsiteY7" fmla="*/ 686 h 10164"/>
              <a:gd name="connsiteX0" fmla="*/ 9642 w 10136"/>
              <a:gd name="connsiteY0" fmla="*/ 686 h 10164"/>
              <a:gd name="connsiteX1" fmla="*/ 5196 w 10136"/>
              <a:gd name="connsiteY1" fmla="*/ 355 h 10164"/>
              <a:gd name="connsiteX2" fmla="*/ 578 w 10136"/>
              <a:gd name="connsiteY2" fmla="*/ 803 h 10164"/>
              <a:gd name="connsiteX3" fmla="*/ 604 w 10136"/>
              <a:gd name="connsiteY3" fmla="*/ 9695 h 10164"/>
              <a:gd name="connsiteX4" fmla="*/ 5212 w 10136"/>
              <a:gd name="connsiteY4" fmla="*/ 10037 h 10164"/>
              <a:gd name="connsiteX5" fmla="*/ 9684 w 10136"/>
              <a:gd name="connsiteY5" fmla="*/ 9772 h 10164"/>
              <a:gd name="connsiteX6" fmla="*/ 10111 w 10136"/>
              <a:gd name="connsiteY6" fmla="*/ 5246 h 10164"/>
              <a:gd name="connsiteX7" fmla="*/ 9642 w 10136"/>
              <a:gd name="connsiteY7" fmla="*/ 686 h 10164"/>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236"/>
              <a:gd name="connsiteY0" fmla="*/ 686 h 10203"/>
              <a:gd name="connsiteX1" fmla="*/ 5196 w 10236"/>
              <a:gd name="connsiteY1" fmla="*/ 355 h 10203"/>
              <a:gd name="connsiteX2" fmla="*/ 578 w 10236"/>
              <a:gd name="connsiteY2" fmla="*/ 803 h 10203"/>
              <a:gd name="connsiteX3" fmla="*/ 604 w 10236"/>
              <a:gd name="connsiteY3" fmla="*/ 9695 h 10203"/>
              <a:gd name="connsiteX4" fmla="*/ 5212 w 10236"/>
              <a:gd name="connsiteY4" fmla="*/ 10037 h 10203"/>
              <a:gd name="connsiteX5" fmla="*/ 9684 w 10236"/>
              <a:gd name="connsiteY5" fmla="*/ 9772 h 10203"/>
              <a:gd name="connsiteX6" fmla="*/ 10160 w 10236"/>
              <a:gd name="connsiteY6" fmla="*/ 5271 h 10203"/>
              <a:gd name="connsiteX7" fmla="*/ 9642 w 10236"/>
              <a:gd name="connsiteY7" fmla="*/ 686 h 10203"/>
              <a:gd name="connsiteX0" fmla="*/ 9642 w 10182"/>
              <a:gd name="connsiteY0" fmla="*/ 686 h 10202"/>
              <a:gd name="connsiteX1" fmla="*/ 5196 w 10182"/>
              <a:gd name="connsiteY1" fmla="*/ 355 h 10202"/>
              <a:gd name="connsiteX2" fmla="*/ 578 w 10182"/>
              <a:gd name="connsiteY2" fmla="*/ 803 h 10202"/>
              <a:gd name="connsiteX3" fmla="*/ 604 w 10182"/>
              <a:gd name="connsiteY3" fmla="*/ 9695 h 10202"/>
              <a:gd name="connsiteX4" fmla="*/ 5212 w 10182"/>
              <a:gd name="connsiteY4" fmla="*/ 10037 h 10202"/>
              <a:gd name="connsiteX5" fmla="*/ 9684 w 10182"/>
              <a:gd name="connsiteY5" fmla="*/ 9772 h 10202"/>
              <a:gd name="connsiteX6" fmla="*/ 10160 w 10182"/>
              <a:gd name="connsiteY6" fmla="*/ 5271 h 10202"/>
              <a:gd name="connsiteX7" fmla="*/ 9642 w 10182"/>
              <a:gd name="connsiteY7" fmla="*/ 686 h 10202"/>
              <a:gd name="connsiteX0" fmla="*/ 9642 w 10190"/>
              <a:gd name="connsiteY0" fmla="*/ 686 h 10164"/>
              <a:gd name="connsiteX1" fmla="*/ 5196 w 10190"/>
              <a:gd name="connsiteY1" fmla="*/ 355 h 10164"/>
              <a:gd name="connsiteX2" fmla="*/ 578 w 10190"/>
              <a:gd name="connsiteY2" fmla="*/ 803 h 10164"/>
              <a:gd name="connsiteX3" fmla="*/ 604 w 10190"/>
              <a:gd name="connsiteY3" fmla="*/ 9695 h 10164"/>
              <a:gd name="connsiteX4" fmla="*/ 5212 w 10190"/>
              <a:gd name="connsiteY4" fmla="*/ 10037 h 10164"/>
              <a:gd name="connsiteX5" fmla="*/ 9684 w 10190"/>
              <a:gd name="connsiteY5" fmla="*/ 9772 h 10164"/>
              <a:gd name="connsiteX6" fmla="*/ 10160 w 10190"/>
              <a:gd name="connsiteY6" fmla="*/ 5271 h 10164"/>
              <a:gd name="connsiteX7" fmla="*/ 9642 w 10190"/>
              <a:gd name="connsiteY7" fmla="*/ 686 h 10164"/>
              <a:gd name="connsiteX0" fmla="*/ 9642 w 10161"/>
              <a:gd name="connsiteY0" fmla="*/ 686 h 10164"/>
              <a:gd name="connsiteX1" fmla="*/ 5196 w 10161"/>
              <a:gd name="connsiteY1" fmla="*/ 355 h 10164"/>
              <a:gd name="connsiteX2" fmla="*/ 578 w 10161"/>
              <a:gd name="connsiteY2" fmla="*/ 803 h 10164"/>
              <a:gd name="connsiteX3" fmla="*/ 604 w 10161"/>
              <a:gd name="connsiteY3" fmla="*/ 9695 h 10164"/>
              <a:gd name="connsiteX4" fmla="*/ 5212 w 10161"/>
              <a:gd name="connsiteY4" fmla="*/ 10037 h 10164"/>
              <a:gd name="connsiteX5" fmla="*/ 9684 w 10161"/>
              <a:gd name="connsiteY5" fmla="*/ 9772 h 10164"/>
              <a:gd name="connsiteX6" fmla="*/ 10160 w 10161"/>
              <a:gd name="connsiteY6" fmla="*/ 5271 h 10164"/>
              <a:gd name="connsiteX7" fmla="*/ 9642 w 10161"/>
              <a:gd name="connsiteY7" fmla="*/ 686 h 10164"/>
              <a:gd name="connsiteX0" fmla="*/ 9625 w 10144"/>
              <a:gd name="connsiteY0" fmla="*/ 684 h 10149"/>
              <a:gd name="connsiteX1" fmla="*/ 5179 w 10144"/>
              <a:gd name="connsiteY1" fmla="*/ 353 h 10149"/>
              <a:gd name="connsiteX2" fmla="*/ 561 w 10144"/>
              <a:gd name="connsiteY2" fmla="*/ 801 h 10149"/>
              <a:gd name="connsiteX3" fmla="*/ 620 w 10144"/>
              <a:gd name="connsiteY3" fmla="*/ 9668 h 10149"/>
              <a:gd name="connsiteX4" fmla="*/ 5195 w 10144"/>
              <a:gd name="connsiteY4" fmla="*/ 10035 h 10149"/>
              <a:gd name="connsiteX5" fmla="*/ 9667 w 10144"/>
              <a:gd name="connsiteY5" fmla="*/ 9770 h 10149"/>
              <a:gd name="connsiteX6" fmla="*/ 10143 w 10144"/>
              <a:gd name="connsiteY6" fmla="*/ 5269 h 10149"/>
              <a:gd name="connsiteX7" fmla="*/ 9625 w 10144"/>
              <a:gd name="connsiteY7" fmla="*/ 684 h 10149"/>
              <a:gd name="connsiteX0" fmla="*/ 9625 w 10144"/>
              <a:gd name="connsiteY0" fmla="*/ 684 h 10122"/>
              <a:gd name="connsiteX1" fmla="*/ 5179 w 10144"/>
              <a:gd name="connsiteY1" fmla="*/ 353 h 10122"/>
              <a:gd name="connsiteX2" fmla="*/ 561 w 10144"/>
              <a:gd name="connsiteY2" fmla="*/ 801 h 10122"/>
              <a:gd name="connsiteX3" fmla="*/ 620 w 10144"/>
              <a:gd name="connsiteY3" fmla="*/ 9668 h 10122"/>
              <a:gd name="connsiteX4" fmla="*/ 5195 w 10144"/>
              <a:gd name="connsiteY4" fmla="*/ 10035 h 10122"/>
              <a:gd name="connsiteX5" fmla="*/ 9667 w 10144"/>
              <a:gd name="connsiteY5" fmla="*/ 9770 h 10122"/>
              <a:gd name="connsiteX6" fmla="*/ 10143 w 10144"/>
              <a:gd name="connsiteY6" fmla="*/ 5269 h 10122"/>
              <a:gd name="connsiteX7" fmla="*/ 9625 w 10144"/>
              <a:gd name="connsiteY7" fmla="*/ 684 h 10122"/>
              <a:gd name="connsiteX0" fmla="*/ 9601 w 10120"/>
              <a:gd name="connsiteY0" fmla="*/ 684 h 10446"/>
              <a:gd name="connsiteX1" fmla="*/ 5155 w 10120"/>
              <a:gd name="connsiteY1" fmla="*/ 353 h 10446"/>
              <a:gd name="connsiteX2" fmla="*/ 553 w 10120"/>
              <a:gd name="connsiteY2" fmla="*/ 801 h 10446"/>
              <a:gd name="connsiteX3" fmla="*/ 596 w 10120"/>
              <a:gd name="connsiteY3" fmla="*/ 9668 h 10446"/>
              <a:gd name="connsiteX4" fmla="*/ 5171 w 10120"/>
              <a:gd name="connsiteY4" fmla="*/ 10035 h 10446"/>
              <a:gd name="connsiteX5" fmla="*/ 9643 w 10120"/>
              <a:gd name="connsiteY5" fmla="*/ 9770 h 10446"/>
              <a:gd name="connsiteX6" fmla="*/ 10119 w 10120"/>
              <a:gd name="connsiteY6" fmla="*/ 5269 h 10446"/>
              <a:gd name="connsiteX7" fmla="*/ 9601 w 10120"/>
              <a:gd name="connsiteY7" fmla="*/ 684 h 10446"/>
              <a:gd name="connsiteX0" fmla="*/ 9599 w 10118"/>
              <a:gd name="connsiteY0" fmla="*/ 430 h 9905"/>
              <a:gd name="connsiteX1" fmla="*/ 5153 w 10118"/>
              <a:gd name="connsiteY1" fmla="*/ 99 h 9905"/>
              <a:gd name="connsiteX2" fmla="*/ 551 w 10118"/>
              <a:gd name="connsiteY2" fmla="*/ 547 h 9905"/>
              <a:gd name="connsiteX3" fmla="*/ 89 w 10118"/>
              <a:gd name="connsiteY3" fmla="*/ 4589 h 9905"/>
              <a:gd name="connsiteX4" fmla="*/ 594 w 10118"/>
              <a:gd name="connsiteY4" fmla="*/ 9414 h 9905"/>
              <a:gd name="connsiteX5" fmla="*/ 5169 w 10118"/>
              <a:gd name="connsiteY5" fmla="*/ 9781 h 9905"/>
              <a:gd name="connsiteX6" fmla="*/ 9641 w 10118"/>
              <a:gd name="connsiteY6" fmla="*/ 9516 h 9905"/>
              <a:gd name="connsiteX7" fmla="*/ 10117 w 10118"/>
              <a:gd name="connsiteY7" fmla="*/ 5015 h 9905"/>
              <a:gd name="connsiteX8" fmla="*/ 9599 w 10118"/>
              <a:gd name="connsiteY8" fmla="*/ 430 h 9905"/>
              <a:gd name="connsiteX0" fmla="*/ 9464 w 9977"/>
              <a:gd name="connsiteY0" fmla="*/ 434 h 10000"/>
              <a:gd name="connsiteX1" fmla="*/ 5070 w 9977"/>
              <a:gd name="connsiteY1" fmla="*/ 100 h 10000"/>
              <a:gd name="connsiteX2" fmla="*/ 522 w 9977"/>
              <a:gd name="connsiteY2" fmla="*/ 552 h 10000"/>
              <a:gd name="connsiteX3" fmla="*/ 65 w 9977"/>
              <a:gd name="connsiteY3" fmla="*/ 4633 h 10000"/>
              <a:gd name="connsiteX4" fmla="*/ 564 w 9977"/>
              <a:gd name="connsiteY4" fmla="*/ 9504 h 10000"/>
              <a:gd name="connsiteX5" fmla="*/ 5086 w 9977"/>
              <a:gd name="connsiteY5" fmla="*/ 9875 h 10000"/>
              <a:gd name="connsiteX6" fmla="*/ 9506 w 9977"/>
              <a:gd name="connsiteY6" fmla="*/ 9607 h 10000"/>
              <a:gd name="connsiteX7" fmla="*/ 9976 w 9977"/>
              <a:gd name="connsiteY7" fmla="*/ 5063 h 10000"/>
              <a:gd name="connsiteX8" fmla="*/ 9464 w 9977"/>
              <a:gd name="connsiteY8" fmla="*/ 434 h 10000"/>
              <a:gd name="connsiteX0" fmla="*/ 9486 w 10000"/>
              <a:gd name="connsiteY0" fmla="*/ 436 h 10002"/>
              <a:gd name="connsiteX1" fmla="*/ 5082 w 10000"/>
              <a:gd name="connsiteY1" fmla="*/ 102 h 10002"/>
              <a:gd name="connsiteX2" fmla="*/ 572 w 10000"/>
              <a:gd name="connsiteY2" fmla="*/ 377 h 10002"/>
              <a:gd name="connsiteX3" fmla="*/ 65 w 10000"/>
              <a:gd name="connsiteY3" fmla="*/ 4635 h 10002"/>
              <a:gd name="connsiteX4" fmla="*/ 565 w 10000"/>
              <a:gd name="connsiteY4" fmla="*/ 9506 h 10002"/>
              <a:gd name="connsiteX5" fmla="*/ 5098 w 10000"/>
              <a:gd name="connsiteY5" fmla="*/ 9877 h 10002"/>
              <a:gd name="connsiteX6" fmla="*/ 9528 w 10000"/>
              <a:gd name="connsiteY6" fmla="*/ 9609 h 10002"/>
              <a:gd name="connsiteX7" fmla="*/ 9999 w 10000"/>
              <a:gd name="connsiteY7" fmla="*/ 5065 h 10002"/>
              <a:gd name="connsiteX8" fmla="*/ 9486 w 10000"/>
              <a:gd name="connsiteY8" fmla="*/ 436 h 10002"/>
              <a:gd name="connsiteX0" fmla="*/ 9422 w 9936"/>
              <a:gd name="connsiteY0" fmla="*/ 436 h 9996"/>
              <a:gd name="connsiteX1" fmla="*/ 5018 w 9936"/>
              <a:gd name="connsiteY1" fmla="*/ 102 h 9996"/>
              <a:gd name="connsiteX2" fmla="*/ 508 w 9936"/>
              <a:gd name="connsiteY2" fmla="*/ 377 h 9996"/>
              <a:gd name="connsiteX3" fmla="*/ 1 w 9936"/>
              <a:gd name="connsiteY3" fmla="*/ 4635 h 9996"/>
              <a:gd name="connsiteX4" fmla="*/ 501 w 9936"/>
              <a:gd name="connsiteY4" fmla="*/ 9506 h 9996"/>
              <a:gd name="connsiteX5" fmla="*/ 5034 w 9936"/>
              <a:gd name="connsiteY5" fmla="*/ 9877 h 9996"/>
              <a:gd name="connsiteX6" fmla="*/ 9464 w 9936"/>
              <a:gd name="connsiteY6" fmla="*/ 9609 h 9996"/>
              <a:gd name="connsiteX7" fmla="*/ 9935 w 9936"/>
              <a:gd name="connsiteY7" fmla="*/ 5065 h 9996"/>
              <a:gd name="connsiteX8" fmla="*/ 9422 w 9936"/>
              <a:gd name="connsiteY8" fmla="*/ 436 h 9996"/>
              <a:gd name="connsiteX0" fmla="*/ 9483 w 9971"/>
              <a:gd name="connsiteY0" fmla="*/ 436 h 10000"/>
              <a:gd name="connsiteX1" fmla="*/ 5050 w 9971"/>
              <a:gd name="connsiteY1" fmla="*/ 102 h 10000"/>
              <a:gd name="connsiteX2" fmla="*/ 511 w 9971"/>
              <a:gd name="connsiteY2" fmla="*/ 377 h 10000"/>
              <a:gd name="connsiteX3" fmla="*/ 1 w 9971"/>
              <a:gd name="connsiteY3" fmla="*/ 4637 h 10000"/>
              <a:gd name="connsiteX4" fmla="*/ 504 w 9971"/>
              <a:gd name="connsiteY4" fmla="*/ 9510 h 10000"/>
              <a:gd name="connsiteX5" fmla="*/ 5066 w 9971"/>
              <a:gd name="connsiteY5" fmla="*/ 9881 h 10000"/>
              <a:gd name="connsiteX6" fmla="*/ 9525 w 9971"/>
              <a:gd name="connsiteY6" fmla="*/ 9613 h 10000"/>
              <a:gd name="connsiteX7" fmla="*/ 9968 w 9971"/>
              <a:gd name="connsiteY7" fmla="*/ 5067 h 10000"/>
              <a:gd name="connsiteX8" fmla="*/ 9483 w 9971"/>
              <a:gd name="connsiteY8" fmla="*/ 436 h 10000"/>
              <a:gd name="connsiteX0" fmla="*/ 9511 w 9999"/>
              <a:gd name="connsiteY0" fmla="*/ 436 h 10012"/>
              <a:gd name="connsiteX1" fmla="*/ 5065 w 9999"/>
              <a:gd name="connsiteY1" fmla="*/ 102 h 10012"/>
              <a:gd name="connsiteX2" fmla="*/ 512 w 9999"/>
              <a:gd name="connsiteY2" fmla="*/ 377 h 10012"/>
              <a:gd name="connsiteX3" fmla="*/ 1 w 9999"/>
              <a:gd name="connsiteY3" fmla="*/ 4637 h 10012"/>
              <a:gd name="connsiteX4" fmla="*/ 505 w 9999"/>
              <a:gd name="connsiteY4" fmla="*/ 9510 h 10012"/>
              <a:gd name="connsiteX5" fmla="*/ 5081 w 9999"/>
              <a:gd name="connsiteY5" fmla="*/ 9881 h 10012"/>
              <a:gd name="connsiteX6" fmla="*/ 9522 w 9999"/>
              <a:gd name="connsiteY6" fmla="*/ 9637 h 10012"/>
              <a:gd name="connsiteX7" fmla="*/ 9997 w 9999"/>
              <a:gd name="connsiteY7" fmla="*/ 5067 h 10012"/>
              <a:gd name="connsiteX8" fmla="*/ 9511 w 9999"/>
              <a:gd name="connsiteY8" fmla="*/ 436 h 10012"/>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12 w 10003"/>
              <a:gd name="connsiteY0" fmla="*/ 435 h 10000"/>
              <a:gd name="connsiteX1" fmla="*/ 5066 w 10003"/>
              <a:gd name="connsiteY1" fmla="*/ 102 h 10000"/>
              <a:gd name="connsiteX2" fmla="*/ 512 w 10003"/>
              <a:gd name="connsiteY2" fmla="*/ 377 h 10000"/>
              <a:gd name="connsiteX3" fmla="*/ 1 w 10003"/>
              <a:gd name="connsiteY3" fmla="*/ 4631 h 10000"/>
              <a:gd name="connsiteX4" fmla="*/ 505 w 10003"/>
              <a:gd name="connsiteY4" fmla="*/ 9499 h 10000"/>
              <a:gd name="connsiteX5" fmla="*/ 5082 w 10003"/>
              <a:gd name="connsiteY5" fmla="*/ 9869 h 10000"/>
              <a:gd name="connsiteX6" fmla="*/ 9523 w 10003"/>
              <a:gd name="connsiteY6" fmla="*/ 9625 h 10000"/>
              <a:gd name="connsiteX7" fmla="*/ 9998 w 10003"/>
              <a:gd name="connsiteY7" fmla="*/ 5061 h 10000"/>
              <a:gd name="connsiteX8" fmla="*/ 9512 w 10003"/>
              <a:gd name="connsiteY8" fmla="*/ 435 h 10000"/>
              <a:gd name="connsiteX0" fmla="*/ 9577 w 10068"/>
              <a:gd name="connsiteY0" fmla="*/ 435 h 9994"/>
              <a:gd name="connsiteX1" fmla="*/ 5131 w 10068"/>
              <a:gd name="connsiteY1" fmla="*/ 102 h 9994"/>
              <a:gd name="connsiteX2" fmla="*/ 577 w 10068"/>
              <a:gd name="connsiteY2" fmla="*/ 377 h 9994"/>
              <a:gd name="connsiteX3" fmla="*/ 66 w 10068"/>
              <a:gd name="connsiteY3" fmla="*/ 4631 h 9994"/>
              <a:gd name="connsiteX4" fmla="*/ 570 w 10068"/>
              <a:gd name="connsiteY4" fmla="*/ 9499 h 9994"/>
              <a:gd name="connsiteX5" fmla="*/ 5162 w 10068"/>
              <a:gd name="connsiteY5" fmla="*/ 9845 h 9994"/>
              <a:gd name="connsiteX6" fmla="*/ 9588 w 10068"/>
              <a:gd name="connsiteY6" fmla="*/ 9625 h 9994"/>
              <a:gd name="connsiteX7" fmla="*/ 10063 w 10068"/>
              <a:gd name="connsiteY7" fmla="*/ 5061 h 9994"/>
              <a:gd name="connsiteX8" fmla="*/ 9577 w 10068"/>
              <a:gd name="connsiteY8" fmla="*/ 435 h 9994"/>
              <a:gd name="connsiteX0" fmla="*/ 9447 w 9935"/>
              <a:gd name="connsiteY0" fmla="*/ 435 h 10084"/>
              <a:gd name="connsiteX1" fmla="*/ 5031 w 9935"/>
              <a:gd name="connsiteY1" fmla="*/ 102 h 10084"/>
              <a:gd name="connsiteX2" fmla="*/ 508 w 9935"/>
              <a:gd name="connsiteY2" fmla="*/ 377 h 10084"/>
              <a:gd name="connsiteX3" fmla="*/ 1 w 9935"/>
              <a:gd name="connsiteY3" fmla="*/ 4634 h 10084"/>
              <a:gd name="connsiteX4" fmla="*/ 501 w 9935"/>
              <a:gd name="connsiteY4" fmla="*/ 9505 h 10084"/>
              <a:gd name="connsiteX5" fmla="*/ 5062 w 9935"/>
              <a:gd name="connsiteY5" fmla="*/ 9851 h 10084"/>
              <a:gd name="connsiteX6" fmla="*/ 9458 w 9935"/>
              <a:gd name="connsiteY6" fmla="*/ 9631 h 10084"/>
              <a:gd name="connsiteX7" fmla="*/ 9930 w 9935"/>
              <a:gd name="connsiteY7" fmla="*/ 5064 h 10084"/>
              <a:gd name="connsiteX8" fmla="*/ 9447 w 9935"/>
              <a:gd name="connsiteY8" fmla="*/ 435 h 10084"/>
              <a:gd name="connsiteX0" fmla="*/ 9509 w 10000"/>
              <a:gd name="connsiteY0" fmla="*/ 431 h 10000"/>
              <a:gd name="connsiteX1" fmla="*/ 5064 w 10000"/>
              <a:gd name="connsiteY1" fmla="*/ 101 h 10000"/>
              <a:gd name="connsiteX2" fmla="*/ 511 w 10000"/>
              <a:gd name="connsiteY2" fmla="*/ 374 h 10000"/>
              <a:gd name="connsiteX3" fmla="*/ 1 w 10000"/>
              <a:gd name="connsiteY3" fmla="*/ 4595 h 10000"/>
              <a:gd name="connsiteX4" fmla="*/ 504 w 10000"/>
              <a:gd name="connsiteY4" fmla="*/ 9426 h 10000"/>
              <a:gd name="connsiteX5" fmla="*/ 5095 w 10000"/>
              <a:gd name="connsiteY5" fmla="*/ 9769 h 10000"/>
              <a:gd name="connsiteX6" fmla="*/ 9520 w 10000"/>
              <a:gd name="connsiteY6" fmla="*/ 9551 h 10000"/>
              <a:gd name="connsiteX7" fmla="*/ 9995 w 10000"/>
              <a:gd name="connsiteY7" fmla="*/ 5022 h 10000"/>
              <a:gd name="connsiteX8" fmla="*/ 9509 w 10000"/>
              <a:gd name="connsiteY8" fmla="*/ 431 h 10000"/>
              <a:gd name="connsiteX0" fmla="*/ 9509 w 10000"/>
              <a:gd name="connsiteY0" fmla="*/ 431 h 9855"/>
              <a:gd name="connsiteX1" fmla="*/ 5064 w 10000"/>
              <a:gd name="connsiteY1" fmla="*/ 101 h 9855"/>
              <a:gd name="connsiteX2" fmla="*/ 511 w 10000"/>
              <a:gd name="connsiteY2" fmla="*/ 374 h 9855"/>
              <a:gd name="connsiteX3" fmla="*/ 1 w 10000"/>
              <a:gd name="connsiteY3" fmla="*/ 4595 h 9855"/>
              <a:gd name="connsiteX4" fmla="*/ 504 w 10000"/>
              <a:gd name="connsiteY4" fmla="*/ 9426 h 9855"/>
              <a:gd name="connsiteX5" fmla="*/ 5095 w 10000"/>
              <a:gd name="connsiteY5" fmla="*/ 9769 h 9855"/>
              <a:gd name="connsiteX6" fmla="*/ 9520 w 10000"/>
              <a:gd name="connsiteY6" fmla="*/ 9551 h 9855"/>
              <a:gd name="connsiteX7" fmla="*/ 9995 w 10000"/>
              <a:gd name="connsiteY7" fmla="*/ 5022 h 9855"/>
              <a:gd name="connsiteX8" fmla="*/ 9509 w 10000"/>
              <a:gd name="connsiteY8" fmla="*/ 431 h 9855"/>
              <a:gd name="connsiteX0" fmla="*/ 9509 w 10000"/>
              <a:gd name="connsiteY0" fmla="*/ 437 h 10097"/>
              <a:gd name="connsiteX1" fmla="*/ 5064 w 10000"/>
              <a:gd name="connsiteY1" fmla="*/ 102 h 10097"/>
              <a:gd name="connsiteX2" fmla="*/ 511 w 10000"/>
              <a:gd name="connsiteY2" fmla="*/ 380 h 10097"/>
              <a:gd name="connsiteX3" fmla="*/ 1 w 10000"/>
              <a:gd name="connsiteY3" fmla="*/ 4663 h 10097"/>
              <a:gd name="connsiteX4" fmla="*/ 504 w 10000"/>
              <a:gd name="connsiteY4" fmla="*/ 9565 h 10097"/>
              <a:gd name="connsiteX5" fmla="*/ 5095 w 10000"/>
              <a:gd name="connsiteY5" fmla="*/ 9913 h 10097"/>
              <a:gd name="connsiteX6" fmla="*/ 9520 w 10000"/>
              <a:gd name="connsiteY6" fmla="*/ 9692 h 10097"/>
              <a:gd name="connsiteX7" fmla="*/ 9995 w 10000"/>
              <a:gd name="connsiteY7" fmla="*/ 5096 h 10097"/>
              <a:gd name="connsiteX8" fmla="*/ 9509 w 10000"/>
              <a:gd name="connsiteY8" fmla="*/ 437 h 10097"/>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37 h 10052"/>
              <a:gd name="connsiteX1" fmla="*/ 5073 w 10009"/>
              <a:gd name="connsiteY1" fmla="*/ 102 h 10052"/>
              <a:gd name="connsiteX2" fmla="*/ 520 w 10009"/>
              <a:gd name="connsiteY2" fmla="*/ 380 h 10052"/>
              <a:gd name="connsiteX3" fmla="*/ 10 w 10009"/>
              <a:gd name="connsiteY3" fmla="*/ 4663 h 10052"/>
              <a:gd name="connsiteX4" fmla="*/ 391 w 10009"/>
              <a:gd name="connsiteY4" fmla="*/ 9493 h 10052"/>
              <a:gd name="connsiteX5" fmla="*/ 5104 w 10009"/>
              <a:gd name="connsiteY5" fmla="*/ 9913 h 10052"/>
              <a:gd name="connsiteX6" fmla="*/ 9529 w 10009"/>
              <a:gd name="connsiteY6" fmla="*/ 9692 h 10052"/>
              <a:gd name="connsiteX7" fmla="*/ 10004 w 10009"/>
              <a:gd name="connsiteY7" fmla="*/ 5096 h 10052"/>
              <a:gd name="connsiteX8" fmla="*/ 9518 w 10009"/>
              <a:gd name="connsiteY8" fmla="*/ 437 h 10052"/>
              <a:gd name="connsiteX0" fmla="*/ 9518 w 10009"/>
              <a:gd name="connsiteY0" fmla="*/ 484 h 10099"/>
              <a:gd name="connsiteX1" fmla="*/ 5073 w 10009"/>
              <a:gd name="connsiteY1" fmla="*/ 149 h 10099"/>
              <a:gd name="connsiteX2" fmla="*/ 520 w 10009"/>
              <a:gd name="connsiteY2" fmla="*/ 355 h 10099"/>
              <a:gd name="connsiteX3" fmla="*/ 10 w 10009"/>
              <a:gd name="connsiteY3" fmla="*/ 4710 h 10099"/>
              <a:gd name="connsiteX4" fmla="*/ 391 w 10009"/>
              <a:gd name="connsiteY4" fmla="*/ 9540 h 10099"/>
              <a:gd name="connsiteX5" fmla="*/ 5104 w 10009"/>
              <a:gd name="connsiteY5" fmla="*/ 9960 h 10099"/>
              <a:gd name="connsiteX6" fmla="*/ 9529 w 10009"/>
              <a:gd name="connsiteY6" fmla="*/ 9739 h 10099"/>
              <a:gd name="connsiteX7" fmla="*/ 10004 w 10009"/>
              <a:gd name="connsiteY7" fmla="*/ 5143 h 10099"/>
              <a:gd name="connsiteX8" fmla="*/ 9518 w 10009"/>
              <a:gd name="connsiteY8" fmla="*/ 484 h 10099"/>
              <a:gd name="connsiteX0" fmla="*/ 9518 w 10009"/>
              <a:gd name="connsiteY0" fmla="*/ 436 h 10051"/>
              <a:gd name="connsiteX1" fmla="*/ 5073 w 10009"/>
              <a:gd name="connsiteY1" fmla="*/ 101 h 10051"/>
              <a:gd name="connsiteX2" fmla="*/ 520 w 10009"/>
              <a:gd name="connsiteY2" fmla="*/ 307 h 10051"/>
              <a:gd name="connsiteX3" fmla="*/ 10 w 10009"/>
              <a:gd name="connsiteY3" fmla="*/ 4662 h 10051"/>
              <a:gd name="connsiteX4" fmla="*/ 391 w 10009"/>
              <a:gd name="connsiteY4" fmla="*/ 9492 h 10051"/>
              <a:gd name="connsiteX5" fmla="*/ 5104 w 10009"/>
              <a:gd name="connsiteY5" fmla="*/ 9912 h 10051"/>
              <a:gd name="connsiteX6" fmla="*/ 9529 w 10009"/>
              <a:gd name="connsiteY6" fmla="*/ 9691 h 10051"/>
              <a:gd name="connsiteX7" fmla="*/ 10004 w 10009"/>
              <a:gd name="connsiteY7" fmla="*/ 5095 h 10051"/>
              <a:gd name="connsiteX8" fmla="*/ 9518 w 10009"/>
              <a:gd name="connsiteY8" fmla="*/ 436 h 10051"/>
              <a:gd name="connsiteX0" fmla="*/ 9646 w 10137"/>
              <a:gd name="connsiteY0" fmla="*/ 436 h 10051"/>
              <a:gd name="connsiteX1" fmla="*/ 5201 w 10137"/>
              <a:gd name="connsiteY1" fmla="*/ 101 h 10051"/>
              <a:gd name="connsiteX2" fmla="*/ 648 w 10137"/>
              <a:gd name="connsiteY2" fmla="*/ 307 h 10051"/>
              <a:gd name="connsiteX3" fmla="*/ 2 w 10137"/>
              <a:gd name="connsiteY3" fmla="*/ 4855 h 10051"/>
              <a:gd name="connsiteX4" fmla="*/ 519 w 10137"/>
              <a:gd name="connsiteY4" fmla="*/ 9492 h 10051"/>
              <a:gd name="connsiteX5" fmla="*/ 5232 w 10137"/>
              <a:gd name="connsiteY5" fmla="*/ 9912 h 10051"/>
              <a:gd name="connsiteX6" fmla="*/ 9657 w 10137"/>
              <a:gd name="connsiteY6" fmla="*/ 9691 h 10051"/>
              <a:gd name="connsiteX7" fmla="*/ 10132 w 10137"/>
              <a:gd name="connsiteY7" fmla="*/ 5095 h 10051"/>
              <a:gd name="connsiteX8" fmla="*/ 9646 w 10137"/>
              <a:gd name="connsiteY8" fmla="*/ 436 h 10051"/>
              <a:gd name="connsiteX0" fmla="*/ 9647 w 10138"/>
              <a:gd name="connsiteY0" fmla="*/ 436 h 10051"/>
              <a:gd name="connsiteX1" fmla="*/ 5202 w 10138"/>
              <a:gd name="connsiteY1" fmla="*/ 101 h 10051"/>
              <a:gd name="connsiteX2" fmla="*/ 479 w 10138"/>
              <a:gd name="connsiteY2" fmla="*/ 350 h 10051"/>
              <a:gd name="connsiteX3" fmla="*/ 3 w 10138"/>
              <a:gd name="connsiteY3" fmla="*/ 4855 h 10051"/>
              <a:gd name="connsiteX4" fmla="*/ 520 w 10138"/>
              <a:gd name="connsiteY4" fmla="*/ 9492 h 10051"/>
              <a:gd name="connsiteX5" fmla="*/ 5233 w 10138"/>
              <a:gd name="connsiteY5" fmla="*/ 9912 h 10051"/>
              <a:gd name="connsiteX6" fmla="*/ 9658 w 10138"/>
              <a:gd name="connsiteY6" fmla="*/ 9691 h 10051"/>
              <a:gd name="connsiteX7" fmla="*/ 10133 w 10138"/>
              <a:gd name="connsiteY7" fmla="*/ 5095 h 10051"/>
              <a:gd name="connsiteX8" fmla="*/ 9647 w 10138"/>
              <a:gd name="connsiteY8" fmla="*/ 436 h 10051"/>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44 h 10059"/>
              <a:gd name="connsiteX1" fmla="*/ 5202 w 10138"/>
              <a:gd name="connsiteY1" fmla="*/ 109 h 10059"/>
              <a:gd name="connsiteX2" fmla="*/ 479 w 10138"/>
              <a:gd name="connsiteY2" fmla="*/ 358 h 10059"/>
              <a:gd name="connsiteX3" fmla="*/ 3 w 10138"/>
              <a:gd name="connsiteY3" fmla="*/ 4863 h 10059"/>
              <a:gd name="connsiteX4" fmla="*/ 520 w 10138"/>
              <a:gd name="connsiteY4" fmla="*/ 9500 h 10059"/>
              <a:gd name="connsiteX5" fmla="*/ 5233 w 10138"/>
              <a:gd name="connsiteY5" fmla="*/ 9920 h 10059"/>
              <a:gd name="connsiteX6" fmla="*/ 9658 w 10138"/>
              <a:gd name="connsiteY6" fmla="*/ 9699 h 10059"/>
              <a:gd name="connsiteX7" fmla="*/ 10133 w 10138"/>
              <a:gd name="connsiteY7" fmla="*/ 5103 h 10059"/>
              <a:gd name="connsiteX8" fmla="*/ 9647 w 10138"/>
              <a:gd name="connsiteY8" fmla="*/ 444 h 10059"/>
              <a:gd name="connsiteX0" fmla="*/ 9647 w 10138"/>
              <a:gd name="connsiteY0" fmla="*/ 489 h 10104"/>
              <a:gd name="connsiteX1" fmla="*/ 4976 w 10138"/>
              <a:gd name="connsiteY1" fmla="*/ 47 h 10104"/>
              <a:gd name="connsiteX2" fmla="*/ 479 w 10138"/>
              <a:gd name="connsiteY2" fmla="*/ 403 h 10104"/>
              <a:gd name="connsiteX3" fmla="*/ 3 w 10138"/>
              <a:gd name="connsiteY3" fmla="*/ 4908 h 10104"/>
              <a:gd name="connsiteX4" fmla="*/ 520 w 10138"/>
              <a:gd name="connsiteY4" fmla="*/ 9545 h 10104"/>
              <a:gd name="connsiteX5" fmla="*/ 5233 w 10138"/>
              <a:gd name="connsiteY5" fmla="*/ 9965 h 10104"/>
              <a:gd name="connsiteX6" fmla="*/ 9658 w 10138"/>
              <a:gd name="connsiteY6" fmla="*/ 9744 h 10104"/>
              <a:gd name="connsiteX7" fmla="*/ 10133 w 10138"/>
              <a:gd name="connsiteY7" fmla="*/ 5148 h 10104"/>
              <a:gd name="connsiteX8" fmla="*/ 9647 w 10138"/>
              <a:gd name="connsiteY8" fmla="*/ 489 h 10104"/>
              <a:gd name="connsiteX0" fmla="*/ 9783 w 10174"/>
              <a:gd name="connsiteY0" fmla="*/ 464 h 10122"/>
              <a:gd name="connsiteX1" fmla="*/ 4976 w 10174"/>
              <a:gd name="connsiteY1" fmla="*/ 65 h 10122"/>
              <a:gd name="connsiteX2" fmla="*/ 479 w 10174"/>
              <a:gd name="connsiteY2" fmla="*/ 421 h 10122"/>
              <a:gd name="connsiteX3" fmla="*/ 3 w 10174"/>
              <a:gd name="connsiteY3" fmla="*/ 4926 h 10122"/>
              <a:gd name="connsiteX4" fmla="*/ 520 w 10174"/>
              <a:gd name="connsiteY4" fmla="*/ 9563 h 10122"/>
              <a:gd name="connsiteX5" fmla="*/ 5233 w 10174"/>
              <a:gd name="connsiteY5" fmla="*/ 9983 h 10122"/>
              <a:gd name="connsiteX6" fmla="*/ 9658 w 10174"/>
              <a:gd name="connsiteY6" fmla="*/ 9762 h 10122"/>
              <a:gd name="connsiteX7" fmla="*/ 10133 w 10174"/>
              <a:gd name="connsiteY7" fmla="*/ 5166 h 10122"/>
              <a:gd name="connsiteX8" fmla="*/ 9783 w 10174"/>
              <a:gd name="connsiteY8" fmla="*/ 464 h 10122"/>
              <a:gd name="connsiteX0" fmla="*/ 9783 w 10325"/>
              <a:gd name="connsiteY0" fmla="*/ 464 h 10122"/>
              <a:gd name="connsiteX1" fmla="*/ 4976 w 10325"/>
              <a:gd name="connsiteY1" fmla="*/ 65 h 10122"/>
              <a:gd name="connsiteX2" fmla="*/ 479 w 10325"/>
              <a:gd name="connsiteY2" fmla="*/ 421 h 10122"/>
              <a:gd name="connsiteX3" fmla="*/ 3 w 10325"/>
              <a:gd name="connsiteY3" fmla="*/ 4926 h 10122"/>
              <a:gd name="connsiteX4" fmla="*/ 520 w 10325"/>
              <a:gd name="connsiteY4" fmla="*/ 9563 h 10122"/>
              <a:gd name="connsiteX5" fmla="*/ 5233 w 10325"/>
              <a:gd name="connsiteY5" fmla="*/ 9983 h 10122"/>
              <a:gd name="connsiteX6" fmla="*/ 9658 w 10325"/>
              <a:gd name="connsiteY6" fmla="*/ 9762 h 10122"/>
              <a:gd name="connsiteX7" fmla="*/ 10325 w 10325"/>
              <a:gd name="connsiteY7" fmla="*/ 4952 h 10122"/>
              <a:gd name="connsiteX8" fmla="*/ 9783 w 10325"/>
              <a:gd name="connsiteY8" fmla="*/ 464 h 10122"/>
              <a:gd name="connsiteX0" fmla="*/ 9783 w 10364"/>
              <a:gd name="connsiteY0" fmla="*/ 464 h 10136"/>
              <a:gd name="connsiteX1" fmla="*/ 4976 w 10364"/>
              <a:gd name="connsiteY1" fmla="*/ 65 h 10136"/>
              <a:gd name="connsiteX2" fmla="*/ 479 w 10364"/>
              <a:gd name="connsiteY2" fmla="*/ 421 h 10136"/>
              <a:gd name="connsiteX3" fmla="*/ 3 w 10364"/>
              <a:gd name="connsiteY3" fmla="*/ 4926 h 10136"/>
              <a:gd name="connsiteX4" fmla="*/ 520 w 10364"/>
              <a:gd name="connsiteY4" fmla="*/ 9563 h 10136"/>
              <a:gd name="connsiteX5" fmla="*/ 5233 w 10364"/>
              <a:gd name="connsiteY5" fmla="*/ 9983 h 10136"/>
              <a:gd name="connsiteX6" fmla="*/ 9986 w 10364"/>
              <a:gd name="connsiteY6" fmla="*/ 9527 h 10136"/>
              <a:gd name="connsiteX7" fmla="*/ 10325 w 10364"/>
              <a:gd name="connsiteY7" fmla="*/ 4952 h 10136"/>
              <a:gd name="connsiteX8" fmla="*/ 9783 w 10364"/>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325"/>
              <a:gd name="connsiteY0" fmla="*/ 464 h 10136"/>
              <a:gd name="connsiteX1" fmla="*/ 4976 w 10325"/>
              <a:gd name="connsiteY1" fmla="*/ 65 h 10136"/>
              <a:gd name="connsiteX2" fmla="*/ 479 w 10325"/>
              <a:gd name="connsiteY2" fmla="*/ 421 h 10136"/>
              <a:gd name="connsiteX3" fmla="*/ 3 w 10325"/>
              <a:gd name="connsiteY3" fmla="*/ 4926 h 10136"/>
              <a:gd name="connsiteX4" fmla="*/ 520 w 10325"/>
              <a:gd name="connsiteY4" fmla="*/ 9563 h 10136"/>
              <a:gd name="connsiteX5" fmla="*/ 5233 w 10325"/>
              <a:gd name="connsiteY5" fmla="*/ 9983 h 10136"/>
              <a:gd name="connsiteX6" fmla="*/ 9986 w 10325"/>
              <a:gd name="connsiteY6" fmla="*/ 9527 h 10136"/>
              <a:gd name="connsiteX7" fmla="*/ 10325 w 10325"/>
              <a:gd name="connsiteY7" fmla="*/ 4952 h 10136"/>
              <a:gd name="connsiteX8" fmla="*/ 9783 w 10325"/>
              <a:gd name="connsiteY8" fmla="*/ 464 h 10136"/>
              <a:gd name="connsiteX0" fmla="*/ 9783 w 10467"/>
              <a:gd name="connsiteY0" fmla="*/ 464 h 10099"/>
              <a:gd name="connsiteX1" fmla="*/ 4976 w 10467"/>
              <a:gd name="connsiteY1" fmla="*/ 65 h 10099"/>
              <a:gd name="connsiteX2" fmla="*/ 479 w 10467"/>
              <a:gd name="connsiteY2" fmla="*/ 421 h 10099"/>
              <a:gd name="connsiteX3" fmla="*/ 3 w 10467"/>
              <a:gd name="connsiteY3" fmla="*/ 4926 h 10099"/>
              <a:gd name="connsiteX4" fmla="*/ 520 w 10467"/>
              <a:gd name="connsiteY4" fmla="*/ 9563 h 10099"/>
              <a:gd name="connsiteX5" fmla="*/ 5403 w 10467"/>
              <a:gd name="connsiteY5" fmla="*/ 9897 h 10099"/>
              <a:gd name="connsiteX6" fmla="*/ 9986 w 10467"/>
              <a:gd name="connsiteY6" fmla="*/ 9527 h 10099"/>
              <a:gd name="connsiteX7" fmla="*/ 10325 w 10467"/>
              <a:gd name="connsiteY7" fmla="*/ 4952 h 10099"/>
              <a:gd name="connsiteX8" fmla="*/ 9783 w 10467"/>
              <a:gd name="connsiteY8" fmla="*/ 464 h 10099"/>
              <a:gd name="connsiteX0" fmla="*/ 9783 w 10467"/>
              <a:gd name="connsiteY0" fmla="*/ 464 h 10112"/>
              <a:gd name="connsiteX1" fmla="*/ 4976 w 10467"/>
              <a:gd name="connsiteY1" fmla="*/ 65 h 10112"/>
              <a:gd name="connsiteX2" fmla="*/ 479 w 10467"/>
              <a:gd name="connsiteY2" fmla="*/ 421 h 10112"/>
              <a:gd name="connsiteX3" fmla="*/ 3 w 10467"/>
              <a:gd name="connsiteY3" fmla="*/ 4926 h 10112"/>
              <a:gd name="connsiteX4" fmla="*/ 418 w 10467"/>
              <a:gd name="connsiteY4" fmla="*/ 9584 h 10112"/>
              <a:gd name="connsiteX5" fmla="*/ 5403 w 10467"/>
              <a:gd name="connsiteY5" fmla="*/ 9897 h 10112"/>
              <a:gd name="connsiteX6" fmla="*/ 9986 w 10467"/>
              <a:gd name="connsiteY6" fmla="*/ 9527 h 10112"/>
              <a:gd name="connsiteX7" fmla="*/ 10325 w 10467"/>
              <a:gd name="connsiteY7" fmla="*/ 4952 h 10112"/>
              <a:gd name="connsiteX8" fmla="*/ 9783 w 10467"/>
              <a:gd name="connsiteY8" fmla="*/ 464 h 10112"/>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467"/>
              <a:gd name="connsiteY0" fmla="*/ 464 h 10168"/>
              <a:gd name="connsiteX1" fmla="*/ 4976 w 10467"/>
              <a:gd name="connsiteY1" fmla="*/ 65 h 10168"/>
              <a:gd name="connsiteX2" fmla="*/ 479 w 10467"/>
              <a:gd name="connsiteY2" fmla="*/ 421 h 10168"/>
              <a:gd name="connsiteX3" fmla="*/ 3 w 10467"/>
              <a:gd name="connsiteY3" fmla="*/ 4926 h 10168"/>
              <a:gd name="connsiteX4" fmla="*/ 418 w 10467"/>
              <a:gd name="connsiteY4" fmla="*/ 9584 h 10168"/>
              <a:gd name="connsiteX5" fmla="*/ 5403 w 10467"/>
              <a:gd name="connsiteY5" fmla="*/ 10025 h 10168"/>
              <a:gd name="connsiteX6" fmla="*/ 9986 w 10467"/>
              <a:gd name="connsiteY6" fmla="*/ 9527 h 10168"/>
              <a:gd name="connsiteX7" fmla="*/ 10325 w 10467"/>
              <a:gd name="connsiteY7" fmla="*/ 4952 h 10168"/>
              <a:gd name="connsiteX8" fmla="*/ 9783 w 10467"/>
              <a:gd name="connsiteY8" fmla="*/ 464 h 10168"/>
              <a:gd name="connsiteX0" fmla="*/ 9783 w 10399"/>
              <a:gd name="connsiteY0" fmla="*/ 464 h 10244"/>
              <a:gd name="connsiteX1" fmla="*/ 4976 w 10399"/>
              <a:gd name="connsiteY1" fmla="*/ 65 h 10244"/>
              <a:gd name="connsiteX2" fmla="*/ 479 w 10399"/>
              <a:gd name="connsiteY2" fmla="*/ 421 h 10244"/>
              <a:gd name="connsiteX3" fmla="*/ 3 w 10399"/>
              <a:gd name="connsiteY3" fmla="*/ 4926 h 10244"/>
              <a:gd name="connsiteX4" fmla="*/ 418 w 10399"/>
              <a:gd name="connsiteY4" fmla="*/ 9584 h 10244"/>
              <a:gd name="connsiteX5" fmla="*/ 5403 w 10399"/>
              <a:gd name="connsiteY5" fmla="*/ 10025 h 10244"/>
              <a:gd name="connsiteX6" fmla="*/ 9850 w 10399"/>
              <a:gd name="connsiteY6" fmla="*/ 9784 h 10244"/>
              <a:gd name="connsiteX7" fmla="*/ 10325 w 10399"/>
              <a:gd name="connsiteY7" fmla="*/ 4952 h 10244"/>
              <a:gd name="connsiteX8" fmla="*/ 9783 w 10399"/>
              <a:gd name="connsiteY8" fmla="*/ 464 h 10244"/>
              <a:gd name="connsiteX0" fmla="*/ 9783 w 10399"/>
              <a:gd name="connsiteY0" fmla="*/ 464 h 10152"/>
              <a:gd name="connsiteX1" fmla="*/ 4976 w 10399"/>
              <a:gd name="connsiteY1" fmla="*/ 65 h 10152"/>
              <a:gd name="connsiteX2" fmla="*/ 479 w 10399"/>
              <a:gd name="connsiteY2" fmla="*/ 421 h 10152"/>
              <a:gd name="connsiteX3" fmla="*/ 3 w 10399"/>
              <a:gd name="connsiteY3" fmla="*/ 4926 h 10152"/>
              <a:gd name="connsiteX4" fmla="*/ 418 w 10399"/>
              <a:gd name="connsiteY4" fmla="*/ 9584 h 10152"/>
              <a:gd name="connsiteX5" fmla="*/ 5403 w 10399"/>
              <a:gd name="connsiteY5" fmla="*/ 10025 h 10152"/>
              <a:gd name="connsiteX6" fmla="*/ 9850 w 10399"/>
              <a:gd name="connsiteY6" fmla="*/ 9784 h 10152"/>
              <a:gd name="connsiteX7" fmla="*/ 10325 w 10399"/>
              <a:gd name="connsiteY7" fmla="*/ 4952 h 10152"/>
              <a:gd name="connsiteX8" fmla="*/ 9783 w 10399"/>
              <a:gd name="connsiteY8" fmla="*/ 464 h 10152"/>
              <a:gd name="connsiteX0" fmla="*/ 9783 w 10326"/>
              <a:gd name="connsiteY0" fmla="*/ 464 h 10152"/>
              <a:gd name="connsiteX1" fmla="*/ 4976 w 10326"/>
              <a:gd name="connsiteY1" fmla="*/ 65 h 10152"/>
              <a:gd name="connsiteX2" fmla="*/ 479 w 10326"/>
              <a:gd name="connsiteY2" fmla="*/ 421 h 10152"/>
              <a:gd name="connsiteX3" fmla="*/ 3 w 10326"/>
              <a:gd name="connsiteY3" fmla="*/ 4926 h 10152"/>
              <a:gd name="connsiteX4" fmla="*/ 418 w 10326"/>
              <a:gd name="connsiteY4" fmla="*/ 9584 h 10152"/>
              <a:gd name="connsiteX5" fmla="*/ 5403 w 10326"/>
              <a:gd name="connsiteY5" fmla="*/ 10025 h 10152"/>
              <a:gd name="connsiteX6" fmla="*/ 9850 w 10326"/>
              <a:gd name="connsiteY6" fmla="*/ 9784 h 10152"/>
              <a:gd name="connsiteX7" fmla="*/ 10325 w 10326"/>
              <a:gd name="connsiteY7" fmla="*/ 4952 h 10152"/>
              <a:gd name="connsiteX8" fmla="*/ 9783 w 10326"/>
              <a:gd name="connsiteY8" fmla="*/ 464 h 10152"/>
              <a:gd name="connsiteX0" fmla="*/ 9783 w 10334"/>
              <a:gd name="connsiteY0" fmla="*/ 464 h 10151"/>
              <a:gd name="connsiteX1" fmla="*/ 4976 w 10334"/>
              <a:gd name="connsiteY1" fmla="*/ 65 h 10151"/>
              <a:gd name="connsiteX2" fmla="*/ 479 w 10334"/>
              <a:gd name="connsiteY2" fmla="*/ 421 h 10151"/>
              <a:gd name="connsiteX3" fmla="*/ 3 w 10334"/>
              <a:gd name="connsiteY3" fmla="*/ 4926 h 10151"/>
              <a:gd name="connsiteX4" fmla="*/ 418 w 10334"/>
              <a:gd name="connsiteY4" fmla="*/ 9584 h 10151"/>
              <a:gd name="connsiteX5" fmla="*/ 5403 w 10334"/>
              <a:gd name="connsiteY5" fmla="*/ 10025 h 10151"/>
              <a:gd name="connsiteX6" fmla="*/ 9941 w 10334"/>
              <a:gd name="connsiteY6" fmla="*/ 9805 h 10151"/>
              <a:gd name="connsiteX7" fmla="*/ 10325 w 10334"/>
              <a:gd name="connsiteY7" fmla="*/ 4952 h 10151"/>
              <a:gd name="connsiteX8" fmla="*/ 9783 w 10334"/>
              <a:gd name="connsiteY8" fmla="*/ 464 h 10151"/>
              <a:gd name="connsiteX0" fmla="*/ 9783 w 10353"/>
              <a:gd name="connsiteY0" fmla="*/ 464 h 10151"/>
              <a:gd name="connsiteX1" fmla="*/ 4976 w 10353"/>
              <a:gd name="connsiteY1" fmla="*/ 65 h 10151"/>
              <a:gd name="connsiteX2" fmla="*/ 479 w 10353"/>
              <a:gd name="connsiteY2" fmla="*/ 421 h 10151"/>
              <a:gd name="connsiteX3" fmla="*/ 3 w 10353"/>
              <a:gd name="connsiteY3" fmla="*/ 4926 h 10151"/>
              <a:gd name="connsiteX4" fmla="*/ 418 w 10353"/>
              <a:gd name="connsiteY4" fmla="*/ 9584 h 10151"/>
              <a:gd name="connsiteX5" fmla="*/ 5403 w 10353"/>
              <a:gd name="connsiteY5" fmla="*/ 10025 h 10151"/>
              <a:gd name="connsiteX6" fmla="*/ 9941 w 10353"/>
              <a:gd name="connsiteY6" fmla="*/ 9805 h 10151"/>
              <a:gd name="connsiteX7" fmla="*/ 10348 w 10353"/>
              <a:gd name="connsiteY7" fmla="*/ 5038 h 10151"/>
              <a:gd name="connsiteX8" fmla="*/ 9783 w 10353"/>
              <a:gd name="connsiteY8" fmla="*/ 464 h 10151"/>
              <a:gd name="connsiteX0" fmla="*/ 9817 w 10353"/>
              <a:gd name="connsiteY0" fmla="*/ 454 h 10162"/>
              <a:gd name="connsiteX1" fmla="*/ 4976 w 10353"/>
              <a:gd name="connsiteY1" fmla="*/ 76 h 10162"/>
              <a:gd name="connsiteX2" fmla="*/ 479 w 10353"/>
              <a:gd name="connsiteY2" fmla="*/ 432 h 10162"/>
              <a:gd name="connsiteX3" fmla="*/ 3 w 10353"/>
              <a:gd name="connsiteY3" fmla="*/ 4937 h 10162"/>
              <a:gd name="connsiteX4" fmla="*/ 418 w 10353"/>
              <a:gd name="connsiteY4" fmla="*/ 9595 h 10162"/>
              <a:gd name="connsiteX5" fmla="*/ 5403 w 10353"/>
              <a:gd name="connsiteY5" fmla="*/ 10036 h 10162"/>
              <a:gd name="connsiteX6" fmla="*/ 9941 w 10353"/>
              <a:gd name="connsiteY6" fmla="*/ 9816 h 10162"/>
              <a:gd name="connsiteX7" fmla="*/ 10348 w 10353"/>
              <a:gd name="connsiteY7" fmla="*/ 5049 h 10162"/>
              <a:gd name="connsiteX8" fmla="*/ 9817 w 10353"/>
              <a:gd name="connsiteY8" fmla="*/ 454 h 10162"/>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46 h 10154"/>
              <a:gd name="connsiteX1" fmla="*/ 5010 w 10353"/>
              <a:gd name="connsiteY1" fmla="*/ 89 h 10154"/>
              <a:gd name="connsiteX2" fmla="*/ 479 w 10353"/>
              <a:gd name="connsiteY2" fmla="*/ 424 h 10154"/>
              <a:gd name="connsiteX3" fmla="*/ 3 w 10353"/>
              <a:gd name="connsiteY3" fmla="*/ 4929 h 10154"/>
              <a:gd name="connsiteX4" fmla="*/ 418 w 10353"/>
              <a:gd name="connsiteY4" fmla="*/ 9587 h 10154"/>
              <a:gd name="connsiteX5" fmla="*/ 5403 w 10353"/>
              <a:gd name="connsiteY5" fmla="*/ 10028 h 10154"/>
              <a:gd name="connsiteX6" fmla="*/ 9941 w 10353"/>
              <a:gd name="connsiteY6" fmla="*/ 9808 h 10154"/>
              <a:gd name="connsiteX7" fmla="*/ 10348 w 10353"/>
              <a:gd name="connsiteY7" fmla="*/ 5041 h 10154"/>
              <a:gd name="connsiteX8" fmla="*/ 9817 w 10353"/>
              <a:gd name="connsiteY8" fmla="*/ 446 h 10154"/>
              <a:gd name="connsiteX0" fmla="*/ 9817 w 10353"/>
              <a:gd name="connsiteY0" fmla="*/ 466 h 10174"/>
              <a:gd name="connsiteX1" fmla="*/ 5010 w 10353"/>
              <a:gd name="connsiteY1" fmla="*/ 109 h 10174"/>
              <a:gd name="connsiteX2" fmla="*/ 377 w 10353"/>
              <a:gd name="connsiteY2" fmla="*/ 358 h 10174"/>
              <a:gd name="connsiteX3" fmla="*/ 3 w 10353"/>
              <a:gd name="connsiteY3" fmla="*/ 4949 h 10174"/>
              <a:gd name="connsiteX4" fmla="*/ 418 w 10353"/>
              <a:gd name="connsiteY4" fmla="*/ 9607 h 10174"/>
              <a:gd name="connsiteX5" fmla="*/ 5403 w 10353"/>
              <a:gd name="connsiteY5" fmla="*/ 10048 h 10174"/>
              <a:gd name="connsiteX6" fmla="*/ 9941 w 10353"/>
              <a:gd name="connsiteY6" fmla="*/ 9828 h 10174"/>
              <a:gd name="connsiteX7" fmla="*/ 10348 w 10353"/>
              <a:gd name="connsiteY7" fmla="*/ 5061 h 10174"/>
              <a:gd name="connsiteX8" fmla="*/ 9817 w 10353"/>
              <a:gd name="connsiteY8" fmla="*/ 466 h 10174"/>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565 h 10273"/>
              <a:gd name="connsiteX1" fmla="*/ 5010 w 10353"/>
              <a:gd name="connsiteY1" fmla="*/ 208 h 10273"/>
              <a:gd name="connsiteX2" fmla="*/ 377 w 10353"/>
              <a:gd name="connsiteY2" fmla="*/ 457 h 10273"/>
              <a:gd name="connsiteX3" fmla="*/ 3 w 10353"/>
              <a:gd name="connsiteY3" fmla="*/ 5048 h 10273"/>
              <a:gd name="connsiteX4" fmla="*/ 418 w 10353"/>
              <a:gd name="connsiteY4" fmla="*/ 9706 h 10273"/>
              <a:gd name="connsiteX5" fmla="*/ 5403 w 10353"/>
              <a:gd name="connsiteY5" fmla="*/ 10147 h 10273"/>
              <a:gd name="connsiteX6" fmla="*/ 9941 w 10353"/>
              <a:gd name="connsiteY6" fmla="*/ 9927 h 10273"/>
              <a:gd name="connsiteX7" fmla="*/ 10348 w 10353"/>
              <a:gd name="connsiteY7" fmla="*/ 5160 h 10273"/>
              <a:gd name="connsiteX8" fmla="*/ 9817 w 10353"/>
              <a:gd name="connsiteY8" fmla="*/ 565 h 10273"/>
              <a:gd name="connsiteX0" fmla="*/ 9817 w 10353"/>
              <a:gd name="connsiteY0" fmla="*/ 482 h 10190"/>
              <a:gd name="connsiteX1" fmla="*/ 5010 w 10353"/>
              <a:gd name="connsiteY1" fmla="*/ 125 h 10190"/>
              <a:gd name="connsiteX2" fmla="*/ 377 w 10353"/>
              <a:gd name="connsiteY2" fmla="*/ 374 h 10190"/>
              <a:gd name="connsiteX3" fmla="*/ 3 w 10353"/>
              <a:gd name="connsiteY3" fmla="*/ 4965 h 10190"/>
              <a:gd name="connsiteX4" fmla="*/ 418 w 10353"/>
              <a:gd name="connsiteY4" fmla="*/ 9623 h 10190"/>
              <a:gd name="connsiteX5" fmla="*/ 5403 w 10353"/>
              <a:gd name="connsiteY5" fmla="*/ 10064 h 10190"/>
              <a:gd name="connsiteX6" fmla="*/ 9941 w 10353"/>
              <a:gd name="connsiteY6" fmla="*/ 9844 h 10190"/>
              <a:gd name="connsiteX7" fmla="*/ 10348 w 10353"/>
              <a:gd name="connsiteY7" fmla="*/ 5077 h 10190"/>
              <a:gd name="connsiteX8" fmla="*/ 9817 w 10353"/>
              <a:gd name="connsiteY8" fmla="*/ 482 h 10190"/>
              <a:gd name="connsiteX0" fmla="*/ 9815 w 10351"/>
              <a:gd name="connsiteY0" fmla="*/ 495 h 10203"/>
              <a:gd name="connsiteX1" fmla="*/ 5008 w 10351"/>
              <a:gd name="connsiteY1" fmla="*/ 138 h 10203"/>
              <a:gd name="connsiteX2" fmla="*/ 420 w 10351"/>
              <a:gd name="connsiteY2" fmla="*/ 366 h 10203"/>
              <a:gd name="connsiteX3" fmla="*/ 1 w 10351"/>
              <a:gd name="connsiteY3" fmla="*/ 4978 h 10203"/>
              <a:gd name="connsiteX4" fmla="*/ 416 w 10351"/>
              <a:gd name="connsiteY4" fmla="*/ 9636 h 10203"/>
              <a:gd name="connsiteX5" fmla="*/ 5401 w 10351"/>
              <a:gd name="connsiteY5" fmla="*/ 10077 h 10203"/>
              <a:gd name="connsiteX6" fmla="*/ 9939 w 10351"/>
              <a:gd name="connsiteY6" fmla="*/ 9857 h 10203"/>
              <a:gd name="connsiteX7" fmla="*/ 10346 w 10351"/>
              <a:gd name="connsiteY7" fmla="*/ 5090 h 10203"/>
              <a:gd name="connsiteX8" fmla="*/ 9815 w 10351"/>
              <a:gd name="connsiteY8" fmla="*/ 495 h 10203"/>
              <a:gd name="connsiteX0" fmla="*/ 9816 w 10352"/>
              <a:gd name="connsiteY0" fmla="*/ 495 h 10203"/>
              <a:gd name="connsiteX1" fmla="*/ 5009 w 10352"/>
              <a:gd name="connsiteY1" fmla="*/ 138 h 10203"/>
              <a:gd name="connsiteX2" fmla="*/ 421 w 10352"/>
              <a:gd name="connsiteY2" fmla="*/ 366 h 10203"/>
              <a:gd name="connsiteX3" fmla="*/ 2 w 10352"/>
              <a:gd name="connsiteY3" fmla="*/ 4978 h 10203"/>
              <a:gd name="connsiteX4" fmla="*/ 417 w 10352"/>
              <a:gd name="connsiteY4" fmla="*/ 9636 h 10203"/>
              <a:gd name="connsiteX5" fmla="*/ 5402 w 10352"/>
              <a:gd name="connsiteY5" fmla="*/ 10077 h 10203"/>
              <a:gd name="connsiteX6" fmla="*/ 9940 w 10352"/>
              <a:gd name="connsiteY6" fmla="*/ 9857 h 10203"/>
              <a:gd name="connsiteX7" fmla="*/ 10347 w 10352"/>
              <a:gd name="connsiteY7" fmla="*/ 5090 h 10203"/>
              <a:gd name="connsiteX8" fmla="*/ 9816 w 10352"/>
              <a:gd name="connsiteY8" fmla="*/ 495 h 10203"/>
              <a:gd name="connsiteX0" fmla="*/ 9818 w 10354"/>
              <a:gd name="connsiteY0" fmla="*/ 495 h 10198"/>
              <a:gd name="connsiteX1" fmla="*/ 5011 w 10354"/>
              <a:gd name="connsiteY1" fmla="*/ 138 h 10198"/>
              <a:gd name="connsiteX2" fmla="*/ 423 w 10354"/>
              <a:gd name="connsiteY2" fmla="*/ 366 h 10198"/>
              <a:gd name="connsiteX3" fmla="*/ 4 w 10354"/>
              <a:gd name="connsiteY3" fmla="*/ 4978 h 10198"/>
              <a:gd name="connsiteX4" fmla="*/ 385 w 10354"/>
              <a:gd name="connsiteY4" fmla="*/ 9572 h 10198"/>
              <a:gd name="connsiteX5" fmla="*/ 5404 w 10354"/>
              <a:gd name="connsiteY5" fmla="*/ 10077 h 10198"/>
              <a:gd name="connsiteX6" fmla="*/ 9942 w 10354"/>
              <a:gd name="connsiteY6" fmla="*/ 9857 h 10198"/>
              <a:gd name="connsiteX7" fmla="*/ 10349 w 10354"/>
              <a:gd name="connsiteY7" fmla="*/ 5090 h 10198"/>
              <a:gd name="connsiteX8" fmla="*/ 9818 w 10354"/>
              <a:gd name="connsiteY8" fmla="*/ 495 h 10198"/>
              <a:gd name="connsiteX0" fmla="*/ 9823 w 10359"/>
              <a:gd name="connsiteY0" fmla="*/ 495 h 10257"/>
              <a:gd name="connsiteX1" fmla="*/ 5016 w 10359"/>
              <a:gd name="connsiteY1" fmla="*/ 138 h 10257"/>
              <a:gd name="connsiteX2" fmla="*/ 428 w 10359"/>
              <a:gd name="connsiteY2" fmla="*/ 366 h 10257"/>
              <a:gd name="connsiteX3" fmla="*/ 9 w 10359"/>
              <a:gd name="connsiteY3" fmla="*/ 4978 h 10257"/>
              <a:gd name="connsiteX4" fmla="*/ 367 w 10359"/>
              <a:gd name="connsiteY4" fmla="*/ 9722 h 10257"/>
              <a:gd name="connsiteX5" fmla="*/ 5409 w 10359"/>
              <a:gd name="connsiteY5" fmla="*/ 10077 h 10257"/>
              <a:gd name="connsiteX6" fmla="*/ 9947 w 10359"/>
              <a:gd name="connsiteY6" fmla="*/ 9857 h 10257"/>
              <a:gd name="connsiteX7" fmla="*/ 10354 w 10359"/>
              <a:gd name="connsiteY7" fmla="*/ 5090 h 10257"/>
              <a:gd name="connsiteX8" fmla="*/ 9823 w 10359"/>
              <a:gd name="connsiteY8" fmla="*/ 495 h 10257"/>
              <a:gd name="connsiteX0" fmla="*/ 9817 w 10353"/>
              <a:gd name="connsiteY0" fmla="*/ 495 h 10285"/>
              <a:gd name="connsiteX1" fmla="*/ 5010 w 10353"/>
              <a:gd name="connsiteY1" fmla="*/ 138 h 10285"/>
              <a:gd name="connsiteX2" fmla="*/ 422 w 10353"/>
              <a:gd name="connsiteY2" fmla="*/ 366 h 10285"/>
              <a:gd name="connsiteX3" fmla="*/ 3 w 10353"/>
              <a:gd name="connsiteY3" fmla="*/ 4978 h 10285"/>
              <a:gd name="connsiteX4" fmla="*/ 395 w 10353"/>
              <a:gd name="connsiteY4" fmla="*/ 9765 h 10285"/>
              <a:gd name="connsiteX5" fmla="*/ 5403 w 10353"/>
              <a:gd name="connsiteY5" fmla="*/ 10077 h 10285"/>
              <a:gd name="connsiteX6" fmla="*/ 9941 w 10353"/>
              <a:gd name="connsiteY6" fmla="*/ 9857 h 10285"/>
              <a:gd name="connsiteX7" fmla="*/ 10348 w 10353"/>
              <a:gd name="connsiteY7" fmla="*/ 5090 h 10285"/>
              <a:gd name="connsiteX8" fmla="*/ 9817 w 10353"/>
              <a:gd name="connsiteY8" fmla="*/ 495 h 10285"/>
              <a:gd name="connsiteX0" fmla="*/ 9817 w 10353"/>
              <a:gd name="connsiteY0" fmla="*/ 495 h 10223"/>
              <a:gd name="connsiteX1" fmla="*/ 5010 w 10353"/>
              <a:gd name="connsiteY1" fmla="*/ 138 h 10223"/>
              <a:gd name="connsiteX2" fmla="*/ 422 w 10353"/>
              <a:gd name="connsiteY2" fmla="*/ 366 h 10223"/>
              <a:gd name="connsiteX3" fmla="*/ 3 w 10353"/>
              <a:gd name="connsiteY3" fmla="*/ 4978 h 10223"/>
              <a:gd name="connsiteX4" fmla="*/ 395 w 10353"/>
              <a:gd name="connsiteY4" fmla="*/ 9765 h 10223"/>
              <a:gd name="connsiteX5" fmla="*/ 5403 w 10353"/>
              <a:gd name="connsiteY5" fmla="*/ 10077 h 10223"/>
              <a:gd name="connsiteX6" fmla="*/ 9941 w 10353"/>
              <a:gd name="connsiteY6" fmla="*/ 9857 h 10223"/>
              <a:gd name="connsiteX7" fmla="*/ 10348 w 10353"/>
              <a:gd name="connsiteY7" fmla="*/ 5090 h 10223"/>
              <a:gd name="connsiteX8" fmla="*/ 9817 w 10353"/>
              <a:gd name="connsiteY8" fmla="*/ 495 h 10223"/>
              <a:gd name="connsiteX0" fmla="*/ 9818 w 10354"/>
              <a:gd name="connsiteY0" fmla="*/ 495 h 10209"/>
              <a:gd name="connsiteX1" fmla="*/ 5011 w 10354"/>
              <a:gd name="connsiteY1" fmla="*/ 138 h 10209"/>
              <a:gd name="connsiteX2" fmla="*/ 423 w 10354"/>
              <a:gd name="connsiteY2" fmla="*/ 366 h 10209"/>
              <a:gd name="connsiteX3" fmla="*/ 4 w 10354"/>
              <a:gd name="connsiteY3" fmla="*/ 4978 h 10209"/>
              <a:gd name="connsiteX4" fmla="*/ 385 w 10354"/>
              <a:gd name="connsiteY4" fmla="*/ 9744 h 10209"/>
              <a:gd name="connsiteX5" fmla="*/ 5404 w 10354"/>
              <a:gd name="connsiteY5" fmla="*/ 10077 h 10209"/>
              <a:gd name="connsiteX6" fmla="*/ 9942 w 10354"/>
              <a:gd name="connsiteY6" fmla="*/ 9857 h 10209"/>
              <a:gd name="connsiteX7" fmla="*/ 10349 w 10354"/>
              <a:gd name="connsiteY7" fmla="*/ 5090 h 10209"/>
              <a:gd name="connsiteX8" fmla="*/ 9818 w 10354"/>
              <a:gd name="connsiteY8" fmla="*/ 495 h 10209"/>
              <a:gd name="connsiteX0" fmla="*/ 9782 w 10318"/>
              <a:gd name="connsiteY0" fmla="*/ 495 h 10209"/>
              <a:gd name="connsiteX1" fmla="*/ 4975 w 10318"/>
              <a:gd name="connsiteY1" fmla="*/ 138 h 10209"/>
              <a:gd name="connsiteX2" fmla="*/ 387 w 10318"/>
              <a:gd name="connsiteY2" fmla="*/ 366 h 10209"/>
              <a:gd name="connsiteX3" fmla="*/ 13 w 10318"/>
              <a:gd name="connsiteY3" fmla="*/ 4958 h 10209"/>
              <a:gd name="connsiteX4" fmla="*/ 349 w 10318"/>
              <a:gd name="connsiteY4" fmla="*/ 9744 h 10209"/>
              <a:gd name="connsiteX5" fmla="*/ 5368 w 10318"/>
              <a:gd name="connsiteY5" fmla="*/ 10077 h 10209"/>
              <a:gd name="connsiteX6" fmla="*/ 9906 w 10318"/>
              <a:gd name="connsiteY6" fmla="*/ 9857 h 10209"/>
              <a:gd name="connsiteX7" fmla="*/ 10313 w 10318"/>
              <a:gd name="connsiteY7" fmla="*/ 5090 h 10209"/>
              <a:gd name="connsiteX8" fmla="*/ 9782 w 10318"/>
              <a:gd name="connsiteY8" fmla="*/ 495 h 10209"/>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36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197"/>
              <a:gd name="connsiteX1" fmla="*/ 4972 w 10315"/>
              <a:gd name="connsiteY1" fmla="*/ 138 h 10197"/>
              <a:gd name="connsiteX2" fmla="*/ 384 w 10315"/>
              <a:gd name="connsiteY2" fmla="*/ 366 h 10197"/>
              <a:gd name="connsiteX3" fmla="*/ 10 w 10315"/>
              <a:gd name="connsiteY3" fmla="*/ 4958 h 10197"/>
              <a:gd name="connsiteX4" fmla="*/ 369 w 10315"/>
              <a:gd name="connsiteY4" fmla="*/ 9586 h 10197"/>
              <a:gd name="connsiteX5" fmla="*/ 5105 w 10315"/>
              <a:gd name="connsiteY5" fmla="*/ 10077 h 10197"/>
              <a:gd name="connsiteX6" fmla="*/ 9903 w 10315"/>
              <a:gd name="connsiteY6" fmla="*/ 9857 h 10197"/>
              <a:gd name="connsiteX7" fmla="*/ 10310 w 10315"/>
              <a:gd name="connsiteY7" fmla="*/ 5090 h 10197"/>
              <a:gd name="connsiteX8" fmla="*/ 9779 w 10315"/>
              <a:gd name="connsiteY8" fmla="*/ 495 h 10197"/>
              <a:gd name="connsiteX0" fmla="*/ 9779 w 10315"/>
              <a:gd name="connsiteY0" fmla="*/ 495 h 10231"/>
              <a:gd name="connsiteX1" fmla="*/ 4972 w 10315"/>
              <a:gd name="connsiteY1" fmla="*/ 138 h 10231"/>
              <a:gd name="connsiteX2" fmla="*/ 384 w 10315"/>
              <a:gd name="connsiteY2" fmla="*/ 366 h 10231"/>
              <a:gd name="connsiteX3" fmla="*/ 10 w 10315"/>
              <a:gd name="connsiteY3" fmla="*/ 4958 h 10231"/>
              <a:gd name="connsiteX4" fmla="*/ 369 w 10315"/>
              <a:gd name="connsiteY4" fmla="*/ 9586 h 10231"/>
              <a:gd name="connsiteX5" fmla="*/ 5105 w 10315"/>
              <a:gd name="connsiteY5" fmla="*/ 10077 h 10231"/>
              <a:gd name="connsiteX6" fmla="*/ 9903 w 10315"/>
              <a:gd name="connsiteY6" fmla="*/ 9857 h 10231"/>
              <a:gd name="connsiteX7" fmla="*/ 10310 w 10315"/>
              <a:gd name="connsiteY7" fmla="*/ 5090 h 10231"/>
              <a:gd name="connsiteX8" fmla="*/ 9779 w 10315"/>
              <a:gd name="connsiteY8" fmla="*/ 495 h 10231"/>
              <a:gd name="connsiteX0" fmla="*/ 9779 w 10310"/>
              <a:gd name="connsiteY0" fmla="*/ 495 h 10231"/>
              <a:gd name="connsiteX1" fmla="*/ 4972 w 10310"/>
              <a:gd name="connsiteY1" fmla="*/ 138 h 10231"/>
              <a:gd name="connsiteX2" fmla="*/ 384 w 10310"/>
              <a:gd name="connsiteY2" fmla="*/ 366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71 h 10207"/>
              <a:gd name="connsiteX1" fmla="*/ 4972 w 10310"/>
              <a:gd name="connsiteY1" fmla="*/ 114 h 10207"/>
              <a:gd name="connsiteX2" fmla="*/ 441 w 10310"/>
              <a:gd name="connsiteY2" fmla="*/ 381 h 10207"/>
              <a:gd name="connsiteX3" fmla="*/ 10 w 10310"/>
              <a:gd name="connsiteY3" fmla="*/ 4934 h 10207"/>
              <a:gd name="connsiteX4" fmla="*/ 369 w 10310"/>
              <a:gd name="connsiteY4" fmla="*/ 9562 h 10207"/>
              <a:gd name="connsiteX5" fmla="*/ 5105 w 10310"/>
              <a:gd name="connsiteY5" fmla="*/ 10053 h 10207"/>
              <a:gd name="connsiteX6" fmla="*/ 9812 w 10310"/>
              <a:gd name="connsiteY6" fmla="*/ 9833 h 10207"/>
              <a:gd name="connsiteX7" fmla="*/ 10310 w 10310"/>
              <a:gd name="connsiteY7" fmla="*/ 5066 h 10207"/>
              <a:gd name="connsiteX8" fmla="*/ 9779 w 10310"/>
              <a:gd name="connsiteY8" fmla="*/ 471 h 10207"/>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79 w 10310"/>
              <a:gd name="connsiteY0" fmla="*/ 495 h 10231"/>
              <a:gd name="connsiteX1" fmla="*/ 4972 w 10310"/>
              <a:gd name="connsiteY1" fmla="*/ 138 h 10231"/>
              <a:gd name="connsiteX2" fmla="*/ 441 w 10310"/>
              <a:gd name="connsiteY2" fmla="*/ 405 h 10231"/>
              <a:gd name="connsiteX3" fmla="*/ 10 w 10310"/>
              <a:gd name="connsiteY3" fmla="*/ 4958 h 10231"/>
              <a:gd name="connsiteX4" fmla="*/ 369 w 10310"/>
              <a:gd name="connsiteY4" fmla="*/ 9586 h 10231"/>
              <a:gd name="connsiteX5" fmla="*/ 5105 w 10310"/>
              <a:gd name="connsiteY5" fmla="*/ 10077 h 10231"/>
              <a:gd name="connsiteX6" fmla="*/ 9812 w 10310"/>
              <a:gd name="connsiteY6" fmla="*/ 9857 h 10231"/>
              <a:gd name="connsiteX7" fmla="*/ 10310 w 10310"/>
              <a:gd name="connsiteY7" fmla="*/ 5090 h 10231"/>
              <a:gd name="connsiteX8" fmla="*/ 9779 w 10310"/>
              <a:gd name="connsiteY8" fmla="*/ 495 h 10231"/>
              <a:gd name="connsiteX0" fmla="*/ 9788 w 10319"/>
              <a:gd name="connsiteY0" fmla="*/ 495 h 10231"/>
              <a:gd name="connsiteX1" fmla="*/ 4981 w 10319"/>
              <a:gd name="connsiteY1" fmla="*/ 138 h 10231"/>
              <a:gd name="connsiteX2" fmla="*/ 450 w 10319"/>
              <a:gd name="connsiteY2" fmla="*/ 405 h 10231"/>
              <a:gd name="connsiteX3" fmla="*/ 8 w 10319"/>
              <a:gd name="connsiteY3" fmla="*/ 4780 h 10231"/>
              <a:gd name="connsiteX4" fmla="*/ 378 w 10319"/>
              <a:gd name="connsiteY4" fmla="*/ 9586 h 10231"/>
              <a:gd name="connsiteX5" fmla="*/ 5114 w 10319"/>
              <a:gd name="connsiteY5" fmla="*/ 10077 h 10231"/>
              <a:gd name="connsiteX6" fmla="*/ 9821 w 10319"/>
              <a:gd name="connsiteY6" fmla="*/ 9857 h 10231"/>
              <a:gd name="connsiteX7" fmla="*/ 10319 w 10319"/>
              <a:gd name="connsiteY7" fmla="*/ 5090 h 10231"/>
              <a:gd name="connsiteX8" fmla="*/ 9788 w 10319"/>
              <a:gd name="connsiteY8" fmla="*/ 495 h 10231"/>
              <a:gd name="connsiteX0" fmla="*/ 9790 w 10321"/>
              <a:gd name="connsiteY0" fmla="*/ 495 h 10231"/>
              <a:gd name="connsiteX1" fmla="*/ 4983 w 10321"/>
              <a:gd name="connsiteY1" fmla="*/ 138 h 10231"/>
              <a:gd name="connsiteX2" fmla="*/ 452 w 10321"/>
              <a:gd name="connsiteY2" fmla="*/ 405 h 10231"/>
              <a:gd name="connsiteX3" fmla="*/ 10 w 10321"/>
              <a:gd name="connsiteY3" fmla="*/ 4780 h 10231"/>
              <a:gd name="connsiteX4" fmla="*/ 380 w 10321"/>
              <a:gd name="connsiteY4" fmla="*/ 9586 h 10231"/>
              <a:gd name="connsiteX5" fmla="*/ 5116 w 10321"/>
              <a:gd name="connsiteY5" fmla="*/ 10077 h 10231"/>
              <a:gd name="connsiteX6" fmla="*/ 9823 w 10321"/>
              <a:gd name="connsiteY6" fmla="*/ 9857 h 10231"/>
              <a:gd name="connsiteX7" fmla="*/ 10321 w 10321"/>
              <a:gd name="connsiteY7" fmla="*/ 5090 h 10231"/>
              <a:gd name="connsiteX8" fmla="*/ 9790 w 10321"/>
              <a:gd name="connsiteY8" fmla="*/ 495 h 10231"/>
              <a:gd name="connsiteX0" fmla="*/ 9707 w 10321"/>
              <a:gd name="connsiteY0" fmla="*/ 365 h 10316"/>
              <a:gd name="connsiteX1" fmla="*/ 4983 w 10321"/>
              <a:gd name="connsiteY1" fmla="*/ 223 h 10316"/>
              <a:gd name="connsiteX2" fmla="*/ 452 w 10321"/>
              <a:gd name="connsiteY2" fmla="*/ 490 h 10316"/>
              <a:gd name="connsiteX3" fmla="*/ 10 w 10321"/>
              <a:gd name="connsiteY3" fmla="*/ 4865 h 10316"/>
              <a:gd name="connsiteX4" fmla="*/ 380 w 10321"/>
              <a:gd name="connsiteY4" fmla="*/ 9671 h 10316"/>
              <a:gd name="connsiteX5" fmla="*/ 5116 w 10321"/>
              <a:gd name="connsiteY5" fmla="*/ 10162 h 10316"/>
              <a:gd name="connsiteX6" fmla="*/ 9823 w 10321"/>
              <a:gd name="connsiteY6" fmla="*/ 9942 h 10316"/>
              <a:gd name="connsiteX7" fmla="*/ 10321 w 10321"/>
              <a:gd name="connsiteY7" fmla="*/ 5175 h 10316"/>
              <a:gd name="connsiteX8" fmla="*/ 9707 w 10321"/>
              <a:gd name="connsiteY8" fmla="*/ 365 h 10316"/>
              <a:gd name="connsiteX0" fmla="*/ 9707 w 10327"/>
              <a:gd name="connsiteY0" fmla="*/ 365 h 10327"/>
              <a:gd name="connsiteX1" fmla="*/ 4983 w 10327"/>
              <a:gd name="connsiteY1" fmla="*/ 223 h 10327"/>
              <a:gd name="connsiteX2" fmla="*/ 452 w 10327"/>
              <a:gd name="connsiteY2" fmla="*/ 490 h 10327"/>
              <a:gd name="connsiteX3" fmla="*/ 10 w 10327"/>
              <a:gd name="connsiteY3" fmla="*/ 4865 h 10327"/>
              <a:gd name="connsiteX4" fmla="*/ 380 w 10327"/>
              <a:gd name="connsiteY4" fmla="*/ 9671 h 10327"/>
              <a:gd name="connsiteX5" fmla="*/ 5116 w 10327"/>
              <a:gd name="connsiteY5" fmla="*/ 10162 h 10327"/>
              <a:gd name="connsiteX6" fmla="*/ 9918 w 10327"/>
              <a:gd name="connsiteY6" fmla="*/ 9749 h 10327"/>
              <a:gd name="connsiteX7" fmla="*/ 10321 w 10327"/>
              <a:gd name="connsiteY7" fmla="*/ 5175 h 10327"/>
              <a:gd name="connsiteX8" fmla="*/ 9707 w 10327"/>
              <a:gd name="connsiteY8" fmla="*/ 365 h 10327"/>
              <a:gd name="connsiteX0" fmla="*/ 9707 w 10327"/>
              <a:gd name="connsiteY0" fmla="*/ 365 h 10265"/>
              <a:gd name="connsiteX1" fmla="*/ 4983 w 10327"/>
              <a:gd name="connsiteY1" fmla="*/ 223 h 10265"/>
              <a:gd name="connsiteX2" fmla="*/ 452 w 10327"/>
              <a:gd name="connsiteY2" fmla="*/ 490 h 10265"/>
              <a:gd name="connsiteX3" fmla="*/ 10 w 10327"/>
              <a:gd name="connsiteY3" fmla="*/ 4865 h 10265"/>
              <a:gd name="connsiteX4" fmla="*/ 380 w 10327"/>
              <a:gd name="connsiteY4" fmla="*/ 9671 h 10265"/>
              <a:gd name="connsiteX5" fmla="*/ 5188 w 10327"/>
              <a:gd name="connsiteY5" fmla="*/ 10012 h 10265"/>
              <a:gd name="connsiteX6" fmla="*/ 9918 w 10327"/>
              <a:gd name="connsiteY6" fmla="*/ 9749 h 10265"/>
              <a:gd name="connsiteX7" fmla="*/ 10321 w 10327"/>
              <a:gd name="connsiteY7" fmla="*/ 5175 h 10265"/>
              <a:gd name="connsiteX8" fmla="*/ 9707 w 10327"/>
              <a:gd name="connsiteY8" fmla="*/ 365 h 10265"/>
              <a:gd name="connsiteX0" fmla="*/ 9710 w 10330"/>
              <a:gd name="connsiteY0" fmla="*/ 365 h 10251"/>
              <a:gd name="connsiteX1" fmla="*/ 4986 w 10330"/>
              <a:gd name="connsiteY1" fmla="*/ 223 h 10251"/>
              <a:gd name="connsiteX2" fmla="*/ 455 w 10330"/>
              <a:gd name="connsiteY2" fmla="*/ 490 h 10251"/>
              <a:gd name="connsiteX3" fmla="*/ 13 w 10330"/>
              <a:gd name="connsiteY3" fmla="*/ 4865 h 10251"/>
              <a:gd name="connsiteX4" fmla="*/ 562 w 10330"/>
              <a:gd name="connsiteY4" fmla="*/ 9650 h 10251"/>
              <a:gd name="connsiteX5" fmla="*/ 5191 w 10330"/>
              <a:gd name="connsiteY5" fmla="*/ 10012 h 10251"/>
              <a:gd name="connsiteX6" fmla="*/ 9921 w 10330"/>
              <a:gd name="connsiteY6" fmla="*/ 9749 h 10251"/>
              <a:gd name="connsiteX7" fmla="*/ 10324 w 10330"/>
              <a:gd name="connsiteY7" fmla="*/ 5175 h 10251"/>
              <a:gd name="connsiteX8" fmla="*/ 9710 w 10330"/>
              <a:gd name="connsiteY8" fmla="*/ 365 h 10251"/>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0 w 10330"/>
              <a:gd name="connsiteY0" fmla="*/ 365 h 10127"/>
              <a:gd name="connsiteX1" fmla="*/ 4986 w 10330"/>
              <a:gd name="connsiteY1" fmla="*/ 223 h 10127"/>
              <a:gd name="connsiteX2" fmla="*/ 455 w 10330"/>
              <a:gd name="connsiteY2" fmla="*/ 490 h 10127"/>
              <a:gd name="connsiteX3" fmla="*/ 13 w 10330"/>
              <a:gd name="connsiteY3" fmla="*/ 4865 h 10127"/>
              <a:gd name="connsiteX4" fmla="*/ 562 w 10330"/>
              <a:gd name="connsiteY4" fmla="*/ 9650 h 10127"/>
              <a:gd name="connsiteX5" fmla="*/ 5191 w 10330"/>
              <a:gd name="connsiteY5" fmla="*/ 10012 h 10127"/>
              <a:gd name="connsiteX6" fmla="*/ 9921 w 10330"/>
              <a:gd name="connsiteY6" fmla="*/ 9749 h 10127"/>
              <a:gd name="connsiteX7" fmla="*/ 10324 w 10330"/>
              <a:gd name="connsiteY7" fmla="*/ 5175 h 10127"/>
              <a:gd name="connsiteX8" fmla="*/ 9710 w 10330"/>
              <a:gd name="connsiteY8" fmla="*/ 365 h 10127"/>
              <a:gd name="connsiteX0" fmla="*/ 9712 w 10332"/>
              <a:gd name="connsiteY0" fmla="*/ 365 h 10317"/>
              <a:gd name="connsiteX1" fmla="*/ 4988 w 10332"/>
              <a:gd name="connsiteY1" fmla="*/ 223 h 10317"/>
              <a:gd name="connsiteX2" fmla="*/ 457 w 10332"/>
              <a:gd name="connsiteY2" fmla="*/ 490 h 10317"/>
              <a:gd name="connsiteX3" fmla="*/ 15 w 10332"/>
              <a:gd name="connsiteY3" fmla="*/ 4865 h 10317"/>
              <a:gd name="connsiteX4" fmla="*/ 588 w 10332"/>
              <a:gd name="connsiteY4" fmla="*/ 9929 h 10317"/>
              <a:gd name="connsiteX5" fmla="*/ 5193 w 10332"/>
              <a:gd name="connsiteY5" fmla="*/ 10012 h 10317"/>
              <a:gd name="connsiteX6" fmla="*/ 9923 w 10332"/>
              <a:gd name="connsiteY6" fmla="*/ 9749 h 10317"/>
              <a:gd name="connsiteX7" fmla="*/ 10326 w 10332"/>
              <a:gd name="connsiteY7" fmla="*/ 5175 h 10317"/>
              <a:gd name="connsiteX8" fmla="*/ 9712 w 10332"/>
              <a:gd name="connsiteY8" fmla="*/ 365 h 10317"/>
              <a:gd name="connsiteX0" fmla="*/ 9712 w 10332"/>
              <a:gd name="connsiteY0" fmla="*/ 365 h 10185"/>
              <a:gd name="connsiteX1" fmla="*/ 4988 w 10332"/>
              <a:gd name="connsiteY1" fmla="*/ 223 h 10185"/>
              <a:gd name="connsiteX2" fmla="*/ 457 w 10332"/>
              <a:gd name="connsiteY2" fmla="*/ 490 h 10185"/>
              <a:gd name="connsiteX3" fmla="*/ 15 w 10332"/>
              <a:gd name="connsiteY3" fmla="*/ 4865 h 10185"/>
              <a:gd name="connsiteX4" fmla="*/ 588 w 10332"/>
              <a:gd name="connsiteY4" fmla="*/ 9929 h 10185"/>
              <a:gd name="connsiteX5" fmla="*/ 5193 w 10332"/>
              <a:gd name="connsiteY5" fmla="*/ 10012 h 10185"/>
              <a:gd name="connsiteX6" fmla="*/ 9923 w 10332"/>
              <a:gd name="connsiteY6" fmla="*/ 9749 h 10185"/>
              <a:gd name="connsiteX7" fmla="*/ 10326 w 10332"/>
              <a:gd name="connsiteY7" fmla="*/ 5175 h 10185"/>
              <a:gd name="connsiteX8" fmla="*/ 9712 w 10332"/>
              <a:gd name="connsiteY8" fmla="*/ 365 h 10185"/>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326"/>
              <a:gd name="connsiteY0" fmla="*/ 365 h 10183"/>
              <a:gd name="connsiteX1" fmla="*/ 4988 w 10326"/>
              <a:gd name="connsiteY1" fmla="*/ 223 h 10183"/>
              <a:gd name="connsiteX2" fmla="*/ 457 w 10326"/>
              <a:gd name="connsiteY2" fmla="*/ 490 h 10183"/>
              <a:gd name="connsiteX3" fmla="*/ 15 w 10326"/>
              <a:gd name="connsiteY3" fmla="*/ 4865 h 10183"/>
              <a:gd name="connsiteX4" fmla="*/ 588 w 10326"/>
              <a:gd name="connsiteY4" fmla="*/ 9929 h 10183"/>
              <a:gd name="connsiteX5" fmla="*/ 5193 w 10326"/>
              <a:gd name="connsiteY5" fmla="*/ 10012 h 10183"/>
              <a:gd name="connsiteX6" fmla="*/ 9792 w 10326"/>
              <a:gd name="connsiteY6" fmla="*/ 9792 h 10183"/>
              <a:gd name="connsiteX7" fmla="*/ 10326 w 10326"/>
              <a:gd name="connsiteY7" fmla="*/ 5175 h 10183"/>
              <a:gd name="connsiteX8" fmla="*/ 9712 w 10326"/>
              <a:gd name="connsiteY8" fmla="*/ 365 h 10183"/>
              <a:gd name="connsiteX0" fmla="*/ 9712 w 10267"/>
              <a:gd name="connsiteY0" fmla="*/ 365 h 10183"/>
              <a:gd name="connsiteX1" fmla="*/ 4988 w 10267"/>
              <a:gd name="connsiteY1" fmla="*/ 223 h 10183"/>
              <a:gd name="connsiteX2" fmla="*/ 457 w 10267"/>
              <a:gd name="connsiteY2" fmla="*/ 490 h 10183"/>
              <a:gd name="connsiteX3" fmla="*/ 15 w 10267"/>
              <a:gd name="connsiteY3" fmla="*/ 4865 h 10183"/>
              <a:gd name="connsiteX4" fmla="*/ 588 w 10267"/>
              <a:gd name="connsiteY4" fmla="*/ 9929 h 10183"/>
              <a:gd name="connsiteX5" fmla="*/ 5193 w 10267"/>
              <a:gd name="connsiteY5" fmla="*/ 10012 h 10183"/>
              <a:gd name="connsiteX6" fmla="*/ 9792 w 10267"/>
              <a:gd name="connsiteY6" fmla="*/ 9792 h 10183"/>
              <a:gd name="connsiteX7" fmla="*/ 10266 w 10267"/>
              <a:gd name="connsiteY7" fmla="*/ 5175 h 10183"/>
              <a:gd name="connsiteX8" fmla="*/ 9712 w 10267"/>
              <a:gd name="connsiteY8" fmla="*/ 365 h 10183"/>
              <a:gd name="connsiteX0" fmla="*/ 9712 w 10288"/>
              <a:gd name="connsiteY0" fmla="*/ 365 h 10186"/>
              <a:gd name="connsiteX1" fmla="*/ 4988 w 10288"/>
              <a:gd name="connsiteY1" fmla="*/ 223 h 10186"/>
              <a:gd name="connsiteX2" fmla="*/ 457 w 10288"/>
              <a:gd name="connsiteY2" fmla="*/ 490 h 10186"/>
              <a:gd name="connsiteX3" fmla="*/ 15 w 10288"/>
              <a:gd name="connsiteY3" fmla="*/ 4865 h 10186"/>
              <a:gd name="connsiteX4" fmla="*/ 588 w 10288"/>
              <a:gd name="connsiteY4" fmla="*/ 9929 h 10186"/>
              <a:gd name="connsiteX5" fmla="*/ 5193 w 10288"/>
              <a:gd name="connsiteY5" fmla="*/ 10012 h 10186"/>
              <a:gd name="connsiteX6" fmla="*/ 9935 w 10288"/>
              <a:gd name="connsiteY6" fmla="*/ 9728 h 10186"/>
              <a:gd name="connsiteX7" fmla="*/ 10266 w 10288"/>
              <a:gd name="connsiteY7" fmla="*/ 5175 h 10186"/>
              <a:gd name="connsiteX8" fmla="*/ 9712 w 10288"/>
              <a:gd name="connsiteY8" fmla="*/ 365 h 10186"/>
              <a:gd name="connsiteX0" fmla="*/ 9712 w 10288"/>
              <a:gd name="connsiteY0" fmla="*/ 435 h 10256"/>
              <a:gd name="connsiteX1" fmla="*/ 4988 w 10288"/>
              <a:gd name="connsiteY1" fmla="*/ 100 h 10256"/>
              <a:gd name="connsiteX2" fmla="*/ 457 w 10288"/>
              <a:gd name="connsiteY2" fmla="*/ 560 h 10256"/>
              <a:gd name="connsiteX3" fmla="*/ 15 w 10288"/>
              <a:gd name="connsiteY3" fmla="*/ 4935 h 10256"/>
              <a:gd name="connsiteX4" fmla="*/ 588 w 10288"/>
              <a:gd name="connsiteY4" fmla="*/ 9999 h 10256"/>
              <a:gd name="connsiteX5" fmla="*/ 5193 w 10288"/>
              <a:gd name="connsiteY5" fmla="*/ 10082 h 10256"/>
              <a:gd name="connsiteX6" fmla="*/ 9935 w 10288"/>
              <a:gd name="connsiteY6" fmla="*/ 9798 h 10256"/>
              <a:gd name="connsiteX7" fmla="*/ 10266 w 10288"/>
              <a:gd name="connsiteY7" fmla="*/ 5245 h 10256"/>
              <a:gd name="connsiteX8" fmla="*/ 9712 w 10288"/>
              <a:gd name="connsiteY8" fmla="*/ 435 h 10256"/>
              <a:gd name="connsiteX0" fmla="*/ 9749 w 10325"/>
              <a:gd name="connsiteY0" fmla="*/ 435 h 10256"/>
              <a:gd name="connsiteX1" fmla="*/ 5025 w 10325"/>
              <a:gd name="connsiteY1" fmla="*/ 100 h 10256"/>
              <a:gd name="connsiteX2" fmla="*/ 387 w 10325"/>
              <a:gd name="connsiteY2" fmla="*/ 431 h 10256"/>
              <a:gd name="connsiteX3" fmla="*/ 52 w 10325"/>
              <a:gd name="connsiteY3" fmla="*/ 4935 h 10256"/>
              <a:gd name="connsiteX4" fmla="*/ 625 w 10325"/>
              <a:gd name="connsiteY4" fmla="*/ 9999 h 10256"/>
              <a:gd name="connsiteX5" fmla="*/ 5230 w 10325"/>
              <a:gd name="connsiteY5" fmla="*/ 10082 h 10256"/>
              <a:gd name="connsiteX6" fmla="*/ 9972 w 10325"/>
              <a:gd name="connsiteY6" fmla="*/ 9798 h 10256"/>
              <a:gd name="connsiteX7" fmla="*/ 10303 w 10325"/>
              <a:gd name="connsiteY7" fmla="*/ 5245 h 10256"/>
              <a:gd name="connsiteX8" fmla="*/ 9749 w 10325"/>
              <a:gd name="connsiteY8" fmla="*/ 435 h 10256"/>
              <a:gd name="connsiteX0" fmla="*/ 9821 w 10325"/>
              <a:gd name="connsiteY0" fmla="*/ 401 h 10308"/>
              <a:gd name="connsiteX1" fmla="*/ 5025 w 10325"/>
              <a:gd name="connsiteY1" fmla="*/ 152 h 10308"/>
              <a:gd name="connsiteX2" fmla="*/ 387 w 10325"/>
              <a:gd name="connsiteY2" fmla="*/ 483 h 10308"/>
              <a:gd name="connsiteX3" fmla="*/ 52 w 10325"/>
              <a:gd name="connsiteY3" fmla="*/ 4987 h 10308"/>
              <a:gd name="connsiteX4" fmla="*/ 625 w 10325"/>
              <a:gd name="connsiteY4" fmla="*/ 10051 h 10308"/>
              <a:gd name="connsiteX5" fmla="*/ 5230 w 10325"/>
              <a:gd name="connsiteY5" fmla="*/ 10134 h 10308"/>
              <a:gd name="connsiteX6" fmla="*/ 9972 w 10325"/>
              <a:gd name="connsiteY6" fmla="*/ 9850 h 10308"/>
              <a:gd name="connsiteX7" fmla="*/ 10303 w 10325"/>
              <a:gd name="connsiteY7" fmla="*/ 5297 h 10308"/>
              <a:gd name="connsiteX8" fmla="*/ 9821 w 10325"/>
              <a:gd name="connsiteY8" fmla="*/ 401 h 10308"/>
              <a:gd name="connsiteX0" fmla="*/ 9821 w 10325"/>
              <a:gd name="connsiteY0" fmla="*/ 444 h 10351"/>
              <a:gd name="connsiteX1" fmla="*/ 5120 w 10325"/>
              <a:gd name="connsiteY1" fmla="*/ 88 h 10351"/>
              <a:gd name="connsiteX2" fmla="*/ 387 w 10325"/>
              <a:gd name="connsiteY2" fmla="*/ 526 h 10351"/>
              <a:gd name="connsiteX3" fmla="*/ 52 w 10325"/>
              <a:gd name="connsiteY3" fmla="*/ 5030 h 10351"/>
              <a:gd name="connsiteX4" fmla="*/ 625 w 10325"/>
              <a:gd name="connsiteY4" fmla="*/ 10094 h 10351"/>
              <a:gd name="connsiteX5" fmla="*/ 5230 w 10325"/>
              <a:gd name="connsiteY5" fmla="*/ 10177 h 10351"/>
              <a:gd name="connsiteX6" fmla="*/ 9972 w 10325"/>
              <a:gd name="connsiteY6" fmla="*/ 9893 h 10351"/>
              <a:gd name="connsiteX7" fmla="*/ 10303 w 10325"/>
              <a:gd name="connsiteY7" fmla="*/ 5340 h 10351"/>
              <a:gd name="connsiteX8" fmla="*/ 9821 w 10325"/>
              <a:gd name="connsiteY8" fmla="*/ 444 h 10351"/>
              <a:gd name="connsiteX0" fmla="*/ 9939 w 10443"/>
              <a:gd name="connsiteY0" fmla="*/ 444 h 10504"/>
              <a:gd name="connsiteX1" fmla="*/ 5238 w 10443"/>
              <a:gd name="connsiteY1" fmla="*/ 88 h 10504"/>
              <a:gd name="connsiteX2" fmla="*/ 505 w 10443"/>
              <a:gd name="connsiteY2" fmla="*/ 526 h 10504"/>
              <a:gd name="connsiteX3" fmla="*/ 15 w 10443"/>
              <a:gd name="connsiteY3" fmla="*/ 5051 h 10504"/>
              <a:gd name="connsiteX4" fmla="*/ 743 w 10443"/>
              <a:gd name="connsiteY4" fmla="*/ 10094 h 10504"/>
              <a:gd name="connsiteX5" fmla="*/ 5348 w 10443"/>
              <a:gd name="connsiteY5" fmla="*/ 10177 h 10504"/>
              <a:gd name="connsiteX6" fmla="*/ 10090 w 10443"/>
              <a:gd name="connsiteY6" fmla="*/ 9893 h 10504"/>
              <a:gd name="connsiteX7" fmla="*/ 10421 w 10443"/>
              <a:gd name="connsiteY7" fmla="*/ 5340 h 10504"/>
              <a:gd name="connsiteX8" fmla="*/ 9939 w 10443"/>
              <a:gd name="connsiteY8" fmla="*/ 444 h 10504"/>
              <a:gd name="connsiteX0" fmla="*/ 9989 w 10493"/>
              <a:gd name="connsiteY0" fmla="*/ 444 h 10473"/>
              <a:gd name="connsiteX1" fmla="*/ 5288 w 10493"/>
              <a:gd name="connsiteY1" fmla="*/ 88 h 10473"/>
              <a:gd name="connsiteX2" fmla="*/ 555 w 10493"/>
              <a:gd name="connsiteY2" fmla="*/ 526 h 10473"/>
              <a:gd name="connsiteX3" fmla="*/ 65 w 10493"/>
              <a:gd name="connsiteY3" fmla="*/ 5051 h 10473"/>
              <a:gd name="connsiteX4" fmla="*/ 602 w 10493"/>
              <a:gd name="connsiteY4" fmla="*/ 10051 h 10473"/>
              <a:gd name="connsiteX5" fmla="*/ 5398 w 10493"/>
              <a:gd name="connsiteY5" fmla="*/ 10177 h 10473"/>
              <a:gd name="connsiteX6" fmla="*/ 10140 w 10493"/>
              <a:gd name="connsiteY6" fmla="*/ 9893 h 10473"/>
              <a:gd name="connsiteX7" fmla="*/ 10471 w 10493"/>
              <a:gd name="connsiteY7" fmla="*/ 5340 h 10473"/>
              <a:gd name="connsiteX8" fmla="*/ 9989 w 10493"/>
              <a:gd name="connsiteY8" fmla="*/ 444 h 10473"/>
              <a:gd name="connsiteX0" fmla="*/ 9928 w 10432"/>
              <a:gd name="connsiteY0" fmla="*/ 444 h 10484"/>
              <a:gd name="connsiteX1" fmla="*/ 5227 w 10432"/>
              <a:gd name="connsiteY1" fmla="*/ 88 h 10484"/>
              <a:gd name="connsiteX2" fmla="*/ 494 w 10432"/>
              <a:gd name="connsiteY2" fmla="*/ 526 h 10484"/>
              <a:gd name="connsiteX3" fmla="*/ 4 w 10432"/>
              <a:gd name="connsiteY3" fmla="*/ 5051 h 10484"/>
              <a:gd name="connsiteX4" fmla="*/ 541 w 10432"/>
              <a:gd name="connsiteY4" fmla="*/ 10051 h 10484"/>
              <a:gd name="connsiteX5" fmla="*/ 5337 w 10432"/>
              <a:gd name="connsiteY5" fmla="*/ 10177 h 10484"/>
              <a:gd name="connsiteX6" fmla="*/ 10079 w 10432"/>
              <a:gd name="connsiteY6" fmla="*/ 9893 h 10484"/>
              <a:gd name="connsiteX7" fmla="*/ 10410 w 10432"/>
              <a:gd name="connsiteY7" fmla="*/ 5340 h 10484"/>
              <a:gd name="connsiteX8" fmla="*/ 9928 w 10432"/>
              <a:gd name="connsiteY8" fmla="*/ 444 h 10484"/>
              <a:gd name="connsiteX0" fmla="*/ 9988 w 10492"/>
              <a:gd name="connsiteY0" fmla="*/ 444 h 10557"/>
              <a:gd name="connsiteX1" fmla="*/ 5287 w 10492"/>
              <a:gd name="connsiteY1" fmla="*/ 88 h 10557"/>
              <a:gd name="connsiteX2" fmla="*/ 554 w 10492"/>
              <a:gd name="connsiteY2" fmla="*/ 526 h 10557"/>
              <a:gd name="connsiteX3" fmla="*/ 64 w 10492"/>
              <a:gd name="connsiteY3" fmla="*/ 5051 h 10557"/>
              <a:gd name="connsiteX4" fmla="*/ 601 w 10492"/>
              <a:gd name="connsiteY4" fmla="*/ 10051 h 10557"/>
              <a:gd name="connsiteX5" fmla="*/ 5385 w 10492"/>
              <a:gd name="connsiteY5" fmla="*/ 10370 h 10557"/>
              <a:gd name="connsiteX6" fmla="*/ 10139 w 10492"/>
              <a:gd name="connsiteY6" fmla="*/ 9893 h 10557"/>
              <a:gd name="connsiteX7" fmla="*/ 10470 w 10492"/>
              <a:gd name="connsiteY7" fmla="*/ 5340 h 10557"/>
              <a:gd name="connsiteX8" fmla="*/ 9988 w 10492"/>
              <a:gd name="connsiteY8" fmla="*/ 444 h 10557"/>
              <a:gd name="connsiteX0" fmla="*/ 9928 w 10432"/>
              <a:gd name="connsiteY0" fmla="*/ 444 h 10515"/>
              <a:gd name="connsiteX1" fmla="*/ 5227 w 10432"/>
              <a:gd name="connsiteY1" fmla="*/ 88 h 10515"/>
              <a:gd name="connsiteX2" fmla="*/ 494 w 10432"/>
              <a:gd name="connsiteY2" fmla="*/ 526 h 10515"/>
              <a:gd name="connsiteX3" fmla="*/ 4 w 10432"/>
              <a:gd name="connsiteY3" fmla="*/ 5051 h 10515"/>
              <a:gd name="connsiteX4" fmla="*/ 541 w 10432"/>
              <a:gd name="connsiteY4" fmla="*/ 10051 h 10515"/>
              <a:gd name="connsiteX5" fmla="*/ 5325 w 10432"/>
              <a:gd name="connsiteY5" fmla="*/ 10370 h 10515"/>
              <a:gd name="connsiteX6" fmla="*/ 10079 w 10432"/>
              <a:gd name="connsiteY6" fmla="*/ 9893 h 10515"/>
              <a:gd name="connsiteX7" fmla="*/ 10410 w 10432"/>
              <a:gd name="connsiteY7" fmla="*/ 5340 h 10515"/>
              <a:gd name="connsiteX8" fmla="*/ 9928 w 10432"/>
              <a:gd name="connsiteY8" fmla="*/ 444 h 10515"/>
              <a:gd name="connsiteX0" fmla="*/ 9934 w 10438"/>
              <a:gd name="connsiteY0" fmla="*/ 444 h 10584"/>
              <a:gd name="connsiteX1" fmla="*/ 5233 w 10438"/>
              <a:gd name="connsiteY1" fmla="*/ 88 h 10584"/>
              <a:gd name="connsiteX2" fmla="*/ 500 w 10438"/>
              <a:gd name="connsiteY2" fmla="*/ 526 h 10584"/>
              <a:gd name="connsiteX3" fmla="*/ 10 w 10438"/>
              <a:gd name="connsiteY3" fmla="*/ 5051 h 10584"/>
              <a:gd name="connsiteX4" fmla="*/ 666 w 10438"/>
              <a:gd name="connsiteY4" fmla="*/ 10158 h 10584"/>
              <a:gd name="connsiteX5" fmla="*/ 5331 w 10438"/>
              <a:gd name="connsiteY5" fmla="*/ 10370 h 10584"/>
              <a:gd name="connsiteX6" fmla="*/ 10085 w 10438"/>
              <a:gd name="connsiteY6" fmla="*/ 9893 h 10584"/>
              <a:gd name="connsiteX7" fmla="*/ 10416 w 10438"/>
              <a:gd name="connsiteY7" fmla="*/ 5340 h 10584"/>
              <a:gd name="connsiteX8" fmla="*/ 9934 w 10438"/>
              <a:gd name="connsiteY8" fmla="*/ 444 h 10584"/>
              <a:gd name="connsiteX0" fmla="*/ 9934 w 10438"/>
              <a:gd name="connsiteY0" fmla="*/ 444 h 10605"/>
              <a:gd name="connsiteX1" fmla="*/ 5233 w 10438"/>
              <a:gd name="connsiteY1" fmla="*/ 88 h 10605"/>
              <a:gd name="connsiteX2" fmla="*/ 500 w 10438"/>
              <a:gd name="connsiteY2" fmla="*/ 526 h 10605"/>
              <a:gd name="connsiteX3" fmla="*/ 10 w 10438"/>
              <a:gd name="connsiteY3" fmla="*/ 5051 h 10605"/>
              <a:gd name="connsiteX4" fmla="*/ 666 w 10438"/>
              <a:gd name="connsiteY4" fmla="*/ 10158 h 10605"/>
              <a:gd name="connsiteX5" fmla="*/ 5331 w 10438"/>
              <a:gd name="connsiteY5" fmla="*/ 10370 h 10605"/>
              <a:gd name="connsiteX6" fmla="*/ 10085 w 10438"/>
              <a:gd name="connsiteY6" fmla="*/ 9893 h 10605"/>
              <a:gd name="connsiteX7" fmla="*/ 10416 w 10438"/>
              <a:gd name="connsiteY7" fmla="*/ 5340 h 10605"/>
              <a:gd name="connsiteX8" fmla="*/ 9934 w 10438"/>
              <a:gd name="connsiteY8" fmla="*/ 444 h 10605"/>
              <a:gd name="connsiteX0" fmla="*/ 9934 w 10438"/>
              <a:gd name="connsiteY0" fmla="*/ 444 h 10497"/>
              <a:gd name="connsiteX1" fmla="*/ 5233 w 10438"/>
              <a:gd name="connsiteY1" fmla="*/ 88 h 10497"/>
              <a:gd name="connsiteX2" fmla="*/ 500 w 10438"/>
              <a:gd name="connsiteY2" fmla="*/ 526 h 10497"/>
              <a:gd name="connsiteX3" fmla="*/ 10 w 10438"/>
              <a:gd name="connsiteY3" fmla="*/ 5051 h 10497"/>
              <a:gd name="connsiteX4" fmla="*/ 666 w 10438"/>
              <a:gd name="connsiteY4" fmla="*/ 10158 h 10497"/>
              <a:gd name="connsiteX5" fmla="*/ 5331 w 10438"/>
              <a:gd name="connsiteY5" fmla="*/ 10370 h 10497"/>
              <a:gd name="connsiteX6" fmla="*/ 10085 w 10438"/>
              <a:gd name="connsiteY6" fmla="*/ 9893 h 10497"/>
              <a:gd name="connsiteX7" fmla="*/ 10416 w 10438"/>
              <a:gd name="connsiteY7" fmla="*/ 5340 h 10497"/>
              <a:gd name="connsiteX8" fmla="*/ 9934 w 10438"/>
              <a:gd name="connsiteY8" fmla="*/ 444 h 10497"/>
              <a:gd name="connsiteX0" fmla="*/ 9934 w 10455"/>
              <a:gd name="connsiteY0" fmla="*/ 444 h 10491"/>
              <a:gd name="connsiteX1" fmla="*/ 5233 w 10455"/>
              <a:gd name="connsiteY1" fmla="*/ 88 h 10491"/>
              <a:gd name="connsiteX2" fmla="*/ 500 w 10455"/>
              <a:gd name="connsiteY2" fmla="*/ 526 h 10491"/>
              <a:gd name="connsiteX3" fmla="*/ 10 w 10455"/>
              <a:gd name="connsiteY3" fmla="*/ 5051 h 10491"/>
              <a:gd name="connsiteX4" fmla="*/ 666 w 10455"/>
              <a:gd name="connsiteY4" fmla="*/ 10158 h 10491"/>
              <a:gd name="connsiteX5" fmla="*/ 5331 w 10455"/>
              <a:gd name="connsiteY5" fmla="*/ 10370 h 10491"/>
              <a:gd name="connsiteX6" fmla="*/ 10133 w 10455"/>
              <a:gd name="connsiteY6" fmla="*/ 10000 h 10491"/>
              <a:gd name="connsiteX7" fmla="*/ 10416 w 10455"/>
              <a:gd name="connsiteY7" fmla="*/ 5340 h 10491"/>
              <a:gd name="connsiteX8" fmla="*/ 9934 w 10455"/>
              <a:gd name="connsiteY8" fmla="*/ 444 h 10491"/>
              <a:gd name="connsiteX0" fmla="*/ 9994 w 10455"/>
              <a:gd name="connsiteY0" fmla="*/ 435 h 10503"/>
              <a:gd name="connsiteX1" fmla="*/ 5233 w 10455"/>
              <a:gd name="connsiteY1" fmla="*/ 100 h 10503"/>
              <a:gd name="connsiteX2" fmla="*/ 500 w 10455"/>
              <a:gd name="connsiteY2" fmla="*/ 538 h 10503"/>
              <a:gd name="connsiteX3" fmla="*/ 10 w 10455"/>
              <a:gd name="connsiteY3" fmla="*/ 5063 h 10503"/>
              <a:gd name="connsiteX4" fmla="*/ 666 w 10455"/>
              <a:gd name="connsiteY4" fmla="*/ 10170 h 10503"/>
              <a:gd name="connsiteX5" fmla="*/ 5331 w 10455"/>
              <a:gd name="connsiteY5" fmla="*/ 10382 h 10503"/>
              <a:gd name="connsiteX6" fmla="*/ 10133 w 10455"/>
              <a:gd name="connsiteY6" fmla="*/ 10012 h 10503"/>
              <a:gd name="connsiteX7" fmla="*/ 10416 w 10455"/>
              <a:gd name="connsiteY7" fmla="*/ 5352 h 10503"/>
              <a:gd name="connsiteX8" fmla="*/ 9994 w 10455"/>
              <a:gd name="connsiteY8" fmla="*/ 435 h 10503"/>
              <a:gd name="connsiteX0" fmla="*/ 9994 w 10541"/>
              <a:gd name="connsiteY0" fmla="*/ 435 h 10503"/>
              <a:gd name="connsiteX1" fmla="*/ 5233 w 10541"/>
              <a:gd name="connsiteY1" fmla="*/ 100 h 10503"/>
              <a:gd name="connsiteX2" fmla="*/ 500 w 10541"/>
              <a:gd name="connsiteY2" fmla="*/ 538 h 10503"/>
              <a:gd name="connsiteX3" fmla="*/ 10 w 10541"/>
              <a:gd name="connsiteY3" fmla="*/ 5063 h 10503"/>
              <a:gd name="connsiteX4" fmla="*/ 666 w 10541"/>
              <a:gd name="connsiteY4" fmla="*/ 10170 h 10503"/>
              <a:gd name="connsiteX5" fmla="*/ 5331 w 10541"/>
              <a:gd name="connsiteY5" fmla="*/ 10382 h 10503"/>
              <a:gd name="connsiteX6" fmla="*/ 10133 w 10541"/>
              <a:gd name="connsiteY6" fmla="*/ 10012 h 10503"/>
              <a:gd name="connsiteX7" fmla="*/ 10535 w 10541"/>
              <a:gd name="connsiteY7" fmla="*/ 5331 h 10503"/>
              <a:gd name="connsiteX8" fmla="*/ 9994 w 10541"/>
              <a:gd name="connsiteY8" fmla="*/ 435 h 10503"/>
              <a:gd name="connsiteX0" fmla="*/ 9994 w 10550"/>
              <a:gd name="connsiteY0" fmla="*/ 435 h 10500"/>
              <a:gd name="connsiteX1" fmla="*/ 5233 w 10550"/>
              <a:gd name="connsiteY1" fmla="*/ 100 h 10500"/>
              <a:gd name="connsiteX2" fmla="*/ 500 w 10550"/>
              <a:gd name="connsiteY2" fmla="*/ 538 h 10500"/>
              <a:gd name="connsiteX3" fmla="*/ 10 w 10550"/>
              <a:gd name="connsiteY3" fmla="*/ 5063 h 10500"/>
              <a:gd name="connsiteX4" fmla="*/ 666 w 10550"/>
              <a:gd name="connsiteY4" fmla="*/ 10170 h 10500"/>
              <a:gd name="connsiteX5" fmla="*/ 5331 w 10550"/>
              <a:gd name="connsiteY5" fmla="*/ 10382 h 10500"/>
              <a:gd name="connsiteX6" fmla="*/ 10181 w 10550"/>
              <a:gd name="connsiteY6" fmla="*/ 10055 h 10500"/>
              <a:gd name="connsiteX7" fmla="*/ 10535 w 10550"/>
              <a:gd name="connsiteY7" fmla="*/ 5331 h 10500"/>
              <a:gd name="connsiteX8" fmla="*/ 9994 w 10550"/>
              <a:gd name="connsiteY8" fmla="*/ 435 h 10500"/>
              <a:gd name="connsiteX0" fmla="*/ 9994 w 10550"/>
              <a:gd name="connsiteY0" fmla="*/ 435 h 10528"/>
              <a:gd name="connsiteX1" fmla="*/ 5233 w 10550"/>
              <a:gd name="connsiteY1" fmla="*/ 100 h 10528"/>
              <a:gd name="connsiteX2" fmla="*/ 500 w 10550"/>
              <a:gd name="connsiteY2" fmla="*/ 538 h 10528"/>
              <a:gd name="connsiteX3" fmla="*/ 10 w 10550"/>
              <a:gd name="connsiteY3" fmla="*/ 5063 h 10528"/>
              <a:gd name="connsiteX4" fmla="*/ 666 w 10550"/>
              <a:gd name="connsiteY4" fmla="*/ 10213 h 10528"/>
              <a:gd name="connsiteX5" fmla="*/ 5331 w 10550"/>
              <a:gd name="connsiteY5" fmla="*/ 10382 h 10528"/>
              <a:gd name="connsiteX6" fmla="*/ 10181 w 10550"/>
              <a:gd name="connsiteY6" fmla="*/ 10055 h 10528"/>
              <a:gd name="connsiteX7" fmla="*/ 10535 w 10550"/>
              <a:gd name="connsiteY7" fmla="*/ 5331 h 10528"/>
              <a:gd name="connsiteX8" fmla="*/ 9994 w 10550"/>
              <a:gd name="connsiteY8" fmla="*/ 435 h 10528"/>
              <a:gd name="connsiteX0" fmla="*/ 9991 w 10547"/>
              <a:gd name="connsiteY0" fmla="*/ 435 h 10528"/>
              <a:gd name="connsiteX1" fmla="*/ 5230 w 10547"/>
              <a:gd name="connsiteY1" fmla="*/ 100 h 10528"/>
              <a:gd name="connsiteX2" fmla="*/ 497 w 10547"/>
              <a:gd name="connsiteY2" fmla="*/ 538 h 10528"/>
              <a:gd name="connsiteX3" fmla="*/ 7 w 10547"/>
              <a:gd name="connsiteY3" fmla="*/ 5063 h 10528"/>
              <a:gd name="connsiteX4" fmla="*/ 663 w 10547"/>
              <a:gd name="connsiteY4" fmla="*/ 10213 h 10528"/>
              <a:gd name="connsiteX5" fmla="*/ 5328 w 10547"/>
              <a:gd name="connsiteY5" fmla="*/ 10382 h 10528"/>
              <a:gd name="connsiteX6" fmla="*/ 10178 w 10547"/>
              <a:gd name="connsiteY6" fmla="*/ 10055 h 10528"/>
              <a:gd name="connsiteX7" fmla="*/ 10532 w 10547"/>
              <a:gd name="connsiteY7" fmla="*/ 5331 h 10528"/>
              <a:gd name="connsiteX8" fmla="*/ 9991 w 10547"/>
              <a:gd name="connsiteY8" fmla="*/ 435 h 10528"/>
              <a:gd name="connsiteX0" fmla="*/ 9999 w 10555"/>
              <a:gd name="connsiteY0" fmla="*/ 435 h 10528"/>
              <a:gd name="connsiteX1" fmla="*/ 5238 w 10555"/>
              <a:gd name="connsiteY1" fmla="*/ 100 h 10528"/>
              <a:gd name="connsiteX2" fmla="*/ 481 w 10555"/>
              <a:gd name="connsiteY2" fmla="*/ 559 h 10528"/>
              <a:gd name="connsiteX3" fmla="*/ 15 w 10555"/>
              <a:gd name="connsiteY3" fmla="*/ 5063 h 10528"/>
              <a:gd name="connsiteX4" fmla="*/ 671 w 10555"/>
              <a:gd name="connsiteY4" fmla="*/ 10213 h 10528"/>
              <a:gd name="connsiteX5" fmla="*/ 5336 w 10555"/>
              <a:gd name="connsiteY5" fmla="*/ 10382 h 10528"/>
              <a:gd name="connsiteX6" fmla="*/ 10186 w 10555"/>
              <a:gd name="connsiteY6" fmla="*/ 10055 h 10528"/>
              <a:gd name="connsiteX7" fmla="*/ 10540 w 10555"/>
              <a:gd name="connsiteY7" fmla="*/ 5331 h 10528"/>
              <a:gd name="connsiteX8" fmla="*/ 9999 w 10555"/>
              <a:gd name="connsiteY8" fmla="*/ 435 h 10528"/>
              <a:gd name="connsiteX0" fmla="*/ 9999 w 10555"/>
              <a:gd name="connsiteY0" fmla="*/ 457 h 10550"/>
              <a:gd name="connsiteX1" fmla="*/ 5238 w 10555"/>
              <a:gd name="connsiteY1" fmla="*/ 122 h 10550"/>
              <a:gd name="connsiteX2" fmla="*/ 481 w 10555"/>
              <a:gd name="connsiteY2" fmla="*/ 581 h 10550"/>
              <a:gd name="connsiteX3" fmla="*/ 15 w 10555"/>
              <a:gd name="connsiteY3" fmla="*/ 5085 h 10550"/>
              <a:gd name="connsiteX4" fmla="*/ 671 w 10555"/>
              <a:gd name="connsiteY4" fmla="*/ 10235 h 10550"/>
              <a:gd name="connsiteX5" fmla="*/ 5336 w 10555"/>
              <a:gd name="connsiteY5" fmla="*/ 10404 h 10550"/>
              <a:gd name="connsiteX6" fmla="*/ 10186 w 10555"/>
              <a:gd name="connsiteY6" fmla="*/ 10077 h 10550"/>
              <a:gd name="connsiteX7" fmla="*/ 10540 w 10555"/>
              <a:gd name="connsiteY7" fmla="*/ 5353 h 10550"/>
              <a:gd name="connsiteX8" fmla="*/ 9999 w 10555"/>
              <a:gd name="connsiteY8" fmla="*/ 457 h 10550"/>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55"/>
              <a:gd name="connsiteY0" fmla="*/ 409 h 10566"/>
              <a:gd name="connsiteX1" fmla="*/ 5238 w 10555"/>
              <a:gd name="connsiteY1" fmla="*/ 138 h 10566"/>
              <a:gd name="connsiteX2" fmla="*/ 481 w 10555"/>
              <a:gd name="connsiteY2" fmla="*/ 597 h 10566"/>
              <a:gd name="connsiteX3" fmla="*/ 15 w 10555"/>
              <a:gd name="connsiteY3" fmla="*/ 5101 h 10566"/>
              <a:gd name="connsiteX4" fmla="*/ 671 w 10555"/>
              <a:gd name="connsiteY4" fmla="*/ 10251 h 10566"/>
              <a:gd name="connsiteX5" fmla="*/ 5336 w 10555"/>
              <a:gd name="connsiteY5" fmla="*/ 10420 h 10566"/>
              <a:gd name="connsiteX6" fmla="*/ 10186 w 10555"/>
              <a:gd name="connsiteY6" fmla="*/ 10093 h 10566"/>
              <a:gd name="connsiteX7" fmla="*/ 10540 w 10555"/>
              <a:gd name="connsiteY7" fmla="*/ 5369 h 10566"/>
              <a:gd name="connsiteX8" fmla="*/ 9987 w 10555"/>
              <a:gd name="connsiteY8" fmla="*/ 409 h 10566"/>
              <a:gd name="connsiteX0" fmla="*/ 9987 w 10547"/>
              <a:gd name="connsiteY0" fmla="*/ 409 h 10564"/>
              <a:gd name="connsiteX1" fmla="*/ 5238 w 10547"/>
              <a:gd name="connsiteY1" fmla="*/ 138 h 10564"/>
              <a:gd name="connsiteX2" fmla="*/ 481 w 10547"/>
              <a:gd name="connsiteY2" fmla="*/ 597 h 10564"/>
              <a:gd name="connsiteX3" fmla="*/ 15 w 10547"/>
              <a:gd name="connsiteY3" fmla="*/ 5101 h 10564"/>
              <a:gd name="connsiteX4" fmla="*/ 671 w 10547"/>
              <a:gd name="connsiteY4" fmla="*/ 10251 h 10564"/>
              <a:gd name="connsiteX5" fmla="*/ 5336 w 10547"/>
              <a:gd name="connsiteY5" fmla="*/ 10420 h 10564"/>
              <a:gd name="connsiteX6" fmla="*/ 10150 w 10547"/>
              <a:gd name="connsiteY6" fmla="*/ 10136 h 10564"/>
              <a:gd name="connsiteX7" fmla="*/ 10540 w 10547"/>
              <a:gd name="connsiteY7" fmla="*/ 5369 h 10564"/>
              <a:gd name="connsiteX8" fmla="*/ 9987 w 10547"/>
              <a:gd name="connsiteY8" fmla="*/ 409 h 10564"/>
              <a:gd name="connsiteX0" fmla="*/ 9987 w 10547"/>
              <a:gd name="connsiteY0" fmla="*/ 454 h 10609"/>
              <a:gd name="connsiteX1" fmla="*/ 5238 w 10547"/>
              <a:gd name="connsiteY1" fmla="*/ 76 h 10609"/>
              <a:gd name="connsiteX2" fmla="*/ 481 w 10547"/>
              <a:gd name="connsiteY2" fmla="*/ 642 h 10609"/>
              <a:gd name="connsiteX3" fmla="*/ 15 w 10547"/>
              <a:gd name="connsiteY3" fmla="*/ 5146 h 10609"/>
              <a:gd name="connsiteX4" fmla="*/ 671 w 10547"/>
              <a:gd name="connsiteY4" fmla="*/ 10296 h 10609"/>
              <a:gd name="connsiteX5" fmla="*/ 5336 w 10547"/>
              <a:gd name="connsiteY5" fmla="*/ 10465 h 10609"/>
              <a:gd name="connsiteX6" fmla="*/ 10150 w 10547"/>
              <a:gd name="connsiteY6" fmla="*/ 10181 h 10609"/>
              <a:gd name="connsiteX7" fmla="*/ 10540 w 10547"/>
              <a:gd name="connsiteY7" fmla="*/ 5414 h 10609"/>
              <a:gd name="connsiteX8" fmla="*/ 9987 w 10547"/>
              <a:gd name="connsiteY8" fmla="*/ 454 h 10609"/>
              <a:gd name="connsiteX0" fmla="*/ 9981 w 10541"/>
              <a:gd name="connsiteY0" fmla="*/ 454 h 10623"/>
              <a:gd name="connsiteX1" fmla="*/ 5232 w 10541"/>
              <a:gd name="connsiteY1" fmla="*/ 76 h 10623"/>
              <a:gd name="connsiteX2" fmla="*/ 475 w 10541"/>
              <a:gd name="connsiteY2" fmla="*/ 642 h 10623"/>
              <a:gd name="connsiteX3" fmla="*/ 9 w 10541"/>
              <a:gd name="connsiteY3" fmla="*/ 5146 h 10623"/>
              <a:gd name="connsiteX4" fmla="*/ 570 w 10541"/>
              <a:gd name="connsiteY4" fmla="*/ 10317 h 10623"/>
              <a:gd name="connsiteX5" fmla="*/ 5330 w 10541"/>
              <a:gd name="connsiteY5" fmla="*/ 10465 h 10623"/>
              <a:gd name="connsiteX6" fmla="*/ 10144 w 10541"/>
              <a:gd name="connsiteY6" fmla="*/ 10181 h 10623"/>
              <a:gd name="connsiteX7" fmla="*/ 10534 w 10541"/>
              <a:gd name="connsiteY7" fmla="*/ 5414 h 10623"/>
              <a:gd name="connsiteX8" fmla="*/ 9981 w 10541"/>
              <a:gd name="connsiteY8" fmla="*/ 454 h 10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41" h="10623">
                <a:moveTo>
                  <a:pt x="9981" y="454"/>
                </a:moveTo>
                <a:cubicBezTo>
                  <a:pt x="9093" y="-310"/>
                  <a:pt x="6898" y="133"/>
                  <a:pt x="5232" y="76"/>
                </a:cubicBezTo>
                <a:cubicBezTo>
                  <a:pt x="3658" y="159"/>
                  <a:pt x="953" y="-371"/>
                  <a:pt x="475" y="642"/>
                </a:cubicBezTo>
                <a:cubicBezTo>
                  <a:pt x="-56" y="1496"/>
                  <a:pt x="-7" y="3534"/>
                  <a:pt x="9" y="5146"/>
                </a:cubicBezTo>
                <a:cubicBezTo>
                  <a:pt x="25" y="6758"/>
                  <a:pt x="-40" y="9771"/>
                  <a:pt x="570" y="10317"/>
                </a:cubicBezTo>
                <a:cubicBezTo>
                  <a:pt x="1211" y="10891"/>
                  <a:pt x="3734" y="10488"/>
                  <a:pt x="5330" y="10465"/>
                </a:cubicBezTo>
                <a:cubicBezTo>
                  <a:pt x="6926" y="10442"/>
                  <a:pt x="9763" y="10642"/>
                  <a:pt x="10144" y="10181"/>
                </a:cubicBezTo>
                <a:cubicBezTo>
                  <a:pt x="10613" y="9764"/>
                  <a:pt x="10541" y="6952"/>
                  <a:pt x="10534" y="5414"/>
                </a:cubicBezTo>
                <a:cubicBezTo>
                  <a:pt x="10527" y="3877"/>
                  <a:pt x="10549" y="989"/>
                  <a:pt x="9981" y="454"/>
                </a:cubicBezTo>
                <a:close/>
              </a:path>
            </a:pathLst>
          </a:custGeom>
          <a:noFill/>
          <a:ln w="9525">
            <a:solidFill>
              <a:schemeClr val="tx1"/>
            </a:solidFill>
            <a:prstDash val="dash"/>
          </a:ln>
        </p:spPr>
        <p:txBody>
          <a:bodyPr vert="horz" wrap="square" lIns="91440" tIns="45720" rIns="91440" bIns="45720" numCol="1" anchor="t" anchorCtr="0" compatLnSpc="1">
            <a:prstTxWarp prst="textNoShape">
              <a:avLst/>
            </a:prstTxWarp>
          </a:bodyPr>
          <a:lstStyle/>
          <a:p>
            <a:endParaRPr lang="en-US" dirty="0"/>
          </a:p>
        </p:txBody>
      </p:sp>
      <p:sp>
        <p:nvSpPr>
          <p:cNvPr id="3" name="TextBox 2"/>
          <p:cNvSpPr txBox="1"/>
          <p:nvPr userDrawn="1"/>
        </p:nvSpPr>
        <p:spPr>
          <a:xfrm>
            <a:off x="4484451" y="4876800"/>
            <a:ext cx="1605064" cy="215444"/>
          </a:xfrm>
          <a:prstGeom prst="rect">
            <a:avLst/>
          </a:prstGeom>
          <a:noFill/>
        </p:spPr>
        <p:txBody>
          <a:bodyPr wrap="square" rtlCol="0">
            <a:spAutoFit/>
          </a:bodyPr>
          <a:lstStyle/>
          <a:p>
            <a:r>
              <a:rPr lang="en-US" sz="800" dirty="0"/>
              <a:t>FeistyForwarders_0968120672</a:t>
            </a:r>
          </a:p>
        </p:txBody>
      </p:sp>
    </p:spTree>
    <p:extLst>
      <p:ext uri="{BB962C8B-B14F-4D97-AF65-F5344CB8AC3E}">
        <p14:creationId xmlns:p14="http://schemas.microsoft.com/office/powerpoint/2010/main" val="330935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ank" type="blank" preserve="1">
  <p:cSld name="1_Blank">
    <p:spTree>
      <p:nvGrpSpPr>
        <p:cNvPr id="1" name="Shape 151"/>
        <p:cNvGrpSpPr/>
        <p:nvPr/>
      </p:nvGrpSpPr>
      <p:grpSpPr>
        <a:xfrm>
          <a:off x="0" y="0"/>
          <a:ext cx="0" cy="0"/>
          <a:chOff x="0" y="0"/>
          <a:chExt cx="0" cy="0"/>
        </a:xfrm>
      </p:grpSpPr>
      <p:sp>
        <p:nvSpPr>
          <p:cNvPr id="3" name="Rectangle 1"/>
          <p:cNvSpPr/>
          <p:nvPr userDrawn="1"/>
        </p:nvSpPr>
        <p:spPr>
          <a:xfrm>
            <a:off x="233932" y="174940"/>
            <a:ext cx="6404486" cy="1147688"/>
          </a:xfrm>
          <a:custGeom>
            <a:avLst/>
            <a:gdLst>
              <a:gd name="connsiteX0" fmla="*/ 0 w 6378151"/>
              <a:gd name="connsiteY0" fmla="*/ 0 h 1143000"/>
              <a:gd name="connsiteX1" fmla="*/ 6378151 w 6378151"/>
              <a:gd name="connsiteY1" fmla="*/ 0 h 1143000"/>
              <a:gd name="connsiteX2" fmla="*/ 6378151 w 6378151"/>
              <a:gd name="connsiteY2" fmla="*/ 1143000 h 1143000"/>
              <a:gd name="connsiteX3" fmla="*/ 0 w 6378151"/>
              <a:gd name="connsiteY3" fmla="*/ 1143000 h 1143000"/>
              <a:gd name="connsiteX4" fmla="*/ 0 w 6378151"/>
              <a:gd name="connsiteY4" fmla="*/ 0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172122 w 6378151"/>
              <a:gd name="connsiteY0" fmla="*/ 161365 h 1143000"/>
              <a:gd name="connsiteX1" fmla="*/ 6378151 w 6378151"/>
              <a:gd name="connsiteY1" fmla="*/ 0 h 1143000"/>
              <a:gd name="connsiteX2" fmla="*/ 6378151 w 6378151"/>
              <a:gd name="connsiteY2" fmla="*/ 1143000 h 1143000"/>
              <a:gd name="connsiteX3" fmla="*/ 0 w 6378151"/>
              <a:gd name="connsiteY3" fmla="*/ 1143000 h 1143000"/>
              <a:gd name="connsiteX4" fmla="*/ 172122 w 6378151"/>
              <a:gd name="connsiteY4" fmla="*/ 161365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182880 h 1143000"/>
              <a:gd name="connsiteX1" fmla="*/ 6378151 w 6378151"/>
              <a:gd name="connsiteY1" fmla="*/ 0 h 1143000"/>
              <a:gd name="connsiteX2" fmla="*/ 6378151 w 6378151"/>
              <a:gd name="connsiteY2" fmla="*/ 1143000 h 1143000"/>
              <a:gd name="connsiteX3" fmla="*/ 0 w 6378151"/>
              <a:gd name="connsiteY3" fmla="*/ 1143000 h 1143000"/>
              <a:gd name="connsiteX4" fmla="*/ 204395 w 6378151"/>
              <a:gd name="connsiteY4" fmla="*/ 182880 h 1143000"/>
              <a:gd name="connsiteX0" fmla="*/ 204395 w 6378151"/>
              <a:gd name="connsiteY0" fmla="*/ 74634 h 1034754"/>
              <a:gd name="connsiteX1" fmla="*/ 6119967 w 6378151"/>
              <a:gd name="connsiteY1" fmla="*/ 63876 h 1034754"/>
              <a:gd name="connsiteX2" fmla="*/ 6378151 w 6378151"/>
              <a:gd name="connsiteY2" fmla="*/ 1034754 h 1034754"/>
              <a:gd name="connsiteX3" fmla="*/ 0 w 6378151"/>
              <a:gd name="connsiteY3" fmla="*/ 1034754 h 1034754"/>
              <a:gd name="connsiteX4" fmla="*/ 204395 w 6378151"/>
              <a:gd name="connsiteY4" fmla="*/ 74634 h 1034754"/>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82083 h 1042203"/>
              <a:gd name="connsiteX1" fmla="*/ 6044663 w 6378151"/>
              <a:gd name="connsiteY1" fmla="*/ 39052 h 1042203"/>
              <a:gd name="connsiteX2" fmla="*/ 6378151 w 6378151"/>
              <a:gd name="connsiteY2" fmla="*/ 1042203 h 1042203"/>
              <a:gd name="connsiteX3" fmla="*/ 0 w 6378151"/>
              <a:gd name="connsiteY3" fmla="*/ 1042203 h 1042203"/>
              <a:gd name="connsiteX4" fmla="*/ 204395 w 6378151"/>
              <a:gd name="connsiteY4" fmla="*/ 82083 h 1042203"/>
              <a:gd name="connsiteX0" fmla="*/ 204395 w 6378151"/>
              <a:gd name="connsiteY0" fmla="*/ 209708 h 1169828"/>
              <a:gd name="connsiteX1" fmla="*/ 6044663 w 6378151"/>
              <a:gd name="connsiteY1" fmla="*/ 166677 h 1169828"/>
              <a:gd name="connsiteX2" fmla="*/ 6378151 w 6378151"/>
              <a:gd name="connsiteY2" fmla="*/ 1169828 h 1169828"/>
              <a:gd name="connsiteX3" fmla="*/ 0 w 6378151"/>
              <a:gd name="connsiteY3" fmla="*/ 1169828 h 1169828"/>
              <a:gd name="connsiteX4" fmla="*/ 204395 w 6378151"/>
              <a:gd name="connsiteY4" fmla="*/ 209708 h 1169828"/>
              <a:gd name="connsiteX0" fmla="*/ 204395 w 6378151"/>
              <a:gd name="connsiteY0" fmla="*/ 216207 h 1176327"/>
              <a:gd name="connsiteX1" fmla="*/ 6044663 w 6378151"/>
              <a:gd name="connsiteY1" fmla="*/ 173176 h 1176327"/>
              <a:gd name="connsiteX2" fmla="*/ 6378151 w 6378151"/>
              <a:gd name="connsiteY2" fmla="*/ 1176327 h 1176327"/>
              <a:gd name="connsiteX3" fmla="*/ 0 w 6378151"/>
              <a:gd name="connsiteY3" fmla="*/ 1176327 h 1176327"/>
              <a:gd name="connsiteX4" fmla="*/ 204395 w 6378151"/>
              <a:gd name="connsiteY4" fmla="*/ 216207 h 1176327"/>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9132 h 1203798"/>
              <a:gd name="connsiteX1" fmla="*/ 6044663 w 6378151"/>
              <a:gd name="connsiteY1" fmla="*/ 200647 h 1203798"/>
              <a:gd name="connsiteX2" fmla="*/ 6378151 w 6378151"/>
              <a:gd name="connsiteY2" fmla="*/ 1203798 h 1203798"/>
              <a:gd name="connsiteX3" fmla="*/ 0 w 6378151"/>
              <a:gd name="connsiteY3" fmla="*/ 1203798 h 1203798"/>
              <a:gd name="connsiteX4" fmla="*/ 311971 w 6378151"/>
              <a:gd name="connsiteY4" fmla="*/ 179132 h 1203798"/>
              <a:gd name="connsiteX0" fmla="*/ 311971 w 6378151"/>
              <a:gd name="connsiteY0" fmla="*/ 171490 h 1196156"/>
              <a:gd name="connsiteX1" fmla="*/ 6044663 w 6378151"/>
              <a:gd name="connsiteY1" fmla="*/ 193005 h 1196156"/>
              <a:gd name="connsiteX2" fmla="*/ 6378151 w 6378151"/>
              <a:gd name="connsiteY2" fmla="*/ 1196156 h 1196156"/>
              <a:gd name="connsiteX3" fmla="*/ 0 w 6378151"/>
              <a:gd name="connsiteY3" fmla="*/ 1196156 h 1196156"/>
              <a:gd name="connsiteX4" fmla="*/ 311971 w 6378151"/>
              <a:gd name="connsiteY4" fmla="*/ 171490 h 1196156"/>
              <a:gd name="connsiteX0" fmla="*/ 311971 w 6378151"/>
              <a:gd name="connsiteY0" fmla="*/ 140008 h 1164674"/>
              <a:gd name="connsiteX1" fmla="*/ 6044663 w 6378151"/>
              <a:gd name="connsiteY1" fmla="*/ 161523 h 1164674"/>
              <a:gd name="connsiteX2" fmla="*/ 6378151 w 6378151"/>
              <a:gd name="connsiteY2" fmla="*/ 1164674 h 1164674"/>
              <a:gd name="connsiteX3" fmla="*/ 0 w 6378151"/>
              <a:gd name="connsiteY3" fmla="*/ 1164674 h 1164674"/>
              <a:gd name="connsiteX4" fmla="*/ 311971 w 6378151"/>
              <a:gd name="connsiteY4" fmla="*/ 140008 h 1164674"/>
              <a:gd name="connsiteX0" fmla="*/ 311971 w 6378151"/>
              <a:gd name="connsiteY0" fmla="*/ 130732 h 1155398"/>
              <a:gd name="connsiteX1" fmla="*/ 6044663 w 6378151"/>
              <a:gd name="connsiteY1" fmla="*/ 152247 h 1155398"/>
              <a:gd name="connsiteX2" fmla="*/ 6378151 w 6378151"/>
              <a:gd name="connsiteY2" fmla="*/ 1155398 h 1155398"/>
              <a:gd name="connsiteX3" fmla="*/ 0 w 6378151"/>
              <a:gd name="connsiteY3" fmla="*/ 1155398 h 1155398"/>
              <a:gd name="connsiteX4" fmla="*/ 311971 w 6378151"/>
              <a:gd name="connsiteY4" fmla="*/ 130732 h 1155398"/>
              <a:gd name="connsiteX0" fmla="*/ 311971 w 6378151"/>
              <a:gd name="connsiteY0" fmla="*/ 116775 h 1141441"/>
              <a:gd name="connsiteX1" fmla="*/ 5947844 w 6378151"/>
              <a:gd name="connsiteY1" fmla="*/ 159805 h 1141441"/>
              <a:gd name="connsiteX2" fmla="*/ 6378151 w 6378151"/>
              <a:gd name="connsiteY2" fmla="*/ 1141441 h 1141441"/>
              <a:gd name="connsiteX3" fmla="*/ 0 w 6378151"/>
              <a:gd name="connsiteY3" fmla="*/ 1141441 h 1141441"/>
              <a:gd name="connsiteX4" fmla="*/ 311971 w 6378151"/>
              <a:gd name="connsiteY4" fmla="*/ 116775 h 1141441"/>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52822 h 1177488"/>
              <a:gd name="connsiteX1" fmla="*/ 6033906 w 6378151"/>
              <a:gd name="connsiteY1" fmla="*/ 142064 h 1177488"/>
              <a:gd name="connsiteX2" fmla="*/ 6378151 w 6378151"/>
              <a:gd name="connsiteY2" fmla="*/ 1177488 h 1177488"/>
              <a:gd name="connsiteX3" fmla="*/ 0 w 6378151"/>
              <a:gd name="connsiteY3" fmla="*/ 1177488 h 1177488"/>
              <a:gd name="connsiteX4" fmla="*/ 311971 w 6378151"/>
              <a:gd name="connsiteY4" fmla="*/ 152822 h 1177488"/>
              <a:gd name="connsiteX0" fmla="*/ 311971 w 6378151"/>
              <a:gd name="connsiteY0" fmla="*/ 119570 h 1144236"/>
              <a:gd name="connsiteX1" fmla="*/ 6033906 w 6378151"/>
              <a:gd name="connsiteY1" fmla="*/ 108812 h 1144236"/>
              <a:gd name="connsiteX2" fmla="*/ 6378151 w 6378151"/>
              <a:gd name="connsiteY2" fmla="*/ 1144236 h 1144236"/>
              <a:gd name="connsiteX3" fmla="*/ 0 w 6378151"/>
              <a:gd name="connsiteY3" fmla="*/ 1144236 h 1144236"/>
              <a:gd name="connsiteX4" fmla="*/ 311971 w 6378151"/>
              <a:gd name="connsiteY4" fmla="*/ 119570 h 1144236"/>
              <a:gd name="connsiteX0" fmla="*/ 311971 w 6378151"/>
              <a:gd name="connsiteY0" fmla="*/ 16611 h 1041277"/>
              <a:gd name="connsiteX1" fmla="*/ 6033906 w 6378151"/>
              <a:gd name="connsiteY1" fmla="*/ 5853 h 1041277"/>
              <a:gd name="connsiteX2" fmla="*/ 6378151 w 6378151"/>
              <a:gd name="connsiteY2" fmla="*/ 1041277 h 1041277"/>
              <a:gd name="connsiteX3" fmla="*/ 0 w 6378151"/>
              <a:gd name="connsiteY3" fmla="*/ 1041277 h 1041277"/>
              <a:gd name="connsiteX4" fmla="*/ 311971 w 6378151"/>
              <a:gd name="connsiteY4" fmla="*/ 16611 h 1041277"/>
              <a:gd name="connsiteX0" fmla="*/ 311971 w 6378151"/>
              <a:gd name="connsiteY0" fmla="*/ 100650 h 1125316"/>
              <a:gd name="connsiteX1" fmla="*/ 6033906 w 6378151"/>
              <a:gd name="connsiteY1" fmla="*/ 89892 h 1125316"/>
              <a:gd name="connsiteX2" fmla="*/ 6378151 w 6378151"/>
              <a:gd name="connsiteY2" fmla="*/ 1125316 h 1125316"/>
              <a:gd name="connsiteX3" fmla="*/ 0 w 6378151"/>
              <a:gd name="connsiteY3" fmla="*/ 1125316 h 1125316"/>
              <a:gd name="connsiteX4" fmla="*/ 311971 w 6378151"/>
              <a:gd name="connsiteY4" fmla="*/ 100650 h 1125316"/>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8062 h 1132728"/>
              <a:gd name="connsiteX1" fmla="*/ 6001633 w 6378151"/>
              <a:gd name="connsiteY1" fmla="*/ 86546 h 1132728"/>
              <a:gd name="connsiteX2" fmla="*/ 6378151 w 6378151"/>
              <a:gd name="connsiteY2" fmla="*/ 1132728 h 1132728"/>
              <a:gd name="connsiteX3" fmla="*/ 0 w 6378151"/>
              <a:gd name="connsiteY3" fmla="*/ 1132728 h 1132728"/>
              <a:gd name="connsiteX4" fmla="*/ 311971 w 6378151"/>
              <a:gd name="connsiteY4" fmla="*/ 108062 h 1132728"/>
              <a:gd name="connsiteX0" fmla="*/ 311971 w 6378151"/>
              <a:gd name="connsiteY0" fmla="*/ 103312 h 1127978"/>
              <a:gd name="connsiteX1" fmla="*/ 6001633 w 6378151"/>
              <a:gd name="connsiteY1" fmla="*/ 81796 h 1127978"/>
              <a:gd name="connsiteX2" fmla="*/ 6378151 w 6378151"/>
              <a:gd name="connsiteY2" fmla="*/ 1127978 h 1127978"/>
              <a:gd name="connsiteX3" fmla="*/ 0 w 6378151"/>
              <a:gd name="connsiteY3" fmla="*/ 1127978 h 1127978"/>
              <a:gd name="connsiteX4" fmla="*/ 311971 w 6378151"/>
              <a:gd name="connsiteY4" fmla="*/ 103312 h 1127978"/>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8455 h 1143121"/>
              <a:gd name="connsiteX1" fmla="*/ 6001633 w 6378151"/>
              <a:gd name="connsiteY1" fmla="*/ 96939 h 1143121"/>
              <a:gd name="connsiteX2" fmla="*/ 6378151 w 6378151"/>
              <a:gd name="connsiteY2" fmla="*/ 1143121 h 1143121"/>
              <a:gd name="connsiteX3" fmla="*/ 0 w 6378151"/>
              <a:gd name="connsiteY3" fmla="*/ 1143121 h 1143121"/>
              <a:gd name="connsiteX4" fmla="*/ 311971 w 6378151"/>
              <a:gd name="connsiteY4" fmla="*/ 118455 h 1143121"/>
              <a:gd name="connsiteX0" fmla="*/ 311971 w 6378151"/>
              <a:gd name="connsiteY0" fmla="*/ 113915 h 1138581"/>
              <a:gd name="connsiteX1" fmla="*/ 6001633 w 6378151"/>
              <a:gd name="connsiteY1" fmla="*/ 92399 h 1138581"/>
              <a:gd name="connsiteX2" fmla="*/ 6378151 w 6378151"/>
              <a:gd name="connsiteY2" fmla="*/ 1138581 h 1138581"/>
              <a:gd name="connsiteX3" fmla="*/ 0 w 6378151"/>
              <a:gd name="connsiteY3" fmla="*/ 1138581 h 1138581"/>
              <a:gd name="connsiteX4" fmla="*/ 311971 w 6378151"/>
              <a:gd name="connsiteY4" fmla="*/ 113915 h 1138581"/>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 name="connsiteX0" fmla="*/ 311971 w 6378151"/>
              <a:gd name="connsiteY0" fmla="*/ 123022 h 1147688"/>
              <a:gd name="connsiteX1" fmla="*/ 6001633 w 6378151"/>
              <a:gd name="connsiteY1" fmla="*/ 101506 h 1147688"/>
              <a:gd name="connsiteX2" fmla="*/ 6378151 w 6378151"/>
              <a:gd name="connsiteY2" fmla="*/ 1147688 h 1147688"/>
              <a:gd name="connsiteX3" fmla="*/ 0 w 6378151"/>
              <a:gd name="connsiteY3" fmla="*/ 1147688 h 1147688"/>
              <a:gd name="connsiteX4" fmla="*/ 311971 w 6378151"/>
              <a:gd name="connsiteY4" fmla="*/ 123022 h 1147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51" h="1147688">
                <a:moveTo>
                  <a:pt x="311971" y="123022"/>
                </a:moveTo>
                <a:cubicBezTo>
                  <a:pt x="702453" y="8274"/>
                  <a:pt x="5352966" y="-74203"/>
                  <a:pt x="6001633" y="101506"/>
                </a:cubicBezTo>
                <a:cubicBezTo>
                  <a:pt x="6446285" y="575739"/>
                  <a:pt x="6266988" y="813304"/>
                  <a:pt x="6378151" y="1147688"/>
                </a:cubicBezTo>
                <a:lnTo>
                  <a:pt x="0" y="1147688"/>
                </a:lnTo>
                <a:cubicBezTo>
                  <a:pt x="57374" y="820476"/>
                  <a:pt x="-78891" y="439478"/>
                  <a:pt x="311971" y="123022"/>
                </a:cubicBezTo>
                <a:close/>
              </a:path>
            </a:pathLst>
          </a:custGeom>
          <a:solidFill>
            <a:srgbClr val="6FC9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userDrawn="1"/>
        </p:nvGrpSpPr>
        <p:grpSpPr>
          <a:xfrm>
            <a:off x="211054" y="1321594"/>
            <a:ext cx="6436810" cy="3602496"/>
            <a:chOff x="220782" y="1331119"/>
            <a:chExt cx="6436810" cy="3602496"/>
          </a:xfrm>
        </p:grpSpPr>
        <p:sp>
          <p:nvSpPr>
            <p:cNvPr id="5" name="Freeform 4"/>
            <p:cNvSpPr/>
            <p:nvPr/>
          </p:nvSpPr>
          <p:spPr>
            <a:xfrm>
              <a:off x="1630680" y="1333500"/>
              <a:ext cx="4968240" cy="7620"/>
            </a:xfrm>
            <a:custGeom>
              <a:avLst/>
              <a:gdLst>
                <a:gd name="connsiteX0" fmla="*/ 0 w 4968240"/>
                <a:gd name="connsiteY0" fmla="*/ 0 h 7620"/>
                <a:gd name="connsiteX1" fmla="*/ 2781300 w 4968240"/>
                <a:gd name="connsiteY1" fmla="*/ 0 h 7620"/>
                <a:gd name="connsiteX2" fmla="*/ 4968240 w 4968240"/>
                <a:gd name="connsiteY2" fmla="*/ 7620 h 7620"/>
              </a:gdLst>
              <a:ahLst/>
              <a:cxnLst>
                <a:cxn ang="0">
                  <a:pos x="connsiteX0" y="connsiteY0"/>
                </a:cxn>
                <a:cxn ang="0">
                  <a:pos x="connsiteX1" y="connsiteY1"/>
                </a:cxn>
                <a:cxn ang="0">
                  <a:pos x="connsiteX2" y="connsiteY2"/>
                </a:cxn>
              </a:cxnLst>
              <a:rect l="l" t="t" r="r" b="b"/>
              <a:pathLst>
                <a:path w="4968240" h="7620">
                  <a:moveTo>
                    <a:pt x="0" y="0"/>
                  </a:moveTo>
                  <a:lnTo>
                    <a:pt x="2781300" y="0"/>
                  </a:lnTo>
                  <a:lnTo>
                    <a:pt x="4968240" y="7620"/>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20782" y="1333500"/>
              <a:ext cx="6436810" cy="3600115"/>
            </a:xfrm>
            <a:custGeom>
              <a:avLst/>
              <a:gdLst>
                <a:gd name="connsiteX0" fmla="*/ 6378138 w 6436810"/>
                <a:gd name="connsiteY0" fmla="*/ 0 h 3600115"/>
                <a:gd name="connsiteX1" fmla="*/ 6431478 w 6436810"/>
                <a:gd name="connsiteY1" fmla="*/ 723900 h 3600115"/>
                <a:gd name="connsiteX2" fmla="*/ 6431478 w 6436810"/>
                <a:gd name="connsiteY2" fmla="*/ 1607820 h 3600115"/>
                <a:gd name="connsiteX3" fmla="*/ 6400998 w 6436810"/>
                <a:gd name="connsiteY3" fmla="*/ 2400300 h 3600115"/>
                <a:gd name="connsiteX4" fmla="*/ 6332418 w 6436810"/>
                <a:gd name="connsiteY4" fmla="*/ 2895600 h 3600115"/>
                <a:gd name="connsiteX5" fmla="*/ 6240978 w 6436810"/>
                <a:gd name="connsiteY5" fmla="*/ 3177540 h 3600115"/>
                <a:gd name="connsiteX6" fmla="*/ 6088578 w 6436810"/>
                <a:gd name="connsiteY6" fmla="*/ 3390900 h 3600115"/>
                <a:gd name="connsiteX7" fmla="*/ 5814258 w 6436810"/>
                <a:gd name="connsiteY7" fmla="*/ 3520440 h 3600115"/>
                <a:gd name="connsiteX8" fmla="*/ 5440878 w 6436810"/>
                <a:gd name="connsiteY8" fmla="*/ 3573780 h 3600115"/>
                <a:gd name="connsiteX9" fmla="*/ 4564578 w 6436810"/>
                <a:gd name="connsiteY9" fmla="*/ 3573780 h 3600115"/>
                <a:gd name="connsiteX10" fmla="*/ 3833058 w 6436810"/>
                <a:gd name="connsiteY10" fmla="*/ 3566160 h 3600115"/>
                <a:gd name="connsiteX11" fmla="*/ 3116778 w 6436810"/>
                <a:gd name="connsiteY11" fmla="*/ 3566160 h 3600115"/>
                <a:gd name="connsiteX12" fmla="*/ 2423358 w 6436810"/>
                <a:gd name="connsiteY12" fmla="*/ 3581400 h 3600115"/>
                <a:gd name="connsiteX13" fmla="*/ 1874718 w 6436810"/>
                <a:gd name="connsiteY13" fmla="*/ 3596640 h 3600115"/>
                <a:gd name="connsiteX14" fmla="*/ 1333698 w 6436810"/>
                <a:gd name="connsiteY14" fmla="*/ 3596640 h 3600115"/>
                <a:gd name="connsiteX15" fmla="*/ 838398 w 6436810"/>
                <a:gd name="connsiteY15" fmla="*/ 3558540 h 3600115"/>
                <a:gd name="connsiteX16" fmla="*/ 579318 w 6436810"/>
                <a:gd name="connsiteY16" fmla="*/ 3497580 h 3600115"/>
                <a:gd name="connsiteX17" fmla="*/ 388818 w 6436810"/>
                <a:gd name="connsiteY17" fmla="*/ 3413760 h 3600115"/>
                <a:gd name="connsiteX18" fmla="*/ 266898 w 6436810"/>
                <a:gd name="connsiteY18" fmla="*/ 3314700 h 3600115"/>
                <a:gd name="connsiteX19" fmla="*/ 175458 w 6436810"/>
                <a:gd name="connsiteY19" fmla="*/ 3124200 h 3600115"/>
                <a:gd name="connsiteX20" fmla="*/ 114498 w 6436810"/>
                <a:gd name="connsiteY20" fmla="*/ 2910840 h 3600115"/>
                <a:gd name="connsiteX21" fmla="*/ 61158 w 6436810"/>
                <a:gd name="connsiteY21" fmla="*/ 2636520 h 3600115"/>
                <a:gd name="connsiteX22" fmla="*/ 38298 w 6436810"/>
                <a:gd name="connsiteY22" fmla="*/ 2278380 h 3600115"/>
                <a:gd name="connsiteX23" fmla="*/ 15438 w 6436810"/>
                <a:gd name="connsiteY23" fmla="*/ 1866900 h 3600115"/>
                <a:gd name="connsiteX24" fmla="*/ 15438 w 6436810"/>
                <a:gd name="connsiteY24" fmla="*/ 1455420 h 3600115"/>
                <a:gd name="connsiteX25" fmla="*/ 198 w 6436810"/>
                <a:gd name="connsiteY25" fmla="*/ 952500 h 3600115"/>
                <a:gd name="connsiteX26" fmla="*/ 7818 w 6436810"/>
                <a:gd name="connsiteY26" fmla="*/ 289560 h 3600115"/>
                <a:gd name="connsiteX27" fmla="*/ 23058 w 6436810"/>
                <a:gd name="connsiteY27" fmla="*/ 0 h 360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436810" h="3600115">
                  <a:moveTo>
                    <a:pt x="6378138" y="0"/>
                  </a:moveTo>
                  <a:cubicBezTo>
                    <a:pt x="6400363" y="227965"/>
                    <a:pt x="6422588" y="455930"/>
                    <a:pt x="6431478" y="723900"/>
                  </a:cubicBezTo>
                  <a:cubicBezTo>
                    <a:pt x="6440368" y="991870"/>
                    <a:pt x="6436558" y="1328420"/>
                    <a:pt x="6431478" y="1607820"/>
                  </a:cubicBezTo>
                  <a:cubicBezTo>
                    <a:pt x="6426398" y="1887220"/>
                    <a:pt x="6417508" y="2185670"/>
                    <a:pt x="6400998" y="2400300"/>
                  </a:cubicBezTo>
                  <a:cubicBezTo>
                    <a:pt x="6384488" y="2614930"/>
                    <a:pt x="6359088" y="2766060"/>
                    <a:pt x="6332418" y="2895600"/>
                  </a:cubicBezTo>
                  <a:cubicBezTo>
                    <a:pt x="6305748" y="3025140"/>
                    <a:pt x="6281618" y="3094990"/>
                    <a:pt x="6240978" y="3177540"/>
                  </a:cubicBezTo>
                  <a:cubicBezTo>
                    <a:pt x="6200338" y="3260090"/>
                    <a:pt x="6159698" y="3333750"/>
                    <a:pt x="6088578" y="3390900"/>
                  </a:cubicBezTo>
                  <a:cubicBezTo>
                    <a:pt x="6017458" y="3448050"/>
                    <a:pt x="5922208" y="3489960"/>
                    <a:pt x="5814258" y="3520440"/>
                  </a:cubicBezTo>
                  <a:cubicBezTo>
                    <a:pt x="5706308" y="3550920"/>
                    <a:pt x="5649158" y="3564890"/>
                    <a:pt x="5440878" y="3573780"/>
                  </a:cubicBezTo>
                  <a:cubicBezTo>
                    <a:pt x="5232598" y="3582670"/>
                    <a:pt x="4564578" y="3573780"/>
                    <a:pt x="4564578" y="3573780"/>
                  </a:cubicBezTo>
                  <a:lnTo>
                    <a:pt x="3833058" y="3566160"/>
                  </a:lnTo>
                  <a:lnTo>
                    <a:pt x="3116778" y="3566160"/>
                  </a:lnTo>
                  <a:cubicBezTo>
                    <a:pt x="2881828" y="3568700"/>
                    <a:pt x="2423358" y="3581400"/>
                    <a:pt x="2423358" y="3581400"/>
                  </a:cubicBezTo>
                  <a:lnTo>
                    <a:pt x="1874718" y="3596640"/>
                  </a:lnTo>
                  <a:cubicBezTo>
                    <a:pt x="1693108" y="3599180"/>
                    <a:pt x="1506418" y="3602990"/>
                    <a:pt x="1333698" y="3596640"/>
                  </a:cubicBezTo>
                  <a:cubicBezTo>
                    <a:pt x="1160978" y="3590290"/>
                    <a:pt x="964128" y="3575050"/>
                    <a:pt x="838398" y="3558540"/>
                  </a:cubicBezTo>
                  <a:cubicBezTo>
                    <a:pt x="712668" y="3542030"/>
                    <a:pt x="654248" y="3521710"/>
                    <a:pt x="579318" y="3497580"/>
                  </a:cubicBezTo>
                  <a:cubicBezTo>
                    <a:pt x="504388" y="3473450"/>
                    <a:pt x="440888" y="3444240"/>
                    <a:pt x="388818" y="3413760"/>
                  </a:cubicBezTo>
                  <a:cubicBezTo>
                    <a:pt x="336748" y="3383280"/>
                    <a:pt x="302458" y="3362960"/>
                    <a:pt x="266898" y="3314700"/>
                  </a:cubicBezTo>
                  <a:cubicBezTo>
                    <a:pt x="231338" y="3266440"/>
                    <a:pt x="200858" y="3191510"/>
                    <a:pt x="175458" y="3124200"/>
                  </a:cubicBezTo>
                  <a:cubicBezTo>
                    <a:pt x="150058" y="3056890"/>
                    <a:pt x="133548" y="2992120"/>
                    <a:pt x="114498" y="2910840"/>
                  </a:cubicBezTo>
                  <a:cubicBezTo>
                    <a:pt x="95448" y="2829560"/>
                    <a:pt x="73858" y="2741930"/>
                    <a:pt x="61158" y="2636520"/>
                  </a:cubicBezTo>
                  <a:cubicBezTo>
                    <a:pt x="48458" y="2531110"/>
                    <a:pt x="45918" y="2406650"/>
                    <a:pt x="38298" y="2278380"/>
                  </a:cubicBezTo>
                  <a:cubicBezTo>
                    <a:pt x="30678" y="2150110"/>
                    <a:pt x="19248" y="2004060"/>
                    <a:pt x="15438" y="1866900"/>
                  </a:cubicBezTo>
                  <a:cubicBezTo>
                    <a:pt x="11628" y="1729740"/>
                    <a:pt x="17978" y="1607820"/>
                    <a:pt x="15438" y="1455420"/>
                  </a:cubicBezTo>
                  <a:cubicBezTo>
                    <a:pt x="12898" y="1303020"/>
                    <a:pt x="1468" y="1146810"/>
                    <a:pt x="198" y="952500"/>
                  </a:cubicBezTo>
                  <a:cubicBezTo>
                    <a:pt x="-1072" y="758190"/>
                    <a:pt x="4008" y="448310"/>
                    <a:pt x="7818" y="289560"/>
                  </a:cubicBezTo>
                  <a:cubicBezTo>
                    <a:pt x="11628" y="130810"/>
                    <a:pt x="17343" y="65405"/>
                    <a:pt x="23058" y="0"/>
                  </a:cubicBez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228600" y="1331119"/>
              <a:ext cx="150019" cy="4762"/>
            </a:xfrm>
            <a:custGeom>
              <a:avLst/>
              <a:gdLst>
                <a:gd name="connsiteX0" fmla="*/ 0 w 150019"/>
                <a:gd name="connsiteY0" fmla="*/ 0 h 4762"/>
                <a:gd name="connsiteX1" fmla="*/ 150019 w 150019"/>
                <a:gd name="connsiteY1" fmla="*/ 4762 h 4762"/>
                <a:gd name="connsiteX2" fmla="*/ 150019 w 150019"/>
                <a:gd name="connsiteY2" fmla="*/ 4762 h 4762"/>
              </a:gdLst>
              <a:ahLst/>
              <a:cxnLst>
                <a:cxn ang="0">
                  <a:pos x="connsiteX0" y="connsiteY0"/>
                </a:cxn>
                <a:cxn ang="0">
                  <a:pos x="connsiteX1" y="connsiteY1"/>
                </a:cxn>
                <a:cxn ang="0">
                  <a:pos x="connsiteX2" y="connsiteY2"/>
                </a:cxn>
              </a:cxnLst>
              <a:rect l="l" t="t" r="r" b="b"/>
              <a:pathLst>
                <a:path w="150019" h="4762">
                  <a:moveTo>
                    <a:pt x="0" y="0"/>
                  </a:moveTo>
                  <a:lnTo>
                    <a:pt x="150019" y="4762"/>
                  </a:lnTo>
                  <a:lnTo>
                    <a:pt x="150019" y="4762"/>
                  </a:lnTo>
                </a:path>
              </a:pathLst>
            </a:cu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userDrawn="1"/>
        </p:nvGrpSpPr>
        <p:grpSpPr>
          <a:xfrm>
            <a:off x="282786" y="255821"/>
            <a:ext cx="1448294" cy="1448294"/>
            <a:chOff x="237072" y="234585"/>
            <a:chExt cx="1448294" cy="1448294"/>
          </a:xfrm>
        </p:grpSpPr>
        <p:sp>
          <p:nvSpPr>
            <p:cNvPr id="9" name="Oval 8"/>
            <p:cNvSpPr/>
            <p:nvPr/>
          </p:nvSpPr>
          <p:spPr>
            <a:xfrm>
              <a:off x="237072" y="234585"/>
              <a:ext cx="1448294" cy="144829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83311" y="280824"/>
              <a:ext cx="1355815" cy="135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44620" y="242518"/>
              <a:ext cx="1419087" cy="1419087"/>
            </a:xfrm>
            <a:prstGeom prst="ellipse">
              <a:avLst/>
            </a:prstGeom>
            <a:noFill/>
            <a:ln w="9525">
              <a:solidFill>
                <a:schemeClr val="bg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p:cNvSpPr txBox="1"/>
          <p:nvPr userDrawn="1"/>
        </p:nvSpPr>
        <p:spPr>
          <a:xfrm>
            <a:off x="4484451" y="4876800"/>
            <a:ext cx="1605064" cy="215444"/>
          </a:xfrm>
          <a:prstGeom prst="rect">
            <a:avLst/>
          </a:prstGeom>
          <a:noFill/>
        </p:spPr>
        <p:txBody>
          <a:bodyPr wrap="square" rtlCol="0">
            <a:spAutoFit/>
          </a:bodyPr>
          <a:lstStyle/>
          <a:p>
            <a:r>
              <a:rPr lang="en-US" sz="800" dirty="0"/>
              <a:t>FeistyForwarders_0968120672</a:t>
            </a:r>
          </a:p>
        </p:txBody>
      </p:sp>
    </p:spTree>
    <p:extLst>
      <p:ext uri="{BB962C8B-B14F-4D97-AF65-F5344CB8AC3E}">
        <p14:creationId xmlns:p14="http://schemas.microsoft.com/office/powerpoint/2010/main" val="1628458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41A1C3F-F90A-43A4-9ECD-F00719B5653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5C48D4E4-35F0-4517-A710-16EC966268E6}"/>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4D82627A-5DA8-42DB-A0E5-883D1EDEEB33}"/>
              </a:ext>
            </a:extLst>
          </p:cNvPr>
          <p:cNvSpPr>
            <a:spLocks noGrp="1"/>
          </p:cNvSpPr>
          <p:nvPr>
            <p:ph type="dt" sz="half" idx="10"/>
          </p:nvPr>
        </p:nvSpPr>
        <p:spPr>
          <a:xfrm>
            <a:off x="471488" y="4767263"/>
            <a:ext cx="1543050" cy="273844"/>
          </a:xfrm>
          <a:prstGeom prst="rect">
            <a:avLst/>
          </a:prstGeom>
        </p:spPr>
        <p:txBody>
          <a:bodyPr lIns="57607" tIns="28804" rIns="57607" bIns="28804"/>
          <a:lstStyle/>
          <a:p>
            <a:fld id="{F86BAB08-D03A-4FEF-8092-001CB785BBAB}" type="datetimeFigureOut">
              <a:rPr lang="zh-CN" altLang="en-US" smtClean="0"/>
              <a:pPr/>
              <a:t>2022/1/13</a:t>
            </a:fld>
            <a:endParaRPr lang="zh-CN" altLang="en-US"/>
          </a:p>
        </p:txBody>
      </p:sp>
      <p:sp>
        <p:nvSpPr>
          <p:cNvPr id="5" name="页脚占位符 4">
            <a:extLst>
              <a:ext uri="{FF2B5EF4-FFF2-40B4-BE49-F238E27FC236}">
                <a16:creationId xmlns:a16="http://schemas.microsoft.com/office/drawing/2014/main" xmlns="" id="{6709759C-075D-43BD-B60D-906336D3312B}"/>
              </a:ext>
            </a:extLst>
          </p:cNvPr>
          <p:cNvSpPr>
            <a:spLocks noGrp="1"/>
          </p:cNvSpPr>
          <p:nvPr>
            <p:ph type="ftr" sz="quarter" idx="11"/>
          </p:nvPr>
        </p:nvSpPr>
        <p:spPr>
          <a:xfrm>
            <a:off x="2271713" y="4767263"/>
            <a:ext cx="2314575" cy="273844"/>
          </a:xfrm>
          <a:prstGeom prst="rect">
            <a:avLst/>
          </a:prstGeom>
        </p:spPr>
        <p:txBody>
          <a:bodyPr lIns="57607" tIns="28804" rIns="57607" bIns="28804"/>
          <a:lstStyle/>
          <a:p>
            <a:endParaRPr lang="zh-CN" altLang="en-US"/>
          </a:p>
        </p:txBody>
      </p:sp>
      <p:sp>
        <p:nvSpPr>
          <p:cNvPr id="6" name="灯片编号占位符 5">
            <a:extLst>
              <a:ext uri="{FF2B5EF4-FFF2-40B4-BE49-F238E27FC236}">
                <a16:creationId xmlns:a16="http://schemas.microsoft.com/office/drawing/2014/main" xmlns="" id="{2E769EA7-A4C8-47A7-9F4D-3E4EF4FEB31E}"/>
              </a:ext>
            </a:extLst>
          </p:cNvPr>
          <p:cNvSpPr>
            <a:spLocks noGrp="1"/>
          </p:cNvSpPr>
          <p:nvPr>
            <p:ph type="sldNum" sz="quarter" idx="12"/>
          </p:nvPr>
        </p:nvSpPr>
        <p:spPr>
          <a:xfrm>
            <a:off x="4843463" y="4767263"/>
            <a:ext cx="1543050" cy="273844"/>
          </a:xfrm>
          <a:prstGeom prst="rect">
            <a:avLst/>
          </a:prstGeom>
        </p:spPr>
        <p:txBody>
          <a:bodyPr lIns="57607" tIns="28804" rIns="57607" bIns="28804"/>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4232109329"/>
      </p:ext>
    </p:extLst>
  </p:cSld>
  <p:clrMapOvr>
    <a:masterClrMapping/>
  </p:clrMapOvr>
  <p:transition spd="slow" advClick="0" advTm="1000">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730682"/>
      </p:ext>
    </p:extLst>
  </p:cSld>
  <p:clrMapOvr>
    <a:masterClrMapping/>
  </p:clrMapOvr>
  <p:transition spd="slow">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86E1ECB1-5A5B-4C6B-8360-EEF4E7804329}"/>
              </a:ext>
            </a:extLst>
          </p:cNvPr>
          <p:cNvSpPr>
            <a:spLocks noGrp="1"/>
          </p:cNvSpPr>
          <p:nvPr>
            <p:ph type="ctrTitle"/>
          </p:nvPr>
        </p:nvSpPr>
        <p:spPr>
          <a:xfrm>
            <a:off x="857250" y="841772"/>
            <a:ext cx="5143500" cy="1790700"/>
          </a:xfrm>
        </p:spPr>
        <p:txBody>
          <a:bodyPr anchor="b"/>
          <a:lstStyle>
            <a:lvl1pPr algn="ctr">
              <a:defRPr sz="3800"/>
            </a:lvl1pPr>
          </a:lstStyle>
          <a:p>
            <a:r>
              <a:rPr lang="zh-CN" altLang="en-US"/>
              <a:t>单击此处编辑母版标题样式</a:t>
            </a:r>
          </a:p>
        </p:txBody>
      </p:sp>
      <p:sp>
        <p:nvSpPr>
          <p:cNvPr id="3" name="副标题 2">
            <a:extLst>
              <a:ext uri="{FF2B5EF4-FFF2-40B4-BE49-F238E27FC236}">
                <a16:creationId xmlns="" xmlns:a16="http://schemas.microsoft.com/office/drawing/2014/main" id="{5BFCC059-4D8E-4C87-A4D1-E4C9E1D59452}"/>
              </a:ext>
            </a:extLst>
          </p:cNvPr>
          <p:cNvSpPr>
            <a:spLocks noGrp="1"/>
          </p:cNvSpPr>
          <p:nvPr>
            <p:ph type="subTitle" idx="1"/>
          </p:nvPr>
        </p:nvSpPr>
        <p:spPr>
          <a:xfrm>
            <a:off x="857250" y="2701528"/>
            <a:ext cx="5143500" cy="1241822"/>
          </a:xfrm>
        </p:spPr>
        <p:txBody>
          <a:bodyPr/>
          <a:lstStyle>
            <a:lvl1pPr marL="0" indent="0" algn="ctr">
              <a:buNone/>
              <a:defRPr sz="1500"/>
            </a:lvl1pPr>
            <a:lvl2pPr marL="288036" indent="0" algn="ctr">
              <a:buNone/>
              <a:defRPr sz="1300"/>
            </a:lvl2pPr>
            <a:lvl3pPr marL="576072" indent="0" algn="ctr">
              <a:buNone/>
              <a:defRPr sz="1100"/>
            </a:lvl3pPr>
            <a:lvl4pPr marL="864108" indent="0" algn="ctr">
              <a:buNone/>
              <a:defRPr sz="1000"/>
            </a:lvl4pPr>
            <a:lvl5pPr marL="1152144" indent="0" algn="ctr">
              <a:buNone/>
              <a:defRPr sz="1000"/>
            </a:lvl5pPr>
            <a:lvl6pPr marL="1440180" indent="0" algn="ctr">
              <a:buNone/>
              <a:defRPr sz="1000"/>
            </a:lvl6pPr>
            <a:lvl7pPr marL="1728216" indent="0" algn="ctr">
              <a:buNone/>
              <a:defRPr sz="1000"/>
            </a:lvl7pPr>
            <a:lvl8pPr marL="2016252" indent="0" algn="ctr">
              <a:buNone/>
              <a:defRPr sz="1000"/>
            </a:lvl8pPr>
            <a:lvl9pPr marL="2304288" indent="0" algn="ctr">
              <a:buNone/>
              <a:defRPr sz="1000"/>
            </a:lvl9pPr>
          </a:lstStyle>
          <a:p>
            <a:r>
              <a:rPr lang="zh-CN" altLang="en-US"/>
              <a:t>单击此处编辑母版副标题样式</a:t>
            </a:r>
          </a:p>
        </p:txBody>
      </p:sp>
      <p:sp>
        <p:nvSpPr>
          <p:cNvPr id="4" name="日期占位符 3">
            <a:extLst>
              <a:ext uri="{FF2B5EF4-FFF2-40B4-BE49-F238E27FC236}">
                <a16:creationId xmlns="" xmlns:a16="http://schemas.microsoft.com/office/drawing/2014/main" id="{A904FCF4-9A9C-407F-A896-63764D12FEE3}"/>
              </a:ext>
            </a:extLst>
          </p:cNvPr>
          <p:cNvSpPr>
            <a:spLocks noGrp="1"/>
          </p:cNvSpPr>
          <p:nvPr>
            <p:ph type="dt" sz="half" idx="10"/>
          </p:nvPr>
        </p:nvSpPr>
        <p:spPr>
          <a:xfrm>
            <a:off x="471488" y="4767263"/>
            <a:ext cx="1543050" cy="273844"/>
          </a:xfrm>
          <a:prstGeom prst="rect">
            <a:avLst/>
          </a:prstGeom>
        </p:spPr>
        <p:txBody>
          <a:bodyPr lIns="57607" tIns="28804" rIns="57607" bIns="28804"/>
          <a:lstStyle/>
          <a:p>
            <a:fld id="{F86BAB08-D03A-4FEF-8092-001CB785BBAB}" type="datetimeFigureOut">
              <a:rPr lang="zh-CN" altLang="en-US" smtClean="0"/>
              <a:pPr/>
              <a:t>2022/1/13</a:t>
            </a:fld>
            <a:endParaRPr lang="zh-CN" altLang="en-US"/>
          </a:p>
        </p:txBody>
      </p:sp>
      <p:sp>
        <p:nvSpPr>
          <p:cNvPr id="5" name="页脚占位符 4">
            <a:extLst>
              <a:ext uri="{FF2B5EF4-FFF2-40B4-BE49-F238E27FC236}">
                <a16:creationId xmlns="" xmlns:a16="http://schemas.microsoft.com/office/drawing/2014/main" id="{69A6E786-3F61-4FD7-AF4B-5CAEC066F415}"/>
              </a:ext>
            </a:extLst>
          </p:cNvPr>
          <p:cNvSpPr>
            <a:spLocks noGrp="1"/>
          </p:cNvSpPr>
          <p:nvPr>
            <p:ph type="ftr" sz="quarter" idx="11"/>
          </p:nvPr>
        </p:nvSpPr>
        <p:spPr>
          <a:xfrm>
            <a:off x="2271713" y="4767263"/>
            <a:ext cx="2314575" cy="273844"/>
          </a:xfrm>
          <a:prstGeom prst="rect">
            <a:avLst/>
          </a:prstGeom>
        </p:spPr>
        <p:txBody>
          <a:bodyPr lIns="57607" tIns="28804" rIns="57607" bIns="28804"/>
          <a:lstStyle/>
          <a:p>
            <a:endParaRPr lang="zh-CN" altLang="en-US"/>
          </a:p>
        </p:txBody>
      </p:sp>
      <p:sp>
        <p:nvSpPr>
          <p:cNvPr id="6" name="灯片编号占位符 5">
            <a:extLst>
              <a:ext uri="{FF2B5EF4-FFF2-40B4-BE49-F238E27FC236}">
                <a16:creationId xmlns="" xmlns:a16="http://schemas.microsoft.com/office/drawing/2014/main" id="{2D126972-3EDC-4D3D-817C-4CCC7969F7B7}"/>
              </a:ext>
            </a:extLst>
          </p:cNvPr>
          <p:cNvSpPr>
            <a:spLocks noGrp="1"/>
          </p:cNvSpPr>
          <p:nvPr>
            <p:ph type="sldNum" sz="quarter" idx="12"/>
          </p:nvPr>
        </p:nvSpPr>
        <p:spPr>
          <a:xfrm>
            <a:off x="4843463" y="4767263"/>
            <a:ext cx="1543050" cy="273844"/>
          </a:xfrm>
          <a:prstGeom prst="rect">
            <a:avLst/>
          </a:prstGeom>
        </p:spPr>
        <p:txBody>
          <a:bodyPr lIns="57607" tIns="28804" rIns="57607" bIns="28804"/>
          <a:lstStyle/>
          <a:p>
            <a:fld id="{B8AB37BB-E8A6-440B-8775-2A002C97BC55}" type="slidenum">
              <a:rPr lang="zh-CN" altLang="en-US" smtClean="0"/>
              <a:pPr/>
              <a:t>‹#›</a:t>
            </a:fld>
            <a:endParaRPr lang="zh-CN" altLang="en-US"/>
          </a:p>
        </p:txBody>
      </p:sp>
    </p:spTree>
    <p:extLst>
      <p:ext uri="{BB962C8B-B14F-4D97-AF65-F5344CB8AC3E}">
        <p14:creationId xmlns:p14="http://schemas.microsoft.com/office/powerpoint/2010/main" val="789472957"/>
      </p:ext>
    </p:extLst>
  </p:cSld>
  <p:clrMapOvr>
    <a:masterClrMapping/>
  </p:clrMapOvr>
  <p:transition spd="slow" advClick="0" advTm="1000">
    <p:push di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34919" y="539500"/>
            <a:ext cx="5788125" cy="478200"/>
          </a:xfrm>
          <a:prstGeom prst="rect">
            <a:avLst/>
          </a:prstGeom>
          <a:noFill/>
          <a:ln>
            <a:noFill/>
          </a:ln>
        </p:spPr>
        <p:txBody>
          <a:bodyPr spcFirstLastPara="1" wrap="square" lIns="91425" tIns="91425" rIns="91425" bIns="91425" anchor="ctr" anchorCtr="0">
            <a:noAutofit/>
          </a:bodyPr>
          <a:lstStyle>
            <a:lvl1pPr lvl="0" algn="ctr">
              <a:spcBef>
                <a:spcPts val="0"/>
              </a:spcBef>
              <a:spcAft>
                <a:spcPts val="0"/>
              </a:spcAft>
              <a:buClr>
                <a:schemeClr val="dk1"/>
              </a:buClr>
              <a:buSzPts val="2800"/>
              <a:buFont typeface="Kalam"/>
              <a:buNone/>
              <a:defRPr sz="2800" b="1">
                <a:solidFill>
                  <a:schemeClr val="dk1"/>
                </a:solidFill>
                <a:latin typeface="Kalam"/>
                <a:ea typeface="Kalam"/>
                <a:cs typeface="Kalam"/>
                <a:sym typeface="Kala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534956" y="1187600"/>
            <a:ext cx="5788125"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Montserrat"/>
              <a:buChar char="●"/>
              <a:defRPr sz="1800">
                <a:solidFill>
                  <a:schemeClr val="dk1"/>
                </a:solidFill>
                <a:latin typeface="Montserrat"/>
                <a:ea typeface="Montserrat"/>
                <a:cs typeface="Montserrat"/>
                <a:sym typeface="Montserrat"/>
              </a:defRPr>
            </a:lvl1pPr>
            <a:lvl2pPr marL="914400" lvl="1"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1"/>
              </a:buClr>
              <a:buSzPts val="1400"/>
              <a:buFont typeface="Montserrat"/>
              <a:buChar char="○"/>
              <a:defRPr>
                <a:solidFill>
                  <a:schemeClr val="dk1"/>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1"/>
              </a:buClr>
              <a:buSzPts val="1400"/>
              <a:buFont typeface="Montserrat"/>
              <a:buChar char="■"/>
              <a:defRPr>
                <a:solidFill>
                  <a:schemeClr val="dk1"/>
                </a:solidFill>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824370325"/>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19.png"/><Relationship Id="rId5" Type="http://schemas.microsoft.com/office/2007/relationships/hdphoto" Target="../media/hdphoto7.wdp"/><Relationship Id="rId4" Type="http://schemas.openxmlformats.org/officeDocument/2006/relationships/image" Target="../media/image18.png"/><Relationship Id="rId9" Type="http://schemas.microsoft.com/office/2007/relationships/hdphoto" Target="../media/hdphoto9.wdp"/></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24.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3.xml"/><Relationship Id="rId6" Type="http://schemas.microsoft.com/office/2007/relationships/hdphoto" Target="../media/hdphoto9.wdp"/><Relationship Id="rId5" Type="http://schemas.openxmlformats.org/officeDocument/2006/relationships/image" Target="../media/image20.png"/><Relationship Id="rId4" Type="http://schemas.microsoft.com/office/2007/relationships/hdphoto" Target="../media/hdphoto8.wdp"/></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2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comments" Target="../comments/comment1.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3" Type="http://schemas.openxmlformats.org/officeDocument/2006/relationships/video" Target="../media/media1.mp4"/><Relationship Id="rId7" Type="http://schemas.openxmlformats.org/officeDocument/2006/relationships/image" Target="../media/image9.png"/><Relationship Id="rId2" Type="http://schemas.microsoft.com/office/2007/relationships/media" Target="../media/media1.mp4"/><Relationship Id="rId1" Type="http://schemas.openxmlformats.org/officeDocument/2006/relationships/tags" Target="../tags/tag3.xml"/><Relationship Id="rId6" Type="http://schemas.microsoft.com/office/2007/relationships/hdphoto" Target="../media/hdphoto3.wdp"/><Relationship Id="rId5" Type="http://schemas.openxmlformats.org/officeDocument/2006/relationships/image" Target="../media/image8.png"/><Relationship Id="rId4"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5.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6858000" cy="5143500"/>
          </a:xfrm>
          <a:prstGeom prst="rect">
            <a:avLst/>
          </a:prstGeom>
        </p:spPr>
      </p:pic>
      <p:sp>
        <p:nvSpPr>
          <p:cNvPr id="2" name="Title 1"/>
          <p:cNvSpPr>
            <a:spLocks noGrp="1"/>
          </p:cNvSpPr>
          <p:nvPr>
            <p:ph type="ctrTitle"/>
          </p:nvPr>
        </p:nvSpPr>
        <p:spPr>
          <a:xfrm>
            <a:off x="1301123" y="1686741"/>
            <a:ext cx="4694432" cy="1084217"/>
          </a:xfrm>
        </p:spPr>
        <p:txBody>
          <a:bodyPr>
            <a:normAutofit fontScale="90000"/>
          </a:bodyPr>
          <a:lstStyle/>
          <a:p>
            <a:r>
              <a:rPr lang="en-US" sz="3000" dirty="0" err="1">
                <a:solidFill>
                  <a:srgbClr val="0070C0"/>
                </a:solidFill>
                <a:latin typeface="Arial-Rounded" panose="020B0500000000000000" charset="0"/>
                <a:cs typeface="Arial-Rounded" panose="020B0500000000000000" charset="0"/>
                <a:sym typeface="+mn-ea"/>
              </a:rPr>
              <a:t>Chào</a:t>
            </a:r>
            <a:r>
              <a:rPr lang="en-US" sz="3000" dirty="0">
                <a:solidFill>
                  <a:srgbClr val="0070C0"/>
                </a:solidFill>
                <a:latin typeface="Arial-Rounded" panose="020B0500000000000000" charset="0"/>
                <a:cs typeface="Arial-Rounded" panose="020B0500000000000000" charset="0"/>
                <a:sym typeface="+mn-ea"/>
              </a:rPr>
              <a:t> </a:t>
            </a:r>
            <a:r>
              <a:rPr lang="en-US" sz="3000" dirty="0" err="1">
                <a:solidFill>
                  <a:srgbClr val="0070C0"/>
                </a:solidFill>
                <a:latin typeface="Arial-Rounded" panose="020B0500000000000000" charset="0"/>
                <a:cs typeface="Arial-Rounded" panose="020B0500000000000000" charset="0"/>
                <a:sym typeface="+mn-ea"/>
              </a:rPr>
              <a:t>mừng</a:t>
            </a:r>
            <a:r>
              <a:rPr lang="en-US" sz="3000" dirty="0">
                <a:solidFill>
                  <a:srgbClr val="0070C0"/>
                </a:solidFill>
                <a:latin typeface="Arial-Rounded" panose="020B0500000000000000" charset="0"/>
                <a:cs typeface="Arial-Rounded" panose="020B0500000000000000" charset="0"/>
                <a:sym typeface="+mn-ea"/>
              </a:rPr>
              <a:t> </a:t>
            </a:r>
            <a:r>
              <a:rPr lang="en-US" sz="3000" dirty="0" err="1">
                <a:solidFill>
                  <a:srgbClr val="0070C0"/>
                </a:solidFill>
                <a:latin typeface="Arial-Rounded" panose="020B0500000000000000" charset="0"/>
                <a:cs typeface="Arial-Rounded" panose="020B0500000000000000" charset="0"/>
                <a:sym typeface="+mn-ea"/>
              </a:rPr>
              <a:t>các</a:t>
            </a:r>
            <a:r>
              <a:rPr lang="en-US" sz="3000" dirty="0">
                <a:solidFill>
                  <a:srgbClr val="0070C0"/>
                </a:solidFill>
                <a:latin typeface="Arial-Rounded" panose="020B0500000000000000" charset="0"/>
                <a:cs typeface="Arial-Rounded" panose="020B0500000000000000" charset="0"/>
                <a:sym typeface="+mn-ea"/>
              </a:rPr>
              <a:t> em </a:t>
            </a:r>
            <a:r>
              <a:rPr lang="en-US" sz="3000" dirty="0" err="1">
                <a:solidFill>
                  <a:srgbClr val="0070C0"/>
                </a:solidFill>
                <a:latin typeface="Arial-Rounded" panose="020B0500000000000000" charset="0"/>
                <a:cs typeface="Arial-Rounded" panose="020B0500000000000000" charset="0"/>
                <a:sym typeface="+mn-ea"/>
              </a:rPr>
              <a:t>đến</a:t>
            </a:r>
            <a:r>
              <a:rPr lang="en-US" sz="3000" dirty="0">
                <a:solidFill>
                  <a:srgbClr val="0070C0"/>
                </a:solidFill>
                <a:latin typeface="Arial-Rounded" panose="020B0500000000000000" charset="0"/>
                <a:cs typeface="Arial-Rounded" panose="020B0500000000000000" charset="0"/>
                <a:sym typeface="+mn-ea"/>
              </a:rPr>
              <a:t> </a:t>
            </a:r>
            <a:r>
              <a:rPr lang="en-US" sz="3000" dirty="0" err="1">
                <a:solidFill>
                  <a:srgbClr val="0070C0"/>
                </a:solidFill>
                <a:latin typeface="Arial-Rounded" panose="020B0500000000000000" charset="0"/>
                <a:cs typeface="Arial-Rounded" panose="020B0500000000000000" charset="0"/>
                <a:sym typeface="+mn-ea"/>
              </a:rPr>
              <a:t>với</a:t>
            </a:r>
            <a:r>
              <a:rPr lang="en-US" sz="3000" dirty="0">
                <a:solidFill>
                  <a:srgbClr val="0070C0"/>
                </a:solidFill>
                <a:latin typeface="Arial-Rounded" panose="020B0500000000000000" charset="0"/>
                <a:cs typeface="Arial-Rounded" panose="020B0500000000000000" charset="0"/>
                <a:sym typeface="+mn-ea"/>
              </a:rPr>
              <a:t> </a:t>
            </a:r>
            <a:r>
              <a:rPr lang="vi-VN" sz="3000" dirty="0">
                <a:solidFill>
                  <a:srgbClr val="0070C0"/>
                </a:solidFill>
                <a:latin typeface="Arial-Rounded" panose="020B0500000000000000" charset="0"/>
                <a:cs typeface="Arial-Rounded" panose="020B0500000000000000" charset="0"/>
                <a:sym typeface="+mn-ea"/>
              </a:rPr>
              <a:t>tiết</a:t>
            </a:r>
            <a:r>
              <a:rPr lang="en-US" altLang="vi-VN" sz="3000" dirty="0">
                <a:solidFill>
                  <a:srgbClr val="0070C0"/>
                </a:solidFill>
                <a:latin typeface="Arial-Rounded" panose="020B0500000000000000" charset="0"/>
                <a:cs typeface="Arial-Rounded" panose="020B0500000000000000" charset="0"/>
                <a:sym typeface="+mn-ea"/>
              </a:rPr>
              <a:t> Tiếng Việt - Lớp 2</a:t>
            </a:r>
          </a:p>
        </p:txBody>
      </p:sp>
    </p:spTree>
    <p:extLst>
      <p:ext uri="{BB962C8B-B14F-4D97-AF65-F5344CB8AC3E}">
        <p14:creationId xmlns:p14="http://schemas.microsoft.com/office/powerpoint/2010/main" val="1212324736"/>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0DB3B055-88C0-4489-85E5-255792E07D74}"/>
              </a:ext>
            </a:extLst>
          </p:cNvPr>
          <p:cNvSpPr/>
          <p:nvPr/>
        </p:nvSpPr>
        <p:spPr>
          <a:xfrm>
            <a:off x="310311" y="391407"/>
            <a:ext cx="842456" cy="646331"/>
          </a:xfrm>
          <a:prstGeom prst="rect">
            <a:avLst/>
          </a:prstGeom>
        </p:spPr>
        <p:txBody>
          <a:bodyPr wrap="square">
            <a:spAutoFit/>
          </a:bodyPr>
          <a:lstStyle/>
          <a:p>
            <a:pPr>
              <a:lnSpc>
                <a:spcPct val="150000"/>
              </a:lnSpc>
            </a:pPr>
            <a:r>
              <a:rPr lang="en-US" sz="2400" dirty="0">
                <a:solidFill>
                  <a:srgbClr val="FF0000"/>
                </a:solidFill>
                <a:latin typeface="UTM Avo" panose="02040603050506020204" pitchFamily="18" charset="0"/>
              </a:rPr>
              <a:t>l</a:t>
            </a:r>
            <a:r>
              <a:rPr lang="vi-VN" sz="2400" dirty="0" smtClean="0">
                <a:solidFill>
                  <a:srgbClr val="FF0000"/>
                </a:solidFill>
                <a:latin typeface="UTM Avo" panose="02040603050506020204" pitchFamily="18" charset="0"/>
              </a:rPr>
              <a:t>ộc</a:t>
            </a:r>
            <a:r>
              <a:rPr lang="en-US" sz="2400" dirty="0" smtClean="0">
                <a:solidFill>
                  <a:srgbClr val="FF0000"/>
                </a:solidFill>
                <a:latin typeface="UTM Avo" panose="02040603050506020204" pitchFamily="18" charset="0"/>
              </a:rPr>
              <a:t>: </a:t>
            </a:r>
            <a:endParaRPr lang="vi-VN" sz="2400" dirty="0">
              <a:solidFill>
                <a:srgbClr val="FF0000"/>
              </a:solidFill>
            </a:endParaRPr>
          </a:p>
        </p:txBody>
      </p:sp>
      <p:sp>
        <p:nvSpPr>
          <p:cNvPr id="30" name="TextBox 29">
            <a:extLst>
              <a:ext uri="{FF2B5EF4-FFF2-40B4-BE49-F238E27FC236}">
                <a16:creationId xmlns:a16="http://schemas.microsoft.com/office/drawing/2014/main" xmlns="" id="{3CB31532-EB2E-4893-AE1C-4532B4B27355}"/>
              </a:ext>
            </a:extLst>
          </p:cNvPr>
          <p:cNvSpPr txBox="1"/>
          <p:nvPr/>
        </p:nvSpPr>
        <p:spPr>
          <a:xfrm>
            <a:off x="965526" y="403913"/>
            <a:ext cx="5601529" cy="567848"/>
          </a:xfrm>
          <a:prstGeom prst="rect">
            <a:avLst/>
          </a:prstGeom>
          <a:noFill/>
        </p:spPr>
        <p:txBody>
          <a:bodyPr wrap="square" rtlCol="0">
            <a:spAutoFit/>
          </a:bodyPr>
          <a:lstStyle/>
          <a:p>
            <a:pPr>
              <a:lnSpc>
                <a:spcPct val="150000"/>
              </a:lnSpc>
            </a:pPr>
            <a:r>
              <a:rPr lang="vi-VN" sz="2400" dirty="0" smtClean="0">
                <a:solidFill>
                  <a:schemeClr val="tx1"/>
                </a:solidFill>
                <a:latin typeface="UTM Avo" panose="02040603050506020204" pitchFamily="18" charset="0"/>
              </a:rPr>
              <a:t>lá </a:t>
            </a:r>
            <a:r>
              <a:rPr lang="vi-VN" sz="2400" dirty="0">
                <a:solidFill>
                  <a:schemeClr val="tx1"/>
                </a:solidFill>
                <a:latin typeface="UTM Avo" panose="02040603050506020204" pitchFamily="18" charset="0"/>
              </a:rPr>
              <a:t>mới bắt đầu mọc vào mùa xuân. </a:t>
            </a:r>
            <a:endParaRPr lang="en-US" sz="2400" dirty="0">
              <a:solidFill>
                <a:schemeClr val="tx1"/>
              </a:solidFill>
              <a:latin typeface="UTM Avo" panose="02040603050506020204" pitchFamily="18" charset="0"/>
            </a:endParaRPr>
          </a:p>
        </p:txBody>
      </p:sp>
      <p:pic>
        <p:nvPicPr>
          <p:cNvPr id="1028" name="Picture 4" descr="Lộc non đầu năm mới">
            <a:extLst>
              <a:ext uri="{FF2B5EF4-FFF2-40B4-BE49-F238E27FC236}">
                <a16:creationId xmlns:a16="http://schemas.microsoft.com/office/drawing/2014/main" xmlns="" id="{F09797D3-BAEE-2242-AC4A-B05CB69D9A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747" y="1037738"/>
            <a:ext cx="3194372" cy="389794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Lộc non mùa hạ sau trận mưa rào | Rồi 3 ngày nữa sẽ toi vì b… | Flickr">
            <a:extLst>
              <a:ext uri="{FF2B5EF4-FFF2-40B4-BE49-F238E27FC236}">
                <a16:creationId xmlns:a16="http://schemas.microsoft.com/office/drawing/2014/main" xmlns="" id="{2746030E-CBEB-CB4E-B4F6-C624DD7272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4683" y="1037738"/>
            <a:ext cx="3124718" cy="389794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7588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fade">
                                      <p:cBhvr>
                                        <p:cTn id="16" dur="500"/>
                                        <p:tgtEl>
                                          <p:spTgt spid="1028"/>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886661E1-94D3-7F4D-86F1-00D5412618FA}"/>
              </a:ext>
            </a:extLst>
          </p:cNvPr>
          <p:cNvSpPr txBox="1"/>
          <p:nvPr/>
        </p:nvSpPr>
        <p:spPr>
          <a:xfrm>
            <a:off x="148592" y="316619"/>
            <a:ext cx="6709407" cy="4814224"/>
          </a:xfrm>
          <a:prstGeom prst="roundRect">
            <a:avLst>
              <a:gd name="adj" fmla="val 7439"/>
            </a:avLst>
          </a:prstGeom>
          <a:noFill/>
        </p:spPr>
        <p:txBody>
          <a:bodyPr wrap="square" rtlCol="0">
            <a:spAutoFit/>
          </a:bodyPr>
          <a:lstStyle/>
          <a:p>
            <a:pPr>
              <a:lnSpc>
                <a:spcPct val="123000"/>
              </a:lnSpc>
            </a:pPr>
            <a:r>
              <a:rPr lang="vi-VN" sz="1600" dirty="0">
                <a:latin typeface="UTM Avo" panose="02040603050506020204" pitchFamily="18" charset="0"/>
                <a:ea typeface="Calibri" panose="020F0502020204030204" pitchFamily="34" charset="0"/>
              </a:rPr>
              <a:t>         Mùa xuân! Mỗi khi hoạ mi cất lên những tiếng hát vang lừng, mọi vật như có sự thay đổi kì diệu.</a:t>
            </a:r>
          </a:p>
          <a:p>
            <a:pPr>
              <a:lnSpc>
                <a:spcPct val="123000"/>
              </a:lnSpc>
            </a:pPr>
            <a:r>
              <a:rPr lang="vi-VN" sz="1600" dirty="0">
                <a:latin typeface="UTM Avo" panose="02040603050506020204" pitchFamily="18" charset="0"/>
                <a:ea typeface="Calibri" panose="020F0502020204030204" pitchFamily="34" charset="0"/>
              </a:rPr>
              <a:t>        Trời bỗng </a:t>
            </a:r>
            <a:r>
              <a:rPr lang="vi-VN" sz="1600" dirty="0">
                <a:solidFill>
                  <a:schemeClr val="tx1"/>
                </a:solidFill>
                <a:latin typeface="UTM Avo" panose="02040603050506020204" pitchFamily="18" charset="0"/>
                <a:ea typeface="Calibri" panose="020F0502020204030204" pitchFamily="34" charset="0"/>
              </a:rPr>
              <a:t>sáng ra. Những luồng sáng chiếu qua các chùm lộc mới nhú, rực rỡ hơn. Những gợn sóng trên hồ hoà nhịp với tiếng </a:t>
            </a:r>
            <a:r>
              <a:rPr lang="vi-VN" sz="1600" dirty="0" smtClean="0">
                <a:solidFill>
                  <a:schemeClr val="tx1"/>
                </a:solidFill>
                <a:latin typeface="UTM Avo" panose="02040603050506020204" pitchFamily="18" charset="0"/>
                <a:ea typeface="Calibri" panose="020F0502020204030204" pitchFamily="34" charset="0"/>
              </a:rPr>
              <a:t>hoạ </a:t>
            </a:r>
            <a:r>
              <a:rPr lang="vi-VN" sz="1600" dirty="0">
                <a:solidFill>
                  <a:schemeClr val="tx1"/>
                </a:solidFill>
                <a:latin typeface="UTM Avo" panose="02040603050506020204" pitchFamily="18" charset="0"/>
                <a:ea typeface="Calibri" panose="020F0502020204030204" pitchFamily="34" charset="0"/>
              </a:rPr>
              <a:t>mi hót, lấp lánh thêm. Da trời bỗng xanh hơn, những làn mây trắng trắng hơn, xốp hơn, trôi nhẹ nhàng hơn. Các loài hoa nghe tiếng hót trong suốt của hoạ mi chợt bừng giấc, xoè những cánh hoa đẹp, bày đủ các màu sắc xanh tươi. Tiếng hót dìu dặt của hoạ mi giục các loài chim dạo lên những khúc nhạc tưng bừng, ngợi ca núi sông đổi mới.</a:t>
            </a:r>
          </a:p>
          <a:p>
            <a:pPr>
              <a:lnSpc>
                <a:spcPct val="123000"/>
              </a:lnSpc>
            </a:pPr>
            <a:r>
              <a:rPr lang="vi-VN" sz="1600" dirty="0">
                <a:solidFill>
                  <a:schemeClr val="tx1"/>
                </a:solidFill>
                <a:latin typeface="UTM Avo" panose="02040603050506020204" pitchFamily="18" charset="0"/>
                <a:ea typeface="Calibri" panose="020F0502020204030204" pitchFamily="34" charset="0"/>
              </a:rPr>
              <a:t>        Chim, mây, nước và hoa đều cho rằng tiếng hót kì diệu của hoạ mi đã làm cho tất cả bừng tỉnh giấc… Hoạ mi thấy lòng vui sướng, cố hót hay hơn.</a:t>
            </a:r>
          </a:p>
          <a:p>
            <a:pPr>
              <a:lnSpc>
                <a:spcPct val="123000"/>
              </a:lnSpc>
            </a:pPr>
            <a:r>
              <a:rPr lang="vi-VN" sz="1600" dirty="0">
                <a:solidFill>
                  <a:schemeClr val="tx1"/>
                </a:solidFill>
                <a:latin typeface="UTM Avo" panose="02040603050506020204" pitchFamily="18" charset="0"/>
                <a:ea typeface="Calibri" panose="020F0502020204030204" pitchFamily="34" charset="0"/>
              </a:rPr>
              <a:t>			</a:t>
            </a:r>
            <a:r>
              <a:rPr lang="vi-VN" sz="1600" dirty="0">
                <a:latin typeface="UTM Avo" panose="02040603050506020204" pitchFamily="18" charset="0"/>
                <a:ea typeface="Calibri" panose="020F0502020204030204" pitchFamily="34" charset="0"/>
              </a:rPr>
              <a:t>	(Theo Võ Quảng)</a:t>
            </a:r>
          </a:p>
          <a:p>
            <a:pPr lvl="0">
              <a:lnSpc>
                <a:spcPct val="123000"/>
              </a:lnSpc>
            </a:pPr>
            <a:r>
              <a:rPr lang="x-none" sz="1600" dirty="0">
                <a:latin typeface="UTM Avo" panose="02040603050506020204" pitchFamily="18" charset="0"/>
              </a:rPr>
              <a:t>      </a:t>
            </a:r>
          </a:p>
        </p:txBody>
      </p:sp>
      <p:sp>
        <p:nvSpPr>
          <p:cNvPr id="11" name="TextBox 10">
            <a:extLst>
              <a:ext uri="{FF2B5EF4-FFF2-40B4-BE49-F238E27FC236}">
                <a16:creationId xmlns:a16="http://schemas.microsoft.com/office/drawing/2014/main" xmlns="" id="{83C8FAFC-C1D0-49BB-A45E-D744951A028F}"/>
              </a:ext>
            </a:extLst>
          </p:cNvPr>
          <p:cNvSpPr txBox="1"/>
          <p:nvPr/>
        </p:nvSpPr>
        <p:spPr>
          <a:xfrm>
            <a:off x="2052241" y="-11172"/>
            <a:ext cx="2753517" cy="494110"/>
          </a:xfrm>
          <a:prstGeom prst="rect">
            <a:avLst/>
          </a:prstGeom>
          <a:noFill/>
        </p:spPr>
        <p:txBody>
          <a:bodyPr wrap="square" rtlCol="0">
            <a:spAutoFit/>
          </a:bodyPr>
          <a:lstStyle/>
          <a:p>
            <a:pPr algn="ctr">
              <a:lnSpc>
                <a:spcPct val="150000"/>
              </a:lnSpc>
            </a:pPr>
            <a:r>
              <a:rPr lang="vi-VN" sz="2000" b="1" dirty="0">
                <a:solidFill>
                  <a:srgbClr val="FF0000"/>
                </a:solidFill>
                <a:latin typeface="UTM Avo" panose="02040603050506020204" pitchFamily="18" charset="0"/>
              </a:rPr>
              <a:t>Hoạ mi hót</a:t>
            </a:r>
            <a:endParaRPr lang="en-US" sz="2000" b="1" dirty="0">
              <a:solidFill>
                <a:srgbClr val="FF0000"/>
              </a:solidFill>
              <a:latin typeface="UTM Avo" panose="02040603050506020204" pitchFamily="18" charset="0"/>
            </a:endParaRPr>
          </a:p>
        </p:txBody>
      </p:sp>
      <p:sp>
        <p:nvSpPr>
          <p:cNvPr id="19" name="TextBox 18">
            <a:extLst>
              <a:ext uri="{FF2B5EF4-FFF2-40B4-BE49-F238E27FC236}">
                <a16:creationId xmlns:a16="http://schemas.microsoft.com/office/drawing/2014/main" xmlns="" id="{886661E1-94D3-7F4D-86F1-00D5412618FA}"/>
              </a:ext>
            </a:extLst>
          </p:cNvPr>
          <p:cNvSpPr txBox="1"/>
          <p:nvPr/>
        </p:nvSpPr>
        <p:spPr>
          <a:xfrm>
            <a:off x="242110" y="2817920"/>
            <a:ext cx="1160211" cy="373430"/>
          </a:xfrm>
          <a:prstGeom prst="roundRect">
            <a:avLst>
              <a:gd name="adj" fmla="val 7439"/>
            </a:avLst>
          </a:prstGeom>
          <a:noFill/>
        </p:spPr>
        <p:txBody>
          <a:bodyPr wrap="square" rtlCol="0">
            <a:spAutoFit/>
          </a:bodyPr>
          <a:lstStyle/>
          <a:p>
            <a:pPr algn="just">
              <a:lnSpc>
                <a:spcPct val="123000"/>
              </a:lnSpc>
            </a:pPr>
            <a:r>
              <a:rPr lang="en-US" sz="1600" dirty="0" err="1">
                <a:solidFill>
                  <a:srgbClr val="FF0000"/>
                </a:solidFill>
                <a:latin typeface="UTM Avo" panose="02040603050506020204" pitchFamily="18" charset="0"/>
                <a:ea typeface="Calibri" panose="020F0502020204030204" pitchFamily="34" charset="0"/>
              </a:rPr>
              <a:t>d</a:t>
            </a:r>
            <a:r>
              <a:rPr lang="en-US" sz="1600" dirty="0" err="1" smtClean="0">
                <a:solidFill>
                  <a:srgbClr val="FF0000"/>
                </a:solidFill>
                <a:latin typeface="UTM Avo" panose="02040603050506020204" pitchFamily="18" charset="0"/>
                <a:ea typeface="Calibri" panose="020F0502020204030204" pitchFamily="34" charset="0"/>
              </a:rPr>
              <a:t>ìu</a:t>
            </a:r>
            <a:r>
              <a:rPr lang="en-US" sz="1600" dirty="0" smtClean="0">
                <a:solidFill>
                  <a:srgbClr val="FF0000"/>
                </a:solidFill>
                <a:latin typeface="UTM Avo" panose="02040603050506020204" pitchFamily="18" charset="0"/>
                <a:ea typeface="Calibri" panose="020F0502020204030204" pitchFamily="34" charset="0"/>
              </a:rPr>
              <a:t> </a:t>
            </a:r>
            <a:r>
              <a:rPr lang="en-US" sz="1600" dirty="0" err="1" smtClean="0">
                <a:solidFill>
                  <a:srgbClr val="FF0000"/>
                </a:solidFill>
                <a:latin typeface="UTM Avo" panose="02040603050506020204" pitchFamily="18" charset="0"/>
                <a:ea typeface="Calibri" panose="020F0502020204030204" pitchFamily="34" charset="0"/>
              </a:rPr>
              <a:t>dặt</a:t>
            </a:r>
            <a:endParaRPr lang="vi-VN" sz="1600" dirty="0">
              <a:solidFill>
                <a:srgbClr val="FF0000"/>
              </a:solidFill>
              <a:latin typeface="UTM Avo" panose="02040603050506020204" pitchFamily="18" charset="0"/>
              <a:ea typeface="Calibri" panose="020F0502020204030204" pitchFamily="34" charset="0"/>
            </a:endParaRPr>
          </a:p>
        </p:txBody>
      </p:sp>
    </p:spTree>
    <p:custDataLst>
      <p:tags r:id="rId1"/>
    </p:custDataLst>
    <p:extLst>
      <p:ext uri="{BB962C8B-B14F-4D97-AF65-F5344CB8AC3E}">
        <p14:creationId xmlns:p14="http://schemas.microsoft.com/office/powerpoint/2010/main" val="28784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95BC2B96-EB57-8A40-BB4E-D147C8F253FE}"/>
              </a:ext>
            </a:extLst>
          </p:cNvPr>
          <p:cNvSpPr/>
          <p:nvPr/>
        </p:nvSpPr>
        <p:spPr>
          <a:xfrm>
            <a:off x="2903164" y="1362544"/>
            <a:ext cx="1092139" cy="507831"/>
          </a:xfrm>
          <a:prstGeom prst="rect">
            <a:avLst/>
          </a:prstGeom>
        </p:spPr>
        <p:txBody>
          <a:bodyPr wrap="square">
            <a:spAutoFit/>
          </a:bodyPr>
          <a:lstStyle/>
          <a:p>
            <a:pPr algn="just">
              <a:lnSpc>
                <a:spcPct val="150000"/>
              </a:lnSpc>
            </a:pPr>
            <a:r>
              <a:rPr lang="vi-VN" sz="1800" dirty="0" smtClean="0">
                <a:solidFill>
                  <a:srgbClr val="FF0000"/>
                </a:solidFill>
                <a:latin typeface="UTM Avo" panose="02040603050506020204" pitchFamily="18" charset="0"/>
              </a:rPr>
              <a:t>dìu dặt</a:t>
            </a:r>
            <a:r>
              <a:rPr lang="en-US" sz="1800" dirty="0" smtClean="0">
                <a:solidFill>
                  <a:srgbClr val="FF0000"/>
                </a:solidFill>
                <a:latin typeface="UTM Avo" panose="02040603050506020204" pitchFamily="18" charset="0"/>
              </a:rPr>
              <a:t>: </a:t>
            </a:r>
            <a:endParaRPr lang="vi-VN" sz="1800" dirty="0">
              <a:solidFill>
                <a:srgbClr val="FF0000"/>
              </a:solidFill>
            </a:endParaRPr>
          </a:p>
        </p:txBody>
      </p:sp>
      <p:sp>
        <p:nvSpPr>
          <p:cNvPr id="20" name="TextBox 19">
            <a:extLst>
              <a:ext uri="{FF2B5EF4-FFF2-40B4-BE49-F238E27FC236}">
                <a16:creationId xmlns:a16="http://schemas.microsoft.com/office/drawing/2014/main" xmlns="" id="{93F76F04-F005-2249-AB34-1B3646D3C0E0}"/>
              </a:ext>
            </a:extLst>
          </p:cNvPr>
          <p:cNvSpPr txBox="1"/>
          <p:nvPr/>
        </p:nvSpPr>
        <p:spPr>
          <a:xfrm>
            <a:off x="207806" y="1795479"/>
            <a:ext cx="6837231" cy="461665"/>
          </a:xfrm>
          <a:prstGeom prst="rect">
            <a:avLst/>
          </a:prstGeom>
          <a:noFill/>
        </p:spPr>
        <p:txBody>
          <a:bodyPr wrap="square" rtlCol="0">
            <a:spAutoFit/>
          </a:bodyPr>
          <a:lstStyle/>
          <a:p>
            <a:pPr>
              <a:lnSpc>
                <a:spcPct val="150000"/>
              </a:lnSpc>
            </a:pPr>
            <a:r>
              <a:rPr lang="vi-VN" sz="1600" dirty="0" smtClean="0">
                <a:solidFill>
                  <a:schemeClr val="tx1"/>
                </a:solidFill>
                <a:latin typeface="UTM Avo" panose="02040603050506020204" pitchFamily="18" charset="0"/>
              </a:rPr>
              <a:t>âm </a:t>
            </a:r>
            <a:r>
              <a:rPr lang="vi-VN" sz="1600" dirty="0">
                <a:solidFill>
                  <a:schemeClr val="tx1"/>
                </a:solidFill>
                <a:latin typeface="UTM Avo" panose="02040603050506020204" pitchFamily="18" charset="0"/>
              </a:rPr>
              <a:t>thanh lúc nhanh, lúc chậm một </a:t>
            </a:r>
            <a:r>
              <a:rPr lang="vi-VN" sz="1600" dirty="0" smtClean="0">
                <a:solidFill>
                  <a:schemeClr val="tx1"/>
                </a:solidFill>
                <a:latin typeface="UTM Avo" panose="02040603050506020204" pitchFamily="18" charset="0"/>
              </a:rPr>
              <a:t>cách</a:t>
            </a:r>
            <a:r>
              <a:rPr lang="en-US" sz="1600" dirty="0" smtClean="0">
                <a:solidFill>
                  <a:schemeClr val="tx1"/>
                </a:solidFill>
                <a:latin typeface="UTM Avo" panose="02040603050506020204" pitchFamily="18" charset="0"/>
              </a:rPr>
              <a:t> </a:t>
            </a:r>
            <a:r>
              <a:rPr lang="en-US" sz="1600" dirty="0" err="1" smtClean="0">
                <a:solidFill>
                  <a:schemeClr val="tx1"/>
                </a:solidFill>
                <a:latin typeface="UTM Avo" panose="02040603050506020204" pitchFamily="18" charset="0"/>
              </a:rPr>
              <a:t>nhịp</a:t>
            </a:r>
            <a:r>
              <a:rPr lang="en-US" sz="1600" dirty="0" smtClean="0">
                <a:solidFill>
                  <a:schemeClr val="tx1"/>
                </a:solidFill>
                <a:latin typeface="UTM Avo" panose="02040603050506020204" pitchFamily="18" charset="0"/>
              </a:rPr>
              <a:t> </a:t>
            </a:r>
            <a:r>
              <a:rPr lang="en-US" sz="1600" dirty="0" err="1" smtClean="0">
                <a:solidFill>
                  <a:schemeClr val="tx1"/>
                </a:solidFill>
                <a:latin typeface="UTM Avo" panose="02040603050506020204" pitchFamily="18" charset="0"/>
              </a:rPr>
              <a:t>nhàng</a:t>
            </a:r>
            <a:r>
              <a:rPr lang="en-US" sz="1600" dirty="0" smtClean="0">
                <a:solidFill>
                  <a:schemeClr val="tx1"/>
                </a:solidFill>
                <a:latin typeface="UTM Avo" panose="02040603050506020204" pitchFamily="18" charset="0"/>
              </a:rPr>
              <a:t> </a:t>
            </a:r>
            <a:r>
              <a:rPr lang="en-US" sz="1600" dirty="0" err="1" smtClean="0">
                <a:solidFill>
                  <a:schemeClr val="tx1"/>
                </a:solidFill>
                <a:latin typeface="UTM Avo" panose="02040603050506020204" pitchFamily="18" charset="0"/>
              </a:rPr>
              <a:t>và</a:t>
            </a:r>
            <a:r>
              <a:rPr lang="en-US" sz="1600" dirty="0" smtClean="0">
                <a:solidFill>
                  <a:schemeClr val="tx1"/>
                </a:solidFill>
                <a:latin typeface="UTM Avo" panose="02040603050506020204" pitchFamily="18" charset="0"/>
              </a:rPr>
              <a:t> </a:t>
            </a:r>
            <a:r>
              <a:rPr lang="en-US" sz="1600" dirty="0" err="1" smtClean="0">
                <a:solidFill>
                  <a:schemeClr val="tx1"/>
                </a:solidFill>
                <a:latin typeface="UTM Avo" panose="02040603050506020204" pitchFamily="18" charset="0"/>
              </a:rPr>
              <a:t>êm</a:t>
            </a:r>
            <a:r>
              <a:rPr lang="en-US" sz="1600" dirty="0" smtClean="0">
                <a:solidFill>
                  <a:schemeClr val="tx1"/>
                </a:solidFill>
                <a:latin typeface="UTM Avo" panose="02040603050506020204" pitchFamily="18" charset="0"/>
              </a:rPr>
              <a:t> </a:t>
            </a:r>
            <a:r>
              <a:rPr lang="en-US" sz="1600" dirty="0" err="1" smtClean="0">
                <a:solidFill>
                  <a:schemeClr val="tx1"/>
                </a:solidFill>
                <a:latin typeface="UTM Avo" panose="02040603050506020204" pitchFamily="18" charset="0"/>
              </a:rPr>
              <a:t>dịu</a:t>
            </a:r>
            <a:r>
              <a:rPr lang="en-US" sz="1600" dirty="0" smtClean="0">
                <a:solidFill>
                  <a:schemeClr val="tx1"/>
                </a:solidFill>
                <a:latin typeface="UTM Avo" panose="02040603050506020204" pitchFamily="18" charset="0"/>
              </a:rPr>
              <a:t>.</a:t>
            </a:r>
            <a:endParaRPr lang="en-US" sz="1600" dirty="0">
              <a:solidFill>
                <a:schemeClr val="tx1"/>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1606427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7BF6BCDF-9F5D-43EF-8D2F-74DA0EBB0C5C}"/>
              </a:ext>
            </a:extLst>
          </p:cNvPr>
          <p:cNvSpPr txBox="1"/>
          <p:nvPr/>
        </p:nvSpPr>
        <p:spPr>
          <a:xfrm>
            <a:off x="148593" y="1381685"/>
            <a:ext cx="6611112" cy="1455889"/>
          </a:xfrm>
          <a:prstGeom prst="roundRect">
            <a:avLst>
              <a:gd name="adj" fmla="val 7439"/>
            </a:avLst>
          </a:prstGeom>
          <a:noFill/>
        </p:spPr>
        <p:txBody>
          <a:bodyPr wrap="square" rtlCol="0">
            <a:spAutoFit/>
          </a:bodyPr>
          <a:lstStyle/>
          <a:p>
            <a:pPr algn="just">
              <a:lnSpc>
                <a:spcPct val="123000"/>
              </a:lnSpc>
            </a:pPr>
            <a:r>
              <a:rPr lang="vi-VN" sz="2400" dirty="0" smtClean="0">
                <a:latin typeface="UTM Avo" panose="02040603050506020204" pitchFamily="18" charset="0"/>
                <a:ea typeface="Calibri" panose="020F0502020204030204" pitchFamily="34" charset="0"/>
              </a:rPr>
              <a:t>Da </a:t>
            </a:r>
            <a:r>
              <a:rPr lang="vi-VN" sz="2400" dirty="0">
                <a:latin typeface="UTM Avo" panose="02040603050506020204" pitchFamily="18" charset="0"/>
                <a:ea typeface="Calibri" panose="020F0502020204030204" pitchFamily="34" charset="0"/>
              </a:rPr>
              <a:t>trời bỗng xanh hơn, những làn mây trắng trắng hơn, xốp hơn, trôi nhẹ nhàng hơn. </a:t>
            </a:r>
            <a:endParaRPr lang="x-none" sz="2400" dirty="0">
              <a:latin typeface="UTM Avo" panose="02040603050506020204" pitchFamily="18" charset="0"/>
            </a:endParaRPr>
          </a:p>
        </p:txBody>
      </p:sp>
      <p:sp>
        <p:nvSpPr>
          <p:cNvPr id="16" name="TextBox 15">
            <a:extLst>
              <a:ext uri="{FF2B5EF4-FFF2-40B4-BE49-F238E27FC236}">
                <a16:creationId xmlns="" xmlns:a16="http://schemas.microsoft.com/office/drawing/2014/main" id="{3231DA7A-C122-45F9-978D-D1AC32E57F82}"/>
              </a:ext>
            </a:extLst>
          </p:cNvPr>
          <p:cNvSpPr txBox="1"/>
          <p:nvPr/>
        </p:nvSpPr>
        <p:spPr>
          <a:xfrm>
            <a:off x="1485898" y="569978"/>
            <a:ext cx="3917372" cy="738664"/>
          </a:xfrm>
          <a:prstGeom prst="rect">
            <a:avLst/>
          </a:prstGeom>
          <a:noFill/>
        </p:spPr>
        <p:txBody>
          <a:bodyPr wrap="square" rtlCol="0">
            <a:spAutoFit/>
          </a:bodyPr>
          <a:lstStyle/>
          <a:p>
            <a:pPr algn="ctr" defTabSz="1219170">
              <a:lnSpc>
                <a:spcPct val="150000"/>
              </a:lnSpc>
              <a:buClr>
                <a:srgbClr val="000000"/>
              </a:buClr>
            </a:pPr>
            <a:r>
              <a:rPr lang="en-US" sz="2800" b="1" kern="0" dirty="0" smtClean="0">
                <a:solidFill>
                  <a:srgbClr val="FC7D77">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Luyện đọc </a:t>
            </a:r>
            <a:r>
              <a:rPr lang="vi-VN" sz="2800" b="1" kern="0" dirty="0" smtClean="0">
                <a:solidFill>
                  <a:srgbClr val="FC7D77">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câu </a:t>
            </a:r>
            <a:r>
              <a:rPr lang="vi-VN" sz="2800" b="1" kern="0" dirty="0">
                <a:solidFill>
                  <a:srgbClr val="FC7D77">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rPr>
              <a:t>dài </a:t>
            </a:r>
            <a:endParaRPr lang="en-US" sz="2800" b="1" kern="0" dirty="0">
              <a:solidFill>
                <a:srgbClr val="FC7D77">
                  <a:lumMod val="50000"/>
                </a:srgbClr>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cxnSp>
        <p:nvCxnSpPr>
          <p:cNvPr id="3" name="Straight Connector 2"/>
          <p:cNvCxnSpPr/>
          <p:nvPr/>
        </p:nvCxnSpPr>
        <p:spPr>
          <a:xfrm flipH="1">
            <a:off x="1371600" y="1517073"/>
            <a:ext cx="83125" cy="3429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4052454" y="1517073"/>
            <a:ext cx="83125" cy="3429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2784763" y="1938179"/>
            <a:ext cx="83125" cy="3429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4260272" y="1938179"/>
            <a:ext cx="83125" cy="3429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966354" y="2432603"/>
            <a:ext cx="83125" cy="3429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51338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animEffect transition="in" filter="fade">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animEffect transition="in" filter="fade">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886661E1-94D3-7F4D-86F1-00D5412618FA}"/>
              </a:ext>
            </a:extLst>
          </p:cNvPr>
          <p:cNvSpPr txBox="1"/>
          <p:nvPr/>
        </p:nvSpPr>
        <p:spPr>
          <a:xfrm>
            <a:off x="148593" y="316619"/>
            <a:ext cx="6611112" cy="5172468"/>
          </a:xfrm>
          <a:prstGeom prst="roundRect">
            <a:avLst>
              <a:gd name="adj" fmla="val 7439"/>
            </a:avLst>
          </a:prstGeom>
          <a:noFill/>
        </p:spPr>
        <p:txBody>
          <a:bodyPr wrap="square" rtlCol="0">
            <a:spAutoFit/>
          </a:bodyPr>
          <a:lstStyle/>
          <a:p>
            <a:pPr algn="just">
              <a:lnSpc>
                <a:spcPct val="123000"/>
              </a:lnSpc>
            </a:pPr>
            <a:r>
              <a:rPr lang="vi-VN" sz="1600" dirty="0">
                <a:latin typeface="UTM Avo" panose="02040603050506020204" pitchFamily="18" charset="0"/>
                <a:ea typeface="Calibri" panose="020F0502020204030204" pitchFamily="34" charset="0"/>
              </a:rPr>
              <a:t>         Mùa xuân! Mỗi khi hoạ mi cất lên những tiếng hát vang lừng, mọi vật như có sự thay đổi kì diệu.</a:t>
            </a:r>
          </a:p>
          <a:p>
            <a:pPr algn="just">
              <a:lnSpc>
                <a:spcPct val="123000"/>
              </a:lnSpc>
            </a:pPr>
            <a:r>
              <a:rPr lang="vi-VN" sz="1600" dirty="0">
                <a:latin typeface="UTM Avo" panose="02040603050506020204" pitchFamily="18" charset="0"/>
                <a:ea typeface="Calibri" panose="020F0502020204030204" pitchFamily="34" charset="0"/>
              </a:rPr>
              <a:t>        Trời bỗng </a:t>
            </a:r>
            <a:r>
              <a:rPr lang="vi-VN" sz="1600" dirty="0">
                <a:solidFill>
                  <a:schemeClr val="tx1"/>
                </a:solidFill>
                <a:latin typeface="UTM Avo" panose="02040603050506020204" pitchFamily="18" charset="0"/>
                <a:ea typeface="Calibri" panose="020F0502020204030204" pitchFamily="34" charset="0"/>
              </a:rPr>
              <a:t>sáng ra. Những luồng sáng chiếu qua các chùm lộc mới nhú, rực rỡ hơn. Những gợn sóng trên hồ hoà nhịp với tiếng </a:t>
            </a:r>
            <a:r>
              <a:rPr lang="vi-VN" sz="1600" dirty="0" smtClean="0">
                <a:solidFill>
                  <a:schemeClr val="tx1"/>
                </a:solidFill>
                <a:latin typeface="UTM Avo" panose="02040603050506020204" pitchFamily="18" charset="0"/>
                <a:ea typeface="Calibri" panose="020F0502020204030204" pitchFamily="34" charset="0"/>
              </a:rPr>
              <a:t>hoạ </a:t>
            </a:r>
            <a:r>
              <a:rPr lang="vi-VN" sz="1600" dirty="0">
                <a:solidFill>
                  <a:schemeClr val="tx1"/>
                </a:solidFill>
                <a:latin typeface="UTM Avo" panose="02040603050506020204" pitchFamily="18" charset="0"/>
                <a:ea typeface="Calibri" panose="020F0502020204030204" pitchFamily="34" charset="0"/>
              </a:rPr>
              <a:t>mi hót, lấp lánh thêm. Da trời bỗng xanh hơn, những làn mây trắng trắng hơn, xốp hơn, trôi nhẹ nhàng hơn. Các loài hoa nghe tiếng hót trong suốt của hoạ mi chợt bừng giấc, xoè những cánh hoa đẹp, bày đủ các màu sắc xanh tươi. Tiếng hót dìu dặt của hoạ mi giục các loài chim dạo lên những khúc nhạc tưng bừng, ngợi ca núi sông đổi mới.</a:t>
            </a:r>
          </a:p>
          <a:p>
            <a:pPr algn="just">
              <a:lnSpc>
                <a:spcPct val="123000"/>
              </a:lnSpc>
            </a:pPr>
            <a:r>
              <a:rPr lang="vi-VN" sz="1600" dirty="0">
                <a:solidFill>
                  <a:schemeClr val="tx1"/>
                </a:solidFill>
                <a:latin typeface="UTM Avo" panose="02040603050506020204" pitchFamily="18" charset="0"/>
                <a:ea typeface="Calibri" panose="020F0502020204030204" pitchFamily="34" charset="0"/>
              </a:rPr>
              <a:t>        Chim, mây, nước và hoa đều cho rằng tiếng hót kì diệu của hoạ mi đã làm cho tất cả bừng tỉnh giấc… Hoạ mi thấy lòng vui sướng, cố hót hay hơn.</a:t>
            </a:r>
          </a:p>
          <a:p>
            <a:pPr algn="r">
              <a:lnSpc>
                <a:spcPct val="123000"/>
              </a:lnSpc>
            </a:pPr>
            <a:r>
              <a:rPr lang="vi-VN" sz="1600" dirty="0">
                <a:solidFill>
                  <a:schemeClr val="tx1"/>
                </a:solidFill>
                <a:latin typeface="UTM Avo" panose="02040603050506020204" pitchFamily="18" charset="0"/>
                <a:ea typeface="Calibri" panose="020F0502020204030204" pitchFamily="34" charset="0"/>
              </a:rPr>
              <a:t>			</a:t>
            </a:r>
            <a:r>
              <a:rPr lang="vi-VN" sz="1600" dirty="0">
                <a:latin typeface="UTM Avo" panose="02040603050506020204" pitchFamily="18" charset="0"/>
                <a:ea typeface="Calibri" panose="020F0502020204030204" pitchFamily="34" charset="0"/>
              </a:rPr>
              <a:t>	(Theo Võ Quảng)</a:t>
            </a:r>
          </a:p>
          <a:p>
            <a:pPr lvl="0" algn="just">
              <a:lnSpc>
                <a:spcPct val="123000"/>
              </a:lnSpc>
            </a:pPr>
            <a:r>
              <a:rPr lang="x-none" sz="1600" dirty="0">
                <a:latin typeface="UTM Avo" panose="02040603050506020204" pitchFamily="18" charset="0"/>
              </a:rPr>
              <a:t>      </a:t>
            </a:r>
          </a:p>
        </p:txBody>
      </p:sp>
      <p:sp>
        <p:nvSpPr>
          <p:cNvPr id="11" name="TextBox 10">
            <a:extLst>
              <a:ext uri="{FF2B5EF4-FFF2-40B4-BE49-F238E27FC236}">
                <a16:creationId xmlns:a16="http://schemas.microsoft.com/office/drawing/2014/main" xmlns="" id="{83C8FAFC-C1D0-49BB-A45E-D744951A028F}"/>
              </a:ext>
            </a:extLst>
          </p:cNvPr>
          <p:cNvSpPr txBox="1"/>
          <p:nvPr/>
        </p:nvSpPr>
        <p:spPr>
          <a:xfrm>
            <a:off x="2052241" y="-11172"/>
            <a:ext cx="2753517" cy="494110"/>
          </a:xfrm>
          <a:prstGeom prst="rect">
            <a:avLst/>
          </a:prstGeom>
          <a:noFill/>
        </p:spPr>
        <p:txBody>
          <a:bodyPr wrap="square" rtlCol="0">
            <a:spAutoFit/>
          </a:bodyPr>
          <a:lstStyle/>
          <a:p>
            <a:pPr algn="ctr">
              <a:lnSpc>
                <a:spcPct val="150000"/>
              </a:lnSpc>
            </a:pPr>
            <a:r>
              <a:rPr lang="vi-VN" sz="2000" b="1" dirty="0">
                <a:solidFill>
                  <a:srgbClr val="FF0000"/>
                </a:solidFill>
                <a:latin typeface="UTM Avo" panose="02040603050506020204" pitchFamily="18" charset="0"/>
              </a:rPr>
              <a:t>Hoạ mi hót</a:t>
            </a:r>
            <a:endParaRPr lang="en-US" sz="2000" b="1" dirty="0">
              <a:solidFill>
                <a:srgbClr val="FF0000"/>
              </a:solidFill>
              <a:latin typeface="UTM Avo" panose="02040603050506020204" pitchFamily="18" charset="0"/>
            </a:endParaRPr>
          </a:p>
        </p:txBody>
      </p:sp>
      <p:sp>
        <p:nvSpPr>
          <p:cNvPr id="15" name="Cloud 14">
            <a:extLst>
              <a:ext uri="{FF2B5EF4-FFF2-40B4-BE49-F238E27FC236}">
                <a16:creationId xmlns:a16="http://schemas.microsoft.com/office/drawing/2014/main" xmlns="" id="{0271F221-4D5E-49DF-A980-0905C56925B9}"/>
              </a:ext>
            </a:extLst>
          </p:cNvPr>
          <p:cNvSpPr/>
          <p:nvPr/>
        </p:nvSpPr>
        <p:spPr>
          <a:xfrm>
            <a:off x="1142544" y="4690501"/>
            <a:ext cx="3663214" cy="401044"/>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dirty="0" err="1" smtClean="0">
                <a:solidFill>
                  <a:schemeClr val="tx1"/>
                </a:solidFill>
              </a:rPr>
              <a:t>Đọc</a:t>
            </a:r>
            <a:r>
              <a:rPr lang="en-US" sz="2000" dirty="0">
                <a:solidFill>
                  <a:schemeClr val="tx1"/>
                </a:solidFill>
              </a:rPr>
              <a:t> </a:t>
            </a:r>
            <a:r>
              <a:rPr lang="en-US" sz="2000" dirty="0" err="1" smtClean="0">
                <a:solidFill>
                  <a:schemeClr val="tx1"/>
                </a:solidFill>
              </a:rPr>
              <a:t>nối</a:t>
            </a:r>
            <a:r>
              <a:rPr lang="en-US" sz="2000" dirty="0" smtClean="0">
                <a:solidFill>
                  <a:schemeClr val="tx1"/>
                </a:solidFill>
              </a:rPr>
              <a:t> </a:t>
            </a:r>
            <a:r>
              <a:rPr lang="en-US" sz="2000" dirty="0" err="1" smtClean="0">
                <a:solidFill>
                  <a:schemeClr val="tx1"/>
                </a:solidFill>
              </a:rPr>
              <a:t>tiếp</a:t>
            </a:r>
            <a:r>
              <a:rPr lang="en-US" sz="2000" dirty="0" smtClean="0">
                <a:solidFill>
                  <a:schemeClr val="tx1"/>
                </a:solidFill>
              </a:rPr>
              <a:t> </a:t>
            </a:r>
            <a:r>
              <a:rPr lang="en-US" sz="2000" dirty="0" err="1" smtClean="0">
                <a:solidFill>
                  <a:schemeClr val="tx1"/>
                </a:solidFill>
              </a:rPr>
              <a:t>đoạn</a:t>
            </a:r>
            <a:endParaRPr lang="en-US" sz="2000" dirty="0">
              <a:solidFill>
                <a:schemeClr val="tx1"/>
              </a:solidFill>
            </a:endParaRPr>
          </a:p>
        </p:txBody>
      </p:sp>
      <p:sp>
        <p:nvSpPr>
          <p:cNvPr id="10" name="Oval 9"/>
          <p:cNvSpPr/>
          <p:nvPr/>
        </p:nvSpPr>
        <p:spPr>
          <a:xfrm>
            <a:off x="482056" y="487953"/>
            <a:ext cx="266090" cy="260193"/>
          </a:xfrm>
          <a:prstGeom prst="ellipse">
            <a:avLst/>
          </a:prstGeom>
          <a:solidFill>
            <a:srgbClr val="F74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solidFill>
                  <a:schemeClr val="tx1"/>
                </a:solidFill>
              </a:rPr>
              <a:t>1</a:t>
            </a:r>
            <a:endParaRPr lang="en-US" sz="1800" b="1" dirty="0">
              <a:solidFill>
                <a:schemeClr val="tx1"/>
              </a:solidFill>
            </a:endParaRPr>
          </a:p>
        </p:txBody>
      </p:sp>
      <p:sp>
        <p:nvSpPr>
          <p:cNvPr id="8" name="Oval 7"/>
          <p:cNvSpPr/>
          <p:nvPr/>
        </p:nvSpPr>
        <p:spPr>
          <a:xfrm>
            <a:off x="482056" y="1090625"/>
            <a:ext cx="266090" cy="260193"/>
          </a:xfrm>
          <a:prstGeom prst="ellipse">
            <a:avLst/>
          </a:prstGeom>
          <a:solidFill>
            <a:srgbClr val="F74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tx1"/>
                </a:solidFill>
              </a:rPr>
              <a:t>2</a:t>
            </a:r>
          </a:p>
        </p:txBody>
      </p:sp>
      <p:sp>
        <p:nvSpPr>
          <p:cNvPr id="9" name="Oval 8"/>
          <p:cNvSpPr/>
          <p:nvPr/>
        </p:nvSpPr>
        <p:spPr>
          <a:xfrm>
            <a:off x="473703" y="3792262"/>
            <a:ext cx="266090" cy="260193"/>
          </a:xfrm>
          <a:prstGeom prst="ellipse">
            <a:avLst/>
          </a:prstGeom>
          <a:solidFill>
            <a:srgbClr val="F74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solidFill>
                  <a:schemeClr val="tx1"/>
                </a:solidFill>
              </a:rPr>
              <a:t>3</a:t>
            </a:r>
            <a:endParaRPr lang="en-US" sz="1800" b="1" dirty="0">
              <a:solidFill>
                <a:schemeClr val="tx1"/>
              </a:solidFill>
            </a:endParaRPr>
          </a:p>
        </p:txBody>
      </p:sp>
    </p:spTree>
    <p:custDataLst>
      <p:tags r:id="rId1"/>
    </p:custDataLst>
    <p:extLst>
      <p:ext uri="{BB962C8B-B14F-4D97-AF65-F5344CB8AC3E}">
        <p14:creationId xmlns:p14="http://schemas.microsoft.com/office/powerpoint/2010/main" val="630134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linds(horizont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grpId="1" nodeType="clickEffect">
                                  <p:stCondLst>
                                    <p:cond delay="0"/>
                                  </p:stCondLst>
                                  <p:childTnLst>
                                    <p:anim calcmode="lin" valueType="num">
                                      <p:cBhvr>
                                        <p:cTn id="32" dur="500"/>
                                        <p:tgtEl>
                                          <p:spTgt spid="15"/>
                                        </p:tgtEl>
                                        <p:attrNameLst>
                                          <p:attrName>ppt_w</p:attrName>
                                        </p:attrNameLst>
                                      </p:cBhvr>
                                      <p:tavLst>
                                        <p:tav tm="0">
                                          <p:val>
                                            <p:strVal val="ppt_w"/>
                                          </p:val>
                                        </p:tav>
                                        <p:tav tm="100000">
                                          <p:val>
                                            <p:fltVal val="0"/>
                                          </p:val>
                                        </p:tav>
                                      </p:tavLst>
                                    </p:anim>
                                    <p:anim calcmode="lin" valueType="num">
                                      <p:cBhvr>
                                        <p:cTn id="33" dur="500"/>
                                        <p:tgtEl>
                                          <p:spTgt spid="15"/>
                                        </p:tgtEl>
                                        <p:attrNameLst>
                                          <p:attrName>ppt_h</p:attrName>
                                        </p:attrNameLst>
                                      </p:cBhvr>
                                      <p:tavLst>
                                        <p:tav tm="0">
                                          <p:val>
                                            <p:strVal val="ppt_h"/>
                                          </p:val>
                                        </p:tav>
                                        <p:tav tm="100000">
                                          <p:val>
                                            <p:fltVal val="0"/>
                                          </p:val>
                                        </p:tav>
                                      </p:tavLst>
                                    </p:anim>
                                    <p:animEffect transition="out" filter="fade">
                                      <p:cBhvr>
                                        <p:cTn id="34" dur="500"/>
                                        <p:tgtEl>
                                          <p:spTgt spid="15"/>
                                        </p:tgtEl>
                                      </p:cBhvr>
                                    </p:animEffect>
                                    <p:set>
                                      <p:cBhvr>
                                        <p:cTn id="35"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0"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
            <a:extLst>
              <a:ext uri="{FF2B5EF4-FFF2-40B4-BE49-F238E27FC236}">
                <a16:creationId xmlns:a16="http://schemas.microsoft.com/office/drawing/2014/main" xmlns="" id="{F239F57B-F203-4AE3-AB1C-0AC06A6CC6BC}"/>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t="71035" b="9032"/>
          <a:stretch/>
        </p:blipFill>
        <p:spPr>
          <a:xfrm>
            <a:off x="0" y="4581526"/>
            <a:ext cx="6858000" cy="558536"/>
          </a:xfrm>
          <a:prstGeom prst="rect">
            <a:avLst/>
          </a:prstGeom>
        </p:spPr>
      </p:pic>
      <p:grpSp>
        <p:nvGrpSpPr>
          <p:cNvPr id="4" name="Group 3">
            <a:extLst>
              <a:ext uri="{FF2B5EF4-FFF2-40B4-BE49-F238E27FC236}">
                <a16:creationId xmlns:a16="http://schemas.microsoft.com/office/drawing/2014/main" xmlns="" id="{7A807A5E-B68A-410C-AB0D-1D86BD6E42C7}"/>
              </a:ext>
            </a:extLst>
          </p:cNvPr>
          <p:cNvGrpSpPr/>
          <p:nvPr/>
        </p:nvGrpSpPr>
        <p:grpSpPr>
          <a:xfrm>
            <a:off x="0" y="0"/>
            <a:ext cx="6858000" cy="276226"/>
            <a:chOff x="0" y="-127508"/>
            <a:chExt cx="12192000" cy="1361811"/>
          </a:xfrm>
        </p:grpSpPr>
        <p:sp>
          <p:nvSpPr>
            <p:cNvPr id="5" name="Rectangle: Top Corners Rounded 17">
              <a:extLst>
                <a:ext uri="{FF2B5EF4-FFF2-40B4-BE49-F238E27FC236}">
                  <a16:creationId xmlns:a16="http://schemas.microsoft.com/office/drawing/2014/main" xmlns="" id="{0BDFF578-A78A-4078-813E-DF3D4663EE4C}"/>
                </a:ext>
              </a:extLst>
            </p:cNvPr>
            <p:cNvSpPr/>
            <p:nvPr/>
          </p:nvSpPr>
          <p:spPr>
            <a:xfrm rot="10800000">
              <a:off x="0" y="64722"/>
              <a:ext cx="12192000" cy="1169581"/>
            </a:xfrm>
            <a:prstGeom prst="round2SameRect">
              <a:avLst>
                <a:gd name="adj1" fmla="val 50000"/>
                <a:gd name="adj2" fmla="val 0"/>
              </a:avLst>
            </a:prstGeom>
            <a:solidFill>
              <a:srgbClr val="AFDF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6072">
                <a:buClrTx/>
                <a:defRPr/>
              </a:pPr>
              <a:endParaRPr lang="en-US" sz="1100" kern="1200">
                <a:solidFill>
                  <a:prstClr val="white"/>
                </a:solidFill>
                <a:latin typeface="Calibri"/>
              </a:endParaRPr>
            </a:p>
          </p:txBody>
        </p:sp>
        <p:sp>
          <p:nvSpPr>
            <p:cNvPr id="6" name="Rectangle: Top Corners Rounded 18">
              <a:extLst>
                <a:ext uri="{FF2B5EF4-FFF2-40B4-BE49-F238E27FC236}">
                  <a16:creationId xmlns:a16="http://schemas.microsoft.com/office/drawing/2014/main" xmlns="" id="{AA290BAB-356E-4044-AAEE-F4B059773AF2}"/>
                </a:ext>
              </a:extLst>
            </p:cNvPr>
            <p:cNvSpPr/>
            <p:nvPr/>
          </p:nvSpPr>
          <p:spPr>
            <a:xfrm rot="10800000">
              <a:off x="0" y="-127508"/>
              <a:ext cx="12192000" cy="798297"/>
            </a:xfrm>
            <a:prstGeom prst="round2SameRect">
              <a:avLst>
                <a:gd name="adj1" fmla="val 50000"/>
                <a:gd name="adj2" fmla="val 0"/>
              </a:avLst>
            </a:prstGeom>
            <a:solidFill>
              <a:srgbClr val="71C6FF"/>
            </a:solidFill>
            <a:ln>
              <a:solidFill>
                <a:srgbClr val="71C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76072">
                <a:buClrTx/>
                <a:defRPr/>
              </a:pPr>
              <a:endParaRPr lang="en-US" sz="1100" kern="1200">
                <a:solidFill>
                  <a:prstClr val="white"/>
                </a:solidFill>
                <a:latin typeface="Calibri"/>
              </a:endParaRPr>
            </a:p>
          </p:txBody>
        </p:sp>
      </p:gr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83284" y="2136650"/>
            <a:ext cx="2850348" cy="2308450"/>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637449"/>
            <a:ext cx="1311308" cy="1748411"/>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00750" y="46298"/>
            <a:ext cx="857250" cy="1233299"/>
          </a:xfrm>
          <a:prstGeom prst="rect">
            <a:avLst/>
          </a:prstGeom>
        </p:spPr>
      </p:pic>
      <p:sp>
        <p:nvSpPr>
          <p:cNvPr id="41" name="Cloud Callout 51">
            <a:extLst>
              <a:ext uri="{FF2B5EF4-FFF2-40B4-BE49-F238E27FC236}">
                <a16:creationId xmlns:a16="http://schemas.microsoft.com/office/drawing/2014/main" xmlns="" id="{C5271F82-8A3C-4998-B4CC-8A81F2BA9CD7}"/>
              </a:ext>
            </a:extLst>
          </p:cNvPr>
          <p:cNvSpPr/>
          <p:nvPr/>
        </p:nvSpPr>
        <p:spPr>
          <a:xfrm>
            <a:off x="3093893" y="662947"/>
            <a:ext cx="2663465" cy="1724585"/>
          </a:xfrm>
          <a:prstGeom prst="cloudCallout">
            <a:avLst>
              <a:gd name="adj1" fmla="val -58789"/>
              <a:gd name="adj2" fmla="val 77120"/>
            </a:avLst>
          </a:prstGeom>
        </p:spPr>
        <p:style>
          <a:lnRef idx="1">
            <a:schemeClr val="accent2"/>
          </a:lnRef>
          <a:fillRef idx="2">
            <a:schemeClr val="accent2"/>
          </a:fillRef>
          <a:effectRef idx="1">
            <a:schemeClr val="accent2"/>
          </a:effectRef>
          <a:fontRef idx="minor">
            <a:schemeClr val="dk1"/>
          </a:fontRef>
        </p:style>
        <p:txBody>
          <a:bodyPr lIns="57607" tIns="28804" rIns="57607" bIns="28804" rtlCol="0" anchor="ctr"/>
          <a:lstStyle/>
          <a:p>
            <a:pPr algn="ctr"/>
            <a:endParaRPr lang="en-US"/>
          </a:p>
        </p:txBody>
      </p:sp>
      <p:sp>
        <p:nvSpPr>
          <p:cNvPr id="42" name="TextBox 41">
            <a:extLst>
              <a:ext uri="{FF2B5EF4-FFF2-40B4-BE49-F238E27FC236}">
                <a16:creationId xmlns:a16="http://schemas.microsoft.com/office/drawing/2014/main" xmlns="" id="{1AFDEF80-9E56-4571-BA2D-400CF94D8EBC}"/>
              </a:ext>
            </a:extLst>
          </p:cNvPr>
          <p:cNvSpPr txBox="1"/>
          <p:nvPr/>
        </p:nvSpPr>
        <p:spPr>
          <a:xfrm>
            <a:off x="2938030" y="1221178"/>
            <a:ext cx="2922443" cy="412114"/>
          </a:xfrm>
          <a:prstGeom prst="rect">
            <a:avLst/>
          </a:prstGeom>
          <a:noFill/>
        </p:spPr>
        <p:txBody>
          <a:bodyPr wrap="square" lIns="57607" tIns="28804" rIns="57607" bIns="28804" rtlCol="0">
            <a:spAutoFit/>
          </a:bodyPr>
          <a:lstStyle/>
          <a:p>
            <a:pPr algn="ctr"/>
            <a:r>
              <a:rPr lang="en-US" sz="2300" dirty="0">
                <a:latin typeface="Times New Roman" pitchFamily="18" charset="0"/>
                <a:cs typeface="Times New Roman" pitchFamily="18" charset="0"/>
              </a:rPr>
              <a:t>LUYỆN ĐỌC NHÓM </a:t>
            </a:r>
          </a:p>
        </p:txBody>
      </p:sp>
    </p:spTree>
    <p:extLst>
      <p:ext uri="{BB962C8B-B14F-4D97-AF65-F5344CB8AC3E}">
        <p14:creationId xmlns:p14="http://schemas.microsoft.com/office/powerpoint/2010/main" val="2278973115"/>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886661E1-94D3-7F4D-86F1-00D5412618FA}"/>
              </a:ext>
            </a:extLst>
          </p:cNvPr>
          <p:cNvSpPr txBox="1"/>
          <p:nvPr/>
        </p:nvSpPr>
        <p:spPr>
          <a:xfrm>
            <a:off x="148593" y="316619"/>
            <a:ext cx="6611112" cy="5172468"/>
          </a:xfrm>
          <a:prstGeom prst="roundRect">
            <a:avLst>
              <a:gd name="adj" fmla="val 7439"/>
            </a:avLst>
          </a:prstGeom>
          <a:noFill/>
        </p:spPr>
        <p:txBody>
          <a:bodyPr wrap="square" rtlCol="0">
            <a:spAutoFit/>
          </a:bodyPr>
          <a:lstStyle/>
          <a:p>
            <a:pPr algn="just">
              <a:lnSpc>
                <a:spcPct val="123000"/>
              </a:lnSpc>
            </a:pPr>
            <a:r>
              <a:rPr lang="vi-VN" sz="1600" dirty="0">
                <a:latin typeface="UTM Avo" panose="02040603050506020204" pitchFamily="18" charset="0"/>
                <a:ea typeface="Calibri" panose="020F0502020204030204" pitchFamily="34" charset="0"/>
              </a:rPr>
              <a:t>         Mùa xuân! Mỗi khi hoạ mi cất lên những tiếng hát vang lừng, mọi vật như có sự thay đổi kì diệu.</a:t>
            </a:r>
          </a:p>
          <a:p>
            <a:pPr algn="just">
              <a:lnSpc>
                <a:spcPct val="123000"/>
              </a:lnSpc>
            </a:pPr>
            <a:r>
              <a:rPr lang="vi-VN" sz="1600" dirty="0">
                <a:latin typeface="UTM Avo" panose="02040603050506020204" pitchFamily="18" charset="0"/>
                <a:ea typeface="Calibri" panose="020F0502020204030204" pitchFamily="34" charset="0"/>
              </a:rPr>
              <a:t>        Trời bỗng </a:t>
            </a:r>
            <a:r>
              <a:rPr lang="vi-VN" sz="1600" dirty="0">
                <a:solidFill>
                  <a:schemeClr val="tx1"/>
                </a:solidFill>
                <a:latin typeface="UTM Avo" panose="02040603050506020204" pitchFamily="18" charset="0"/>
                <a:ea typeface="Calibri" panose="020F0502020204030204" pitchFamily="34" charset="0"/>
              </a:rPr>
              <a:t>sáng ra. Những luồng sáng chiếu qua các chùm lộc mới nhú, rực rỡ hơn. Những gợn sóng trên hồ hoà nhịp với tiếng </a:t>
            </a:r>
            <a:r>
              <a:rPr lang="vi-VN" sz="1600" dirty="0" smtClean="0">
                <a:solidFill>
                  <a:schemeClr val="tx1"/>
                </a:solidFill>
                <a:latin typeface="UTM Avo" panose="02040603050506020204" pitchFamily="18" charset="0"/>
                <a:ea typeface="Calibri" panose="020F0502020204030204" pitchFamily="34" charset="0"/>
              </a:rPr>
              <a:t>hoạ </a:t>
            </a:r>
            <a:r>
              <a:rPr lang="vi-VN" sz="1600" dirty="0">
                <a:solidFill>
                  <a:schemeClr val="tx1"/>
                </a:solidFill>
                <a:latin typeface="UTM Avo" panose="02040603050506020204" pitchFamily="18" charset="0"/>
                <a:ea typeface="Calibri" panose="020F0502020204030204" pitchFamily="34" charset="0"/>
              </a:rPr>
              <a:t>mi hót, lấp lánh thêm. Da trời bỗng xanh hơn, những làn mây trắng trắng hơn, xốp hơn, trôi nhẹ nhàng hơn. Các loài hoa nghe tiếng hót trong suốt của hoạ mi chợt bừng giấc, xoè những cánh hoa đẹp, bày đủ các màu sắc xanh tươi. Tiếng hót dìu dặt của hoạ mi giục các loài chim dạo lên những khúc nhạc tưng bừng, ngợi ca núi sông đổi mới.</a:t>
            </a:r>
          </a:p>
          <a:p>
            <a:pPr algn="just">
              <a:lnSpc>
                <a:spcPct val="123000"/>
              </a:lnSpc>
            </a:pPr>
            <a:r>
              <a:rPr lang="vi-VN" sz="1600" dirty="0">
                <a:solidFill>
                  <a:schemeClr val="tx1"/>
                </a:solidFill>
                <a:latin typeface="UTM Avo" panose="02040603050506020204" pitchFamily="18" charset="0"/>
                <a:ea typeface="Calibri" panose="020F0502020204030204" pitchFamily="34" charset="0"/>
              </a:rPr>
              <a:t>        Chim, mây, nước và hoa đều cho rằng tiếng hót kì diệu của hoạ mi đã làm cho tất cả bừng tỉnh giấc… Hoạ mi thấy lòng vui sướng, cố hót hay hơn.</a:t>
            </a:r>
          </a:p>
          <a:p>
            <a:pPr algn="r">
              <a:lnSpc>
                <a:spcPct val="123000"/>
              </a:lnSpc>
            </a:pPr>
            <a:r>
              <a:rPr lang="vi-VN" sz="1600" dirty="0">
                <a:solidFill>
                  <a:schemeClr val="tx1"/>
                </a:solidFill>
                <a:latin typeface="UTM Avo" panose="02040603050506020204" pitchFamily="18" charset="0"/>
                <a:ea typeface="Calibri" panose="020F0502020204030204" pitchFamily="34" charset="0"/>
              </a:rPr>
              <a:t>			</a:t>
            </a:r>
            <a:r>
              <a:rPr lang="vi-VN" sz="1600" dirty="0">
                <a:latin typeface="UTM Avo" panose="02040603050506020204" pitchFamily="18" charset="0"/>
                <a:ea typeface="Calibri" panose="020F0502020204030204" pitchFamily="34" charset="0"/>
              </a:rPr>
              <a:t>	(Theo Võ Quảng)</a:t>
            </a:r>
          </a:p>
          <a:p>
            <a:pPr lvl="0" algn="just">
              <a:lnSpc>
                <a:spcPct val="123000"/>
              </a:lnSpc>
            </a:pPr>
            <a:r>
              <a:rPr lang="x-none" sz="1600" dirty="0">
                <a:latin typeface="UTM Avo" panose="02040603050506020204" pitchFamily="18" charset="0"/>
              </a:rPr>
              <a:t>      </a:t>
            </a:r>
          </a:p>
        </p:txBody>
      </p:sp>
      <p:sp>
        <p:nvSpPr>
          <p:cNvPr id="11" name="TextBox 10">
            <a:extLst>
              <a:ext uri="{FF2B5EF4-FFF2-40B4-BE49-F238E27FC236}">
                <a16:creationId xmlns:a16="http://schemas.microsoft.com/office/drawing/2014/main" xmlns="" id="{83C8FAFC-C1D0-49BB-A45E-D744951A028F}"/>
              </a:ext>
            </a:extLst>
          </p:cNvPr>
          <p:cNvSpPr txBox="1"/>
          <p:nvPr/>
        </p:nvSpPr>
        <p:spPr>
          <a:xfrm>
            <a:off x="2052241" y="-11172"/>
            <a:ext cx="2753517" cy="494110"/>
          </a:xfrm>
          <a:prstGeom prst="rect">
            <a:avLst/>
          </a:prstGeom>
          <a:noFill/>
        </p:spPr>
        <p:txBody>
          <a:bodyPr wrap="square" rtlCol="0">
            <a:spAutoFit/>
          </a:bodyPr>
          <a:lstStyle/>
          <a:p>
            <a:pPr algn="ctr">
              <a:lnSpc>
                <a:spcPct val="150000"/>
              </a:lnSpc>
            </a:pPr>
            <a:r>
              <a:rPr lang="vi-VN" sz="2000" b="1" dirty="0">
                <a:solidFill>
                  <a:srgbClr val="FF0000"/>
                </a:solidFill>
                <a:latin typeface="UTM Avo" panose="02040603050506020204" pitchFamily="18" charset="0"/>
              </a:rPr>
              <a:t>Hoạ mi hót</a:t>
            </a:r>
            <a:endParaRPr lang="en-US" sz="2000" b="1" dirty="0">
              <a:solidFill>
                <a:srgbClr val="FF0000"/>
              </a:solidFill>
              <a:latin typeface="UTM Avo" panose="02040603050506020204" pitchFamily="18" charset="0"/>
            </a:endParaRPr>
          </a:p>
        </p:txBody>
      </p:sp>
      <p:sp>
        <p:nvSpPr>
          <p:cNvPr id="15" name="Cloud 14">
            <a:extLst>
              <a:ext uri="{FF2B5EF4-FFF2-40B4-BE49-F238E27FC236}">
                <a16:creationId xmlns:a16="http://schemas.microsoft.com/office/drawing/2014/main" xmlns="" id="{0271F221-4D5E-49DF-A980-0905C56925B9}"/>
              </a:ext>
            </a:extLst>
          </p:cNvPr>
          <p:cNvSpPr/>
          <p:nvPr/>
        </p:nvSpPr>
        <p:spPr>
          <a:xfrm>
            <a:off x="1142544" y="4690501"/>
            <a:ext cx="3663214" cy="401044"/>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dirty="0" err="1" smtClean="0">
                <a:solidFill>
                  <a:schemeClr val="tx1"/>
                </a:solidFill>
              </a:rPr>
              <a:t>Hai</a:t>
            </a:r>
            <a:r>
              <a:rPr lang="en-US" sz="2000" dirty="0" smtClean="0">
                <a:solidFill>
                  <a:schemeClr val="tx1"/>
                </a:solidFill>
              </a:rPr>
              <a:t> </a:t>
            </a:r>
            <a:r>
              <a:rPr lang="en-US" sz="2000" dirty="0" err="1" smtClean="0">
                <a:solidFill>
                  <a:schemeClr val="tx1"/>
                </a:solidFill>
              </a:rPr>
              <a:t>nhóm</a:t>
            </a:r>
            <a:r>
              <a:rPr lang="en-US" sz="2000" dirty="0" smtClean="0">
                <a:solidFill>
                  <a:schemeClr val="tx1"/>
                </a:solidFill>
              </a:rPr>
              <a:t> </a:t>
            </a:r>
            <a:r>
              <a:rPr lang="en-US" sz="2000" dirty="0" err="1" smtClean="0">
                <a:solidFill>
                  <a:schemeClr val="tx1"/>
                </a:solidFill>
              </a:rPr>
              <a:t>đọc</a:t>
            </a:r>
            <a:r>
              <a:rPr lang="en-US" sz="2000" dirty="0" smtClean="0">
                <a:solidFill>
                  <a:schemeClr val="tx1"/>
                </a:solidFill>
              </a:rPr>
              <a:t> </a:t>
            </a:r>
            <a:r>
              <a:rPr lang="en-US" sz="2000" dirty="0" err="1" smtClean="0">
                <a:solidFill>
                  <a:schemeClr val="tx1"/>
                </a:solidFill>
              </a:rPr>
              <a:t>bài</a:t>
            </a:r>
            <a:r>
              <a:rPr lang="en-US" sz="2000" dirty="0" smtClean="0">
                <a:solidFill>
                  <a:schemeClr val="tx1"/>
                </a:solidFill>
              </a:rPr>
              <a:t>.</a:t>
            </a:r>
            <a:endParaRPr lang="en-US" sz="2000" dirty="0">
              <a:solidFill>
                <a:schemeClr val="tx1"/>
              </a:solidFill>
            </a:endParaRPr>
          </a:p>
        </p:txBody>
      </p:sp>
      <p:sp>
        <p:nvSpPr>
          <p:cNvPr id="10" name="Oval 9"/>
          <p:cNvSpPr/>
          <p:nvPr/>
        </p:nvSpPr>
        <p:spPr>
          <a:xfrm>
            <a:off x="482056" y="487953"/>
            <a:ext cx="266090" cy="260193"/>
          </a:xfrm>
          <a:prstGeom prst="ellipse">
            <a:avLst/>
          </a:prstGeom>
          <a:solidFill>
            <a:srgbClr val="F74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solidFill>
                  <a:schemeClr val="tx1"/>
                </a:solidFill>
              </a:rPr>
              <a:t>1</a:t>
            </a:r>
            <a:endParaRPr lang="en-US" sz="1800" b="1" dirty="0">
              <a:solidFill>
                <a:schemeClr val="tx1"/>
              </a:solidFill>
            </a:endParaRPr>
          </a:p>
        </p:txBody>
      </p:sp>
      <p:sp>
        <p:nvSpPr>
          <p:cNvPr id="8" name="Oval 7"/>
          <p:cNvSpPr/>
          <p:nvPr/>
        </p:nvSpPr>
        <p:spPr>
          <a:xfrm>
            <a:off x="482056" y="1090625"/>
            <a:ext cx="266090" cy="260193"/>
          </a:xfrm>
          <a:prstGeom prst="ellipse">
            <a:avLst/>
          </a:prstGeom>
          <a:solidFill>
            <a:srgbClr val="F74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tx1"/>
                </a:solidFill>
              </a:rPr>
              <a:t>2</a:t>
            </a:r>
          </a:p>
        </p:txBody>
      </p:sp>
      <p:sp>
        <p:nvSpPr>
          <p:cNvPr id="9" name="Oval 8"/>
          <p:cNvSpPr/>
          <p:nvPr/>
        </p:nvSpPr>
        <p:spPr>
          <a:xfrm>
            <a:off x="473703" y="3792262"/>
            <a:ext cx="266090" cy="260193"/>
          </a:xfrm>
          <a:prstGeom prst="ellipse">
            <a:avLst/>
          </a:prstGeom>
          <a:solidFill>
            <a:srgbClr val="F74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solidFill>
                  <a:schemeClr val="tx1"/>
                </a:solidFill>
              </a:rPr>
              <a:t>3</a:t>
            </a:r>
            <a:endParaRPr lang="en-US" sz="1800" b="1" dirty="0">
              <a:solidFill>
                <a:schemeClr val="tx1"/>
              </a:solidFill>
            </a:endParaRPr>
          </a:p>
        </p:txBody>
      </p:sp>
    </p:spTree>
    <p:custDataLst>
      <p:tags r:id="rId1"/>
    </p:custDataLst>
    <p:extLst>
      <p:ext uri="{BB962C8B-B14F-4D97-AF65-F5344CB8AC3E}">
        <p14:creationId xmlns:p14="http://schemas.microsoft.com/office/powerpoint/2010/main" val="1535374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886661E1-94D3-7F4D-86F1-00D5412618FA}"/>
              </a:ext>
            </a:extLst>
          </p:cNvPr>
          <p:cNvSpPr txBox="1"/>
          <p:nvPr/>
        </p:nvSpPr>
        <p:spPr>
          <a:xfrm>
            <a:off x="148593" y="316619"/>
            <a:ext cx="6611112" cy="5172468"/>
          </a:xfrm>
          <a:prstGeom prst="roundRect">
            <a:avLst>
              <a:gd name="adj" fmla="val 7439"/>
            </a:avLst>
          </a:prstGeom>
          <a:noFill/>
        </p:spPr>
        <p:txBody>
          <a:bodyPr wrap="square" rtlCol="0">
            <a:spAutoFit/>
          </a:bodyPr>
          <a:lstStyle/>
          <a:p>
            <a:pPr algn="just">
              <a:lnSpc>
                <a:spcPct val="123000"/>
              </a:lnSpc>
            </a:pPr>
            <a:r>
              <a:rPr lang="vi-VN" sz="1600" dirty="0">
                <a:latin typeface="UTM Avo" panose="02040603050506020204" pitchFamily="18" charset="0"/>
                <a:ea typeface="Calibri" panose="020F0502020204030204" pitchFamily="34" charset="0"/>
              </a:rPr>
              <a:t>         Mùa xuân! Mỗi khi hoạ mi cất lên những tiếng hát vang lừng, mọi vật như có sự thay đổi kì diệu.</a:t>
            </a:r>
          </a:p>
          <a:p>
            <a:pPr algn="just">
              <a:lnSpc>
                <a:spcPct val="123000"/>
              </a:lnSpc>
            </a:pPr>
            <a:r>
              <a:rPr lang="vi-VN" sz="1600" dirty="0">
                <a:latin typeface="UTM Avo" panose="02040603050506020204" pitchFamily="18" charset="0"/>
                <a:ea typeface="Calibri" panose="020F0502020204030204" pitchFamily="34" charset="0"/>
              </a:rPr>
              <a:t>        Trời bỗng </a:t>
            </a:r>
            <a:r>
              <a:rPr lang="vi-VN" sz="1600" dirty="0">
                <a:solidFill>
                  <a:schemeClr val="tx1"/>
                </a:solidFill>
                <a:latin typeface="UTM Avo" panose="02040603050506020204" pitchFamily="18" charset="0"/>
                <a:ea typeface="Calibri" panose="020F0502020204030204" pitchFamily="34" charset="0"/>
              </a:rPr>
              <a:t>sáng ra. Những luồng sáng chiếu qua các chùm lộc mới nhú, rực rỡ hơn. Những gợn sóng trên hồ hoà nhịp với tiếng </a:t>
            </a:r>
            <a:r>
              <a:rPr lang="vi-VN" sz="1600" dirty="0" smtClean="0">
                <a:solidFill>
                  <a:schemeClr val="tx1"/>
                </a:solidFill>
                <a:latin typeface="UTM Avo" panose="02040603050506020204" pitchFamily="18" charset="0"/>
                <a:ea typeface="Calibri" panose="020F0502020204030204" pitchFamily="34" charset="0"/>
              </a:rPr>
              <a:t>hoạ </a:t>
            </a:r>
            <a:r>
              <a:rPr lang="vi-VN" sz="1600" dirty="0">
                <a:solidFill>
                  <a:schemeClr val="tx1"/>
                </a:solidFill>
                <a:latin typeface="UTM Avo" panose="02040603050506020204" pitchFamily="18" charset="0"/>
                <a:ea typeface="Calibri" panose="020F0502020204030204" pitchFamily="34" charset="0"/>
              </a:rPr>
              <a:t>mi hót, lấp lánh thêm. Da trời bỗng xanh hơn, những làn mây trắng trắng hơn, xốp hơn, trôi nhẹ nhàng hơn. Các loài hoa nghe tiếng hót trong suốt của hoạ mi chợt bừng giấc, xoè những cánh hoa đẹp, bày đủ các màu sắc xanh tươi. Tiếng hót dìu dặt của hoạ mi giục các loài chim dạo lên những khúc nhạc tưng bừng, ngợi ca núi sông đổi mới.</a:t>
            </a:r>
          </a:p>
          <a:p>
            <a:pPr algn="just">
              <a:lnSpc>
                <a:spcPct val="123000"/>
              </a:lnSpc>
            </a:pPr>
            <a:r>
              <a:rPr lang="vi-VN" sz="1600" dirty="0">
                <a:solidFill>
                  <a:schemeClr val="tx1"/>
                </a:solidFill>
                <a:latin typeface="UTM Avo" panose="02040603050506020204" pitchFamily="18" charset="0"/>
                <a:ea typeface="Calibri" panose="020F0502020204030204" pitchFamily="34" charset="0"/>
              </a:rPr>
              <a:t>        Chim, mây, nước và hoa đều cho rằng tiếng hót kì diệu của hoạ mi đã làm cho tất cả bừng tỉnh giấc… Hoạ mi thấy lòng vui sướng, cố hót hay hơn.</a:t>
            </a:r>
          </a:p>
          <a:p>
            <a:pPr algn="r">
              <a:lnSpc>
                <a:spcPct val="123000"/>
              </a:lnSpc>
            </a:pPr>
            <a:r>
              <a:rPr lang="vi-VN" sz="1600" dirty="0">
                <a:solidFill>
                  <a:schemeClr val="tx1"/>
                </a:solidFill>
                <a:latin typeface="UTM Avo" panose="02040603050506020204" pitchFamily="18" charset="0"/>
                <a:ea typeface="Calibri" panose="020F0502020204030204" pitchFamily="34" charset="0"/>
              </a:rPr>
              <a:t>			</a:t>
            </a:r>
            <a:r>
              <a:rPr lang="vi-VN" sz="1600" dirty="0">
                <a:latin typeface="UTM Avo" panose="02040603050506020204" pitchFamily="18" charset="0"/>
                <a:ea typeface="Calibri" panose="020F0502020204030204" pitchFamily="34" charset="0"/>
              </a:rPr>
              <a:t>	(Theo Võ Quảng)</a:t>
            </a:r>
          </a:p>
          <a:p>
            <a:pPr lvl="0" algn="just">
              <a:lnSpc>
                <a:spcPct val="123000"/>
              </a:lnSpc>
            </a:pPr>
            <a:r>
              <a:rPr lang="x-none" sz="1600" dirty="0">
                <a:latin typeface="UTM Avo" panose="02040603050506020204" pitchFamily="18" charset="0"/>
              </a:rPr>
              <a:t>      </a:t>
            </a:r>
          </a:p>
        </p:txBody>
      </p:sp>
      <p:sp>
        <p:nvSpPr>
          <p:cNvPr id="11" name="TextBox 10">
            <a:extLst>
              <a:ext uri="{FF2B5EF4-FFF2-40B4-BE49-F238E27FC236}">
                <a16:creationId xmlns:a16="http://schemas.microsoft.com/office/drawing/2014/main" xmlns="" id="{83C8FAFC-C1D0-49BB-A45E-D744951A028F}"/>
              </a:ext>
            </a:extLst>
          </p:cNvPr>
          <p:cNvSpPr txBox="1"/>
          <p:nvPr/>
        </p:nvSpPr>
        <p:spPr>
          <a:xfrm>
            <a:off x="2052241" y="-11172"/>
            <a:ext cx="2753517" cy="494110"/>
          </a:xfrm>
          <a:prstGeom prst="rect">
            <a:avLst/>
          </a:prstGeom>
          <a:noFill/>
        </p:spPr>
        <p:txBody>
          <a:bodyPr wrap="square" rtlCol="0">
            <a:spAutoFit/>
          </a:bodyPr>
          <a:lstStyle/>
          <a:p>
            <a:pPr algn="ctr">
              <a:lnSpc>
                <a:spcPct val="150000"/>
              </a:lnSpc>
            </a:pPr>
            <a:r>
              <a:rPr lang="vi-VN" sz="2000" b="1" dirty="0">
                <a:solidFill>
                  <a:srgbClr val="FF0000"/>
                </a:solidFill>
                <a:latin typeface="UTM Avo" panose="02040603050506020204" pitchFamily="18" charset="0"/>
              </a:rPr>
              <a:t>Hoạ mi hót</a:t>
            </a:r>
            <a:endParaRPr lang="en-US" sz="2000" b="1" dirty="0">
              <a:solidFill>
                <a:srgbClr val="FF0000"/>
              </a:solidFill>
              <a:latin typeface="UTM Avo" panose="02040603050506020204" pitchFamily="18" charset="0"/>
            </a:endParaRPr>
          </a:p>
        </p:txBody>
      </p:sp>
      <p:sp>
        <p:nvSpPr>
          <p:cNvPr id="15" name="Cloud 14">
            <a:extLst>
              <a:ext uri="{FF2B5EF4-FFF2-40B4-BE49-F238E27FC236}">
                <a16:creationId xmlns:a16="http://schemas.microsoft.com/office/drawing/2014/main" xmlns="" id="{0271F221-4D5E-49DF-A980-0905C56925B9}"/>
              </a:ext>
            </a:extLst>
          </p:cNvPr>
          <p:cNvSpPr/>
          <p:nvPr/>
        </p:nvSpPr>
        <p:spPr>
          <a:xfrm>
            <a:off x="1890696" y="4690501"/>
            <a:ext cx="2421538" cy="401044"/>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dirty="0" err="1">
                <a:solidFill>
                  <a:schemeClr val="tx1"/>
                </a:solidFill>
              </a:rPr>
              <a:t>Đ</a:t>
            </a:r>
            <a:r>
              <a:rPr lang="en-US" sz="2000" dirty="0" err="1" smtClean="0">
                <a:solidFill>
                  <a:schemeClr val="tx1"/>
                </a:solidFill>
              </a:rPr>
              <a:t>ọc</a:t>
            </a:r>
            <a:r>
              <a:rPr lang="en-US" sz="2000" dirty="0" smtClean="0">
                <a:solidFill>
                  <a:schemeClr val="tx1"/>
                </a:solidFill>
              </a:rPr>
              <a:t> </a:t>
            </a:r>
            <a:r>
              <a:rPr lang="en-US" sz="2000" dirty="0" err="1" smtClean="0">
                <a:solidFill>
                  <a:schemeClr val="tx1"/>
                </a:solidFill>
              </a:rPr>
              <a:t>cả</a:t>
            </a:r>
            <a:r>
              <a:rPr lang="en-US" sz="2000" dirty="0" smtClean="0">
                <a:solidFill>
                  <a:schemeClr val="tx1"/>
                </a:solidFill>
              </a:rPr>
              <a:t> </a:t>
            </a:r>
            <a:r>
              <a:rPr lang="en-US" sz="2000" dirty="0" err="1" smtClean="0">
                <a:solidFill>
                  <a:schemeClr val="tx1"/>
                </a:solidFill>
              </a:rPr>
              <a:t>bài</a:t>
            </a:r>
            <a:r>
              <a:rPr lang="en-US" sz="2000" dirty="0" smtClean="0">
                <a:solidFill>
                  <a:schemeClr val="tx1"/>
                </a:solidFill>
              </a:rPr>
              <a:t>.</a:t>
            </a:r>
            <a:endParaRPr lang="en-US" sz="2000" dirty="0">
              <a:solidFill>
                <a:schemeClr val="tx1"/>
              </a:solidFill>
            </a:endParaRPr>
          </a:p>
        </p:txBody>
      </p:sp>
      <p:sp>
        <p:nvSpPr>
          <p:cNvPr id="10" name="Oval 9"/>
          <p:cNvSpPr/>
          <p:nvPr/>
        </p:nvSpPr>
        <p:spPr>
          <a:xfrm>
            <a:off x="482056" y="487953"/>
            <a:ext cx="266090" cy="260193"/>
          </a:xfrm>
          <a:prstGeom prst="ellipse">
            <a:avLst/>
          </a:prstGeom>
          <a:solidFill>
            <a:srgbClr val="F74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solidFill>
                  <a:schemeClr val="tx1"/>
                </a:solidFill>
              </a:rPr>
              <a:t>1</a:t>
            </a:r>
            <a:endParaRPr lang="en-US" sz="1800" b="1" dirty="0">
              <a:solidFill>
                <a:schemeClr val="tx1"/>
              </a:solidFill>
            </a:endParaRPr>
          </a:p>
        </p:txBody>
      </p:sp>
      <p:sp>
        <p:nvSpPr>
          <p:cNvPr id="8" name="Oval 7"/>
          <p:cNvSpPr/>
          <p:nvPr/>
        </p:nvSpPr>
        <p:spPr>
          <a:xfrm>
            <a:off x="482056" y="1090625"/>
            <a:ext cx="266090" cy="260193"/>
          </a:xfrm>
          <a:prstGeom prst="ellipse">
            <a:avLst/>
          </a:prstGeom>
          <a:solidFill>
            <a:srgbClr val="F74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tx1"/>
                </a:solidFill>
              </a:rPr>
              <a:t>2</a:t>
            </a:r>
          </a:p>
        </p:txBody>
      </p:sp>
      <p:sp>
        <p:nvSpPr>
          <p:cNvPr id="9" name="Oval 8"/>
          <p:cNvSpPr/>
          <p:nvPr/>
        </p:nvSpPr>
        <p:spPr>
          <a:xfrm>
            <a:off x="473703" y="3792262"/>
            <a:ext cx="266090" cy="260193"/>
          </a:xfrm>
          <a:prstGeom prst="ellipse">
            <a:avLst/>
          </a:prstGeom>
          <a:solidFill>
            <a:srgbClr val="F7446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solidFill>
                  <a:schemeClr val="tx1"/>
                </a:solidFill>
              </a:rPr>
              <a:t>3</a:t>
            </a:r>
            <a:endParaRPr lang="en-US" sz="1800" b="1" dirty="0">
              <a:solidFill>
                <a:schemeClr val="tx1"/>
              </a:solidFill>
            </a:endParaRPr>
          </a:p>
        </p:txBody>
      </p:sp>
    </p:spTree>
    <p:custDataLst>
      <p:tags r:id="rId1"/>
    </p:custDataLst>
    <p:extLst>
      <p:ext uri="{BB962C8B-B14F-4D97-AF65-F5344CB8AC3E}">
        <p14:creationId xmlns:p14="http://schemas.microsoft.com/office/powerpoint/2010/main" val="3325303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extBox 12">
            <a:extLst>
              <a:ext uri="{FF2B5EF4-FFF2-40B4-BE49-F238E27FC236}">
                <a16:creationId xmlns="" xmlns:a16="http://schemas.microsoft.com/office/drawing/2014/main" id="{4FEA66F5-FD50-4DD8-AB4A-C54262D6B7D9}"/>
              </a:ext>
            </a:extLst>
          </p:cNvPr>
          <p:cNvSpPr txBox="1"/>
          <p:nvPr/>
        </p:nvSpPr>
        <p:spPr>
          <a:xfrm>
            <a:off x="1564664" y="1685560"/>
            <a:ext cx="1500545" cy="365947"/>
          </a:xfrm>
          <a:prstGeom prst="rect">
            <a:avLst/>
          </a:prstGeom>
          <a:noFill/>
        </p:spPr>
        <p:txBody>
          <a:bodyPr wrap="square" lIns="57607" tIns="28804" rIns="57607" bIns="28804">
            <a:spAutoFit/>
          </a:bodyPr>
          <a:lstStyle/>
          <a:p>
            <a:pPr defTabSz="576072" fontAlgn="base">
              <a:lnSpc>
                <a:spcPct val="125000"/>
              </a:lnSpc>
              <a:spcBef>
                <a:spcPct val="0"/>
              </a:spcBef>
              <a:spcAft>
                <a:spcPct val="0"/>
              </a:spcAft>
              <a:buClrTx/>
              <a:defRPr/>
            </a:pPr>
            <a:r>
              <a:rPr lang="en-US" sz="1600" b="1" kern="1200" dirty="0">
                <a:solidFill>
                  <a:srgbClr val="000000">
                    <a:lumMod val="95000"/>
                    <a:lumOff val="5000"/>
                  </a:srgbClr>
                </a:solidFill>
                <a:latin typeface="HP001 4H" panose="020B0603050302020204" pitchFamily="34" charset="0"/>
                <a:ea typeface="+mn-ea"/>
                <a:cs typeface="Times New Roman" pitchFamily="18" charset="0"/>
              </a:rPr>
              <a:t> </a:t>
            </a:r>
            <a:endParaRPr lang="en-US" sz="1600" b="1" kern="1200" dirty="0">
              <a:solidFill>
                <a:srgbClr val="000000">
                  <a:lumMod val="95000"/>
                  <a:lumOff val="5000"/>
                </a:srgbClr>
              </a:solidFill>
              <a:latin typeface="HP001 4 hàng" panose="020B0603050302020204" pitchFamily="34" charset="-93"/>
              <a:ea typeface="+mn-ea"/>
              <a:cs typeface="Times New Roman" pitchFamily="18" charset="0"/>
            </a:endParaRPr>
          </a:p>
        </p:txBody>
      </p:sp>
      <p:grpSp>
        <p:nvGrpSpPr>
          <p:cNvPr id="11" name="Group 10"/>
          <p:cNvGrpSpPr/>
          <p:nvPr/>
        </p:nvGrpSpPr>
        <p:grpSpPr>
          <a:xfrm>
            <a:off x="2058236" y="1404849"/>
            <a:ext cx="3697744" cy="1598392"/>
            <a:chOff x="2744315" y="1595348"/>
            <a:chExt cx="4326579" cy="1598392"/>
          </a:xfrm>
          <a:solidFill>
            <a:schemeClr val="accent1">
              <a:lumMod val="40000"/>
              <a:lumOff val="60000"/>
            </a:schemeClr>
          </a:solidFill>
        </p:grpSpPr>
        <p:sp>
          <p:nvSpPr>
            <p:cNvPr id="12" name="Right Arrow 11"/>
            <p:cNvSpPr/>
            <p:nvPr/>
          </p:nvSpPr>
          <p:spPr>
            <a:xfrm>
              <a:off x="2744315" y="1595348"/>
              <a:ext cx="4326579" cy="1598392"/>
            </a:xfrm>
            <a:prstGeom prst="rightArrow">
              <a:avLst>
                <a:gd name="adj1" fmla="val 58172"/>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988751" y="2040601"/>
              <a:ext cx="3699849" cy="600164"/>
            </a:xfrm>
            <a:prstGeom prst="rect">
              <a:avLst/>
            </a:prstGeom>
            <a:grpFill/>
          </p:spPr>
          <p:txBody>
            <a:bodyPr wrap="square" rtlCol="0">
              <a:spAutoFit/>
            </a:bodyPr>
            <a:lstStyle/>
            <a:p>
              <a:r>
                <a:rPr lang="en-US" sz="3300" b="1" dirty="0" err="1">
                  <a:solidFill>
                    <a:srgbClr val="0418AC"/>
                  </a:solidFill>
                </a:rPr>
                <a:t>Trả</a:t>
              </a:r>
              <a:r>
                <a:rPr lang="en-US" sz="3300" b="1" dirty="0">
                  <a:solidFill>
                    <a:srgbClr val="0418AC"/>
                  </a:solidFill>
                </a:rPr>
                <a:t> </a:t>
              </a:r>
              <a:r>
                <a:rPr lang="en-US" sz="3300" b="1" dirty="0" err="1">
                  <a:solidFill>
                    <a:srgbClr val="0418AC"/>
                  </a:solidFill>
                </a:rPr>
                <a:t>lời</a:t>
              </a:r>
              <a:r>
                <a:rPr lang="en-US" sz="3300" b="1" dirty="0">
                  <a:solidFill>
                    <a:srgbClr val="0418AC"/>
                  </a:solidFill>
                </a:rPr>
                <a:t> </a:t>
              </a:r>
              <a:r>
                <a:rPr lang="en-US" sz="3300" b="1" dirty="0" err="1">
                  <a:solidFill>
                    <a:srgbClr val="0418AC"/>
                  </a:solidFill>
                </a:rPr>
                <a:t>câu</a:t>
              </a:r>
              <a:r>
                <a:rPr lang="en-US" sz="3300" b="1" dirty="0">
                  <a:solidFill>
                    <a:srgbClr val="0418AC"/>
                  </a:solidFill>
                </a:rPr>
                <a:t> </a:t>
              </a:r>
              <a:r>
                <a:rPr lang="en-US" sz="3300" b="1" dirty="0" err="1">
                  <a:solidFill>
                    <a:srgbClr val="0418AC"/>
                  </a:solidFill>
                </a:rPr>
                <a:t>hỏi</a:t>
              </a:r>
              <a:endParaRPr lang="en-US" sz="3300" b="1" dirty="0">
                <a:solidFill>
                  <a:srgbClr val="0418AC"/>
                </a:solidFill>
              </a:endParaRPr>
            </a:p>
          </p:txBody>
        </p:sp>
      </p:grpSp>
      <p:grpSp>
        <p:nvGrpSpPr>
          <p:cNvPr id="15" name="Group 14"/>
          <p:cNvGrpSpPr/>
          <p:nvPr/>
        </p:nvGrpSpPr>
        <p:grpSpPr>
          <a:xfrm>
            <a:off x="1280530" y="1591489"/>
            <a:ext cx="881840" cy="1225112"/>
            <a:chOff x="2210284" y="3447251"/>
            <a:chExt cx="826089" cy="809063"/>
          </a:xfrm>
        </p:grpSpPr>
        <p:sp>
          <p:nvSpPr>
            <p:cNvPr id="18" name="Oval 17"/>
            <p:cNvSpPr/>
            <p:nvPr/>
          </p:nvSpPr>
          <p:spPr>
            <a:xfrm>
              <a:off x="2210284" y="3447251"/>
              <a:ext cx="826089" cy="809063"/>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9968" b="89711" l="0" r="100000">
                          <a14:foregroundMark x1="35577" y1="42765" x2="35577" y2="42765"/>
                          <a14:foregroundMark x1="55769" y1="72347" x2="55769" y2="72347"/>
                          <a14:foregroundMark x1="67308" y1="79421" x2="67308" y2="79421"/>
                          <a14:foregroundMark x1="63702" y1="76849" x2="63702" y2="76849"/>
                          <a14:foregroundMark x1="75962" y1="80064" x2="75962" y2="80064"/>
                          <a14:foregroundMark x1="77885" y1="72026" x2="77885" y2="72026"/>
                          <a14:foregroundMark x1="81971" y1="64952" x2="81971" y2="64952"/>
                          <a14:foregroundMark x1="84375" y1="60129" x2="84375" y2="60129"/>
                          <a14:foregroundMark x1="87981" y1="55949" x2="87981" y2="55949"/>
                          <a14:foregroundMark x1="90625" y1="52412" x2="90625" y2="52412"/>
                          <a14:foregroundMark x1="77163" y1="75884" x2="77163" y2="75884"/>
                          <a14:foregroundMark x1="73077" y1="84887" x2="73077" y2="84887"/>
                          <a14:foregroundMark x1="71394" y1="81350" x2="71394" y2="81350"/>
                          <a14:foregroundMark x1="68510" y1="77492" x2="68510" y2="77492"/>
                          <a14:foregroundMark x1="64423" y1="73312" x2="64423" y2="73312"/>
                          <a14:foregroundMark x1="60577" y1="70740" x2="60577" y2="70740"/>
                          <a14:foregroundMark x1="56010" y1="66559" x2="56010" y2="66559"/>
                          <a14:foregroundMark x1="48798" y1="69132" x2="48798" y2="69132"/>
                          <a14:foregroundMark x1="45192" y1="73312" x2="45192" y2="73312"/>
                          <a14:foregroundMark x1="42067" y1="74277" x2="42067" y2="74277"/>
                          <a14:foregroundMark x1="45192" y1="70740" x2="45192" y2="70740"/>
                          <a14:foregroundMark x1="48317" y1="71704" x2="48317" y2="71704"/>
                          <a14:foregroundMark x1="34135" y1="71704" x2="34135" y2="71704"/>
                          <a14:foregroundMark x1="30288" y1="68810" x2="30288" y2="68810"/>
                          <a14:foregroundMark x1="24760" y1="65273" x2="24760" y2="65273"/>
                          <a14:foregroundMark x1="20433" y1="65273" x2="20433" y2="65273"/>
                          <a14:foregroundMark x1="16106" y1="64952" x2="16106" y2="64952"/>
                          <a14:foregroundMark x1="10096" y1="62379" x2="10096" y2="62379"/>
                          <a14:foregroundMark x1="8894" y1="61736" x2="8894" y2="61736"/>
                          <a14:foregroundMark x1="16827" y1="61415" x2="16827" y2="61415"/>
                          <a14:foregroundMark x1="12260" y1="60129" x2="12260" y2="60129"/>
                        </a14:backgroundRemoval>
                      </a14:imgEffect>
                    </a14:imgLayer>
                  </a14:imgProps>
                </a:ext>
                <a:ext uri="{28A0092B-C50C-407E-A947-70E740481C1C}">
                  <a14:useLocalDpi xmlns:a14="http://schemas.microsoft.com/office/drawing/2010/main" val="0"/>
                </a:ext>
              </a:extLst>
            </a:blip>
            <a:srcRect/>
            <a:stretch>
              <a:fillRect/>
            </a:stretch>
          </p:blipFill>
          <p:spPr bwMode="auto">
            <a:xfrm>
              <a:off x="2210284" y="3596128"/>
              <a:ext cx="826089" cy="617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3"/>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8" b="96222" l="9375" r="95486">
                          <a14:foregroundMark x1="52083" y1="79345" x2="52083" y2="79345"/>
                          <a14:foregroundMark x1="81597" y1="16877" x2="81597" y2="16877"/>
                        </a14:backgroundRemoval>
                      </a14:imgEffect>
                    </a14:imgLayer>
                  </a14:imgProps>
                </a:ext>
                <a:ext uri="{28A0092B-C50C-407E-A947-70E740481C1C}">
                  <a14:useLocalDpi xmlns:a14="http://schemas.microsoft.com/office/drawing/2010/main" val="0"/>
                </a:ext>
              </a:extLst>
            </a:blip>
            <a:srcRect/>
            <a:stretch>
              <a:fillRect/>
            </a:stretch>
          </p:blipFill>
          <p:spPr bwMode="auto">
            <a:xfrm>
              <a:off x="2443204" y="3530924"/>
              <a:ext cx="360247" cy="496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1"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922" r="98618">
                        <a14:foregroundMark x1="50230" y1="79585" x2="50230" y2="79585"/>
                        <a14:foregroundMark x1="48387" y1="78547" x2="48387" y2="78547"/>
                        <a14:foregroundMark x1="47005" y1="76471" x2="47005" y2="76471"/>
                        <a14:foregroundMark x1="47926" y1="73702" x2="47926" y2="73702"/>
                        <a14:foregroundMark x1="52535" y1="80277" x2="52535" y2="80277"/>
                        <a14:foregroundMark x1="54839" y1="78201" x2="54839" y2="78201"/>
                        <a14:foregroundMark x1="56221" y1="77163" x2="56221" y2="77163"/>
                        <a14:foregroundMark x1="19355" y1="68512" x2="19355" y2="68512"/>
                        <a14:foregroundMark x1="17972" y1="70588" x2="17972" y2="70588"/>
                        <a14:foregroundMark x1="17972" y1="71280" x2="17972" y2="71280"/>
                        <a14:foregroundMark x1="18433" y1="73010" x2="18433" y2="73010"/>
                        <a14:foregroundMark x1="20737" y1="72318" x2="20737" y2="72318"/>
                        <a14:foregroundMark x1="23502" y1="71280" x2="23502" y2="71280"/>
                        <a14:foregroundMark x1="11060" y1="66436" x2="11060" y2="66436"/>
                        <a14:foregroundMark x1="16590" y1="67820" x2="16590" y2="67820"/>
                        <a14:foregroundMark x1="16129" y1="65398" x2="16129" y2="65398"/>
                        <a14:foregroundMark x1="15207" y1="73010" x2="15207" y2="73010"/>
                        <a14:foregroundMark x1="13364" y1="69896" x2="13364" y2="69896"/>
                        <a14:foregroundMark x1="73272" y1="75433" x2="73272" y2="75433"/>
                        <a14:foregroundMark x1="71429" y1="73010" x2="71429" y2="73010"/>
                        <a14:foregroundMark x1="69124" y1="70934" x2="69124" y2="70934"/>
                        <a14:foregroundMark x1="69124" y1="69896" x2="69124" y2="69896"/>
                        <a14:foregroundMark x1="70507" y1="74740" x2="70507" y2="74740"/>
                        <a14:foregroundMark x1="70046" y1="77163" x2="70046" y2="77163"/>
                      </a14:backgroundRemoval>
                    </a14:imgEffect>
                  </a14:imgLayer>
                </a14:imgProps>
              </a:ext>
              <a:ext uri="{28A0092B-C50C-407E-A947-70E740481C1C}">
                <a14:useLocalDpi xmlns:a14="http://schemas.microsoft.com/office/drawing/2010/main" val="0"/>
              </a:ext>
            </a:extLst>
          </a:blip>
          <a:srcRect/>
          <a:stretch>
            <a:fillRect/>
          </a:stretch>
        </p:blipFill>
        <p:spPr bwMode="auto">
          <a:xfrm>
            <a:off x="322572" y="2815349"/>
            <a:ext cx="1187830" cy="2109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6614" b="97884" l="1733" r="97525"/>
                    </a14:imgEffect>
                  </a14:imgLayer>
                </a14:imgProps>
              </a:ext>
              <a:ext uri="{28A0092B-C50C-407E-A947-70E740481C1C}">
                <a14:useLocalDpi xmlns:a14="http://schemas.microsoft.com/office/drawing/2010/main" val="0"/>
              </a:ext>
            </a:extLst>
          </a:blip>
          <a:srcRect/>
          <a:stretch>
            <a:fillRect/>
          </a:stretch>
        </p:blipFill>
        <p:spPr bwMode="auto">
          <a:xfrm>
            <a:off x="5015541" y="2654488"/>
            <a:ext cx="1842459" cy="229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4341392"/>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886661E1-94D3-7F4D-86F1-00D5412618FA}"/>
              </a:ext>
            </a:extLst>
          </p:cNvPr>
          <p:cNvSpPr txBox="1"/>
          <p:nvPr/>
        </p:nvSpPr>
        <p:spPr>
          <a:xfrm>
            <a:off x="148593" y="794605"/>
            <a:ext cx="6611112" cy="3281144"/>
          </a:xfrm>
          <a:prstGeom prst="roundRect">
            <a:avLst>
              <a:gd name="adj" fmla="val 7439"/>
            </a:avLst>
          </a:prstGeom>
          <a:noFill/>
        </p:spPr>
        <p:txBody>
          <a:bodyPr wrap="square" rtlCol="0">
            <a:spAutoFit/>
          </a:bodyPr>
          <a:lstStyle/>
          <a:p>
            <a:pPr algn="just">
              <a:lnSpc>
                <a:spcPct val="123000"/>
              </a:lnSpc>
            </a:pPr>
            <a:r>
              <a:rPr lang="en-US" sz="1600" dirty="0" smtClean="0">
                <a:latin typeface="UTM Avo" panose="02040603050506020204" pitchFamily="18" charset="0"/>
                <a:ea typeface="Calibri" panose="020F0502020204030204" pitchFamily="34" charset="0"/>
              </a:rPr>
              <a:t>            </a:t>
            </a:r>
            <a:r>
              <a:rPr lang="vi-VN" sz="1800" dirty="0" smtClean="0">
                <a:latin typeface="UTM Avo" panose="02040603050506020204" pitchFamily="18" charset="0"/>
                <a:ea typeface="Calibri" panose="020F0502020204030204" pitchFamily="34" charset="0"/>
              </a:rPr>
              <a:t>Trời </a:t>
            </a:r>
            <a:r>
              <a:rPr lang="vi-VN" sz="1800" dirty="0">
                <a:latin typeface="UTM Avo" panose="02040603050506020204" pitchFamily="18" charset="0"/>
                <a:ea typeface="Calibri" panose="020F0502020204030204" pitchFamily="34" charset="0"/>
              </a:rPr>
              <a:t>bỗng </a:t>
            </a:r>
            <a:r>
              <a:rPr lang="vi-VN" sz="1800" dirty="0">
                <a:solidFill>
                  <a:schemeClr val="tx1"/>
                </a:solidFill>
                <a:latin typeface="UTM Avo" panose="02040603050506020204" pitchFamily="18" charset="0"/>
                <a:ea typeface="Calibri" panose="020F0502020204030204" pitchFamily="34" charset="0"/>
              </a:rPr>
              <a:t>sáng ra. Những luồng sáng chiếu qua các chùm lộc mới nhú, rực rỡ hơn. Những gợn sóng trên hồ hoà nhịp với tiếng </a:t>
            </a:r>
            <a:r>
              <a:rPr lang="vi-VN" sz="1800" dirty="0" smtClean="0">
                <a:solidFill>
                  <a:schemeClr val="tx1"/>
                </a:solidFill>
                <a:latin typeface="UTM Avo" panose="02040603050506020204" pitchFamily="18" charset="0"/>
                <a:ea typeface="Calibri" panose="020F0502020204030204" pitchFamily="34" charset="0"/>
              </a:rPr>
              <a:t>hoạ </a:t>
            </a:r>
            <a:r>
              <a:rPr lang="vi-VN" sz="1800" dirty="0">
                <a:solidFill>
                  <a:schemeClr val="tx1"/>
                </a:solidFill>
                <a:latin typeface="UTM Avo" panose="02040603050506020204" pitchFamily="18" charset="0"/>
                <a:ea typeface="Calibri" panose="020F0502020204030204" pitchFamily="34" charset="0"/>
              </a:rPr>
              <a:t>mi hót, lấp lánh thêm. Da trời bỗng xanh hơn, những làn mây trắng trắng hơn, xốp hơn, trôi nhẹ nhàng hơn. Các loài hoa nghe tiếng hót trong suốt của hoạ mi chợt bừng giấc, xoè những cánh hoa đẹp, bày đủ các màu sắc xanh tươi. Tiếng hót dìu dặt của hoạ mi giục các loài chim dạo lên những khúc nhạc tưng bừng, ngợi ca núi sông đổi mới</a:t>
            </a:r>
            <a:r>
              <a:rPr lang="vi-VN" sz="1800" dirty="0" smtClean="0">
                <a:solidFill>
                  <a:schemeClr val="tx1"/>
                </a:solidFill>
                <a:latin typeface="UTM Avo" panose="02040603050506020204" pitchFamily="18" charset="0"/>
                <a:ea typeface="Calibri" panose="020F0502020204030204" pitchFamily="34" charset="0"/>
              </a:rPr>
              <a:t>.</a:t>
            </a:r>
            <a:endParaRPr lang="vi-VN" sz="1800" dirty="0">
              <a:solidFill>
                <a:schemeClr val="tx1"/>
              </a:solidFill>
              <a:latin typeface="UTM Avo" panose="02040603050506020204" pitchFamily="18" charset="0"/>
              <a:ea typeface="Calibri" panose="020F0502020204030204" pitchFamily="34" charset="0"/>
            </a:endParaRPr>
          </a:p>
        </p:txBody>
      </p:sp>
      <p:sp>
        <p:nvSpPr>
          <p:cNvPr id="12" name="TextBox 11">
            <a:extLst>
              <a:ext uri="{FF2B5EF4-FFF2-40B4-BE49-F238E27FC236}">
                <a16:creationId xmlns:a16="http://schemas.microsoft.com/office/drawing/2014/main" xmlns="" id="{B600F577-F819-4602-BCEB-985221633540}"/>
              </a:ext>
            </a:extLst>
          </p:cNvPr>
          <p:cNvSpPr txBox="1"/>
          <p:nvPr/>
        </p:nvSpPr>
        <p:spPr>
          <a:xfrm>
            <a:off x="148592" y="0"/>
            <a:ext cx="6709407" cy="864532"/>
          </a:xfrm>
          <a:prstGeom prst="rect">
            <a:avLst/>
          </a:prstGeom>
          <a:noFill/>
        </p:spPr>
        <p:txBody>
          <a:bodyPr wrap="square" rtlCol="0">
            <a:spAutoFit/>
          </a:bodyPr>
          <a:lstStyle/>
          <a:p>
            <a:pPr algn="just">
              <a:lnSpc>
                <a:spcPct val="150000"/>
              </a:lnSpc>
            </a:pPr>
            <a:r>
              <a:rPr lang="en-US" sz="1800" b="1" dirty="0" smtClean="0">
                <a:solidFill>
                  <a:srgbClr val="FF0000"/>
                </a:solidFill>
                <a:latin typeface="UTM Avo" panose="02040603050506020204" pitchFamily="18" charset="0"/>
              </a:rPr>
              <a:t>1. </a:t>
            </a:r>
            <a:r>
              <a:rPr lang="vi-VN" sz="1800" b="1" dirty="0" smtClean="0">
                <a:solidFill>
                  <a:srgbClr val="0070C0"/>
                </a:solidFill>
                <a:latin typeface="UTM Avo" panose="02040603050506020204" pitchFamily="18" charset="0"/>
              </a:rPr>
              <a:t>Tiếng </a:t>
            </a:r>
            <a:r>
              <a:rPr lang="vi-VN" sz="1800" b="1" dirty="0">
                <a:solidFill>
                  <a:srgbClr val="0070C0"/>
                </a:solidFill>
                <a:latin typeface="UTM Avo" panose="02040603050506020204" pitchFamily="18" charset="0"/>
              </a:rPr>
              <a:t>hót kì diệu của hoạ mi đã làm cho những sự vật </a:t>
            </a:r>
            <a:r>
              <a:rPr lang="vi-VN" sz="1800" b="1" dirty="0" smtClean="0">
                <a:solidFill>
                  <a:srgbClr val="0070C0"/>
                </a:solidFill>
                <a:latin typeface="UTM Avo" panose="02040603050506020204" pitchFamily="18" charset="0"/>
              </a:rPr>
              <a:t>trên </a:t>
            </a:r>
            <a:r>
              <a:rPr lang="vi-VN" sz="1800" b="1" dirty="0">
                <a:solidFill>
                  <a:srgbClr val="0070C0"/>
                </a:solidFill>
                <a:latin typeface="UTM Avo" panose="02040603050506020204" pitchFamily="18" charset="0"/>
              </a:rPr>
              <a:t>bầu trời thay đổi như thế nào?</a:t>
            </a:r>
          </a:p>
        </p:txBody>
      </p:sp>
      <p:pic>
        <p:nvPicPr>
          <p:cNvPr id="13" name="Picture 12">
            <a:extLst>
              <a:ext uri="{FF2B5EF4-FFF2-40B4-BE49-F238E27FC236}">
                <a16:creationId xmlns:a16="http://schemas.microsoft.com/office/drawing/2014/main" xmlns="" id="{649EB6D9-57A4-DF4C-A943-78FC2D09D038}"/>
              </a:ext>
            </a:extLst>
          </p:cNvPr>
          <p:cNvPicPr>
            <a:picLocks noChangeAspect="1"/>
          </p:cNvPicPr>
          <p:nvPr/>
        </p:nvPicPr>
        <p:blipFill>
          <a:blip r:embed="rId4">
            <a:clrChange>
              <a:clrFrom>
                <a:srgbClr val="FBFFFF"/>
              </a:clrFrom>
              <a:clrTo>
                <a:srgbClr val="FBFFFF">
                  <a:alpha val="0"/>
                </a:srgbClr>
              </a:clrTo>
            </a:clrChange>
          </a:blip>
          <a:stretch>
            <a:fillRect/>
          </a:stretch>
        </p:blipFill>
        <p:spPr>
          <a:xfrm>
            <a:off x="4270047" y="3919824"/>
            <a:ext cx="2167944" cy="1290054"/>
          </a:xfrm>
          <a:prstGeom prst="round2SameRect">
            <a:avLst>
              <a:gd name="adj1" fmla="val 0"/>
              <a:gd name="adj2" fmla="val 39412"/>
            </a:avLst>
          </a:prstGeom>
        </p:spPr>
      </p:pic>
      <p:cxnSp>
        <p:nvCxnSpPr>
          <p:cNvPr id="3" name="Straight Connector 2"/>
          <p:cNvCxnSpPr/>
          <p:nvPr/>
        </p:nvCxnSpPr>
        <p:spPr>
          <a:xfrm>
            <a:off x="1007918" y="1194955"/>
            <a:ext cx="1995055" cy="1039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69227" y="1205347"/>
            <a:ext cx="3356264" cy="1039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27313" y="1548247"/>
            <a:ext cx="379787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870863" y="1870366"/>
            <a:ext cx="70658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7704" y="2223656"/>
            <a:ext cx="175086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293792" y="2223656"/>
            <a:ext cx="369137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6203372" y="2223656"/>
            <a:ext cx="37407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37704" y="2545774"/>
            <a:ext cx="37407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882187" y="2545774"/>
            <a:ext cx="2214304"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4036004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par>
                                <p:cTn id="22" presetID="53" presetClass="entr" presetSubtype="16"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animEffect transition="in" filter="fade">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p:cTn id="31" dur="500" fill="hold"/>
                                        <p:tgtEl>
                                          <p:spTgt spid="18"/>
                                        </p:tgtEl>
                                        <p:attrNameLst>
                                          <p:attrName>ppt_w</p:attrName>
                                        </p:attrNameLst>
                                      </p:cBhvr>
                                      <p:tavLst>
                                        <p:tav tm="0">
                                          <p:val>
                                            <p:fltVal val="0"/>
                                          </p:val>
                                        </p:tav>
                                        <p:tav tm="100000">
                                          <p:val>
                                            <p:strVal val="#ppt_w"/>
                                          </p:val>
                                        </p:tav>
                                      </p:tavLst>
                                    </p:anim>
                                    <p:anim calcmode="lin" valueType="num">
                                      <p:cBhvr>
                                        <p:cTn id="32" dur="500" fill="hold"/>
                                        <p:tgtEl>
                                          <p:spTgt spid="18"/>
                                        </p:tgtEl>
                                        <p:attrNameLst>
                                          <p:attrName>ppt_h</p:attrName>
                                        </p:attrNameLst>
                                      </p:cBhvr>
                                      <p:tavLst>
                                        <p:tav tm="0">
                                          <p:val>
                                            <p:fltVal val="0"/>
                                          </p:val>
                                        </p:tav>
                                        <p:tav tm="100000">
                                          <p:val>
                                            <p:strVal val="#ppt_h"/>
                                          </p:val>
                                        </p:tav>
                                      </p:tavLst>
                                    </p:anim>
                                    <p:animEffect transition="in" filter="fade">
                                      <p:cBhvr>
                                        <p:cTn id="33" dur="500"/>
                                        <p:tgtEl>
                                          <p:spTgt spid="18"/>
                                        </p:tgtEl>
                                      </p:cBhvr>
                                    </p:animEffect>
                                  </p:childTnLst>
                                </p:cTn>
                              </p:par>
                              <p:par>
                                <p:cTn id="34" presetID="53" presetClass="entr" presetSubtype="16" fill="hold" nodeType="with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p:cTn id="43" dur="500" fill="hold"/>
                                        <p:tgtEl>
                                          <p:spTgt spid="25"/>
                                        </p:tgtEl>
                                        <p:attrNameLst>
                                          <p:attrName>ppt_w</p:attrName>
                                        </p:attrNameLst>
                                      </p:cBhvr>
                                      <p:tavLst>
                                        <p:tav tm="0">
                                          <p:val>
                                            <p:fltVal val="0"/>
                                          </p:val>
                                        </p:tav>
                                        <p:tav tm="100000">
                                          <p:val>
                                            <p:strVal val="#ppt_w"/>
                                          </p:val>
                                        </p:tav>
                                      </p:tavLst>
                                    </p:anim>
                                    <p:anim calcmode="lin" valueType="num">
                                      <p:cBhvr>
                                        <p:cTn id="44" dur="500" fill="hold"/>
                                        <p:tgtEl>
                                          <p:spTgt spid="25"/>
                                        </p:tgtEl>
                                        <p:attrNameLst>
                                          <p:attrName>ppt_h</p:attrName>
                                        </p:attrNameLst>
                                      </p:cBhvr>
                                      <p:tavLst>
                                        <p:tav tm="0">
                                          <p:val>
                                            <p:fltVal val="0"/>
                                          </p:val>
                                        </p:tav>
                                        <p:tav tm="100000">
                                          <p:val>
                                            <p:strVal val="#ppt_h"/>
                                          </p:val>
                                        </p:tav>
                                      </p:tavLst>
                                    </p:anim>
                                    <p:animEffect transition="in" filter="fade">
                                      <p:cBhvr>
                                        <p:cTn id="45" dur="500"/>
                                        <p:tgtEl>
                                          <p:spTgt spid="25"/>
                                        </p:tgtEl>
                                      </p:cBhvr>
                                    </p:animEffect>
                                  </p:childTnLst>
                                </p:cTn>
                              </p:par>
                              <p:par>
                                <p:cTn id="46" presetID="53" presetClass="entr" presetSubtype="16" fill="hold" nodeType="with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p:cTn id="48" dur="500" fill="hold"/>
                                        <p:tgtEl>
                                          <p:spTgt spid="20"/>
                                        </p:tgtEl>
                                        <p:attrNameLst>
                                          <p:attrName>ppt_w</p:attrName>
                                        </p:attrNameLst>
                                      </p:cBhvr>
                                      <p:tavLst>
                                        <p:tav tm="0">
                                          <p:val>
                                            <p:fltVal val="0"/>
                                          </p:val>
                                        </p:tav>
                                        <p:tav tm="100000">
                                          <p:val>
                                            <p:strVal val="#ppt_w"/>
                                          </p:val>
                                        </p:tav>
                                      </p:tavLst>
                                    </p:anim>
                                    <p:anim calcmode="lin" valueType="num">
                                      <p:cBhvr>
                                        <p:cTn id="49" dur="500" fill="hold"/>
                                        <p:tgtEl>
                                          <p:spTgt spid="20"/>
                                        </p:tgtEl>
                                        <p:attrNameLst>
                                          <p:attrName>ppt_h</p:attrName>
                                        </p:attrNameLst>
                                      </p:cBhvr>
                                      <p:tavLst>
                                        <p:tav tm="0">
                                          <p:val>
                                            <p:fltVal val="0"/>
                                          </p:val>
                                        </p:tav>
                                        <p:tav tm="100000">
                                          <p:val>
                                            <p:strVal val="#ppt_h"/>
                                          </p:val>
                                        </p:tav>
                                      </p:tavLst>
                                    </p:anim>
                                    <p:animEffect transition="in" filter="fade">
                                      <p:cBhvr>
                                        <p:cTn id="50" dur="500"/>
                                        <p:tgtEl>
                                          <p:spTgt spid="20"/>
                                        </p:tgtEl>
                                      </p:cBhvr>
                                    </p:animEffect>
                                  </p:childTnLst>
                                </p:cTn>
                              </p:par>
                              <p:par>
                                <p:cTn id="51" presetID="53" presetClass="entr" presetSubtype="16" fill="hold" nodeType="withEffect">
                                  <p:stCondLst>
                                    <p:cond delay="0"/>
                                  </p:stCondLst>
                                  <p:childTnLst>
                                    <p:set>
                                      <p:cBhvr>
                                        <p:cTn id="52" dur="1" fill="hold">
                                          <p:stCondLst>
                                            <p:cond delay="0"/>
                                          </p:stCondLst>
                                        </p:cTn>
                                        <p:tgtEl>
                                          <p:spTgt spid="22"/>
                                        </p:tgtEl>
                                        <p:attrNameLst>
                                          <p:attrName>style.visibility</p:attrName>
                                        </p:attrNameLst>
                                      </p:cBhvr>
                                      <p:to>
                                        <p:strVal val="visible"/>
                                      </p:to>
                                    </p:set>
                                    <p:anim calcmode="lin" valueType="num">
                                      <p:cBhvr>
                                        <p:cTn id="53" dur="500" fill="hold"/>
                                        <p:tgtEl>
                                          <p:spTgt spid="22"/>
                                        </p:tgtEl>
                                        <p:attrNameLst>
                                          <p:attrName>ppt_w</p:attrName>
                                        </p:attrNameLst>
                                      </p:cBhvr>
                                      <p:tavLst>
                                        <p:tav tm="0">
                                          <p:val>
                                            <p:fltVal val="0"/>
                                          </p:val>
                                        </p:tav>
                                        <p:tav tm="100000">
                                          <p:val>
                                            <p:strVal val="#ppt_w"/>
                                          </p:val>
                                        </p:tav>
                                      </p:tavLst>
                                    </p:anim>
                                    <p:anim calcmode="lin" valueType="num">
                                      <p:cBhvr>
                                        <p:cTn id="54" dur="500" fill="hold"/>
                                        <p:tgtEl>
                                          <p:spTgt spid="22"/>
                                        </p:tgtEl>
                                        <p:attrNameLst>
                                          <p:attrName>ppt_h</p:attrName>
                                        </p:attrNameLst>
                                      </p:cBhvr>
                                      <p:tavLst>
                                        <p:tav tm="0">
                                          <p:val>
                                            <p:fltVal val="0"/>
                                          </p:val>
                                        </p:tav>
                                        <p:tav tm="100000">
                                          <p:val>
                                            <p:strVal val="#ppt_h"/>
                                          </p:val>
                                        </p:tav>
                                      </p:tavLst>
                                    </p:anim>
                                    <p:animEffect transition="in" filter="fade">
                                      <p:cBhvr>
                                        <p:cTn id="55" dur="500"/>
                                        <p:tgtEl>
                                          <p:spTgt spid="22"/>
                                        </p:tgtEl>
                                      </p:cBhvr>
                                    </p:animEffect>
                                  </p:childTnLst>
                                </p:cTn>
                              </p:par>
                              <p:par>
                                <p:cTn id="56" presetID="53" presetClass="entr" presetSubtype="16" fill="hold" nodeType="withEffect">
                                  <p:stCondLst>
                                    <p:cond delay="0"/>
                                  </p:stCondLst>
                                  <p:childTnLst>
                                    <p:set>
                                      <p:cBhvr>
                                        <p:cTn id="57" dur="1" fill="hold">
                                          <p:stCondLst>
                                            <p:cond delay="0"/>
                                          </p:stCondLst>
                                        </p:cTn>
                                        <p:tgtEl>
                                          <p:spTgt spid="26"/>
                                        </p:tgtEl>
                                        <p:attrNameLst>
                                          <p:attrName>style.visibility</p:attrName>
                                        </p:attrNameLst>
                                      </p:cBhvr>
                                      <p:to>
                                        <p:strVal val="visible"/>
                                      </p:to>
                                    </p:set>
                                    <p:anim calcmode="lin" valueType="num">
                                      <p:cBhvr>
                                        <p:cTn id="58" dur="500" fill="hold"/>
                                        <p:tgtEl>
                                          <p:spTgt spid="26"/>
                                        </p:tgtEl>
                                        <p:attrNameLst>
                                          <p:attrName>ppt_w</p:attrName>
                                        </p:attrNameLst>
                                      </p:cBhvr>
                                      <p:tavLst>
                                        <p:tav tm="0">
                                          <p:val>
                                            <p:fltVal val="0"/>
                                          </p:val>
                                        </p:tav>
                                        <p:tav tm="100000">
                                          <p:val>
                                            <p:strVal val="#ppt_w"/>
                                          </p:val>
                                        </p:tav>
                                      </p:tavLst>
                                    </p:anim>
                                    <p:anim calcmode="lin" valueType="num">
                                      <p:cBhvr>
                                        <p:cTn id="59" dur="500" fill="hold"/>
                                        <p:tgtEl>
                                          <p:spTgt spid="26"/>
                                        </p:tgtEl>
                                        <p:attrNameLst>
                                          <p:attrName>ppt_h</p:attrName>
                                        </p:attrNameLst>
                                      </p:cBhvr>
                                      <p:tavLst>
                                        <p:tav tm="0">
                                          <p:val>
                                            <p:fltVal val="0"/>
                                          </p:val>
                                        </p:tav>
                                        <p:tav tm="100000">
                                          <p:val>
                                            <p:strVal val="#ppt_h"/>
                                          </p:val>
                                        </p:tav>
                                      </p:tavLst>
                                    </p:anim>
                                    <p:animEffect transition="in" filter="fade">
                                      <p:cBhvr>
                                        <p:cTn id="6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descr="Bộ SGK Lớp 6 - Kết nối tri thức với cuộc sống - Công ty Cổ phần Đầu tư và  Phát triển Giáo dục Phương Nam">
            <a:extLst>
              <a:ext uri="{FF2B5EF4-FFF2-40B4-BE49-F238E27FC236}">
                <a16:creationId xmlns:a16="http://schemas.microsoft.com/office/drawing/2014/main" xmlns="" id="{D1A59C5F-5E2A-465C-A839-19558C4E4B23}"/>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69481" y="372137"/>
            <a:ext cx="1286541" cy="128654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69481" y="1794029"/>
            <a:ext cx="1708549"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FB5B53"/>
                </a:solidFill>
                <a:effectLst/>
                <a:uLnTx/>
                <a:uFillTx/>
                <a:latin typeface="UTM Cookies" panose="02040603050506020204" pitchFamily="18" charset="0"/>
                <a:cs typeface="Arial"/>
                <a:sym typeface="Arial"/>
              </a:rPr>
              <a:t>VẺ</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a:solidFill>
                  <a:srgbClr val="FB5B53"/>
                </a:solidFill>
                <a:latin typeface="UTM Cookies" panose="02040603050506020204" pitchFamily="18" charset="0"/>
              </a:rPr>
              <a:t>ĐẸP</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dirty="0">
                <a:ln>
                  <a:noFill/>
                </a:ln>
                <a:solidFill>
                  <a:srgbClr val="FB5B53"/>
                </a:solidFill>
                <a:effectLst/>
                <a:uLnTx/>
                <a:uFillTx/>
                <a:latin typeface="UTM Cookies" panose="02040603050506020204" pitchFamily="18" charset="0"/>
                <a:cs typeface="Arial"/>
                <a:sym typeface="Arial"/>
              </a:rPr>
              <a:t>QUANH</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000" dirty="0">
                <a:solidFill>
                  <a:srgbClr val="FB5B53"/>
                </a:solidFill>
                <a:latin typeface="UTM Cookies" panose="02040603050506020204" pitchFamily="18" charset="0"/>
              </a:rPr>
              <a:t>EM</a:t>
            </a:r>
            <a:endParaRPr kumimoji="0" lang="en-US" sz="4000" b="0" i="0" u="none" strike="noStrike" kern="0" cap="none" spc="0" normalizeH="0" baseline="0" noProof="0" dirty="0">
              <a:ln>
                <a:noFill/>
              </a:ln>
              <a:solidFill>
                <a:srgbClr val="FB5B53"/>
              </a:solidFill>
              <a:effectLst/>
              <a:uLnTx/>
              <a:uFillTx/>
              <a:latin typeface="UTM Cookies" panose="02040603050506020204" pitchFamily="18" charset="0"/>
              <a:cs typeface="Arial"/>
              <a:sym typeface="Arial"/>
            </a:endParaRPr>
          </a:p>
        </p:txBody>
      </p:sp>
      <p:pic>
        <p:nvPicPr>
          <p:cNvPr id="8" name="Picture 7">
            <a:extLst>
              <a:ext uri="{FF2B5EF4-FFF2-40B4-BE49-F238E27FC236}">
                <a16:creationId xmlns:a16="http://schemas.microsoft.com/office/drawing/2014/main" xmlns="" id="{1EF6DE71-BBCF-6A4D-BC60-A38481D84B41}"/>
              </a:ext>
            </a:extLst>
          </p:cNvPr>
          <p:cNvPicPr>
            <a:picLocks noChangeAspect="1"/>
          </p:cNvPicPr>
          <p:nvPr/>
        </p:nvPicPr>
        <p:blipFill rotWithShape="1">
          <a:blip r:embed="rId4"/>
          <a:srcRect l="3453" t="1466"/>
          <a:stretch/>
        </p:blipFill>
        <p:spPr>
          <a:xfrm>
            <a:off x="2078030" y="434111"/>
            <a:ext cx="4284395" cy="4275277"/>
          </a:xfrm>
          <a:prstGeom prst="ellipse">
            <a:avLst/>
          </a:prstGeom>
          <a:effectLst>
            <a:glow rad="139700">
              <a:schemeClr val="accent4">
                <a:satMod val="175000"/>
                <a:alpha val="40000"/>
              </a:schemeClr>
            </a:glow>
            <a:outerShdw blurRad="50800" dist="38100" dir="2700000" algn="tl" rotWithShape="0">
              <a:prstClr val="black">
                <a:alpha val="40000"/>
              </a:prstClr>
            </a:outerShdw>
          </a:effectLst>
        </p:spPr>
      </p:pic>
    </p:spTree>
    <p:extLst>
      <p:ext uri="{BB962C8B-B14F-4D97-AF65-F5344CB8AC3E}">
        <p14:creationId xmlns:p14="http://schemas.microsoft.com/office/powerpoint/2010/main" val="927643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886661E1-94D3-7F4D-86F1-00D5412618FA}"/>
              </a:ext>
            </a:extLst>
          </p:cNvPr>
          <p:cNvSpPr txBox="1"/>
          <p:nvPr/>
        </p:nvSpPr>
        <p:spPr>
          <a:xfrm>
            <a:off x="148593" y="794605"/>
            <a:ext cx="6611112" cy="3239520"/>
          </a:xfrm>
          <a:prstGeom prst="roundRect">
            <a:avLst>
              <a:gd name="adj" fmla="val 7439"/>
            </a:avLst>
          </a:prstGeom>
          <a:noFill/>
        </p:spPr>
        <p:txBody>
          <a:bodyPr wrap="square" rtlCol="0">
            <a:spAutoFit/>
          </a:bodyPr>
          <a:lstStyle/>
          <a:p>
            <a:pPr algn="just">
              <a:lnSpc>
                <a:spcPct val="123000"/>
              </a:lnSpc>
            </a:pPr>
            <a:r>
              <a:rPr lang="en-US" sz="1600" dirty="0" smtClean="0">
                <a:latin typeface="UTM Avo" panose="02040603050506020204" pitchFamily="18" charset="0"/>
                <a:ea typeface="Calibri" panose="020F0502020204030204" pitchFamily="34" charset="0"/>
              </a:rPr>
              <a:t>            </a:t>
            </a:r>
            <a:r>
              <a:rPr lang="vi-VN" sz="1800" dirty="0" smtClean="0">
                <a:latin typeface="UTM Avo" panose="02040603050506020204" pitchFamily="18" charset="0"/>
                <a:ea typeface="Calibri" panose="020F0502020204030204" pitchFamily="34" charset="0"/>
              </a:rPr>
              <a:t>Trời </a:t>
            </a:r>
            <a:r>
              <a:rPr lang="vi-VN" sz="1800" dirty="0">
                <a:latin typeface="UTM Avo" panose="02040603050506020204" pitchFamily="18" charset="0"/>
                <a:ea typeface="Calibri" panose="020F0502020204030204" pitchFamily="34" charset="0"/>
              </a:rPr>
              <a:t>bỗng </a:t>
            </a:r>
            <a:r>
              <a:rPr lang="vi-VN" sz="1800" dirty="0">
                <a:solidFill>
                  <a:schemeClr val="tx1"/>
                </a:solidFill>
                <a:latin typeface="UTM Avo" panose="02040603050506020204" pitchFamily="18" charset="0"/>
                <a:ea typeface="Calibri" panose="020F0502020204030204" pitchFamily="34" charset="0"/>
              </a:rPr>
              <a:t>sáng ra. Những luồng sáng chiếu qua các chùm lộc mới nhú, rực rỡ hơn. Những gợn sóng trên hồ hoà nhịp với tiếng hoại mi hót, lấp lánh thêm. Da trời bỗng xanh hơn, những làn mây trắng trắng hơn, xốp hơn, trôi nhẹ nhàng hơn. Các loài hoa nghe tiếng hót trong suốt của hoạ mi chợt bừng giấc, xoè những cánh hoa đẹp, bày đủ các màu sắc xanh tươi. Tiếng hót dìu dặt của hoạ mi giục các loài chim dạo lên những khúc nhạc tưng bừng, ngợi ca núi sông đổi mới</a:t>
            </a:r>
            <a:r>
              <a:rPr lang="vi-VN" sz="1800" dirty="0" smtClean="0">
                <a:solidFill>
                  <a:schemeClr val="tx1"/>
                </a:solidFill>
                <a:latin typeface="UTM Avo" panose="02040603050506020204" pitchFamily="18" charset="0"/>
                <a:ea typeface="Calibri" panose="020F0502020204030204" pitchFamily="34" charset="0"/>
              </a:rPr>
              <a:t>.</a:t>
            </a:r>
            <a:endParaRPr lang="vi-VN" sz="1800" dirty="0">
              <a:solidFill>
                <a:schemeClr val="tx1"/>
              </a:solidFill>
              <a:latin typeface="UTM Avo" panose="02040603050506020204" pitchFamily="18" charset="0"/>
              <a:ea typeface="Calibri" panose="020F0502020204030204" pitchFamily="34" charset="0"/>
            </a:endParaRPr>
          </a:p>
        </p:txBody>
      </p:sp>
      <p:sp>
        <p:nvSpPr>
          <p:cNvPr id="12" name="TextBox 11">
            <a:extLst>
              <a:ext uri="{FF2B5EF4-FFF2-40B4-BE49-F238E27FC236}">
                <a16:creationId xmlns:a16="http://schemas.microsoft.com/office/drawing/2014/main" xmlns="" id="{B600F577-F819-4602-BCEB-985221633540}"/>
              </a:ext>
            </a:extLst>
          </p:cNvPr>
          <p:cNvSpPr txBox="1"/>
          <p:nvPr/>
        </p:nvSpPr>
        <p:spPr>
          <a:xfrm>
            <a:off x="148592" y="0"/>
            <a:ext cx="6709407" cy="923330"/>
          </a:xfrm>
          <a:prstGeom prst="rect">
            <a:avLst/>
          </a:prstGeom>
          <a:noFill/>
        </p:spPr>
        <p:txBody>
          <a:bodyPr wrap="square" rtlCol="0">
            <a:spAutoFit/>
          </a:bodyPr>
          <a:lstStyle/>
          <a:p>
            <a:pPr algn="just">
              <a:lnSpc>
                <a:spcPct val="150000"/>
              </a:lnSpc>
            </a:pPr>
            <a:r>
              <a:rPr lang="en-US" sz="1800" b="1" dirty="0">
                <a:solidFill>
                  <a:srgbClr val="FF0000"/>
                </a:solidFill>
                <a:latin typeface="UTM Avo" panose="02040603050506020204" pitchFamily="18" charset="0"/>
              </a:rPr>
              <a:t>2</a:t>
            </a:r>
            <a:r>
              <a:rPr lang="en-US" sz="1800" b="1" dirty="0" smtClean="0">
                <a:solidFill>
                  <a:srgbClr val="FF0000"/>
                </a:solidFill>
                <a:latin typeface="UTM Avo" panose="02040603050506020204" pitchFamily="18" charset="0"/>
              </a:rPr>
              <a:t>. </a:t>
            </a:r>
            <a:r>
              <a:rPr lang="en-US" sz="1800" b="1" dirty="0" err="1" smtClean="0">
                <a:solidFill>
                  <a:srgbClr val="0070C0"/>
                </a:solidFill>
                <a:latin typeface="UTM Avo" panose="02040603050506020204" pitchFamily="18" charset="0"/>
              </a:rPr>
              <a:t>Những</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gợn</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sóng</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trên</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hồ</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có</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thay</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đổi</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gì</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khi</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hòa</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nhịp</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với</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tiếng</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họa</a:t>
            </a:r>
            <a:r>
              <a:rPr lang="en-US" sz="1800" b="1" dirty="0" smtClean="0">
                <a:solidFill>
                  <a:srgbClr val="0070C0"/>
                </a:solidFill>
                <a:latin typeface="UTM Avo" panose="02040603050506020204" pitchFamily="18" charset="0"/>
              </a:rPr>
              <a:t> mi </a:t>
            </a:r>
            <a:r>
              <a:rPr lang="en-US" sz="1800" b="1" dirty="0" err="1" smtClean="0">
                <a:solidFill>
                  <a:srgbClr val="0070C0"/>
                </a:solidFill>
                <a:latin typeface="UTM Avo" panose="02040603050506020204" pitchFamily="18" charset="0"/>
              </a:rPr>
              <a:t>hót</a:t>
            </a:r>
            <a:r>
              <a:rPr lang="en-US" sz="1800" b="1" dirty="0" smtClean="0">
                <a:solidFill>
                  <a:srgbClr val="0070C0"/>
                </a:solidFill>
                <a:latin typeface="UTM Avo" panose="02040603050506020204" pitchFamily="18" charset="0"/>
              </a:rPr>
              <a:t>?</a:t>
            </a:r>
            <a:endParaRPr lang="vi-VN" sz="1800" b="1" dirty="0">
              <a:solidFill>
                <a:srgbClr val="0070C0"/>
              </a:solidFill>
              <a:latin typeface="UTM Avo" panose="02040603050506020204" pitchFamily="18" charset="0"/>
            </a:endParaRPr>
          </a:p>
        </p:txBody>
      </p:sp>
      <p:pic>
        <p:nvPicPr>
          <p:cNvPr id="13" name="Picture 12">
            <a:extLst>
              <a:ext uri="{FF2B5EF4-FFF2-40B4-BE49-F238E27FC236}">
                <a16:creationId xmlns:a16="http://schemas.microsoft.com/office/drawing/2014/main" xmlns="" id="{649EB6D9-57A4-DF4C-A943-78FC2D09D038}"/>
              </a:ext>
            </a:extLst>
          </p:cNvPr>
          <p:cNvPicPr>
            <a:picLocks noChangeAspect="1"/>
          </p:cNvPicPr>
          <p:nvPr/>
        </p:nvPicPr>
        <p:blipFill>
          <a:blip r:embed="rId4">
            <a:clrChange>
              <a:clrFrom>
                <a:srgbClr val="FBFFFF"/>
              </a:clrFrom>
              <a:clrTo>
                <a:srgbClr val="FBFFFF">
                  <a:alpha val="0"/>
                </a:srgbClr>
              </a:clrTo>
            </a:clrChange>
          </a:blip>
          <a:stretch>
            <a:fillRect/>
          </a:stretch>
        </p:blipFill>
        <p:spPr>
          <a:xfrm>
            <a:off x="4270047" y="3919824"/>
            <a:ext cx="2167944" cy="1290054"/>
          </a:xfrm>
          <a:prstGeom prst="round2SameRect">
            <a:avLst>
              <a:gd name="adj1" fmla="val 0"/>
              <a:gd name="adj2" fmla="val 39412"/>
            </a:avLst>
          </a:prstGeom>
        </p:spPr>
      </p:pic>
      <p:cxnSp>
        <p:nvCxnSpPr>
          <p:cNvPr id="20" name="Straight Connector 19"/>
          <p:cNvCxnSpPr/>
          <p:nvPr/>
        </p:nvCxnSpPr>
        <p:spPr>
          <a:xfrm>
            <a:off x="4259656" y="1548246"/>
            <a:ext cx="231779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37704" y="1870366"/>
            <a:ext cx="535651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99711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par>
                                <p:cTn id="15" presetID="53" presetClass="entr" presetSubtype="16"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p:cTn id="17" dur="500" fill="hold"/>
                                        <p:tgtEl>
                                          <p:spTgt spid="22"/>
                                        </p:tgtEl>
                                        <p:attrNameLst>
                                          <p:attrName>ppt_w</p:attrName>
                                        </p:attrNameLst>
                                      </p:cBhvr>
                                      <p:tavLst>
                                        <p:tav tm="0">
                                          <p:val>
                                            <p:fltVal val="0"/>
                                          </p:val>
                                        </p:tav>
                                        <p:tav tm="100000">
                                          <p:val>
                                            <p:strVal val="#ppt_w"/>
                                          </p:val>
                                        </p:tav>
                                      </p:tavLst>
                                    </p:anim>
                                    <p:anim calcmode="lin" valueType="num">
                                      <p:cBhvr>
                                        <p:cTn id="18" dur="500" fill="hold"/>
                                        <p:tgtEl>
                                          <p:spTgt spid="22"/>
                                        </p:tgtEl>
                                        <p:attrNameLst>
                                          <p:attrName>ppt_h</p:attrName>
                                        </p:attrNameLst>
                                      </p:cBhvr>
                                      <p:tavLst>
                                        <p:tav tm="0">
                                          <p:val>
                                            <p:fltVal val="0"/>
                                          </p:val>
                                        </p:tav>
                                        <p:tav tm="100000">
                                          <p:val>
                                            <p:strVal val="#ppt_h"/>
                                          </p:val>
                                        </p:tav>
                                      </p:tavLst>
                                    </p:anim>
                                    <p:animEffect transition="in" filter="fade">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886661E1-94D3-7F4D-86F1-00D5412618FA}"/>
              </a:ext>
            </a:extLst>
          </p:cNvPr>
          <p:cNvSpPr txBox="1"/>
          <p:nvPr/>
        </p:nvSpPr>
        <p:spPr>
          <a:xfrm>
            <a:off x="148593" y="1740186"/>
            <a:ext cx="6611112" cy="3239520"/>
          </a:xfrm>
          <a:prstGeom prst="roundRect">
            <a:avLst>
              <a:gd name="adj" fmla="val 7439"/>
            </a:avLst>
          </a:prstGeom>
          <a:noFill/>
        </p:spPr>
        <p:txBody>
          <a:bodyPr wrap="square" rtlCol="0">
            <a:spAutoFit/>
          </a:bodyPr>
          <a:lstStyle/>
          <a:p>
            <a:pPr algn="just">
              <a:lnSpc>
                <a:spcPct val="123000"/>
              </a:lnSpc>
            </a:pPr>
            <a:r>
              <a:rPr lang="en-US" sz="1600" dirty="0" smtClean="0">
                <a:latin typeface="UTM Avo" panose="02040603050506020204" pitchFamily="18" charset="0"/>
                <a:ea typeface="Calibri" panose="020F0502020204030204" pitchFamily="34" charset="0"/>
              </a:rPr>
              <a:t>            </a:t>
            </a:r>
            <a:r>
              <a:rPr lang="vi-VN" sz="1800" dirty="0" smtClean="0">
                <a:latin typeface="UTM Avo" panose="02040603050506020204" pitchFamily="18" charset="0"/>
                <a:ea typeface="Calibri" panose="020F0502020204030204" pitchFamily="34" charset="0"/>
              </a:rPr>
              <a:t>Trời </a:t>
            </a:r>
            <a:r>
              <a:rPr lang="vi-VN" sz="1800" dirty="0">
                <a:latin typeface="UTM Avo" panose="02040603050506020204" pitchFamily="18" charset="0"/>
                <a:ea typeface="Calibri" panose="020F0502020204030204" pitchFamily="34" charset="0"/>
              </a:rPr>
              <a:t>bỗng </a:t>
            </a:r>
            <a:r>
              <a:rPr lang="vi-VN" sz="1800" dirty="0">
                <a:solidFill>
                  <a:schemeClr val="tx1"/>
                </a:solidFill>
                <a:latin typeface="UTM Avo" panose="02040603050506020204" pitchFamily="18" charset="0"/>
                <a:ea typeface="Calibri" panose="020F0502020204030204" pitchFamily="34" charset="0"/>
              </a:rPr>
              <a:t>sáng ra. Những luồng sáng chiếu qua các chùm lộc mới nhú, rực rỡ hơn. Những gợn sóng trên hồ hoà nhịp với tiếng hoại mi hót, lấp lánh thêm. Da trời bỗng xanh hơn, những làn mây trắng trắng hơn, xốp hơn, trôi nhẹ nhàng hơn. Các loài hoa nghe tiếng hót trong suốt của hoạ mi chợt bừng giấc, xoè những cánh hoa đẹp, bày đủ các màu sắc xanh tươi. Tiếng hót dìu dặt của hoạ mi giục các loài chim dạo lên những khúc nhạc tưng bừng, ngợi ca núi sông đổi mới</a:t>
            </a:r>
            <a:r>
              <a:rPr lang="vi-VN" sz="1800" dirty="0" smtClean="0">
                <a:solidFill>
                  <a:schemeClr val="tx1"/>
                </a:solidFill>
                <a:latin typeface="UTM Avo" panose="02040603050506020204" pitchFamily="18" charset="0"/>
                <a:ea typeface="Calibri" panose="020F0502020204030204" pitchFamily="34" charset="0"/>
              </a:rPr>
              <a:t>.</a:t>
            </a:r>
            <a:endParaRPr lang="vi-VN" sz="1800" dirty="0">
              <a:solidFill>
                <a:schemeClr val="tx1"/>
              </a:solidFill>
              <a:latin typeface="UTM Avo" panose="02040603050506020204" pitchFamily="18" charset="0"/>
              <a:ea typeface="Calibri" panose="020F0502020204030204" pitchFamily="34" charset="0"/>
            </a:endParaRPr>
          </a:p>
        </p:txBody>
      </p:sp>
      <p:sp>
        <p:nvSpPr>
          <p:cNvPr id="12" name="TextBox 11">
            <a:extLst>
              <a:ext uri="{FF2B5EF4-FFF2-40B4-BE49-F238E27FC236}">
                <a16:creationId xmlns:a16="http://schemas.microsoft.com/office/drawing/2014/main" xmlns="" id="{B600F577-F819-4602-BCEB-985221633540}"/>
              </a:ext>
            </a:extLst>
          </p:cNvPr>
          <p:cNvSpPr txBox="1"/>
          <p:nvPr/>
        </p:nvSpPr>
        <p:spPr>
          <a:xfrm>
            <a:off x="148592" y="0"/>
            <a:ext cx="6709407" cy="923330"/>
          </a:xfrm>
          <a:prstGeom prst="rect">
            <a:avLst/>
          </a:prstGeom>
          <a:noFill/>
        </p:spPr>
        <p:txBody>
          <a:bodyPr wrap="square" rtlCol="0">
            <a:spAutoFit/>
          </a:bodyPr>
          <a:lstStyle/>
          <a:p>
            <a:pPr algn="just">
              <a:lnSpc>
                <a:spcPct val="150000"/>
              </a:lnSpc>
            </a:pPr>
            <a:r>
              <a:rPr lang="en-US" sz="1800" b="1" dirty="0" smtClean="0">
                <a:solidFill>
                  <a:srgbClr val="FF0000"/>
                </a:solidFill>
                <a:latin typeface="UTM Avo" panose="02040603050506020204" pitchFamily="18" charset="0"/>
              </a:rPr>
              <a:t>3. </a:t>
            </a:r>
            <a:r>
              <a:rPr lang="en-US" sz="1800" b="1" dirty="0" err="1" smtClean="0">
                <a:solidFill>
                  <a:srgbClr val="0070C0"/>
                </a:solidFill>
                <a:latin typeface="UTM Avo" panose="02040603050506020204" pitchFamily="18" charset="0"/>
              </a:rPr>
              <a:t>Nói</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tiếp</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sự</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thay</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đổi</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của</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các</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sự</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vật</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trên</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mặt</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đất</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khi</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nghe</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họa</a:t>
            </a:r>
            <a:r>
              <a:rPr lang="en-US" sz="1800" b="1" dirty="0" smtClean="0">
                <a:solidFill>
                  <a:srgbClr val="0070C0"/>
                </a:solidFill>
                <a:latin typeface="UTM Avo" panose="02040603050506020204" pitchFamily="18" charset="0"/>
              </a:rPr>
              <a:t> mi </a:t>
            </a:r>
            <a:r>
              <a:rPr lang="en-US" sz="1800" b="1" dirty="0" err="1" smtClean="0">
                <a:solidFill>
                  <a:srgbClr val="0070C0"/>
                </a:solidFill>
                <a:latin typeface="UTM Avo" panose="02040603050506020204" pitchFamily="18" charset="0"/>
              </a:rPr>
              <a:t>hót</a:t>
            </a:r>
            <a:r>
              <a:rPr lang="en-US" sz="1800" b="1" dirty="0" smtClean="0">
                <a:solidFill>
                  <a:srgbClr val="0070C0"/>
                </a:solidFill>
                <a:latin typeface="UTM Avo" panose="02040603050506020204" pitchFamily="18" charset="0"/>
              </a:rPr>
              <a:t>.</a:t>
            </a:r>
            <a:endParaRPr lang="vi-VN" sz="1800" b="1" dirty="0">
              <a:solidFill>
                <a:srgbClr val="0070C0"/>
              </a:solidFill>
              <a:latin typeface="UTM Avo" panose="02040603050506020204" pitchFamily="18" charset="0"/>
            </a:endParaRPr>
          </a:p>
        </p:txBody>
      </p:sp>
      <p:cxnSp>
        <p:nvCxnSpPr>
          <p:cNvPr id="20" name="Straight Connector 19"/>
          <p:cNvCxnSpPr/>
          <p:nvPr/>
        </p:nvCxnSpPr>
        <p:spPr>
          <a:xfrm>
            <a:off x="3262129" y="3501745"/>
            <a:ext cx="32425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37704" y="3855039"/>
            <a:ext cx="426546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xmlns="" id="{B600F577-F819-4602-BCEB-985221633540}"/>
              </a:ext>
            </a:extLst>
          </p:cNvPr>
          <p:cNvSpPr txBox="1"/>
          <p:nvPr/>
        </p:nvSpPr>
        <p:spPr>
          <a:xfrm>
            <a:off x="782445" y="817959"/>
            <a:ext cx="2355616" cy="449034"/>
          </a:xfrm>
          <a:prstGeom prst="rect">
            <a:avLst/>
          </a:prstGeom>
          <a:noFill/>
        </p:spPr>
        <p:txBody>
          <a:bodyPr wrap="square" rtlCol="0">
            <a:spAutoFit/>
          </a:bodyPr>
          <a:lstStyle/>
          <a:p>
            <a:pPr algn="just">
              <a:lnSpc>
                <a:spcPct val="150000"/>
              </a:lnSpc>
            </a:pPr>
            <a:r>
              <a:rPr lang="en-US" sz="1800" dirty="0" smtClean="0">
                <a:solidFill>
                  <a:srgbClr val="0070C0"/>
                </a:solidFill>
                <a:latin typeface="UTM Avo" panose="02040603050506020204" pitchFamily="18" charset="0"/>
              </a:rPr>
              <a:t>a. </a:t>
            </a:r>
            <a:r>
              <a:rPr lang="en-US" sz="1800" dirty="0" err="1" smtClean="0">
                <a:solidFill>
                  <a:srgbClr val="0070C0"/>
                </a:solidFill>
                <a:latin typeface="UTM Avo" panose="02040603050506020204" pitchFamily="18" charset="0"/>
              </a:rPr>
              <a:t>Các</a:t>
            </a:r>
            <a:r>
              <a:rPr lang="en-US" sz="1800" dirty="0" smtClean="0">
                <a:solidFill>
                  <a:srgbClr val="0070C0"/>
                </a:solidFill>
                <a:latin typeface="UTM Avo" panose="02040603050506020204" pitchFamily="18" charset="0"/>
              </a:rPr>
              <a:t> </a:t>
            </a:r>
            <a:r>
              <a:rPr lang="en-US" sz="1800" dirty="0" err="1" smtClean="0">
                <a:solidFill>
                  <a:srgbClr val="0070C0"/>
                </a:solidFill>
                <a:latin typeface="UTM Avo" panose="02040603050506020204" pitchFamily="18" charset="0"/>
              </a:rPr>
              <a:t>loài</a:t>
            </a:r>
            <a:r>
              <a:rPr lang="en-US" sz="1800" dirty="0" smtClean="0">
                <a:solidFill>
                  <a:srgbClr val="0070C0"/>
                </a:solidFill>
                <a:latin typeface="UTM Avo" panose="02040603050506020204" pitchFamily="18" charset="0"/>
              </a:rPr>
              <a:t> </a:t>
            </a:r>
            <a:r>
              <a:rPr lang="en-US" sz="1800" dirty="0" err="1" smtClean="0">
                <a:solidFill>
                  <a:srgbClr val="0070C0"/>
                </a:solidFill>
                <a:latin typeface="UTM Avo" panose="02040603050506020204" pitchFamily="18" charset="0"/>
              </a:rPr>
              <a:t>hoa</a:t>
            </a:r>
            <a:r>
              <a:rPr lang="en-US" sz="1800" dirty="0" smtClean="0">
                <a:solidFill>
                  <a:srgbClr val="0070C0"/>
                </a:solidFill>
                <a:latin typeface="UTM Avo" panose="02040603050506020204" pitchFamily="18" charset="0"/>
              </a:rPr>
              <a:t>: </a:t>
            </a:r>
            <a:endParaRPr lang="vi-VN" sz="1800" dirty="0">
              <a:solidFill>
                <a:srgbClr val="0070C0"/>
              </a:solidFill>
              <a:latin typeface="UTM Avo" panose="02040603050506020204" pitchFamily="18" charset="0"/>
            </a:endParaRPr>
          </a:p>
        </p:txBody>
      </p:sp>
      <p:cxnSp>
        <p:nvCxnSpPr>
          <p:cNvPr id="10" name="Straight Connector 9"/>
          <p:cNvCxnSpPr/>
          <p:nvPr/>
        </p:nvCxnSpPr>
        <p:spPr>
          <a:xfrm>
            <a:off x="4716856" y="3855048"/>
            <a:ext cx="178785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37703" y="4177158"/>
            <a:ext cx="467071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xmlns="" id="{B600F577-F819-4602-BCEB-985221633540}"/>
              </a:ext>
            </a:extLst>
          </p:cNvPr>
          <p:cNvSpPr txBox="1"/>
          <p:nvPr/>
        </p:nvSpPr>
        <p:spPr>
          <a:xfrm>
            <a:off x="782445" y="1291152"/>
            <a:ext cx="2355616" cy="507831"/>
          </a:xfrm>
          <a:prstGeom prst="rect">
            <a:avLst/>
          </a:prstGeom>
          <a:noFill/>
        </p:spPr>
        <p:txBody>
          <a:bodyPr wrap="square" rtlCol="0">
            <a:spAutoFit/>
          </a:bodyPr>
          <a:lstStyle/>
          <a:p>
            <a:pPr algn="just">
              <a:lnSpc>
                <a:spcPct val="150000"/>
              </a:lnSpc>
            </a:pPr>
            <a:r>
              <a:rPr lang="en-US" sz="1800" dirty="0">
                <a:solidFill>
                  <a:srgbClr val="0070C0"/>
                </a:solidFill>
                <a:latin typeface="UTM Avo" panose="02040603050506020204" pitchFamily="18" charset="0"/>
              </a:rPr>
              <a:t>b</a:t>
            </a:r>
            <a:r>
              <a:rPr lang="en-US" sz="1800" dirty="0" smtClean="0">
                <a:solidFill>
                  <a:srgbClr val="0070C0"/>
                </a:solidFill>
                <a:latin typeface="UTM Avo" panose="02040603050506020204" pitchFamily="18" charset="0"/>
              </a:rPr>
              <a:t>. </a:t>
            </a:r>
            <a:r>
              <a:rPr lang="en-US" sz="1800" dirty="0" err="1" smtClean="0">
                <a:solidFill>
                  <a:srgbClr val="0070C0"/>
                </a:solidFill>
                <a:latin typeface="UTM Avo" panose="02040603050506020204" pitchFamily="18" charset="0"/>
              </a:rPr>
              <a:t>Các</a:t>
            </a:r>
            <a:r>
              <a:rPr lang="en-US" sz="1800" dirty="0" smtClean="0">
                <a:solidFill>
                  <a:srgbClr val="0070C0"/>
                </a:solidFill>
                <a:latin typeface="UTM Avo" panose="02040603050506020204" pitchFamily="18" charset="0"/>
              </a:rPr>
              <a:t> </a:t>
            </a:r>
            <a:r>
              <a:rPr lang="en-US" sz="1800" dirty="0" err="1" smtClean="0">
                <a:solidFill>
                  <a:srgbClr val="0070C0"/>
                </a:solidFill>
                <a:latin typeface="UTM Avo" panose="02040603050506020204" pitchFamily="18" charset="0"/>
              </a:rPr>
              <a:t>loài</a:t>
            </a:r>
            <a:r>
              <a:rPr lang="en-US" sz="1800" dirty="0" smtClean="0">
                <a:solidFill>
                  <a:srgbClr val="0070C0"/>
                </a:solidFill>
                <a:latin typeface="UTM Avo" panose="02040603050506020204" pitchFamily="18" charset="0"/>
              </a:rPr>
              <a:t> </a:t>
            </a:r>
            <a:r>
              <a:rPr lang="en-US" sz="1800" dirty="0" err="1" smtClean="0">
                <a:solidFill>
                  <a:srgbClr val="0070C0"/>
                </a:solidFill>
                <a:latin typeface="UTM Avo" panose="02040603050506020204" pitchFamily="18" charset="0"/>
              </a:rPr>
              <a:t>chim</a:t>
            </a:r>
            <a:r>
              <a:rPr lang="en-US" sz="1800" dirty="0" smtClean="0">
                <a:solidFill>
                  <a:srgbClr val="0070C0"/>
                </a:solidFill>
                <a:latin typeface="UTM Avo" panose="02040603050506020204" pitchFamily="18" charset="0"/>
              </a:rPr>
              <a:t>: </a:t>
            </a:r>
            <a:endParaRPr lang="vi-VN" sz="1800" dirty="0">
              <a:solidFill>
                <a:srgbClr val="0070C0"/>
              </a:solidFill>
              <a:latin typeface="UTM Avo" panose="02040603050506020204" pitchFamily="18" charset="0"/>
            </a:endParaRPr>
          </a:p>
        </p:txBody>
      </p:sp>
      <p:cxnSp>
        <p:nvCxnSpPr>
          <p:cNvPr id="17" name="Straight Connector 16"/>
          <p:cNvCxnSpPr/>
          <p:nvPr/>
        </p:nvCxnSpPr>
        <p:spPr>
          <a:xfrm>
            <a:off x="2693842" y="4509663"/>
            <a:ext cx="381086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33806" y="4862957"/>
            <a:ext cx="467461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84907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par>
                                <p:cTn id="24" presetID="53" presetClass="entr" presetSubtype="16"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par>
                                <p:cTn id="36" presetID="53" presetClass="entr" presetSubtype="16"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 calcmode="lin" valueType="num">
                                      <p:cBhvr>
                                        <p:cTn id="38" dur="500" fill="hold"/>
                                        <p:tgtEl>
                                          <p:spTgt spid="14"/>
                                        </p:tgtEl>
                                        <p:attrNameLst>
                                          <p:attrName>ppt_w</p:attrName>
                                        </p:attrNameLst>
                                      </p:cBhvr>
                                      <p:tavLst>
                                        <p:tav tm="0">
                                          <p:val>
                                            <p:fltVal val="0"/>
                                          </p:val>
                                        </p:tav>
                                        <p:tav tm="100000">
                                          <p:val>
                                            <p:strVal val="#ppt_w"/>
                                          </p:val>
                                        </p:tav>
                                      </p:tavLst>
                                    </p:anim>
                                    <p:anim calcmode="lin" valueType="num">
                                      <p:cBhvr>
                                        <p:cTn id="39" dur="500" fill="hold"/>
                                        <p:tgtEl>
                                          <p:spTgt spid="14"/>
                                        </p:tgtEl>
                                        <p:attrNameLst>
                                          <p:attrName>ppt_h</p:attrName>
                                        </p:attrNameLst>
                                      </p:cBhvr>
                                      <p:tavLst>
                                        <p:tav tm="0">
                                          <p:val>
                                            <p:fltVal val="0"/>
                                          </p:val>
                                        </p:tav>
                                        <p:tav tm="100000">
                                          <p:val>
                                            <p:strVal val="#ppt_h"/>
                                          </p:val>
                                        </p:tav>
                                      </p:tavLst>
                                    </p:anim>
                                    <p:animEffect transition="in" filter="fade">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xit" presetSubtype="32" fill="hold" nodeType="clickEffect">
                                  <p:stCondLst>
                                    <p:cond delay="0"/>
                                  </p:stCondLst>
                                  <p:childTnLst>
                                    <p:anim calcmode="lin" valueType="num">
                                      <p:cBhvr>
                                        <p:cTn id="44" dur="500"/>
                                        <p:tgtEl>
                                          <p:spTgt spid="20"/>
                                        </p:tgtEl>
                                        <p:attrNameLst>
                                          <p:attrName>ppt_w</p:attrName>
                                        </p:attrNameLst>
                                      </p:cBhvr>
                                      <p:tavLst>
                                        <p:tav tm="0">
                                          <p:val>
                                            <p:strVal val="ppt_w"/>
                                          </p:val>
                                        </p:tav>
                                        <p:tav tm="100000">
                                          <p:val>
                                            <p:fltVal val="0"/>
                                          </p:val>
                                        </p:tav>
                                      </p:tavLst>
                                    </p:anim>
                                    <p:anim calcmode="lin" valueType="num">
                                      <p:cBhvr>
                                        <p:cTn id="45" dur="500"/>
                                        <p:tgtEl>
                                          <p:spTgt spid="20"/>
                                        </p:tgtEl>
                                        <p:attrNameLst>
                                          <p:attrName>ppt_h</p:attrName>
                                        </p:attrNameLst>
                                      </p:cBhvr>
                                      <p:tavLst>
                                        <p:tav tm="0">
                                          <p:val>
                                            <p:strVal val="ppt_h"/>
                                          </p:val>
                                        </p:tav>
                                        <p:tav tm="100000">
                                          <p:val>
                                            <p:fltVal val="0"/>
                                          </p:val>
                                        </p:tav>
                                      </p:tavLst>
                                    </p:anim>
                                    <p:animEffect transition="out" filter="fade">
                                      <p:cBhvr>
                                        <p:cTn id="46" dur="500"/>
                                        <p:tgtEl>
                                          <p:spTgt spid="20"/>
                                        </p:tgtEl>
                                      </p:cBhvr>
                                    </p:animEffect>
                                    <p:set>
                                      <p:cBhvr>
                                        <p:cTn id="47" dur="1" fill="hold">
                                          <p:stCondLst>
                                            <p:cond delay="499"/>
                                          </p:stCondLst>
                                        </p:cTn>
                                        <p:tgtEl>
                                          <p:spTgt spid="20"/>
                                        </p:tgtEl>
                                        <p:attrNameLst>
                                          <p:attrName>style.visibility</p:attrName>
                                        </p:attrNameLst>
                                      </p:cBhvr>
                                      <p:to>
                                        <p:strVal val="hidden"/>
                                      </p:to>
                                    </p:set>
                                  </p:childTnLst>
                                </p:cTn>
                              </p:par>
                              <p:par>
                                <p:cTn id="48" presetID="53" presetClass="exit" presetSubtype="32" fill="hold" nodeType="withEffect">
                                  <p:stCondLst>
                                    <p:cond delay="0"/>
                                  </p:stCondLst>
                                  <p:childTnLst>
                                    <p:anim calcmode="lin" valueType="num">
                                      <p:cBhvr>
                                        <p:cTn id="49" dur="500"/>
                                        <p:tgtEl>
                                          <p:spTgt spid="22"/>
                                        </p:tgtEl>
                                        <p:attrNameLst>
                                          <p:attrName>ppt_w</p:attrName>
                                        </p:attrNameLst>
                                      </p:cBhvr>
                                      <p:tavLst>
                                        <p:tav tm="0">
                                          <p:val>
                                            <p:strVal val="ppt_w"/>
                                          </p:val>
                                        </p:tav>
                                        <p:tav tm="100000">
                                          <p:val>
                                            <p:fltVal val="0"/>
                                          </p:val>
                                        </p:tav>
                                      </p:tavLst>
                                    </p:anim>
                                    <p:anim calcmode="lin" valueType="num">
                                      <p:cBhvr>
                                        <p:cTn id="50" dur="500"/>
                                        <p:tgtEl>
                                          <p:spTgt spid="22"/>
                                        </p:tgtEl>
                                        <p:attrNameLst>
                                          <p:attrName>ppt_h</p:attrName>
                                        </p:attrNameLst>
                                      </p:cBhvr>
                                      <p:tavLst>
                                        <p:tav tm="0">
                                          <p:val>
                                            <p:strVal val="ppt_h"/>
                                          </p:val>
                                        </p:tav>
                                        <p:tav tm="100000">
                                          <p:val>
                                            <p:fltVal val="0"/>
                                          </p:val>
                                        </p:tav>
                                      </p:tavLst>
                                    </p:anim>
                                    <p:animEffect transition="out" filter="fade">
                                      <p:cBhvr>
                                        <p:cTn id="51" dur="500"/>
                                        <p:tgtEl>
                                          <p:spTgt spid="22"/>
                                        </p:tgtEl>
                                      </p:cBhvr>
                                    </p:animEffect>
                                    <p:set>
                                      <p:cBhvr>
                                        <p:cTn id="52" dur="1" fill="hold">
                                          <p:stCondLst>
                                            <p:cond delay="499"/>
                                          </p:stCondLst>
                                        </p:cTn>
                                        <p:tgtEl>
                                          <p:spTgt spid="22"/>
                                        </p:tgtEl>
                                        <p:attrNameLst>
                                          <p:attrName>style.visibility</p:attrName>
                                        </p:attrNameLst>
                                      </p:cBhvr>
                                      <p:to>
                                        <p:strVal val="hidden"/>
                                      </p:to>
                                    </p:set>
                                  </p:childTnLst>
                                </p:cTn>
                              </p:par>
                              <p:par>
                                <p:cTn id="53" presetID="53" presetClass="exit" presetSubtype="32" fill="hold" nodeType="withEffect">
                                  <p:stCondLst>
                                    <p:cond delay="0"/>
                                  </p:stCondLst>
                                  <p:childTnLst>
                                    <p:anim calcmode="lin" valueType="num">
                                      <p:cBhvr>
                                        <p:cTn id="54" dur="500"/>
                                        <p:tgtEl>
                                          <p:spTgt spid="10"/>
                                        </p:tgtEl>
                                        <p:attrNameLst>
                                          <p:attrName>ppt_w</p:attrName>
                                        </p:attrNameLst>
                                      </p:cBhvr>
                                      <p:tavLst>
                                        <p:tav tm="0">
                                          <p:val>
                                            <p:strVal val="ppt_w"/>
                                          </p:val>
                                        </p:tav>
                                        <p:tav tm="100000">
                                          <p:val>
                                            <p:fltVal val="0"/>
                                          </p:val>
                                        </p:tav>
                                      </p:tavLst>
                                    </p:anim>
                                    <p:anim calcmode="lin" valueType="num">
                                      <p:cBhvr>
                                        <p:cTn id="55" dur="500"/>
                                        <p:tgtEl>
                                          <p:spTgt spid="10"/>
                                        </p:tgtEl>
                                        <p:attrNameLst>
                                          <p:attrName>ppt_h</p:attrName>
                                        </p:attrNameLst>
                                      </p:cBhvr>
                                      <p:tavLst>
                                        <p:tav tm="0">
                                          <p:val>
                                            <p:strVal val="ppt_h"/>
                                          </p:val>
                                        </p:tav>
                                        <p:tav tm="100000">
                                          <p:val>
                                            <p:fltVal val="0"/>
                                          </p:val>
                                        </p:tav>
                                      </p:tavLst>
                                    </p:anim>
                                    <p:animEffect transition="out" filter="fade">
                                      <p:cBhvr>
                                        <p:cTn id="56" dur="500"/>
                                        <p:tgtEl>
                                          <p:spTgt spid="10"/>
                                        </p:tgtEl>
                                      </p:cBhvr>
                                    </p:animEffect>
                                    <p:set>
                                      <p:cBhvr>
                                        <p:cTn id="57" dur="1" fill="hold">
                                          <p:stCondLst>
                                            <p:cond delay="499"/>
                                          </p:stCondLst>
                                        </p:cTn>
                                        <p:tgtEl>
                                          <p:spTgt spid="10"/>
                                        </p:tgtEl>
                                        <p:attrNameLst>
                                          <p:attrName>style.visibility</p:attrName>
                                        </p:attrNameLst>
                                      </p:cBhvr>
                                      <p:to>
                                        <p:strVal val="hidden"/>
                                      </p:to>
                                    </p:set>
                                  </p:childTnLst>
                                </p:cTn>
                              </p:par>
                              <p:par>
                                <p:cTn id="58" presetID="53" presetClass="exit" presetSubtype="32" fill="hold" nodeType="withEffect">
                                  <p:stCondLst>
                                    <p:cond delay="0"/>
                                  </p:stCondLst>
                                  <p:childTnLst>
                                    <p:anim calcmode="lin" valueType="num">
                                      <p:cBhvr>
                                        <p:cTn id="59" dur="500"/>
                                        <p:tgtEl>
                                          <p:spTgt spid="14"/>
                                        </p:tgtEl>
                                        <p:attrNameLst>
                                          <p:attrName>ppt_w</p:attrName>
                                        </p:attrNameLst>
                                      </p:cBhvr>
                                      <p:tavLst>
                                        <p:tav tm="0">
                                          <p:val>
                                            <p:strVal val="ppt_w"/>
                                          </p:val>
                                        </p:tav>
                                        <p:tav tm="100000">
                                          <p:val>
                                            <p:fltVal val="0"/>
                                          </p:val>
                                        </p:tav>
                                      </p:tavLst>
                                    </p:anim>
                                    <p:anim calcmode="lin" valueType="num">
                                      <p:cBhvr>
                                        <p:cTn id="60" dur="500"/>
                                        <p:tgtEl>
                                          <p:spTgt spid="14"/>
                                        </p:tgtEl>
                                        <p:attrNameLst>
                                          <p:attrName>ppt_h</p:attrName>
                                        </p:attrNameLst>
                                      </p:cBhvr>
                                      <p:tavLst>
                                        <p:tav tm="0">
                                          <p:val>
                                            <p:strVal val="ppt_h"/>
                                          </p:val>
                                        </p:tav>
                                        <p:tav tm="100000">
                                          <p:val>
                                            <p:fltVal val="0"/>
                                          </p:val>
                                        </p:tav>
                                      </p:tavLst>
                                    </p:anim>
                                    <p:animEffect transition="out" filter="fade">
                                      <p:cBhvr>
                                        <p:cTn id="61" dur="500"/>
                                        <p:tgtEl>
                                          <p:spTgt spid="14"/>
                                        </p:tgtEl>
                                      </p:cBhvr>
                                    </p:animEffect>
                                    <p:set>
                                      <p:cBhvr>
                                        <p:cTn id="62" dur="1" fill="hold">
                                          <p:stCondLst>
                                            <p:cond delay="499"/>
                                          </p:stCondLst>
                                        </p:cTn>
                                        <p:tgtEl>
                                          <p:spTgt spid="1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p:cTn id="67" dur="500" fill="hold"/>
                                        <p:tgtEl>
                                          <p:spTgt spid="15"/>
                                        </p:tgtEl>
                                        <p:attrNameLst>
                                          <p:attrName>ppt_w</p:attrName>
                                        </p:attrNameLst>
                                      </p:cBhvr>
                                      <p:tavLst>
                                        <p:tav tm="0">
                                          <p:val>
                                            <p:fltVal val="0"/>
                                          </p:val>
                                        </p:tav>
                                        <p:tav tm="100000">
                                          <p:val>
                                            <p:strVal val="#ppt_w"/>
                                          </p:val>
                                        </p:tav>
                                      </p:tavLst>
                                    </p:anim>
                                    <p:anim calcmode="lin" valueType="num">
                                      <p:cBhvr>
                                        <p:cTn id="68" dur="500" fill="hold"/>
                                        <p:tgtEl>
                                          <p:spTgt spid="15"/>
                                        </p:tgtEl>
                                        <p:attrNameLst>
                                          <p:attrName>ppt_h</p:attrName>
                                        </p:attrNameLst>
                                      </p:cBhvr>
                                      <p:tavLst>
                                        <p:tav tm="0">
                                          <p:val>
                                            <p:fltVal val="0"/>
                                          </p:val>
                                        </p:tav>
                                        <p:tav tm="100000">
                                          <p:val>
                                            <p:strVal val="#ppt_h"/>
                                          </p:val>
                                        </p:tav>
                                      </p:tavLst>
                                    </p:anim>
                                    <p:animEffect transition="in" filter="fade">
                                      <p:cBhvr>
                                        <p:cTn id="69" dur="500"/>
                                        <p:tgtEl>
                                          <p:spTgt spid="15"/>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fltVal val="0"/>
                                          </p:val>
                                        </p:tav>
                                        <p:tav tm="100000">
                                          <p:val>
                                            <p:strVal val="#ppt_w"/>
                                          </p:val>
                                        </p:tav>
                                      </p:tavLst>
                                    </p:anim>
                                    <p:anim calcmode="lin" valueType="num">
                                      <p:cBhvr>
                                        <p:cTn id="75" dur="500" fill="hold"/>
                                        <p:tgtEl>
                                          <p:spTgt spid="17"/>
                                        </p:tgtEl>
                                        <p:attrNameLst>
                                          <p:attrName>ppt_h</p:attrName>
                                        </p:attrNameLst>
                                      </p:cBhvr>
                                      <p:tavLst>
                                        <p:tav tm="0">
                                          <p:val>
                                            <p:fltVal val="0"/>
                                          </p:val>
                                        </p:tav>
                                        <p:tav tm="100000">
                                          <p:val>
                                            <p:strVal val="#ppt_h"/>
                                          </p:val>
                                        </p:tav>
                                      </p:tavLst>
                                    </p:anim>
                                    <p:animEffect transition="in" filter="fade">
                                      <p:cBhvr>
                                        <p:cTn id="76" dur="500"/>
                                        <p:tgtEl>
                                          <p:spTgt spid="17"/>
                                        </p:tgtEl>
                                      </p:cBhvr>
                                    </p:animEffect>
                                  </p:childTnLst>
                                </p:cTn>
                              </p:par>
                              <p:par>
                                <p:cTn id="77" presetID="53" presetClass="entr" presetSubtype="16" fill="hold" nodeType="with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Effect transition="in" filter="fade">
                                      <p:cBhvr>
                                        <p:cTn id="8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BE4BE477-9BA9-B044-BFF5-C99C4A2D59D3}"/>
              </a:ext>
            </a:extLst>
          </p:cNvPr>
          <p:cNvSpPr txBox="1"/>
          <p:nvPr/>
        </p:nvSpPr>
        <p:spPr>
          <a:xfrm>
            <a:off x="187038" y="295060"/>
            <a:ext cx="6670962" cy="2215991"/>
          </a:xfrm>
          <a:prstGeom prst="rect">
            <a:avLst/>
          </a:prstGeom>
          <a:noFill/>
        </p:spPr>
        <p:txBody>
          <a:bodyPr wrap="square" rtlCol="0">
            <a:spAutoFit/>
          </a:bodyPr>
          <a:lstStyle/>
          <a:p>
            <a:pPr algn="just">
              <a:lnSpc>
                <a:spcPct val="150000"/>
              </a:lnSpc>
            </a:pPr>
            <a:r>
              <a:rPr lang="vi-VN" sz="1800" b="1" dirty="0">
                <a:solidFill>
                  <a:schemeClr val="accent6">
                    <a:lumMod val="75000"/>
                  </a:schemeClr>
                </a:solidFill>
                <a:latin typeface="UTM Avo" panose="02040603050506020204" pitchFamily="18" charset="0"/>
              </a:rPr>
              <a:t>4. </a:t>
            </a:r>
            <a:r>
              <a:rPr lang="vi-VN" sz="1800" b="1" dirty="0">
                <a:solidFill>
                  <a:srgbClr val="0070C0"/>
                </a:solidFill>
                <a:latin typeface="UTM Avo" panose="02040603050506020204" pitchFamily="18" charset="0"/>
              </a:rPr>
              <a:t>Nếu được đặt tên cho bài đọc, em sẽ chọn tên nào?</a:t>
            </a:r>
          </a:p>
          <a:p>
            <a:pPr algn="just">
              <a:lnSpc>
                <a:spcPct val="150000"/>
              </a:lnSpc>
            </a:pPr>
            <a:r>
              <a:rPr lang="vi-VN" sz="1800" dirty="0">
                <a:latin typeface="UTM Avo" panose="02040603050506020204" pitchFamily="18" charset="0"/>
              </a:rPr>
              <a:t>a. Sứ giả của mùa xuân</a:t>
            </a:r>
          </a:p>
          <a:p>
            <a:pPr algn="just">
              <a:lnSpc>
                <a:spcPct val="150000"/>
              </a:lnSpc>
            </a:pPr>
            <a:r>
              <a:rPr lang="vi-VN" sz="1800" dirty="0">
                <a:latin typeface="UTM Avo" panose="02040603050506020204" pitchFamily="18" charset="0"/>
              </a:rPr>
              <a:t>b. Hoạ mi và mùa xuân</a:t>
            </a:r>
          </a:p>
          <a:p>
            <a:pPr algn="just">
              <a:lnSpc>
                <a:spcPct val="150000"/>
              </a:lnSpc>
            </a:pPr>
            <a:r>
              <a:rPr lang="vi-VN" sz="1800" dirty="0">
                <a:latin typeface="UTM Avo" panose="02040603050506020204" pitchFamily="18" charset="0"/>
              </a:rPr>
              <a:t>c. Hoạ mi hót</a:t>
            </a:r>
          </a:p>
          <a:p>
            <a:pPr algn="just">
              <a:lnSpc>
                <a:spcPct val="150000"/>
              </a:lnSpc>
            </a:pPr>
            <a:endParaRPr lang="vi-VN" sz="2000" dirty="0">
              <a:latin typeface="UTM Avo" panose="02040603050506020204" pitchFamily="18" charset="0"/>
            </a:endParaRPr>
          </a:p>
        </p:txBody>
      </p:sp>
      <p:pic>
        <p:nvPicPr>
          <p:cNvPr id="3" name="Picture 2">
            <a:extLst>
              <a:ext uri="{FF2B5EF4-FFF2-40B4-BE49-F238E27FC236}">
                <a16:creationId xmlns:a16="http://schemas.microsoft.com/office/drawing/2014/main" xmlns="" id="{9D03DA19-070E-9443-A74F-A6BD0E407829}"/>
              </a:ext>
            </a:extLst>
          </p:cNvPr>
          <p:cNvPicPr>
            <a:picLocks noChangeAspect="1"/>
          </p:cNvPicPr>
          <p:nvPr/>
        </p:nvPicPr>
        <p:blipFill>
          <a:blip r:embed="rId2">
            <a:clrChange>
              <a:clrFrom>
                <a:srgbClr val="FBFFFF"/>
              </a:clrFrom>
              <a:clrTo>
                <a:srgbClr val="FBFFFF">
                  <a:alpha val="0"/>
                </a:srgbClr>
              </a:clrTo>
            </a:clrChange>
          </a:blip>
          <a:stretch>
            <a:fillRect/>
          </a:stretch>
        </p:blipFill>
        <p:spPr>
          <a:xfrm>
            <a:off x="1129256" y="2000249"/>
            <a:ext cx="4671083" cy="2779569"/>
          </a:xfrm>
          <a:prstGeom prst="round2SameRect">
            <a:avLst>
              <a:gd name="adj1" fmla="val 0"/>
              <a:gd name="adj2" fmla="val 39412"/>
            </a:avLst>
          </a:prstGeom>
        </p:spPr>
      </p:pic>
    </p:spTree>
    <p:extLst>
      <p:ext uri="{BB962C8B-B14F-4D97-AF65-F5344CB8AC3E}">
        <p14:creationId xmlns:p14="http://schemas.microsoft.com/office/powerpoint/2010/main" val="4115903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886661E1-94D3-7F4D-86F1-00D5412618FA}"/>
              </a:ext>
            </a:extLst>
          </p:cNvPr>
          <p:cNvSpPr txBox="1"/>
          <p:nvPr/>
        </p:nvSpPr>
        <p:spPr>
          <a:xfrm>
            <a:off x="148593" y="316619"/>
            <a:ext cx="6611112" cy="5172468"/>
          </a:xfrm>
          <a:prstGeom prst="roundRect">
            <a:avLst>
              <a:gd name="adj" fmla="val 7439"/>
            </a:avLst>
          </a:prstGeom>
          <a:noFill/>
        </p:spPr>
        <p:txBody>
          <a:bodyPr wrap="square" rtlCol="0">
            <a:spAutoFit/>
          </a:bodyPr>
          <a:lstStyle/>
          <a:p>
            <a:pPr algn="just">
              <a:lnSpc>
                <a:spcPct val="123000"/>
              </a:lnSpc>
            </a:pPr>
            <a:r>
              <a:rPr lang="vi-VN" sz="1600" dirty="0">
                <a:latin typeface="UTM Avo" panose="02040603050506020204" pitchFamily="18" charset="0"/>
                <a:ea typeface="Calibri" panose="020F0502020204030204" pitchFamily="34" charset="0"/>
              </a:rPr>
              <a:t>         Mùa xuân! Mỗi khi hoạ mi cất lên những tiếng hát vang lừng, mọi vật như có sự thay đổi kì diệu.</a:t>
            </a:r>
          </a:p>
          <a:p>
            <a:pPr algn="just">
              <a:lnSpc>
                <a:spcPct val="123000"/>
              </a:lnSpc>
            </a:pPr>
            <a:r>
              <a:rPr lang="vi-VN" sz="1600" dirty="0">
                <a:latin typeface="UTM Avo" panose="02040603050506020204" pitchFamily="18" charset="0"/>
                <a:ea typeface="Calibri" panose="020F0502020204030204" pitchFamily="34" charset="0"/>
              </a:rPr>
              <a:t>        Trời bỗng </a:t>
            </a:r>
            <a:r>
              <a:rPr lang="vi-VN" sz="1600" dirty="0">
                <a:solidFill>
                  <a:schemeClr val="tx1"/>
                </a:solidFill>
                <a:latin typeface="UTM Avo" panose="02040603050506020204" pitchFamily="18" charset="0"/>
                <a:ea typeface="Calibri" panose="020F0502020204030204" pitchFamily="34" charset="0"/>
              </a:rPr>
              <a:t>sáng ra. Những luồng sáng chiếu qua các chùm lộc mới nhú, rực rỡ hơn. Những gợn sóng trên hồ hoà nhịp với tiếng </a:t>
            </a:r>
            <a:r>
              <a:rPr lang="vi-VN" sz="1600" dirty="0" smtClean="0">
                <a:solidFill>
                  <a:schemeClr val="tx1"/>
                </a:solidFill>
                <a:latin typeface="UTM Avo" panose="02040603050506020204" pitchFamily="18" charset="0"/>
                <a:ea typeface="Calibri" panose="020F0502020204030204" pitchFamily="34" charset="0"/>
              </a:rPr>
              <a:t>hoạ </a:t>
            </a:r>
            <a:r>
              <a:rPr lang="vi-VN" sz="1600" dirty="0">
                <a:solidFill>
                  <a:schemeClr val="tx1"/>
                </a:solidFill>
                <a:latin typeface="UTM Avo" panose="02040603050506020204" pitchFamily="18" charset="0"/>
                <a:ea typeface="Calibri" panose="020F0502020204030204" pitchFamily="34" charset="0"/>
              </a:rPr>
              <a:t>mi hót, lấp lánh thêm. Da trời bỗng xanh hơn, những làn mây trắng trắng hơn, xốp hơn, trôi nhẹ nhàng hơn. Các loài hoa nghe tiếng hót trong suốt của hoạ mi chợt bừng giấc, xoè những cánh hoa đẹp, bày đủ các màu sắc xanh tươi. Tiếng hót dìu dặt của hoạ mi giục các loài chim dạo lên những khúc nhạc tưng bừng, ngợi ca núi sông đổi mới.</a:t>
            </a:r>
          </a:p>
          <a:p>
            <a:pPr algn="just">
              <a:lnSpc>
                <a:spcPct val="123000"/>
              </a:lnSpc>
            </a:pPr>
            <a:r>
              <a:rPr lang="vi-VN" sz="1600" dirty="0">
                <a:solidFill>
                  <a:schemeClr val="tx1"/>
                </a:solidFill>
                <a:latin typeface="UTM Avo" panose="02040603050506020204" pitchFamily="18" charset="0"/>
                <a:ea typeface="Calibri" panose="020F0502020204030204" pitchFamily="34" charset="0"/>
              </a:rPr>
              <a:t>        Chim, mây, nước và hoa đều cho rằng tiếng hót kì diệu của hoạ mi đã làm cho tất cả bừng tỉnh giấc… Hoạ mi thấy lòng vui sướng, cố hót hay hơn.</a:t>
            </a:r>
          </a:p>
          <a:p>
            <a:pPr algn="r">
              <a:lnSpc>
                <a:spcPct val="123000"/>
              </a:lnSpc>
            </a:pPr>
            <a:r>
              <a:rPr lang="vi-VN" sz="1600" dirty="0">
                <a:solidFill>
                  <a:schemeClr val="tx1"/>
                </a:solidFill>
                <a:latin typeface="UTM Avo" panose="02040603050506020204" pitchFamily="18" charset="0"/>
                <a:ea typeface="Calibri" panose="020F0502020204030204" pitchFamily="34" charset="0"/>
              </a:rPr>
              <a:t>			</a:t>
            </a:r>
            <a:r>
              <a:rPr lang="vi-VN" sz="1600" dirty="0">
                <a:latin typeface="UTM Avo" panose="02040603050506020204" pitchFamily="18" charset="0"/>
                <a:ea typeface="Calibri" panose="020F0502020204030204" pitchFamily="34" charset="0"/>
              </a:rPr>
              <a:t>	(Theo Võ Quảng)</a:t>
            </a:r>
          </a:p>
          <a:p>
            <a:pPr lvl="0" algn="just">
              <a:lnSpc>
                <a:spcPct val="123000"/>
              </a:lnSpc>
            </a:pPr>
            <a:r>
              <a:rPr lang="x-none" sz="1600" dirty="0">
                <a:latin typeface="UTM Avo" panose="02040603050506020204" pitchFamily="18" charset="0"/>
              </a:rPr>
              <a:t>      </a:t>
            </a:r>
          </a:p>
        </p:txBody>
      </p:sp>
      <p:sp>
        <p:nvSpPr>
          <p:cNvPr id="11" name="TextBox 10">
            <a:extLst>
              <a:ext uri="{FF2B5EF4-FFF2-40B4-BE49-F238E27FC236}">
                <a16:creationId xmlns:a16="http://schemas.microsoft.com/office/drawing/2014/main" xmlns="" id="{83C8FAFC-C1D0-49BB-A45E-D744951A028F}"/>
              </a:ext>
            </a:extLst>
          </p:cNvPr>
          <p:cNvSpPr txBox="1"/>
          <p:nvPr/>
        </p:nvSpPr>
        <p:spPr>
          <a:xfrm>
            <a:off x="2052241" y="-11172"/>
            <a:ext cx="2753517" cy="494110"/>
          </a:xfrm>
          <a:prstGeom prst="rect">
            <a:avLst/>
          </a:prstGeom>
          <a:noFill/>
        </p:spPr>
        <p:txBody>
          <a:bodyPr wrap="square" rtlCol="0">
            <a:spAutoFit/>
          </a:bodyPr>
          <a:lstStyle/>
          <a:p>
            <a:pPr algn="ctr">
              <a:lnSpc>
                <a:spcPct val="150000"/>
              </a:lnSpc>
            </a:pPr>
            <a:r>
              <a:rPr lang="vi-VN" sz="2000" b="1" dirty="0">
                <a:solidFill>
                  <a:srgbClr val="FF0000"/>
                </a:solidFill>
                <a:latin typeface="UTM Avo" panose="02040603050506020204" pitchFamily="18" charset="0"/>
              </a:rPr>
              <a:t>Hoạ mi hót</a:t>
            </a:r>
            <a:endParaRPr lang="en-US" sz="2000" b="1" dirty="0">
              <a:solidFill>
                <a:srgbClr val="FF0000"/>
              </a:solidFill>
              <a:latin typeface="UTM Avo" panose="02040603050506020204" pitchFamily="18" charset="0"/>
            </a:endParaRPr>
          </a:p>
        </p:txBody>
      </p:sp>
      <p:sp>
        <p:nvSpPr>
          <p:cNvPr id="15" name="Cloud 14">
            <a:extLst>
              <a:ext uri="{FF2B5EF4-FFF2-40B4-BE49-F238E27FC236}">
                <a16:creationId xmlns:a16="http://schemas.microsoft.com/office/drawing/2014/main" xmlns="" id="{0271F221-4D5E-49DF-A980-0905C56925B9}"/>
              </a:ext>
            </a:extLst>
          </p:cNvPr>
          <p:cNvSpPr/>
          <p:nvPr/>
        </p:nvSpPr>
        <p:spPr>
          <a:xfrm>
            <a:off x="1890696" y="4690501"/>
            <a:ext cx="2915062" cy="401044"/>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dirty="0" err="1" smtClean="0">
                <a:solidFill>
                  <a:schemeClr val="tx1"/>
                </a:solidFill>
              </a:rPr>
              <a:t>Luyện</a:t>
            </a:r>
            <a:r>
              <a:rPr lang="en-US" sz="2000" dirty="0" smtClean="0">
                <a:solidFill>
                  <a:schemeClr val="tx1"/>
                </a:solidFill>
              </a:rPr>
              <a:t> </a:t>
            </a:r>
            <a:r>
              <a:rPr lang="en-US" sz="2000" dirty="0" err="1" smtClean="0">
                <a:solidFill>
                  <a:schemeClr val="tx1"/>
                </a:solidFill>
              </a:rPr>
              <a:t>đọc</a:t>
            </a:r>
            <a:r>
              <a:rPr lang="en-US" sz="2000" dirty="0" smtClean="0">
                <a:solidFill>
                  <a:schemeClr val="tx1"/>
                </a:solidFill>
              </a:rPr>
              <a:t> </a:t>
            </a:r>
            <a:r>
              <a:rPr lang="en-US" sz="2000" dirty="0" err="1" smtClean="0">
                <a:solidFill>
                  <a:schemeClr val="tx1"/>
                </a:solidFill>
              </a:rPr>
              <a:t>lại</a:t>
            </a:r>
            <a:endParaRPr lang="en-US" sz="2000" dirty="0">
              <a:solidFill>
                <a:schemeClr val="tx1"/>
              </a:solidFill>
            </a:endParaRPr>
          </a:p>
        </p:txBody>
      </p:sp>
    </p:spTree>
    <p:custDataLst>
      <p:tags r:id="rId1"/>
    </p:custDataLst>
    <p:extLst>
      <p:ext uri="{BB962C8B-B14F-4D97-AF65-F5344CB8AC3E}">
        <p14:creationId xmlns:p14="http://schemas.microsoft.com/office/powerpoint/2010/main" val="131215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extBox 12">
            <a:extLst>
              <a:ext uri="{FF2B5EF4-FFF2-40B4-BE49-F238E27FC236}">
                <a16:creationId xmlns="" xmlns:a16="http://schemas.microsoft.com/office/drawing/2014/main" id="{4FEA66F5-FD50-4DD8-AB4A-C54262D6B7D9}"/>
              </a:ext>
            </a:extLst>
          </p:cNvPr>
          <p:cNvSpPr txBox="1"/>
          <p:nvPr/>
        </p:nvSpPr>
        <p:spPr>
          <a:xfrm>
            <a:off x="1564664" y="1685560"/>
            <a:ext cx="1500545" cy="365947"/>
          </a:xfrm>
          <a:prstGeom prst="rect">
            <a:avLst/>
          </a:prstGeom>
          <a:noFill/>
        </p:spPr>
        <p:txBody>
          <a:bodyPr wrap="square" lIns="57607" tIns="28804" rIns="57607" bIns="28804">
            <a:spAutoFit/>
          </a:bodyPr>
          <a:lstStyle/>
          <a:p>
            <a:pPr defTabSz="576072" fontAlgn="base">
              <a:lnSpc>
                <a:spcPct val="125000"/>
              </a:lnSpc>
              <a:spcBef>
                <a:spcPct val="0"/>
              </a:spcBef>
              <a:spcAft>
                <a:spcPct val="0"/>
              </a:spcAft>
              <a:buClrTx/>
              <a:defRPr/>
            </a:pPr>
            <a:r>
              <a:rPr lang="en-US" sz="1600" b="1" kern="1200" dirty="0">
                <a:solidFill>
                  <a:srgbClr val="000000">
                    <a:lumMod val="95000"/>
                    <a:lumOff val="5000"/>
                  </a:srgbClr>
                </a:solidFill>
                <a:latin typeface="HP001 4H" panose="020B0603050302020204" pitchFamily="34" charset="0"/>
                <a:ea typeface="+mn-ea"/>
                <a:cs typeface="Times New Roman" pitchFamily="18" charset="0"/>
              </a:rPr>
              <a:t> </a:t>
            </a:r>
            <a:endParaRPr lang="en-US" sz="1600" b="1" kern="1200" dirty="0">
              <a:solidFill>
                <a:srgbClr val="000000">
                  <a:lumMod val="95000"/>
                  <a:lumOff val="5000"/>
                </a:srgbClr>
              </a:solidFill>
              <a:latin typeface="HP001 4 hàng" panose="020B0603050302020204" pitchFamily="34" charset="-93"/>
              <a:ea typeface="+mn-ea"/>
              <a:cs typeface="Times New Roman" pitchFamily="18" charset="0"/>
            </a:endParaRPr>
          </a:p>
        </p:txBody>
      </p:sp>
      <p:pic>
        <p:nvPicPr>
          <p:cNvPr id="21"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922" r="98618">
                        <a14:foregroundMark x1="50230" y1="79585" x2="50230" y2="79585"/>
                        <a14:foregroundMark x1="48387" y1="78547" x2="48387" y2="78547"/>
                        <a14:foregroundMark x1="47005" y1="76471" x2="47005" y2="76471"/>
                        <a14:foregroundMark x1="47926" y1="73702" x2="47926" y2="73702"/>
                        <a14:foregroundMark x1="52535" y1="80277" x2="52535" y2="80277"/>
                        <a14:foregroundMark x1="54839" y1="78201" x2="54839" y2="78201"/>
                        <a14:foregroundMark x1="56221" y1="77163" x2="56221" y2="77163"/>
                        <a14:foregroundMark x1="19355" y1="68512" x2="19355" y2="68512"/>
                        <a14:foregroundMark x1="17972" y1="70588" x2="17972" y2="70588"/>
                        <a14:foregroundMark x1="17972" y1="71280" x2="17972" y2="71280"/>
                        <a14:foregroundMark x1="18433" y1="73010" x2="18433" y2="73010"/>
                        <a14:foregroundMark x1="20737" y1="72318" x2="20737" y2="72318"/>
                        <a14:foregroundMark x1="23502" y1="71280" x2="23502" y2="71280"/>
                        <a14:foregroundMark x1="11060" y1="66436" x2="11060" y2="66436"/>
                        <a14:foregroundMark x1="16590" y1="67820" x2="16590" y2="67820"/>
                        <a14:foregroundMark x1="16129" y1="65398" x2="16129" y2="65398"/>
                        <a14:foregroundMark x1="15207" y1="73010" x2="15207" y2="73010"/>
                        <a14:foregroundMark x1="13364" y1="69896" x2="13364" y2="69896"/>
                        <a14:foregroundMark x1="73272" y1="75433" x2="73272" y2="75433"/>
                        <a14:foregroundMark x1="71429" y1="73010" x2="71429" y2="73010"/>
                        <a14:foregroundMark x1="69124" y1="70934" x2="69124" y2="70934"/>
                        <a14:foregroundMark x1="69124" y1="69896" x2="69124" y2="69896"/>
                        <a14:foregroundMark x1="70507" y1="74740" x2="70507" y2="74740"/>
                        <a14:foregroundMark x1="70046" y1="77163" x2="70046" y2="77163"/>
                      </a14:backgroundRemoval>
                    </a14:imgEffect>
                  </a14:imgLayer>
                </a14:imgProps>
              </a:ext>
              <a:ext uri="{28A0092B-C50C-407E-A947-70E740481C1C}">
                <a14:useLocalDpi xmlns:a14="http://schemas.microsoft.com/office/drawing/2010/main" val="0"/>
              </a:ext>
            </a:extLst>
          </a:blip>
          <a:srcRect/>
          <a:stretch>
            <a:fillRect/>
          </a:stretch>
        </p:blipFill>
        <p:spPr bwMode="auto">
          <a:xfrm>
            <a:off x="322572" y="2815349"/>
            <a:ext cx="1187830" cy="2109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614" b="97884" l="1733" r="97525"/>
                    </a14:imgEffect>
                  </a14:imgLayer>
                </a14:imgProps>
              </a:ext>
              <a:ext uri="{28A0092B-C50C-407E-A947-70E740481C1C}">
                <a14:useLocalDpi xmlns:a14="http://schemas.microsoft.com/office/drawing/2010/main" val="0"/>
              </a:ext>
            </a:extLst>
          </a:blip>
          <a:srcRect/>
          <a:stretch>
            <a:fillRect/>
          </a:stretch>
        </p:blipFill>
        <p:spPr bwMode="auto">
          <a:xfrm>
            <a:off x="5015541" y="2654488"/>
            <a:ext cx="1842459" cy="229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 name="Group 15"/>
          <p:cNvGrpSpPr/>
          <p:nvPr/>
        </p:nvGrpSpPr>
        <p:grpSpPr>
          <a:xfrm>
            <a:off x="987879" y="1582478"/>
            <a:ext cx="5527221" cy="1598392"/>
            <a:chOff x="2744315" y="1595348"/>
            <a:chExt cx="6530032" cy="1598392"/>
          </a:xfrm>
          <a:solidFill>
            <a:schemeClr val="accent1">
              <a:lumMod val="40000"/>
              <a:lumOff val="60000"/>
            </a:schemeClr>
          </a:solidFill>
        </p:grpSpPr>
        <p:sp>
          <p:nvSpPr>
            <p:cNvPr id="17" name="Right Arrow 16"/>
            <p:cNvSpPr/>
            <p:nvPr/>
          </p:nvSpPr>
          <p:spPr>
            <a:xfrm>
              <a:off x="2744315" y="1595348"/>
              <a:ext cx="6530032" cy="1598392"/>
            </a:xfrm>
            <a:prstGeom prst="rightArrow">
              <a:avLst>
                <a:gd name="adj1" fmla="val 58172"/>
                <a:gd name="adj2" fmla="val 50000"/>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2988751" y="2040601"/>
              <a:ext cx="6151565" cy="600164"/>
            </a:xfrm>
            <a:prstGeom prst="rect">
              <a:avLst/>
            </a:prstGeom>
            <a:noFill/>
          </p:spPr>
          <p:txBody>
            <a:bodyPr wrap="none" rtlCol="0">
              <a:spAutoFit/>
            </a:bodyPr>
            <a:lstStyle/>
            <a:p>
              <a:r>
                <a:rPr lang="en-US" sz="3300" b="1" dirty="0" err="1">
                  <a:solidFill>
                    <a:srgbClr val="0418AC"/>
                  </a:solidFill>
                  <a:latin typeface="Times New Roman" pitchFamily="18" charset="0"/>
                  <a:cs typeface="Times New Roman" pitchFamily="18" charset="0"/>
                </a:rPr>
                <a:t>Luyện</a:t>
              </a:r>
              <a:r>
                <a:rPr lang="en-US" sz="3300" b="1" dirty="0">
                  <a:solidFill>
                    <a:srgbClr val="0418AC"/>
                  </a:solidFill>
                  <a:latin typeface="Times New Roman" pitchFamily="18" charset="0"/>
                  <a:cs typeface="Times New Roman" pitchFamily="18" charset="0"/>
                </a:rPr>
                <a:t> </a:t>
              </a:r>
              <a:r>
                <a:rPr lang="en-US" sz="3300" b="1" dirty="0" err="1">
                  <a:solidFill>
                    <a:srgbClr val="0418AC"/>
                  </a:solidFill>
                  <a:latin typeface="Times New Roman" pitchFamily="18" charset="0"/>
                  <a:cs typeface="Times New Roman" pitchFamily="18" charset="0"/>
                </a:rPr>
                <a:t>tập</a:t>
              </a:r>
              <a:r>
                <a:rPr lang="en-US" sz="3300" b="1" dirty="0">
                  <a:solidFill>
                    <a:srgbClr val="0418AC"/>
                  </a:solidFill>
                  <a:latin typeface="Times New Roman" pitchFamily="18" charset="0"/>
                  <a:cs typeface="Times New Roman" pitchFamily="18" charset="0"/>
                </a:rPr>
                <a:t> </a:t>
              </a:r>
              <a:r>
                <a:rPr lang="en-US" sz="3300" b="1" dirty="0" err="1">
                  <a:solidFill>
                    <a:srgbClr val="0418AC"/>
                  </a:solidFill>
                  <a:latin typeface="Times New Roman" pitchFamily="18" charset="0"/>
                  <a:cs typeface="Times New Roman" pitchFamily="18" charset="0"/>
                </a:rPr>
                <a:t>theo</a:t>
              </a:r>
              <a:r>
                <a:rPr lang="en-US" sz="3300" b="1" dirty="0">
                  <a:solidFill>
                    <a:srgbClr val="0418AC"/>
                  </a:solidFill>
                  <a:latin typeface="Times New Roman" pitchFamily="18" charset="0"/>
                  <a:cs typeface="Times New Roman" pitchFamily="18" charset="0"/>
                </a:rPr>
                <a:t> </a:t>
              </a:r>
              <a:r>
                <a:rPr lang="en-US" sz="3300" b="1" dirty="0" err="1">
                  <a:solidFill>
                    <a:srgbClr val="0418AC"/>
                  </a:solidFill>
                  <a:latin typeface="Times New Roman" pitchFamily="18" charset="0"/>
                  <a:cs typeface="Times New Roman" pitchFamily="18" charset="0"/>
                </a:rPr>
                <a:t>văn</a:t>
              </a:r>
              <a:r>
                <a:rPr lang="en-US" sz="3300" b="1" dirty="0">
                  <a:solidFill>
                    <a:srgbClr val="0418AC"/>
                  </a:solidFill>
                  <a:latin typeface="Times New Roman" pitchFamily="18" charset="0"/>
                  <a:cs typeface="Times New Roman" pitchFamily="18" charset="0"/>
                </a:rPr>
                <a:t> </a:t>
              </a:r>
              <a:r>
                <a:rPr lang="en-US" sz="3300" b="1" dirty="0" err="1">
                  <a:solidFill>
                    <a:srgbClr val="0418AC"/>
                  </a:solidFill>
                  <a:latin typeface="Times New Roman" pitchFamily="18" charset="0"/>
                  <a:cs typeface="Times New Roman" pitchFamily="18" charset="0"/>
                </a:rPr>
                <a:t>bản</a:t>
              </a:r>
              <a:r>
                <a:rPr lang="en-US" sz="3300" b="1" dirty="0">
                  <a:solidFill>
                    <a:srgbClr val="0418AC"/>
                  </a:solidFill>
                  <a:latin typeface="Times New Roman" pitchFamily="18" charset="0"/>
                  <a:cs typeface="Times New Roman" pitchFamily="18" charset="0"/>
                </a:rPr>
                <a:t> </a:t>
              </a:r>
              <a:r>
                <a:rPr lang="en-US" sz="3300" b="1" dirty="0" err="1">
                  <a:solidFill>
                    <a:srgbClr val="0418AC"/>
                  </a:solidFill>
                  <a:latin typeface="Times New Roman" pitchFamily="18" charset="0"/>
                  <a:cs typeface="Times New Roman" pitchFamily="18" charset="0"/>
                </a:rPr>
                <a:t>đọc</a:t>
              </a:r>
              <a:endParaRPr lang="en-US" sz="3300" b="1" dirty="0">
                <a:solidFill>
                  <a:srgbClr val="0418AC"/>
                </a:solidFill>
                <a:latin typeface="Times New Roman" pitchFamily="18" charset="0"/>
                <a:cs typeface="Times New Roman" pitchFamily="18" charset="0"/>
              </a:endParaRPr>
            </a:p>
          </p:txBody>
        </p:sp>
      </p:grpSp>
      <p:grpSp>
        <p:nvGrpSpPr>
          <p:cNvPr id="23" name="Group 22"/>
          <p:cNvGrpSpPr/>
          <p:nvPr/>
        </p:nvGrpSpPr>
        <p:grpSpPr>
          <a:xfrm>
            <a:off x="322573" y="1769118"/>
            <a:ext cx="881840" cy="1225112"/>
            <a:chOff x="1812964" y="1781988"/>
            <a:chExt cx="1175787" cy="1225112"/>
          </a:xfrm>
        </p:grpSpPr>
        <p:sp>
          <p:nvSpPr>
            <p:cNvPr id="24" name="Oval 23"/>
            <p:cNvSpPr/>
            <p:nvPr/>
          </p:nvSpPr>
          <p:spPr>
            <a:xfrm>
              <a:off x="1812964" y="1781988"/>
              <a:ext cx="1175787" cy="1225112"/>
            </a:xfrm>
            <a:prstGeom prst="ellipse">
              <a:avLst/>
            </a:prstGeom>
            <a:solidFill>
              <a:schemeClr val="bg1"/>
            </a:solidFill>
            <a:ln>
              <a:noFill/>
            </a:ln>
            <a:effectLst>
              <a:glow rad="63500">
                <a:schemeClr val="accent1">
                  <a:satMod val="175000"/>
                  <a:alpha val="40000"/>
                </a:schemeClr>
              </a:glow>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195" b="89655" l="9091" r="94949"/>
                      </a14:imgEffect>
                      <a14:imgEffect>
                        <a14:sharpenSoften amount="50000"/>
                      </a14:imgEffect>
                      <a14:imgEffect>
                        <a14:saturation sat="200000"/>
                      </a14:imgEffect>
                    </a14:imgLayer>
                  </a14:imgProps>
                </a:ext>
                <a:ext uri="{28A0092B-C50C-407E-A947-70E740481C1C}">
                  <a14:useLocalDpi xmlns:a14="http://schemas.microsoft.com/office/drawing/2010/main" val="0"/>
                </a:ext>
              </a:extLst>
            </a:blip>
            <a:srcRect l="24226" t="18573" r="5274" b="18573"/>
            <a:stretch/>
          </p:blipFill>
          <p:spPr bwMode="auto">
            <a:xfrm>
              <a:off x="1926772" y="2040600"/>
              <a:ext cx="903514" cy="70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8035278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22" presetClass="entr" presetSubtype="8"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2000"/>
                                        <p:tgtEl>
                                          <p:spTgt spid="16"/>
                                        </p:tgtEl>
                                      </p:cBhvr>
                                    </p:animEffect>
                                  </p:childTnLst>
                                  <p:subTnLst>
                                    <p:audio>
                                      <p:cMediaNode>
                                        <p:cTn display="0" masterRel="sameClick">
                                          <p:stCondLst>
                                            <p:cond evt="begin" delay="0">
                                              <p:tn val="15"/>
                                            </p:cond>
                                          </p:stCondLst>
                                          <p:endCondLst>
                                            <p:cond evt="onStopAudio" delay="0">
                                              <p:tgtEl>
                                                <p:sldTgt/>
                                              </p:tgtEl>
                                            </p:cond>
                                          </p:endCondLst>
                                        </p:cTn>
                                        <p:tgtEl>
                                          <p:sndTgt r:embed="rId2" name="voltag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886661E1-94D3-7F4D-86F1-00D5412618FA}"/>
              </a:ext>
            </a:extLst>
          </p:cNvPr>
          <p:cNvSpPr txBox="1"/>
          <p:nvPr/>
        </p:nvSpPr>
        <p:spPr>
          <a:xfrm>
            <a:off x="148593" y="316619"/>
            <a:ext cx="6611112" cy="4185115"/>
          </a:xfrm>
          <a:prstGeom prst="roundRect">
            <a:avLst>
              <a:gd name="adj" fmla="val 7439"/>
            </a:avLst>
          </a:prstGeom>
          <a:noFill/>
        </p:spPr>
        <p:txBody>
          <a:bodyPr wrap="square" rtlCol="0">
            <a:spAutoFit/>
          </a:bodyPr>
          <a:lstStyle/>
          <a:p>
            <a:pPr algn="just">
              <a:lnSpc>
                <a:spcPct val="123000"/>
              </a:lnSpc>
            </a:pPr>
            <a:r>
              <a:rPr lang="vi-VN" sz="1600" dirty="0">
                <a:latin typeface="UTM Avo" panose="02040603050506020204" pitchFamily="18" charset="0"/>
                <a:ea typeface="Calibri" panose="020F0502020204030204" pitchFamily="34" charset="0"/>
              </a:rPr>
              <a:t>         Mùa xuân! Mỗi khi hoạ mi cất lên những tiếng hát vang lừng, mọi vật như có sự thay đổi kì diệu.</a:t>
            </a:r>
          </a:p>
          <a:p>
            <a:pPr algn="just">
              <a:lnSpc>
                <a:spcPct val="123000"/>
              </a:lnSpc>
            </a:pPr>
            <a:r>
              <a:rPr lang="vi-VN" sz="1600" dirty="0">
                <a:latin typeface="UTM Avo" panose="02040603050506020204" pitchFamily="18" charset="0"/>
                <a:ea typeface="Calibri" panose="020F0502020204030204" pitchFamily="34" charset="0"/>
              </a:rPr>
              <a:t>        Trời bỗng </a:t>
            </a:r>
            <a:r>
              <a:rPr lang="vi-VN" sz="1600" dirty="0">
                <a:solidFill>
                  <a:schemeClr val="tx1"/>
                </a:solidFill>
                <a:latin typeface="UTM Avo" panose="02040603050506020204" pitchFamily="18" charset="0"/>
                <a:ea typeface="Calibri" panose="020F0502020204030204" pitchFamily="34" charset="0"/>
              </a:rPr>
              <a:t>sáng ra. Những luồng sáng chiếu qua các chùm lộc mới nhú, rực rỡ hơn. Những gợn sóng trên hồ hoà nhịp với tiếng </a:t>
            </a:r>
            <a:r>
              <a:rPr lang="vi-VN" sz="1600" dirty="0" smtClean="0">
                <a:solidFill>
                  <a:schemeClr val="tx1"/>
                </a:solidFill>
                <a:latin typeface="UTM Avo" panose="02040603050506020204" pitchFamily="18" charset="0"/>
                <a:ea typeface="Calibri" panose="020F0502020204030204" pitchFamily="34" charset="0"/>
              </a:rPr>
              <a:t>hoạ </a:t>
            </a:r>
            <a:r>
              <a:rPr lang="vi-VN" sz="1600" dirty="0">
                <a:solidFill>
                  <a:schemeClr val="tx1"/>
                </a:solidFill>
                <a:latin typeface="UTM Avo" panose="02040603050506020204" pitchFamily="18" charset="0"/>
                <a:ea typeface="Calibri" panose="020F0502020204030204" pitchFamily="34" charset="0"/>
              </a:rPr>
              <a:t>mi hót, lấp lánh thêm. Da trời bỗng xanh hơn, những làn mây trắng trắng hơn, xốp hơn, trôi nhẹ nhàng hơn. Các loài hoa nghe tiếng hót trong suốt của hoạ mi chợt bừng giấc, xoè những cánh hoa đẹp, bày đủ các màu sắc xanh tươi. Tiếng hót dìu dặt của hoạ mi giục các loài chim dạo lên những khúc nhạc tưng bừng, ngợi ca núi sông đổi mới.</a:t>
            </a:r>
          </a:p>
          <a:p>
            <a:pPr algn="just">
              <a:lnSpc>
                <a:spcPct val="123000"/>
              </a:lnSpc>
            </a:pPr>
            <a:r>
              <a:rPr lang="vi-VN" sz="1600" dirty="0">
                <a:solidFill>
                  <a:schemeClr val="tx1"/>
                </a:solidFill>
                <a:latin typeface="UTM Avo" panose="02040603050506020204" pitchFamily="18" charset="0"/>
                <a:ea typeface="Calibri" panose="020F0502020204030204" pitchFamily="34" charset="0"/>
              </a:rPr>
              <a:t>        Chim, mây, nước và hoa đều cho rằng tiếng hót kì diệu của hoạ mi đã làm cho tất cả bừng tỉnh giấc… Hoạ mi thấy lòng vui sướng, cố hót hay </a:t>
            </a:r>
            <a:r>
              <a:rPr lang="vi-VN" sz="1600" dirty="0" smtClean="0">
                <a:solidFill>
                  <a:schemeClr val="tx1"/>
                </a:solidFill>
                <a:latin typeface="UTM Avo" panose="02040603050506020204" pitchFamily="18" charset="0"/>
                <a:ea typeface="Calibri" panose="020F0502020204030204" pitchFamily="34" charset="0"/>
              </a:rPr>
              <a:t>hơn</a:t>
            </a:r>
            <a:r>
              <a:rPr lang="en-US" sz="1600" dirty="0" smtClean="0">
                <a:solidFill>
                  <a:schemeClr val="tx1"/>
                </a:solidFill>
                <a:latin typeface="UTM Avo" panose="02040603050506020204" pitchFamily="18" charset="0"/>
                <a:ea typeface="Calibri" panose="020F0502020204030204" pitchFamily="34" charset="0"/>
              </a:rPr>
              <a:t>.</a:t>
            </a:r>
            <a:r>
              <a:rPr lang="vi-VN" sz="1600" dirty="0">
                <a:solidFill>
                  <a:schemeClr val="tx1"/>
                </a:solidFill>
                <a:latin typeface="UTM Avo" panose="02040603050506020204" pitchFamily="18" charset="0"/>
                <a:ea typeface="Calibri" panose="020F0502020204030204" pitchFamily="34" charset="0"/>
              </a:rPr>
              <a:t>		</a:t>
            </a:r>
            <a:r>
              <a:rPr lang="vi-VN" sz="1600" dirty="0">
                <a:latin typeface="UTM Avo" panose="02040603050506020204" pitchFamily="18" charset="0"/>
                <a:ea typeface="Calibri" panose="020F0502020204030204" pitchFamily="34" charset="0"/>
              </a:rPr>
              <a:t>	</a:t>
            </a:r>
            <a:r>
              <a:rPr lang="x-none" sz="1600" smtClean="0">
                <a:latin typeface="UTM Avo" panose="02040603050506020204" pitchFamily="18" charset="0"/>
              </a:rPr>
              <a:t>     </a:t>
            </a:r>
            <a:endParaRPr lang="x-none" sz="1600" dirty="0">
              <a:latin typeface="UTM Avo" panose="02040603050506020204" pitchFamily="18" charset="0"/>
            </a:endParaRPr>
          </a:p>
        </p:txBody>
      </p:sp>
      <p:sp>
        <p:nvSpPr>
          <p:cNvPr id="11" name="TextBox 10">
            <a:extLst>
              <a:ext uri="{FF2B5EF4-FFF2-40B4-BE49-F238E27FC236}">
                <a16:creationId xmlns:a16="http://schemas.microsoft.com/office/drawing/2014/main" xmlns="" id="{83C8FAFC-C1D0-49BB-A45E-D744951A028F}"/>
              </a:ext>
            </a:extLst>
          </p:cNvPr>
          <p:cNvSpPr txBox="1"/>
          <p:nvPr/>
        </p:nvSpPr>
        <p:spPr>
          <a:xfrm>
            <a:off x="2052241" y="-11172"/>
            <a:ext cx="2753517" cy="494110"/>
          </a:xfrm>
          <a:prstGeom prst="rect">
            <a:avLst/>
          </a:prstGeom>
          <a:noFill/>
        </p:spPr>
        <p:txBody>
          <a:bodyPr wrap="square" rtlCol="0">
            <a:spAutoFit/>
          </a:bodyPr>
          <a:lstStyle/>
          <a:p>
            <a:pPr algn="ctr">
              <a:lnSpc>
                <a:spcPct val="150000"/>
              </a:lnSpc>
            </a:pPr>
            <a:r>
              <a:rPr lang="vi-VN" sz="2000" b="1" dirty="0">
                <a:solidFill>
                  <a:srgbClr val="FF0000"/>
                </a:solidFill>
                <a:latin typeface="UTM Avo" panose="02040603050506020204" pitchFamily="18" charset="0"/>
              </a:rPr>
              <a:t>Hoạ mi hót</a:t>
            </a:r>
            <a:endParaRPr lang="en-US" sz="2000" b="1" dirty="0">
              <a:solidFill>
                <a:srgbClr val="FF0000"/>
              </a:solidFill>
              <a:latin typeface="UTM Avo" panose="02040603050506020204" pitchFamily="18" charset="0"/>
            </a:endParaRPr>
          </a:p>
        </p:txBody>
      </p:sp>
      <p:sp>
        <p:nvSpPr>
          <p:cNvPr id="5" name="TextBox 4">
            <a:extLst>
              <a:ext uri="{FF2B5EF4-FFF2-40B4-BE49-F238E27FC236}">
                <a16:creationId xmlns:a16="http://schemas.microsoft.com/office/drawing/2014/main" xmlns="" id="{B600F577-F819-4602-BCEB-985221633540}"/>
              </a:ext>
            </a:extLst>
          </p:cNvPr>
          <p:cNvSpPr txBox="1"/>
          <p:nvPr/>
        </p:nvSpPr>
        <p:spPr>
          <a:xfrm>
            <a:off x="325240" y="4365644"/>
            <a:ext cx="6709407" cy="507831"/>
          </a:xfrm>
          <a:prstGeom prst="rect">
            <a:avLst/>
          </a:prstGeom>
          <a:noFill/>
        </p:spPr>
        <p:txBody>
          <a:bodyPr wrap="square" rtlCol="0">
            <a:spAutoFit/>
          </a:bodyPr>
          <a:lstStyle/>
          <a:p>
            <a:pPr algn="just">
              <a:lnSpc>
                <a:spcPct val="150000"/>
              </a:lnSpc>
            </a:pPr>
            <a:r>
              <a:rPr lang="en-US" sz="1800" b="1" dirty="0" smtClean="0">
                <a:solidFill>
                  <a:srgbClr val="FF0000"/>
                </a:solidFill>
                <a:latin typeface="UTM Avo" panose="02040603050506020204" pitchFamily="18" charset="0"/>
              </a:rPr>
              <a:t>1. </a:t>
            </a:r>
            <a:r>
              <a:rPr lang="en-US" sz="1800" b="1" dirty="0" err="1" smtClean="0">
                <a:solidFill>
                  <a:srgbClr val="0070C0"/>
                </a:solidFill>
                <a:latin typeface="UTM Avo" panose="02040603050506020204" pitchFamily="18" charset="0"/>
              </a:rPr>
              <a:t>Tìm</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trong</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bài</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đọc</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từ</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ngữ</a:t>
            </a:r>
            <a:r>
              <a:rPr lang="en-US" sz="1800" b="1" dirty="0" smtClean="0">
                <a:solidFill>
                  <a:srgbClr val="0070C0"/>
                </a:solidFill>
                <a:latin typeface="UTM Avo" panose="02040603050506020204" pitchFamily="18" charset="0"/>
              </a:rPr>
              <a:t> </a:t>
            </a:r>
            <a:r>
              <a:rPr lang="en-US" sz="1800" b="1" dirty="0" err="1" smtClean="0">
                <a:solidFill>
                  <a:srgbClr val="FF0000"/>
                </a:solidFill>
                <a:latin typeface="UTM Avo" panose="02040603050506020204" pitchFamily="18" charset="0"/>
              </a:rPr>
              <a:t>tả</a:t>
            </a:r>
            <a:r>
              <a:rPr lang="en-US" sz="1800" b="1" dirty="0" smtClean="0">
                <a:solidFill>
                  <a:srgbClr val="FF0000"/>
                </a:solidFill>
                <a:latin typeface="UTM Avo" panose="02040603050506020204" pitchFamily="18" charset="0"/>
              </a:rPr>
              <a:t> </a:t>
            </a:r>
            <a:r>
              <a:rPr lang="en-US" sz="1800" b="1" dirty="0" err="1" smtClean="0">
                <a:solidFill>
                  <a:srgbClr val="FF0000"/>
                </a:solidFill>
                <a:latin typeface="UTM Avo" panose="02040603050506020204" pitchFamily="18" charset="0"/>
              </a:rPr>
              <a:t>tiếng</a:t>
            </a:r>
            <a:r>
              <a:rPr lang="en-US" sz="1800" b="1" dirty="0" smtClean="0">
                <a:solidFill>
                  <a:srgbClr val="FF0000"/>
                </a:solidFill>
                <a:latin typeface="UTM Avo" panose="02040603050506020204" pitchFamily="18" charset="0"/>
              </a:rPr>
              <a:t> </a:t>
            </a:r>
            <a:r>
              <a:rPr lang="en-US" sz="1800" b="1" dirty="0" err="1" smtClean="0">
                <a:solidFill>
                  <a:srgbClr val="FF0000"/>
                </a:solidFill>
                <a:latin typeface="UTM Avo" panose="02040603050506020204" pitchFamily="18" charset="0"/>
              </a:rPr>
              <a:t>hót</a:t>
            </a:r>
            <a:r>
              <a:rPr lang="en-US" sz="1800" b="1" dirty="0" smtClean="0">
                <a:solidFill>
                  <a:srgbClr val="FF0000"/>
                </a:solidFill>
                <a:latin typeface="UTM Avo" panose="02040603050506020204" pitchFamily="18" charset="0"/>
              </a:rPr>
              <a:t> </a:t>
            </a:r>
            <a:r>
              <a:rPr lang="en-US" sz="1800" b="1" dirty="0" err="1" smtClean="0">
                <a:solidFill>
                  <a:srgbClr val="0070C0"/>
                </a:solidFill>
                <a:latin typeface="UTM Avo" panose="02040603050506020204" pitchFamily="18" charset="0"/>
              </a:rPr>
              <a:t>của</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họa</a:t>
            </a:r>
            <a:r>
              <a:rPr lang="en-US" sz="1800" b="1" dirty="0" smtClean="0">
                <a:solidFill>
                  <a:srgbClr val="0070C0"/>
                </a:solidFill>
                <a:latin typeface="UTM Avo" panose="02040603050506020204" pitchFamily="18" charset="0"/>
              </a:rPr>
              <a:t> mi.</a:t>
            </a:r>
            <a:endParaRPr lang="vi-VN" sz="1800" b="1" dirty="0">
              <a:solidFill>
                <a:srgbClr val="0070C0"/>
              </a:solidFill>
              <a:latin typeface="UTM Avo" panose="02040603050506020204" pitchFamily="18" charset="0"/>
            </a:endParaRPr>
          </a:p>
        </p:txBody>
      </p:sp>
      <p:cxnSp>
        <p:nvCxnSpPr>
          <p:cNvPr id="3" name="Straight Connector 2"/>
          <p:cNvCxnSpPr/>
          <p:nvPr/>
        </p:nvCxnSpPr>
        <p:spPr>
          <a:xfrm>
            <a:off x="6109855" y="727364"/>
            <a:ext cx="46759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25240" y="1028700"/>
            <a:ext cx="46759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917624" y="3709554"/>
            <a:ext cx="65982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727615" y="2514600"/>
            <a:ext cx="95232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413202" y="3127664"/>
            <a:ext cx="73771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xmlns="" id="{B600F577-F819-4602-BCEB-985221633540}"/>
              </a:ext>
            </a:extLst>
          </p:cNvPr>
          <p:cNvSpPr txBox="1"/>
          <p:nvPr/>
        </p:nvSpPr>
        <p:spPr>
          <a:xfrm>
            <a:off x="1037024" y="4380565"/>
            <a:ext cx="5270264" cy="507831"/>
          </a:xfrm>
          <a:prstGeom prst="rect">
            <a:avLst/>
          </a:prstGeom>
          <a:noFill/>
        </p:spPr>
        <p:txBody>
          <a:bodyPr wrap="square" rtlCol="0">
            <a:spAutoFit/>
          </a:bodyPr>
          <a:lstStyle/>
          <a:p>
            <a:pPr algn="just">
              <a:lnSpc>
                <a:spcPct val="150000"/>
              </a:lnSpc>
            </a:pPr>
            <a:r>
              <a:rPr lang="en-US" sz="1800" b="1" dirty="0">
                <a:solidFill>
                  <a:srgbClr val="FF0000"/>
                </a:solidFill>
                <a:latin typeface="UTM Avo" panose="02040603050506020204" pitchFamily="18" charset="0"/>
              </a:rPr>
              <a:t>2</a:t>
            </a:r>
            <a:r>
              <a:rPr lang="en-US" sz="1800" b="1" dirty="0" smtClean="0">
                <a:solidFill>
                  <a:srgbClr val="FF0000"/>
                </a:solidFill>
                <a:latin typeface="UTM Avo" panose="02040603050506020204" pitchFamily="18" charset="0"/>
              </a:rPr>
              <a:t>. </a:t>
            </a:r>
            <a:r>
              <a:rPr lang="en-US" sz="1800" b="1" dirty="0" err="1" smtClean="0">
                <a:solidFill>
                  <a:srgbClr val="0070C0"/>
                </a:solidFill>
                <a:latin typeface="UTM Avo" panose="02040603050506020204" pitchFamily="18" charset="0"/>
              </a:rPr>
              <a:t>Đặt</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một</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câu</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với</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từ</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ngữ</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vừa</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tìm</a:t>
            </a:r>
            <a:r>
              <a:rPr lang="en-US" sz="1800" b="1" dirty="0" smtClean="0">
                <a:solidFill>
                  <a:srgbClr val="0070C0"/>
                </a:solidFill>
                <a:latin typeface="UTM Avo" panose="02040603050506020204" pitchFamily="18" charset="0"/>
              </a:rPr>
              <a:t> </a:t>
            </a:r>
            <a:r>
              <a:rPr lang="en-US" sz="1800" b="1" dirty="0" err="1" smtClean="0">
                <a:solidFill>
                  <a:srgbClr val="0070C0"/>
                </a:solidFill>
                <a:latin typeface="UTM Avo" panose="02040603050506020204" pitchFamily="18" charset="0"/>
              </a:rPr>
              <a:t>được</a:t>
            </a:r>
            <a:r>
              <a:rPr lang="en-US" sz="1800" b="1" dirty="0" smtClean="0">
                <a:solidFill>
                  <a:srgbClr val="0070C0"/>
                </a:solidFill>
                <a:latin typeface="UTM Avo" panose="02040603050506020204" pitchFamily="18" charset="0"/>
              </a:rPr>
              <a:t>.</a:t>
            </a:r>
            <a:endParaRPr lang="vi-VN" sz="1800" b="1" dirty="0">
              <a:solidFill>
                <a:srgbClr val="0070C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3185512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xit" presetSubtype="32" fill="hold" grpId="1" nodeType="clickEffect">
                                  <p:stCondLst>
                                    <p:cond delay="0"/>
                                  </p:stCondLst>
                                  <p:childTnLst>
                                    <p:anim calcmode="lin" valueType="num">
                                      <p:cBhvr>
                                        <p:cTn id="44" dur="500"/>
                                        <p:tgtEl>
                                          <p:spTgt spid="5"/>
                                        </p:tgtEl>
                                        <p:attrNameLst>
                                          <p:attrName>ppt_w</p:attrName>
                                        </p:attrNameLst>
                                      </p:cBhvr>
                                      <p:tavLst>
                                        <p:tav tm="0">
                                          <p:val>
                                            <p:strVal val="ppt_w"/>
                                          </p:val>
                                        </p:tav>
                                        <p:tav tm="100000">
                                          <p:val>
                                            <p:fltVal val="0"/>
                                          </p:val>
                                        </p:tav>
                                      </p:tavLst>
                                    </p:anim>
                                    <p:anim calcmode="lin" valueType="num">
                                      <p:cBhvr>
                                        <p:cTn id="45" dur="500"/>
                                        <p:tgtEl>
                                          <p:spTgt spid="5"/>
                                        </p:tgtEl>
                                        <p:attrNameLst>
                                          <p:attrName>ppt_h</p:attrName>
                                        </p:attrNameLst>
                                      </p:cBhvr>
                                      <p:tavLst>
                                        <p:tav tm="0">
                                          <p:val>
                                            <p:strVal val="ppt_h"/>
                                          </p:val>
                                        </p:tav>
                                        <p:tav tm="100000">
                                          <p:val>
                                            <p:fltVal val="0"/>
                                          </p:val>
                                        </p:tav>
                                      </p:tavLst>
                                    </p:anim>
                                    <p:animEffect transition="out" filter="fade">
                                      <p:cBhvr>
                                        <p:cTn id="46" dur="500"/>
                                        <p:tgtEl>
                                          <p:spTgt spid="5"/>
                                        </p:tgtEl>
                                      </p:cBhvr>
                                    </p:animEffect>
                                    <p:set>
                                      <p:cBhvr>
                                        <p:cTn id="47" dur="1" fill="hold">
                                          <p:stCondLst>
                                            <p:cond delay="499"/>
                                          </p:stCondLst>
                                        </p:cTn>
                                        <p:tgtEl>
                                          <p:spTgt spid="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xit" presetSubtype="32" fill="hold" grpId="1" nodeType="clickEffect">
                                  <p:stCondLst>
                                    <p:cond delay="0"/>
                                  </p:stCondLst>
                                  <p:childTnLst>
                                    <p:anim calcmode="lin" valueType="num">
                                      <p:cBhvr>
                                        <p:cTn id="56" dur="500"/>
                                        <p:tgtEl>
                                          <p:spTgt spid="18"/>
                                        </p:tgtEl>
                                        <p:attrNameLst>
                                          <p:attrName>ppt_w</p:attrName>
                                        </p:attrNameLst>
                                      </p:cBhvr>
                                      <p:tavLst>
                                        <p:tav tm="0">
                                          <p:val>
                                            <p:strVal val="ppt_w"/>
                                          </p:val>
                                        </p:tav>
                                        <p:tav tm="100000">
                                          <p:val>
                                            <p:fltVal val="0"/>
                                          </p:val>
                                        </p:tav>
                                      </p:tavLst>
                                    </p:anim>
                                    <p:anim calcmode="lin" valueType="num">
                                      <p:cBhvr>
                                        <p:cTn id="57" dur="500"/>
                                        <p:tgtEl>
                                          <p:spTgt spid="18"/>
                                        </p:tgtEl>
                                        <p:attrNameLst>
                                          <p:attrName>ppt_h</p:attrName>
                                        </p:attrNameLst>
                                      </p:cBhvr>
                                      <p:tavLst>
                                        <p:tav tm="0">
                                          <p:val>
                                            <p:strVal val="ppt_h"/>
                                          </p:val>
                                        </p:tav>
                                        <p:tav tm="100000">
                                          <p:val>
                                            <p:fltVal val="0"/>
                                          </p:val>
                                        </p:tav>
                                      </p:tavLst>
                                    </p:anim>
                                    <p:animEffect transition="out" filter="fade">
                                      <p:cBhvr>
                                        <p:cTn id="58" dur="500"/>
                                        <p:tgtEl>
                                          <p:spTgt spid="18"/>
                                        </p:tgtEl>
                                      </p:cBhvr>
                                    </p:animEffect>
                                    <p:set>
                                      <p:cBhvr>
                                        <p:cTn id="59"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8" grpId="0"/>
      <p:bldP spid="18"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rcRect t="3561" b="12057"/>
          <a:stretch>
            <a:fillRect/>
          </a:stretch>
        </p:blipFill>
        <p:spPr bwMode="auto">
          <a:xfrm>
            <a:off x="0" y="0"/>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332016" y="770694"/>
            <a:ext cx="4193969" cy="642946"/>
          </a:xfrm>
          <a:prstGeom prst="rect">
            <a:avLst/>
          </a:prstGeom>
          <a:noFill/>
        </p:spPr>
        <p:txBody>
          <a:bodyPr wrap="square" lIns="57607" tIns="28804" rIns="57607" bIns="28804">
            <a:spAutoFit/>
          </a:bodyPr>
          <a:lstStyle/>
          <a:p>
            <a:pPr algn="ctr" defTabSz="576072" eaLnBrk="0" fontAlgn="base" hangingPunct="0">
              <a:spcBef>
                <a:spcPct val="0"/>
              </a:spcBef>
              <a:spcAft>
                <a:spcPct val="0"/>
              </a:spcAft>
              <a:buClrTx/>
              <a:defRPr/>
            </a:pPr>
            <a:r>
              <a:rPr lang="en-US" sz="3800" b="1" kern="1200" dirty="0">
                <a:ln w="10160">
                  <a:solidFill>
                    <a:srgbClr val="4472C4"/>
                  </a:solidFill>
                  <a:prstDash val="solid"/>
                </a:ln>
                <a:solidFill>
                  <a:srgbClr val="FFFFFF"/>
                </a:solidFill>
                <a:effectLst>
                  <a:outerShdw blurRad="38100" dist="22860" dir="5400000" algn="tl" rotWithShape="0">
                    <a:srgbClr val="000000">
                      <a:alpha val="30000"/>
                    </a:srgbClr>
                  </a:outerShdw>
                </a:effectLst>
                <a:highlight>
                  <a:srgbClr val="800080"/>
                </a:highlight>
                <a:latin typeface="Arial" panose="020B0604020202020204" pitchFamily="34" charset="0"/>
                <a:ea typeface="+mn-ea"/>
                <a:cs typeface="Arial" panose="020B0604020202020204" pitchFamily="34" charset="0"/>
              </a:rPr>
              <a:t>Chào tạm biệt!</a:t>
            </a:r>
          </a:p>
        </p:txBody>
      </p:sp>
    </p:spTree>
    <p:extLst>
      <p:ext uri="{BB962C8B-B14F-4D97-AF65-F5344CB8AC3E}">
        <p14:creationId xmlns:p14="http://schemas.microsoft.com/office/powerpoint/2010/main" val="2137809506"/>
      </p:ext>
    </p:extLst>
  </p:cSld>
  <p:clrMapOvr>
    <a:masterClrMapping/>
  </p:clrMapOvr>
  <p:transition spd="slow">
    <p:random/>
    <p:sndAc>
      <p:stSnd>
        <p:snd r:embed="rId3"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0" y="-40944"/>
            <a:ext cx="6858000" cy="551905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57607" tIns="28804" rIns="57607" bIns="28804" rtlCol="0" anchor="ctr"/>
          <a:lstStyle/>
          <a:p>
            <a:pPr algn="ctr" defTabSz="576072">
              <a:buClrTx/>
              <a:defRPr/>
            </a:pPr>
            <a:endParaRPr lang="en-US" sz="1100" kern="1200">
              <a:solidFill>
                <a:prstClr val="white"/>
              </a:solidFill>
              <a:latin typeface="Arial"/>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1564664" y="1685560"/>
            <a:ext cx="1500545" cy="365947"/>
          </a:xfrm>
          <a:prstGeom prst="rect">
            <a:avLst/>
          </a:prstGeom>
          <a:noFill/>
        </p:spPr>
        <p:txBody>
          <a:bodyPr wrap="square" lIns="57607" tIns="28804" rIns="57607" bIns="28804">
            <a:spAutoFit/>
          </a:bodyPr>
          <a:lstStyle/>
          <a:p>
            <a:pPr defTabSz="576072" fontAlgn="base">
              <a:lnSpc>
                <a:spcPct val="125000"/>
              </a:lnSpc>
              <a:spcBef>
                <a:spcPct val="0"/>
              </a:spcBef>
              <a:spcAft>
                <a:spcPct val="0"/>
              </a:spcAft>
              <a:buClrTx/>
              <a:defRPr/>
            </a:pPr>
            <a:r>
              <a:rPr lang="en-US" sz="1600" b="1" kern="1200" dirty="0">
                <a:solidFill>
                  <a:srgbClr val="000000">
                    <a:lumMod val="95000"/>
                    <a:lumOff val="5000"/>
                  </a:srgbClr>
                </a:solidFill>
                <a:latin typeface="HP001 4H" panose="020B0603050302020204" pitchFamily="34" charset="0"/>
                <a:ea typeface="+mn-ea"/>
                <a:cs typeface="Times New Roman" pitchFamily="18" charset="0"/>
              </a:rPr>
              <a:t> </a:t>
            </a:r>
            <a:endParaRPr lang="en-US" sz="1600" b="1" kern="1200" dirty="0">
              <a:solidFill>
                <a:srgbClr val="000000">
                  <a:lumMod val="95000"/>
                  <a:lumOff val="5000"/>
                </a:srgbClr>
              </a:solidFill>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932783" y="-134496"/>
            <a:ext cx="5332936" cy="5332084"/>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910" y="-39371"/>
            <a:ext cx="746522"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576850" y="193076"/>
            <a:ext cx="6068570" cy="427502"/>
          </a:xfrm>
          <a:prstGeom prst="rect">
            <a:avLst/>
          </a:prstGeom>
          <a:noFill/>
        </p:spPr>
        <p:txBody>
          <a:bodyPr wrap="square" lIns="57607" tIns="28804" rIns="57607" bIns="28804" rtlCol="0">
            <a:spAutoFit/>
          </a:bodyPr>
          <a:lstStyle/>
          <a:p>
            <a:pPr algn="ctr" defTabSz="768077">
              <a:buClrTx/>
              <a:defRPr/>
            </a:pPr>
            <a:r>
              <a:rPr lang="en-US" altLang="zh-CN" sz="2400" b="1" kern="1200" dirty="0">
                <a:solidFill>
                  <a:prstClr val="black"/>
                </a:solidFill>
                <a:latin typeface="HP001 4 hàng" panose="020B0603050302020204" pitchFamily="34" charset="0"/>
                <a:ea typeface="方正卡通简体" panose="03000509000000000000" pitchFamily="65" charset="-122"/>
                <a:cs typeface="+mn-cs"/>
              </a:rPr>
              <a:t>Thứ </a:t>
            </a:r>
            <a:r>
              <a:rPr lang="en-US" altLang="zh-CN" sz="2400" b="1" dirty="0">
                <a:solidFill>
                  <a:prstClr val="black"/>
                </a:solidFill>
                <a:latin typeface="HP001 4 hàng" panose="020B0603050302020204" pitchFamily="34" charset="0"/>
                <a:ea typeface="方正卡通简体" panose="03000509000000000000" pitchFamily="65" charset="-122"/>
              </a:rPr>
              <a:t>Hai</a:t>
            </a:r>
            <a:r>
              <a:rPr lang="en-US" altLang="zh-CN" sz="2400" b="1" kern="1200" dirty="0">
                <a:solidFill>
                  <a:prstClr val="black"/>
                </a:solidFill>
                <a:latin typeface="HP001 4 hàng" panose="020B0603050302020204" pitchFamily="34" charset="0"/>
                <a:ea typeface="方正卡通简体" panose="03000509000000000000" pitchFamily="65" charset="-122"/>
                <a:cs typeface="+mn-cs"/>
              </a:rPr>
              <a:t> ngày </a:t>
            </a:r>
            <a:r>
              <a:rPr lang="en-US" altLang="zh-CN" sz="2400" b="1" dirty="0">
                <a:solidFill>
                  <a:prstClr val="black"/>
                </a:solidFill>
                <a:latin typeface="HP001 4 hàng" panose="020B0603050302020204" pitchFamily="34" charset="0"/>
                <a:ea typeface="方正卡通简体" panose="03000509000000000000" pitchFamily="65" charset="-122"/>
              </a:rPr>
              <a:t>10</a:t>
            </a:r>
            <a:r>
              <a:rPr lang="en-US" altLang="zh-CN" sz="2400" b="1" kern="1200" dirty="0">
                <a:solidFill>
                  <a:prstClr val="black"/>
                </a:solidFill>
                <a:latin typeface="HP001 4 hàng" panose="020B0603050302020204" pitchFamily="34" charset="0"/>
                <a:ea typeface="方正卡通简体" panose="03000509000000000000" pitchFamily="65" charset="-122"/>
                <a:cs typeface="+mn-cs"/>
              </a:rPr>
              <a:t> tháng 1 năm 2022</a:t>
            </a:r>
            <a:endParaRPr lang="zh-CN" altLang="en-US" sz="2400" b="1" kern="1200" dirty="0">
              <a:solidFill>
                <a:prstClr val="black"/>
              </a:solidFill>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501756" y="641172"/>
            <a:ext cx="5054819" cy="427502"/>
          </a:xfrm>
          <a:prstGeom prst="rect">
            <a:avLst/>
          </a:prstGeom>
          <a:noFill/>
        </p:spPr>
        <p:txBody>
          <a:bodyPr wrap="square" lIns="57607" tIns="28804" rIns="57607" bIns="28804" rtlCol="0">
            <a:spAutoFit/>
          </a:bodyPr>
          <a:lstStyle/>
          <a:p>
            <a:pPr algn="ctr" defTabSz="768077">
              <a:buClrTx/>
              <a:defRPr/>
            </a:pPr>
            <a:r>
              <a:rPr lang="en-US" altLang="zh-CN" sz="2400" b="1" dirty="0" err="1">
                <a:solidFill>
                  <a:prstClr val="black"/>
                </a:solidFill>
                <a:latin typeface="HP001 4 hàng" panose="020B0603050302020204" pitchFamily="34" charset="0"/>
                <a:ea typeface="方正卡通简体" panose="03000509000000000000" pitchFamily="65" charset="-122"/>
              </a:rPr>
              <a:t>Tiếng</a:t>
            </a:r>
            <a:r>
              <a:rPr lang="en-US" altLang="zh-CN" sz="2400" b="1" dirty="0">
                <a:solidFill>
                  <a:prstClr val="black"/>
                </a:solidFill>
                <a:latin typeface="HP001 4 hàng" panose="020B0603050302020204" pitchFamily="34" charset="0"/>
                <a:ea typeface="方正卡通简体" panose="03000509000000000000" pitchFamily="65" charset="-122"/>
              </a:rPr>
              <a:t> </a:t>
            </a:r>
            <a:r>
              <a:rPr lang="en-US" altLang="zh-CN" sz="2400" b="1" dirty="0" err="1">
                <a:solidFill>
                  <a:prstClr val="black"/>
                </a:solidFill>
                <a:latin typeface="HP001 4 hàng" panose="020B0603050302020204" pitchFamily="34" charset="0"/>
                <a:ea typeface="方正卡通简体" panose="03000509000000000000" pitchFamily="65" charset="-122"/>
              </a:rPr>
              <a:t>Việt</a:t>
            </a:r>
            <a:endParaRPr lang="en-US" altLang="zh-CN" sz="2400" b="1" kern="1200" dirty="0">
              <a:solidFill>
                <a:prstClr val="black"/>
              </a:solidFill>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1524450" y="1107968"/>
            <a:ext cx="3989886" cy="427502"/>
          </a:xfrm>
          <a:prstGeom prst="rect">
            <a:avLst/>
          </a:prstGeom>
          <a:noFill/>
        </p:spPr>
        <p:txBody>
          <a:bodyPr wrap="square" lIns="57607" tIns="28804" rIns="57607" bIns="28804" rtlCol="0">
            <a:spAutoFit/>
          </a:bodyPr>
          <a:lstStyle/>
          <a:p>
            <a:pPr defTabSz="768077">
              <a:buClrTx/>
              <a:defRPr/>
            </a:pPr>
            <a:r>
              <a:rPr lang="en-US" altLang="zh-CN" sz="2400" b="1" dirty="0">
                <a:solidFill>
                  <a:srgbClr val="FF0000"/>
                </a:solidFill>
                <a:latin typeface="HP001 4 hàng" pitchFamily="34" charset="0"/>
                <a:ea typeface="方正卡通简体" panose="03000509000000000000" pitchFamily="65" charset="-122"/>
              </a:rPr>
              <a:t>Bài 1: </a:t>
            </a:r>
            <a:r>
              <a:rPr lang="en-US" altLang="zh-CN" sz="2400" b="1" dirty="0" err="1" smtClean="0">
                <a:solidFill>
                  <a:srgbClr val="FF0000"/>
                </a:solidFill>
                <a:latin typeface="HP001 4 hàng" pitchFamily="34" charset="0"/>
                <a:ea typeface="方正卡通简体" panose="03000509000000000000" pitchFamily="65" charset="-122"/>
              </a:rPr>
              <a:t>Họa</a:t>
            </a:r>
            <a:r>
              <a:rPr lang="en-US" altLang="zh-CN" sz="2400" b="1" dirty="0" smtClean="0">
                <a:solidFill>
                  <a:srgbClr val="FF0000"/>
                </a:solidFill>
                <a:latin typeface="HP001 4 hàng" pitchFamily="34" charset="0"/>
                <a:ea typeface="方正卡通简体" panose="03000509000000000000" pitchFamily="65" charset="-122"/>
              </a:rPr>
              <a:t> mi </a:t>
            </a:r>
            <a:r>
              <a:rPr lang="en-US" altLang="zh-CN" sz="2400" b="1" dirty="0" err="1" smtClean="0">
                <a:solidFill>
                  <a:srgbClr val="FF0000"/>
                </a:solidFill>
                <a:latin typeface="HP001 4 hàng" pitchFamily="34" charset="0"/>
                <a:ea typeface="方正卡通简体" panose="03000509000000000000" pitchFamily="65" charset="-122"/>
              </a:rPr>
              <a:t>hót</a:t>
            </a:r>
            <a:r>
              <a:rPr lang="en-US" altLang="zh-CN" sz="2400" b="1" dirty="0" smtClean="0">
                <a:solidFill>
                  <a:srgbClr val="FF0000"/>
                </a:solidFill>
                <a:latin typeface="HP001 4 hàng" pitchFamily="34" charset="0"/>
                <a:ea typeface="方正卡通简体" panose="03000509000000000000" pitchFamily="65" charset="-122"/>
              </a:rPr>
              <a:t> (t 1 + 2)</a:t>
            </a:r>
            <a:endParaRPr lang="en-US" altLang="zh-CN" sz="2400" b="1" kern="1200" dirty="0">
              <a:solidFill>
                <a:srgbClr val="FF0000"/>
              </a:solidFill>
              <a:latin typeface="HP001 4 hàng" pitchFamily="34" charset="0"/>
              <a:ea typeface="方正卡通简体" panose="03000509000000000000" pitchFamily="65" charset="-122"/>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6239389" y="-134497"/>
            <a:ext cx="385055" cy="5332084"/>
          </a:xfrm>
          <a:prstGeom prst="rect">
            <a:avLst/>
          </a:prstGeom>
        </p:spPr>
      </p:pic>
      <p:sp>
        <p:nvSpPr>
          <p:cNvPr id="10" name="TextBox 9"/>
          <p:cNvSpPr txBox="1"/>
          <p:nvPr/>
        </p:nvSpPr>
        <p:spPr>
          <a:xfrm>
            <a:off x="91937" y="1035477"/>
            <a:ext cx="783695" cy="242837"/>
          </a:xfrm>
          <a:prstGeom prst="rect">
            <a:avLst/>
          </a:prstGeom>
        </p:spPr>
        <p:style>
          <a:lnRef idx="1">
            <a:schemeClr val="accent1"/>
          </a:lnRef>
          <a:fillRef idx="2">
            <a:schemeClr val="accent1"/>
          </a:fillRef>
          <a:effectRef idx="1">
            <a:schemeClr val="accent1"/>
          </a:effectRef>
          <a:fontRef idx="minor">
            <a:schemeClr val="dk1"/>
          </a:fontRef>
        </p:style>
        <p:txBody>
          <a:bodyPr wrap="square" lIns="57607" tIns="28804" rIns="57607" bIns="28804" rtlCol="0">
            <a:spAutoFit/>
          </a:bodyPr>
          <a:lstStyle/>
          <a:p>
            <a:pPr algn="ctr"/>
            <a:r>
              <a:rPr lang="en-US" sz="1200" dirty="0" smtClean="0">
                <a:latin typeface="Arial" pitchFamily="34" charset="0"/>
                <a:cs typeface="Arial" pitchFamily="34" charset="0"/>
              </a:rPr>
              <a:t>S/16 + 17</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val="28726511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0" y="-40944"/>
            <a:ext cx="6858000" cy="551905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57607" tIns="28804" rIns="57607" bIns="28804" rtlCol="0" anchor="ctr"/>
          <a:lstStyle/>
          <a:p>
            <a:pPr algn="ctr" defTabSz="576072">
              <a:buClrTx/>
              <a:defRPr/>
            </a:pPr>
            <a:endParaRPr lang="en-US" sz="1100" kern="1200">
              <a:solidFill>
                <a:prstClr val="white"/>
              </a:solidFill>
              <a:latin typeface="Arial"/>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1564664" y="1685560"/>
            <a:ext cx="1500545" cy="365947"/>
          </a:xfrm>
          <a:prstGeom prst="rect">
            <a:avLst/>
          </a:prstGeom>
          <a:noFill/>
        </p:spPr>
        <p:txBody>
          <a:bodyPr wrap="square" lIns="57607" tIns="28804" rIns="57607" bIns="28804">
            <a:spAutoFit/>
          </a:bodyPr>
          <a:lstStyle/>
          <a:p>
            <a:pPr defTabSz="576072" fontAlgn="base">
              <a:lnSpc>
                <a:spcPct val="125000"/>
              </a:lnSpc>
              <a:spcBef>
                <a:spcPct val="0"/>
              </a:spcBef>
              <a:spcAft>
                <a:spcPct val="0"/>
              </a:spcAft>
              <a:buClrTx/>
              <a:defRPr/>
            </a:pPr>
            <a:r>
              <a:rPr lang="en-US" sz="1600" b="1" kern="1200" dirty="0">
                <a:solidFill>
                  <a:srgbClr val="000000">
                    <a:lumMod val="95000"/>
                    <a:lumOff val="5000"/>
                  </a:srgbClr>
                </a:solidFill>
                <a:latin typeface="HP001 4H" panose="020B0603050302020204" pitchFamily="34" charset="0"/>
                <a:ea typeface="+mn-ea"/>
                <a:cs typeface="Times New Roman" pitchFamily="18" charset="0"/>
              </a:rPr>
              <a:t> </a:t>
            </a:r>
            <a:endParaRPr lang="en-US" sz="1600" b="1" kern="1200" dirty="0">
              <a:solidFill>
                <a:srgbClr val="000000">
                  <a:lumMod val="95000"/>
                  <a:lumOff val="5000"/>
                </a:srgbClr>
              </a:solidFill>
              <a:latin typeface="HP001 4 hàng" panose="020B0603050302020204" pitchFamily="34" charset="-93"/>
              <a:ea typeface="+mn-ea"/>
              <a:cs typeface="Times New Roman" pitchFamily="18" charset="0"/>
            </a:endParaRPr>
          </a:p>
        </p:txBody>
      </p:sp>
      <p:pic>
        <p:nvPicPr>
          <p:cNvPr id="11" name="Picture 10">
            <a:extLst>
              <a:ext uri="{FF2B5EF4-FFF2-40B4-BE49-F238E27FC236}">
                <a16:creationId xmlns:a16="http://schemas.microsoft.com/office/drawing/2014/main" xmlns="" id="{A647D18D-04E8-E64A-BF90-FBFBF6E968ED}"/>
              </a:ext>
            </a:extLst>
          </p:cNvPr>
          <p:cNvPicPr>
            <a:picLocks noChangeAspect="1"/>
          </p:cNvPicPr>
          <p:nvPr/>
        </p:nvPicPr>
        <p:blipFill>
          <a:blip r:embed="rId2"/>
          <a:stretch>
            <a:fillRect/>
          </a:stretch>
        </p:blipFill>
        <p:spPr>
          <a:xfrm>
            <a:off x="274030" y="623626"/>
            <a:ext cx="6400800" cy="4100774"/>
          </a:xfrm>
          <a:prstGeom prst="round2SameRect">
            <a:avLst>
              <a:gd name="adj1" fmla="val 0"/>
              <a:gd name="adj2" fmla="val 30886"/>
            </a:avLst>
          </a:prstGeom>
        </p:spPr>
      </p:pic>
      <p:pic>
        <p:nvPicPr>
          <p:cNvPr id="12" name="Picture 11">
            <a:extLst>
              <a:ext uri="{FF2B5EF4-FFF2-40B4-BE49-F238E27FC236}">
                <a16:creationId xmlns:a16="http://schemas.microsoft.com/office/drawing/2014/main" xmlns="" id="{A5FE461F-E49E-4C41-98B4-152CC73E7463}"/>
              </a:ext>
            </a:extLst>
          </p:cNvPr>
          <p:cNvPicPr>
            <a:picLocks noChangeAspect="1"/>
          </p:cNvPicPr>
          <p:nvPr/>
        </p:nvPicPr>
        <p:blipFill>
          <a:blip r:embed="rId3">
            <a:clrChange>
              <a:clrFrom>
                <a:srgbClr val="FFFEFE"/>
              </a:clrFrom>
              <a:clrTo>
                <a:srgbClr val="FFFEFE">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93145" y="137216"/>
            <a:ext cx="695814" cy="366713"/>
          </a:xfrm>
          <a:prstGeom prst="rect">
            <a:avLst/>
          </a:prstGeom>
        </p:spPr>
      </p:pic>
      <p:sp>
        <p:nvSpPr>
          <p:cNvPr id="14" name="TextBox 13">
            <a:extLst>
              <a:ext uri="{FF2B5EF4-FFF2-40B4-BE49-F238E27FC236}">
                <a16:creationId xmlns:a16="http://schemas.microsoft.com/office/drawing/2014/main" xmlns="" id="{B600F577-F819-4602-BCEB-985221633540}"/>
              </a:ext>
            </a:extLst>
          </p:cNvPr>
          <p:cNvSpPr txBox="1"/>
          <p:nvPr/>
        </p:nvSpPr>
        <p:spPr>
          <a:xfrm>
            <a:off x="1102420" y="173934"/>
            <a:ext cx="5572410" cy="553998"/>
          </a:xfrm>
          <a:prstGeom prst="rect">
            <a:avLst/>
          </a:prstGeom>
          <a:noFill/>
        </p:spPr>
        <p:txBody>
          <a:bodyPr wrap="square" rtlCol="0">
            <a:spAutoFit/>
          </a:bodyPr>
          <a:lstStyle/>
          <a:p>
            <a:pPr algn="just"/>
            <a:r>
              <a:rPr lang="vi-VN" sz="1500" dirty="0">
                <a:latin typeface="UTM Avo" panose="02040603050506020204" pitchFamily="18" charset="0"/>
              </a:rPr>
              <a:t>Hình ảnh trong bức tranh thể hiện mùa nào trong năm?</a:t>
            </a:r>
          </a:p>
          <a:p>
            <a:pPr algn="just"/>
            <a:r>
              <a:rPr lang="vi-VN" sz="1500" dirty="0">
                <a:latin typeface="UTM Avo" panose="02040603050506020204" pitchFamily="18" charset="0"/>
              </a:rPr>
              <a:t> </a:t>
            </a:r>
          </a:p>
        </p:txBody>
      </p:sp>
    </p:spTree>
    <p:extLst>
      <p:ext uri="{BB962C8B-B14F-4D97-AF65-F5344CB8AC3E}">
        <p14:creationId xmlns:p14="http://schemas.microsoft.com/office/powerpoint/2010/main" val="219938961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886661E1-94D3-7F4D-86F1-00D5412618FA}"/>
              </a:ext>
            </a:extLst>
          </p:cNvPr>
          <p:cNvSpPr txBox="1"/>
          <p:nvPr/>
        </p:nvSpPr>
        <p:spPr>
          <a:xfrm>
            <a:off x="148593" y="316619"/>
            <a:ext cx="6611112" cy="5172468"/>
          </a:xfrm>
          <a:prstGeom prst="roundRect">
            <a:avLst>
              <a:gd name="adj" fmla="val 7439"/>
            </a:avLst>
          </a:prstGeom>
          <a:noFill/>
        </p:spPr>
        <p:txBody>
          <a:bodyPr wrap="square" rtlCol="0">
            <a:spAutoFit/>
          </a:bodyPr>
          <a:lstStyle/>
          <a:p>
            <a:pPr algn="just">
              <a:lnSpc>
                <a:spcPct val="123000"/>
              </a:lnSpc>
            </a:pPr>
            <a:r>
              <a:rPr lang="vi-VN" sz="1600" dirty="0">
                <a:latin typeface="UTM Avo" panose="02040603050506020204" pitchFamily="18" charset="0"/>
                <a:ea typeface="Calibri" panose="020F0502020204030204" pitchFamily="34" charset="0"/>
              </a:rPr>
              <a:t>         Mùa xuân! Mỗi khi hoạ mi cất lên những tiếng hát vang lừng, mọi vật như có sự thay đổi kì diệu.</a:t>
            </a:r>
          </a:p>
          <a:p>
            <a:pPr algn="just">
              <a:lnSpc>
                <a:spcPct val="123000"/>
              </a:lnSpc>
            </a:pPr>
            <a:r>
              <a:rPr lang="vi-VN" sz="1600" dirty="0">
                <a:latin typeface="UTM Avo" panose="02040603050506020204" pitchFamily="18" charset="0"/>
                <a:ea typeface="Calibri" panose="020F0502020204030204" pitchFamily="34" charset="0"/>
              </a:rPr>
              <a:t>        Trời bỗng </a:t>
            </a:r>
            <a:r>
              <a:rPr lang="vi-VN" sz="1600" dirty="0">
                <a:solidFill>
                  <a:schemeClr val="tx1"/>
                </a:solidFill>
                <a:latin typeface="UTM Avo" panose="02040603050506020204" pitchFamily="18" charset="0"/>
                <a:ea typeface="Calibri" panose="020F0502020204030204" pitchFamily="34" charset="0"/>
              </a:rPr>
              <a:t>sáng ra. Những luồng sáng chiếu qua các chùm lộc mới nhú, rực rỡ hơn. Những gợn sóng trên hồ hoà nhịp với tiếng </a:t>
            </a:r>
            <a:r>
              <a:rPr lang="vi-VN" sz="1600" dirty="0" smtClean="0">
                <a:solidFill>
                  <a:schemeClr val="tx1"/>
                </a:solidFill>
                <a:latin typeface="UTM Avo" panose="02040603050506020204" pitchFamily="18" charset="0"/>
                <a:ea typeface="Calibri" panose="020F0502020204030204" pitchFamily="34" charset="0"/>
              </a:rPr>
              <a:t>hoạ </a:t>
            </a:r>
            <a:r>
              <a:rPr lang="vi-VN" sz="1600" dirty="0">
                <a:solidFill>
                  <a:schemeClr val="tx1"/>
                </a:solidFill>
                <a:latin typeface="UTM Avo" panose="02040603050506020204" pitchFamily="18" charset="0"/>
                <a:ea typeface="Calibri" panose="020F0502020204030204" pitchFamily="34" charset="0"/>
              </a:rPr>
              <a:t>mi hót, lấp lánh thêm. Da trời bỗng xanh hơn, những làn mây trắng trắng hơn, xốp hơn, trôi nhẹ nhàng hơn. Các loài hoa nghe tiếng hót trong suốt của hoạ mi chợt bừng giấc, xoè những cánh hoa đẹp, bày đủ các màu sắc xanh tươi. Tiếng hót dìu dặt của hoạ mi giục các loài chim dạo lên những khúc nhạc tưng bừng, ngợi ca núi sông đổi mới.</a:t>
            </a:r>
          </a:p>
          <a:p>
            <a:pPr algn="just">
              <a:lnSpc>
                <a:spcPct val="123000"/>
              </a:lnSpc>
            </a:pPr>
            <a:r>
              <a:rPr lang="vi-VN" sz="1600" dirty="0">
                <a:solidFill>
                  <a:schemeClr val="tx1"/>
                </a:solidFill>
                <a:latin typeface="UTM Avo" panose="02040603050506020204" pitchFamily="18" charset="0"/>
                <a:ea typeface="Calibri" panose="020F0502020204030204" pitchFamily="34" charset="0"/>
              </a:rPr>
              <a:t>        Chim, mây, nước và hoa đều cho rằng tiếng hót kì diệu của hoạ mi đã làm cho tất cả bừng tỉnh giấc… Hoạ mi thấy lòng vui sướng, cố hót hay hơn.</a:t>
            </a:r>
          </a:p>
          <a:p>
            <a:pPr algn="r">
              <a:lnSpc>
                <a:spcPct val="123000"/>
              </a:lnSpc>
            </a:pPr>
            <a:r>
              <a:rPr lang="vi-VN" sz="1600" dirty="0">
                <a:solidFill>
                  <a:schemeClr val="tx1"/>
                </a:solidFill>
                <a:latin typeface="UTM Avo" panose="02040603050506020204" pitchFamily="18" charset="0"/>
                <a:ea typeface="Calibri" panose="020F0502020204030204" pitchFamily="34" charset="0"/>
              </a:rPr>
              <a:t>			</a:t>
            </a:r>
            <a:r>
              <a:rPr lang="vi-VN" sz="1600" dirty="0">
                <a:latin typeface="UTM Avo" panose="02040603050506020204" pitchFamily="18" charset="0"/>
                <a:ea typeface="Calibri" panose="020F0502020204030204" pitchFamily="34" charset="0"/>
              </a:rPr>
              <a:t>	(Theo Võ Quảng)</a:t>
            </a:r>
          </a:p>
          <a:p>
            <a:pPr lvl="0" algn="just">
              <a:lnSpc>
                <a:spcPct val="123000"/>
              </a:lnSpc>
            </a:pPr>
            <a:r>
              <a:rPr lang="x-none" sz="1600" dirty="0">
                <a:latin typeface="UTM Avo" panose="02040603050506020204" pitchFamily="18" charset="0"/>
              </a:rPr>
              <a:t>      </a:t>
            </a:r>
          </a:p>
        </p:txBody>
      </p:sp>
      <p:sp>
        <p:nvSpPr>
          <p:cNvPr id="11" name="TextBox 10">
            <a:extLst>
              <a:ext uri="{FF2B5EF4-FFF2-40B4-BE49-F238E27FC236}">
                <a16:creationId xmlns:a16="http://schemas.microsoft.com/office/drawing/2014/main" xmlns="" id="{83C8FAFC-C1D0-49BB-A45E-D744951A028F}"/>
              </a:ext>
            </a:extLst>
          </p:cNvPr>
          <p:cNvSpPr txBox="1"/>
          <p:nvPr/>
        </p:nvSpPr>
        <p:spPr>
          <a:xfrm>
            <a:off x="2052241" y="-11172"/>
            <a:ext cx="2753517" cy="494110"/>
          </a:xfrm>
          <a:prstGeom prst="rect">
            <a:avLst/>
          </a:prstGeom>
          <a:noFill/>
        </p:spPr>
        <p:txBody>
          <a:bodyPr wrap="square" rtlCol="0">
            <a:spAutoFit/>
          </a:bodyPr>
          <a:lstStyle/>
          <a:p>
            <a:pPr algn="ctr">
              <a:lnSpc>
                <a:spcPct val="150000"/>
              </a:lnSpc>
            </a:pPr>
            <a:r>
              <a:rPr lang="vi-VN" sz="2000" b="1" dirty="0">
                <a:solidFill>
                  <a:srgbClr val="FF0000"/>
                </a:solidFill>
                <a:latin typeface="UTM Avo" panose="02040603050506020204" pitchFamily="18" charset="0"/>
              </a:rPr>
              <a:t>Hoạ mi hót</a:t>
            </a:r>
            <a:endParaRPr lang="en-US" sz="2000" b="1" dirty="0">
              <a:solidFill>
                <a:srgbClr val="FF0000"/>
              </a:solidFill>
              <a:latin typeface="UTM Avo" panose="02040603050506020204" pitchFamily="18" charset="0"/>
            </a:endParaRPr>
          </a:p>
        </p:txBody>
      </p:sp>
      <p:sp>
        <p:nvSpPr>
          <p:cNvPr id="6" name="Cloud 5">
            <a:extLst>
              <a:ext uri="{FF2B5EF4-FFF2-40B4-BE49-F238E27FC236}">
                <a16:creationId xmlns:a16="http://schemas.microsoft.com/office/drawing/2014/main" xmlns="" id="{0271F221-4D5E-49DF-A980-0905C56925B9}"/>
              </a:ext>
            </a:extLst>
          </p:cNvPr>
          <p:cNvSpPr/>
          <p:nvPr/>
        </p:nvSpPr>
        <p:spPr>
          <a:xfrm>
            <a:off x="2448886" y="4685307"/>
            <a:ext cx="2278093" cy="401044"/>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dirty="0" err="1" smtClean="0">
                <a:solidFill>
                  <a:schemeClr val="tx1"/>
                </a:solidFill>
              </a:rPr>
              <a:t>Đọc</a:t>
            </a:r>
            <a:r>
              <a:rPr lang="en-US" sz="2400" dirty="0" smtClean="0">
                <a:solidFill>
                  <a:schemeClr val="tx1"/>
                </a:solidFill>
              </a:rPr>
              <a:t> </a:t>
            </a:r>
            <a:r>
              <a:rPr lang="en-US" sz="2400" dirty="0" err="1" smtClean="0">
                <a:solidFill>
                  <a:schemeClr val="tx1"/>
                </a:solidFill>
              </a:rPr>
              <a:t>mẫu</a:t>
            </a:r>
            <a:endParaRPr lang="en-US" sz="2400" dirty="0">
              <a:solidFill>
                <a:schemeClr val="tx1"/>
              </a:solidFill>
            </a:endParaRPr>
          </a:p>
        </p:txBody>
      </p:sp>
      <p:cxnSp>
        <p:nvCxnSpPr>
          <p:cNvPr id="3" name="Straight Connector 2"/>
          <p:cNvCxnSpPr/>
          <p:nvPr/>
        </p:nvCxnSpPr>
        <p:spPr>
          <a:xfrm>
            <a:off x="3657600" y="1333500"/>
            <a:ext cx="114815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363141" y="1619250"/>
            <a:ext cx="5740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31280" y="2533650"/>
            <a:ext cx="92427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59480" y="4628157"/>
            <a:ext cx="92427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Cloud 14">
            <a:extLst>
              <a:ext uri="{FF2B5EF4-FFF2-40B4-BE49-F238E27FC236}">
                <a16:creationId xmlns:a16="http://schemas.microsoft.com/office/drawing/2014/main" xmlns="" id="{0271F221-4D5E-49DF-A980-0905C56925B9}"/>
              </a:ext>
            </a:extLst>
          </p:cNvPr>
          <p:cNvSpPr/>
          <p:nvPr/>
        </p:nvSpPr>
        <p:spPr>
          <a:xfrm>
            <a:off x="1105613" y="4685307"/>
            <a:ext cx="3663214" cy="401044"/>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dirty="0" err="1" smtClean="0">
                <a:solidFill>
                  <a:schemeClr val="tx1"/>
                </a:solidFill>
              </a:rPr>
              <a:t>Đọc</a:t>
            </a:r>
            <a:r>
              <a:rPr lang="en-US" sz="2400" dirty="0">
                <a:solidFill>
                  <a:schemeClr val="tx1"/>
                </a:solidFill>
              </a:rPr>
              <a:t> </a:t>
            </a:r>
            <a:r>
              <a:rPr lang="en-US" sz="2400" dirty="0" err="1" smtClean="0">
                <a:solidFill>
                  <a:schemeClr val="tx1"/>
                </a:solidFill>
              </a:rPr>
              <a:t>nối</a:t>
            </a:r>
            <a:r>
              <a:rPr lang="en-US" sz="2400" dirty="0" smtClean="0">
                <a:solidFill>
                  <a:schemeClr val="tx1"/>
                </a:solidFill>
              </a:rPr>
              <a:t> </a:t>
            </a:r>
            <a:r>
              <a:rPr lang="en-US" sz="2400" dirty="0" err="1" smtClean="0">
                <a:solidFill>
                  <a:schemeClr val="tx1"/>
                </a:solidFill>
              </a:rPr>
              <a:t>tiếp</a:t>
            </a:r>
            <a:r>
              <a:rPr lang="en-US" sz="2400" dirty="0" smtClean="0">
                <a:solidFill>
                  <a:schemeClr val="tx1"/>
                </a:solidFill>
              </a:rPr>
              <a:t> </a:t>
            </a:r>
            <a:r>
              <a:rPr lang="en-US" sz="2400" dirty="0" err="1" smtClean="0">
                <a:solidFill>
                  <a:schemeClr val="tx1"/>
                </a:solidFill>
              </a:rPr>
              <a:t>câu</a:t>
            </a:r>
            <a:endParaRPr lang="en-US" sz="2400" dirty="0">
              <a:solidFill>
                <a:schemeClr val="tx1"/>
              </a:solidFill>
            </a:endParaRPr>
          </a:p>
        </p:txBody>
      </p:sp>
    </p:spTree>
    <p:custDataLst>
      <p:tags r:id="rId1"/>
    </p:custDataLst>
    <p:extLst>
      <p:ext uri="{BB962C8B-B14F-4D97-AF65-F5344CB8AC3E}">
        <p14:creationId xmlns:p14="http://schemas.microsoft.com/office/powerpoint/2010/main" val="1898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xit" presetSubtype="32" fill="hold" grpId="1" nodeType="clickEffect">
                                  <p:stCondLst>
                                    <p:cond delay="0"/>
                                  </p:stCondLst>
                                  <p:childTnLst>
                                    <p:anim calcmode="lin" valueType="num">
                                      <p:cBhvr>
                                        <p:cTn id="19" dur="500"/>
                                        <p:tgtEl>
                                          <p:spTgt spid="6"/>
                                        </p:tgtEl>
                                        <p:attrNameLst>
                                          <p:attrName>ppt_w</p:attrName>
                                        </p:attrNameLst>
                                      </p:cBhvr>
                                      <p:tavLst>
                                        <p:tav tm="0">
                                          <p:val>
                                            <p:strVal val="ppt_w"/>
                                          </p:val>
                                        </p:tav>
                                        <p:tav tm="100000">
                                          <p:val>
                                            <p:fltVal val="0"/>
                                          </p:val>
                                        </p:tav>
                                      </p:tavLst>
                                    </p:anim>
                                    <p:anim calcmode="lin" valueType="num">
                                      <p:cBhvr>
                                        <p:cTn id="20" dur="500"/>
                                        <p:tgtEl>
                                          <p:spTgt spid="6"/>
                                        </p:tgtEl>
                                        <p:attrNameLst>
                                          <p:attrName>ppt_h</p:attrName>
                                        </p:attrNameLst>
                                      </p:cBhvr>
                                      <p:tavLst>
                                        <p:tav tm="0">
                                          <p:val>
                                            <p:strVal val="ppt_h"/>
                                          </p:val>
                                        </p:tav>
                                        <p:tav tm="100000">
                                          <p:val>
                                            <p:fltVal val="0"/>
                                          </p:val>
                                        </p:tav>
                                      </p:tavLst>
                                    </p:anim>
                                    <p:animEffect transition="out" filter="fade">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linds(horizont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xit" presetSubtype="32" fill="hold" grpId="1" nodeType="clickEffect">
                                  <p:stCondLst>
                                    <p:cond delay="0"/>
                                  </p:stCondLst>
                                  <p:childTnLst>
                                    <p:anim calcmode="lin" valueType="num">
                                      <p:cBhvr>
                                        <p:cTn id="31" dur="500"/>
                                        <p:tgtEl>
                                          <p:spTgt spid="15"/>
                                        </p:tgtEl>
                                        <p:attrNameLst>
                                          <p:attrName>ppt_w</p:attrName>
                                        </p:attrNameLst>
                                      </p:cBhvr>
                                      <p:tavLst>
                                        <p:tav tm="0">
                                          <p:val>
                                            <p:strVal val="ppt_w"/>
                                          </p:val>
                                        </p:tav>
                                        <p:tav tm="100000">
                                          <p:val>
                                            <p:fltVal val="0"/>
                                          </p:val>
                                        </p:tav>
                                      </p:tavLst>
                                    </p:anim>
                                    <p:anim calcmode="lin" valueType="num">
                                      <p:cBhvr>
                                        <p:cTn id="32" dur="500"/>
                                        <p:tgtEl>
                                          <p:spTgt spid="15"/>
                                        </p:tgtEl>
                                        <p:attrNameLst>
                                          <p:attrName>ppt_h</p:attrName>
                                        </p:attrNameLst>
                                      </p:cBhvr>
                                      <p:tavLst>
                                        <p:tav tm="0">
                                          <p:val>
                                            <p:strVal val="ppt_h"/>
                                          </p:val>
                                        </p:tav>
                                        <p:tav tm="100000">
                                          <p:val>
                                            <p:fltVal val="0"/>
                                          </p:val>
                                        </p:tav>
                                      </p:tavLst>
                                    </p:anim>
                                    <p:animEffect transition="out" filter="fade">
                                      <p:cBhvr>
                                        <p:cTn id="33" dur="500"/>
                                        <p:tgtEl>
                                          <p:spTgt spid="15"/>
                                        </p:tgtEl>
                                      </p:cBhvr>
                                    </p:animEffect>
                                    <p:set>
                                      <p:cBhvr>
                                        <p:cTn id="34" dur="1" fill="hold">
                                          <p:stCondLst>
                                            <p:cond delay="499"/>
                                          </p:stCondLst>
                                        </p:cTn>
                                        <p:tgtEl>
                                          <p:spTgt spid="1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p:cTn id="39" dur="500" fill="hold"/>
                                        <p:tgtEl>
                                          <p:spTgt spid="3"/>
                                        </p:tgtEl>
                                        <p:attrNameLst>
                                          <p:attrName>ppt_w</p:attrName>
                                        </p:attrNameLst>
                                      </p:cBhvr>
                                      <p:tavLst>
                                        <p:tav tm="0">
                                          <p:val>
                                            <p:fltVal val="0"/>
                                          </p:val>
                                        </p:tav>
                                        <p:tav tm="100000">
                                          <p:val>
                                            <p:strVal val="#ppt_w"/>
                                          </p:val>
                                        </p:tav>
                                      </p:tavLst>
                                    </p:anim>
                                    <p:anim calcmode="lin" valueType="num">
                                      <p:cBhvr>
                                        <p:cTn id="40" dur="500" fill="hold"/>
                                        <p:tgtEl>
                                          <p:spTgt spid="3"/>
                                        </p:tgtEl>
                                        <p:attrNameLst>
                                          <p:attrName>ppt_h</p:attrName>
                                        </p:attrNameLst>
                                      </p:cBhvr>
                                      <p:tavLst>
                                        <p:tav tm="0">
                                          <p:val>
                                            <p:fltVal val="0"/>
                                          </p:val>
                                        </p:tav>
                                        <p:tav tm="100000">
                                          <p:val>
                                            <p:strVal val="#ppt_h"/>
                                          </p:val>
                                        </p:tav>
                                      </p:tavLst>
                                    </p:anim>
                                    <p:animEffect transition="in" filter="fade">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p:cTn id="46" dur="500" fill="hold"/>
                                        <p:tgtEl>
                                          <p:spTgt spid="12"/>
                                        </p:tgtEl>
                                        <p:attrNameLst>
                                          <p:attrName>ppt_w</p:attrName>
                                        </p:attrNameLst>
                                      </p:cBhvr>
                                      <p:tavLst>
                                        <p:tav tm="0">
                                          <p:val>
                                            <p:fltVal val="0"/>
                                          </p:val>
                                        </p:tav>
                                        <p:tav tm="100000">
                                          <p:val>
                                            <p:strVal val="#ppt_w"/>
                                          </p:val>
                                        </p:tav>
                                      </p:tavLst>
                                    </p:anim>
                                    <p:anim calcmode="lin" valueType="num">
                                      <p:cBhvr>
                                        <p:cTn id="47" dur="500" fill="hold"/>
                                        <p:tgtEl>
                                          <p:spTgt spid="12"/>
                                        </p:tgtEl>
                                        <p:attrNameLst>
                                          <p:attrName>ppt_h</p:attrName>
                                        </p:attrNameLst>
                                      </p:cBhvr>
                                      <p:tavLst>
                                        <p:tav tm="0">
                                          <p:val>
                                            <p:fltVal val="0"/>
                                          </p:val>
                                        </p:tav>
                                        <p:tav tm="100000">
                                          <p:val>
                                            <p:strVal val="#ppt_h"/>
                                          </p:val>
                                        </p:tav>
                                      </p:tavLst>
                                    </p:anim>
                                    <p:animEffect transition="in" filter="fade">
                                      <p:cBhvr>
                                        <p:cTn id="48" dur="50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500" fill="hold"/>
                                        <p:tgtEl>
                                          <p:spTgt spid="13"/>
                                        </p:tgtEl>
                                        <p:attrNameLst>
                                          <p:attrName>ppt_w</p:attrName>
                                        </p:attrNameLst>
                                      </p:cBhvr>
                                      <p:tavLst>
                                        <p:tav tm="0">
                                          <p:val>
                                            <p:fltVal val="0"/>
                                          </p:val>
                                        </p:tav>
                                        <p:tav tm="100000">
                                          <p:val>
                                            <p:strVal val="#ppt_w"/>
                                          </p:val>
                                        </p:tav>
                                      </p:tavLst>
                                    </p:anim>
                                    <p:anim calcmode="lin" valueType="num">
                                      <p:cBhvr>
                                        <p:cTn id="54" dur="500" fill="hold"/>
                                        <p:tgtEl>
                                          <p:spTgt spid="13"/>
                                        </p:tgtEl>
                                        <p:attrNameLst>
                                          <p:attrName>ppt_h</p:attrName>
                                        </p:attrNameLst>
                                      </p:cBhvr>
                                      <p:tavLst>
                                        <p:tav tm="0">
                                          <p:val>
                                            <p:fltVal val="0"/>
                                          </p:val>
                                        </p:tav>
                                        <p:tav tm="100000">
                                          <p:val>
                                            <p:strVal val="#ppt_h"/>
                                          </p:val>
                                        </p:tav>
                                      </p:tavLst>
                                    </p:anim>
                                    <p:animEffect transition="in" filter="fad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p:cTn id="60" dur="500" fill="hold"/>
                                        <p:tgtEl>
                                          <p:spTgt spid="14"/>
                                        </p:tgtEl>
                                        <p:attrNameLst>
                                          <p:attrName>ppt_w</p:attrName>
                                        </p:attrNameLst>
                                      </p:cBhvr>
                                      <p:tavLst>
                                        <p:tav tm="0">
                                          <p:val>
                                            <p:fltVal val="0"/>
                                          </p:val>
                                        </p:tav>
                                        <p:tav tm="100000">
                                          <p:val>
                                            <p:strVal val="#ppt_w"/>
                                          </p:val>
                                        </p:tav>
                                      </p:tavLst>
                                    </p:anim>
                                    <p:anim calcmode="lin" valueType="num">
                                      <p:cBhvr>
                                        <p:cTn id="61" dur="500" fill="hold"/>
                                        <p:tgtEl>
                                          <p:spTgt spid="14"/>
                                        </p:tgtEl>
                                        <p:attrNameLst>
                                          <p:attrName>ppt_h</p:attrName>
                                        </p:attrNameLst>
                                      </p:cBhvr>
                                      <p:tavLst>
                                        <p:tav tm="0">
                                          <p:val>
                                            <p:fltVal val="0"/>
                                          </p:val>
                                        </p:tav>
                                        <p:tav tm="100000">
                                          <p:val>
                                            <p:strVal val="#ppt_h"/>
                                          </p:val>
                                        </p:tav>
                                      </p:tavLst>
                                    </p:anim>
                                    <p:animEffect transition="in" filter="fade">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1" grpId="0"/>
      <p:bldP spid="6" grpId="0" animBg="1"/>
      <p:bldP spid="6" grpId="1" animBg="1"/>
      <p:bldP spid="15" grpId="0" animBg="1"/>
      <p:bldP spid="15" grpId="1"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2A05FE84-F3FF-423B-ADA4-6F77209D652D}"/>
              </a:ext>
            </a:extLst>
          </p:cNvPr>
          <p:cNvSpPr/>
          <p:nvPr/>
        </p:nvSpPr>
        <p:spPr>
          <a:xfrm>
            <a:off x="2871131" y="107485"/>
            <a:ext cx="1164668" cy="455125"/>
          </a:xfrm>
          <a:prstGeom prst="rect">
            <a:avLst/>
          </a:prstGeom>
        </p:spPr>
        <p:txBody>
          <a:bodyPr wrap="square">
            <a:spAutoFit/>
          </a:bodyPr>
          <a:lstStyle/>
          <a:p>
            <a:pPr>
              <a:lnSpc>
                <a:spcPct val="150000"/>
              </a:lnSpc>
            </a:pPr>
            <a:r>
              <a:rPr lang="vi-VN" sz="1800" dirty="0" smtClean="0">
                <a:solidFill>
                  <a:srgbClr val="FF0000"/>
                </a:solidFill>
                <a:latin typeface="UTM Avo" panose="02040603050506020204" pitchFamily="18" charset="0"/>
                <a:cs typeface="Times New Roman" panose="02020603050405020304" pitchFamily="18" charset="0"/>
              </a:rPr>
              <a:t>hoạ </a:t>
            </a:r>
            <a:r>
              <a:rPr lang="vi-VN" sz="1800" dirty="0">
                <a:solidFill>
                  <a:srgbClr val="FF0000"/>
                </a:solidFill>
                <a:latin typeface="UTM Avo" panose="02040603050506020204" pitchFamily="18" charset="0"/>
                <a:cs typeface="Times New Roman" panose="02020603050405020304" pitchFamily="18" charset="0"/>
              </a:rPr>
              <a:t>mi</a:t>
            </a:r>
            <a:endParaRPr lang="vi-VN" sz="1800" dirty="0">
              <a:solidFill>
                <a:srgbClr val="FF0000"/>
              </a:solidFill>
            </a:endParaRPr>
          </a:p>
        </p:txBody>
      </p:sp>
      <p:sp>
        <p:nvSpPr>
          <p:cNvPr id="29" name="TextBox 28">
            <a:extLst>
              <a:ext uri="{FF2B5EF4-FFF2-40B4-BE49-F238E27FC236}">
                <a16:creationId xmlns:a16="http://schemas.microsoft.com/office/drawing/2014/main" xmlns="" id="{3BCDD889-B037-48BC-924C-9A4CE9368C89}"/>
              </a:ext>
            </a:extLst>
          </p:cNvPr>
          <p:cNvSpPr txBox="1"/>
          <p:nvPr/>
        </p:nvSpPr>
        <p:spPr>
          <a:xfrm>
            <a:off x="4123" y="505923"/>
            <a:ext cx="6947394" cy="507831"/>
          </a:xfrm>
          <a:prstGeom prst="rect">
            <a:avLst/>
          </a:prstGeom>
          <a:noFill/>
        </p:spPr>
        <p:txBody>
          <a:bodyPr wrap="square" rtlCol="0">
            <a:spAutoFit/>
          </a:bodyPr>
          <a:lstStyle/>
          <a:p>
            <a:pPr>
              <a:lnSpc>
                <a:spcPct val="150000"/>
              </a:lnSpc>
            </a:pPr>
            <a:r>
              <a:rPr lang="vi-VN" sz="1800" dirty="0" smtClean="0">
                <a:solidFill>
                  <a:schemeClr val="tx1"/>
                </a:solidFill>
                <a:latin typeface="UTM Avo" panose="02040603050506020204" pitchFamily="18" charset="0"/>
              </a:rPr>
              <a:t>loài </a:t>
            </a:r>
            <a:r>
              <a:rPr lang="vi-VN" sz="1800" dirty="0">
                <a:solidFill>
                  <a:schemeClr val="tx1"/>
                </a:solidFill>
                <a:latin typeface="UTM Avo" panose="02040603050506020204" pitchFamily="18" charset="0"/>
              </a:rPr>
              <a:t>chim nhỏ có màu nâu vàng</a:t>
            </a:r>
            <a:r>
              <a:rPr lang="vi-VN" sz="1800" dirty="0" smtClean="0">
                <a:solidFill>
                  <a:schemeClr val="tx1"/>
                </a:solidFill>
                <a:latin typeface="UTM Avo" panose="02040603050506020204" pitchFamily="18" charset="0"/>
              </a:rPr>
              <a:t>,</a:t>
            </a:r>
            <a:r>
              <a:rPr lang="en-US" sz="1800" dirty="0" smtClean="0">
                <a:solidFill>
                  <a:schemeClr val="tx1"/>
                </a:solidFill>
                <a:latin typeface="UTM Avo" panose="02040603050506020204" pitchFamily="18" charset="0"/>
              </a:rPr>
              <a:t> </a:t>
            </a:r>
            <a:r>
              <a:rPr lang="en-US" sz="1800" dirty="0" err="1" smtClean="0">
                <a:solidFill>
                  <a:schemeClr val="tx1"/>
                </a:solidFill>
                <a:latin typeface="UTM Avo" panose="02040603050506020204" pitchFamily="18" charset="0"/>
              </a:rPr>
              <a:t>Giọng</a:t>
            </a:r>
            <a:r>
              <a:rPr lang="en-US" sz="1800" dirty="0" smtClean="0">
                <a:solidFill>
                  <a:schemeClr val="tx1"/>
                </a:solidFill>
                <a:latin typeface="UTM Avo" panose="02040603050506020204" pitchFamily="18" charset="0"/>
              </a:rPr>
              <a:t> </a:t>
            </a:r>
            <a:r>
              <a:rPr lang="en-US" sz="1800" dirty="0" err="1" smtClean="0">
                <a:solidFill>
                  <a:schemeClr val="tx1"/>
                </a:solidFill>
                <a:latin typeface="UTM Avo" panose="02040603050506020204" pitchFamily="18" charset="0"/>
              </a:rPr>
              <a:t>hót</a:t>
            </a:r>
            <a:r>
              <a:rPr lang="en-US" sz="1800" dirty="0" smtClean="0">
                <a:solidFill>
                  <a:schemeClr val="tx1"/>
                </a:solidFill>
                <a:latin typeface="UTM Avo" panose="02040603050506020204" pitchFamily="18" charset="0"/>
              </a:rPr>
              <a:t> </a:t>
            </a:r>
            <a:r>
              <a:rPr lang="en-US" sz="1800" dirty="0" err="1" smtClean="0">
                <a:solidFill>
                  <a:schemeClr val="tx1"/>
                </a:solidFill>
                <a:latin typeface="UTM Avo" panose="02040603050506020204" pitchFamily="18" charset="0"/>
              </a:rPr>
              <a:t>rất</a:t>
            </a:r>
            <a:r>
              <a:rPr lang="en-US" sz="1800" dirty="0" smtClean="0">
                <a:solidFill>
                  <a:schemeClr val="tx1"/>
                </a:solidFill>
                <a:latin typeface="UTM Avo" panose="02040603050506020204" pitchFamily="18" charset="0"/>
              </a:rPr>
              <a:t> </a:t>
            </a:r>
            <a:r>
              <a:rPr lang="en-US" sz="1800" dirty="0" err="1" smtClean="0">
                <a:solidFill>
                  <a:schemeClr val="tx1"/>
                </a:solidFill>
                <a:latin typeface="UTM Avo" panose="02040603050506020204" pitchFamily="18" charset="0"/>
              </a:rPr>
              <a:t>trong</a:t>
            </a:r>
            <a:r>
              <a:rPr lang="en-US" sz="1800" dirty="0" smtClean="0">
                <a:solidFill>
                  <a:schemeClr val="tx1"/>
                </a:solidFill>
                <a:latin typeface="UTM Avo" panose="02040603050506020204" pitchFamily="18" charset="0"/>
              </a:rPr>
              <a:t> </a:t>
            </a:r>
            <a:r>
              <a:rPr lang="en-US" sz="1800" dirty="0" err="1" smtClean="0">
                <a:solidFill>
                  <a:schemeClr val="tx1"/>
                </a:solidFill>
                <a:latin typeface="UTM Avo" panose="02040603050506020204" pitchFamily="18" charset="0"/>
              </a:rPr>
              <a:t>và</a:t>
            </a:r>
            <a:r>
              <a:rPr lang="en-US" sz="1800" dirty="0" smtClean="0">
                <a:solidFill>
                  <a:schemeClr val="tx1"/>
                </a:solidFill>
                <a:latin typeface="UTM Avo" panose="02040603050506020204" pitchFamily="18" charset="0"/>
              </a:rPr>
              <a:t> </a:t>
            </a:r>
            <a:r>
              <a:rPr lang="en-US" sz="1800" dirty="0" err="1" smtClean="0">
                <a:solidFill>
                  <a:schemeClr val="tx1"/>
                </a:solidFill>
                <a:latin typeface="UTM Avo" panose="02040603050506020204" pitchFamily="18" charset="0"/>
              </a:rPr>
              <a:t>cao</a:t>
            </a:r>
            <a:r>
              <a:rPr lang="en-US" sz="1800" dirty="0" smtClean="0">
                <a:solidFill>
                  <a:schemeClr val="tx1"/>
                </a:solidFill>
                <a:latin typeface="UTM Avo" panose="02040603050506020204" pitchFamily="18" charset="0"/>
              </a:rPr>
              <a:t>.</a:t>
            </a:r>
            <a:endParaRPr lang="en-US" sz="1800" dirty="0">
              <a:solidFill>
                <a:schemeClr val="tx1"/>
              </a:solidFill>
              <a:latin typeface="UTM Avo" panose="02040603050506020204" pitchFamily="18" charset="0"/>
            </a:endParaRPr>
          </a:p>
        </p:txBody>
      </p:sp>
      <p:pic>
        <p:nvPicPr>
          <p:cNvPr id="2052" name="Picture 4" descr="Họa Mi - Dogily Petshop - Mua Bán Chó Mèo Cảnh &amp;amp; Phụ Kiện Thú Cưng">
            <a:extLst>
              <a:ext uri="{FF2B5EF4-FFF2-40B4-BE49-F238E27FC236}">
                <a16:creationId xmlns:a16="http://schemas.microsoft.com/office/drawing/2014/main" xmlns="" id="{D585ED2D-D458-CA4E-8D5D-9C4D5E1B3ED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72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047859" y="1109522"/>
            <a:ext cx="5181177" cy="3451720"/>
          </a:xfrm>
          <a:prstGeom prst="rect">
            <a:avLst/>
          </a:prstGeom>
          <a:noFill/>
          <a:extLst>
            <a:ext uri="{909E8E84-426E-40DD-AFC4-6F175D3DCCD1}">
              <a14:hiddenFill xmlns:a14="http://schemas.microsoft.com/office/drawing/2010/main">
                <a:solidFill>
                  <a:srgbClr val="FFFFFF"/>
                </a:solidFill>
              </a14:hiddenFill>
            </a:ext>
          </a:extLst>
        </p:spPr>
      </p:pic>
      <p:pic>
        <p:nvPicPr>
          <p:cNvPr id="2" name="Mi già rừng hót đảo giọng liên tục (online-video-cutter.com).mp4" descr="Mi già rừng hót đảo giọng liên tục (online-video-cutter.com).mp4">
            <a:hlinkClick r:id="" action="ppaction://media"/>
            <a:extLst>
              <a:ext uri="{FF2B5EF4-FFF2-40B4-BE49-F238E27FC236}">
                <a16:creationId xmlns:a16="http://schemas.microsoft.com/office/drawing/2014/main" xmlns="" id="{BF2CD9BB-130B-AD43-B9C2-F3D4A1D0509E}"/>
              </a:ext>
            </a:extLst>
          </p:cNvPr>
          <p:cNvPicPr>
            <a:picLocks noChangeAspect="1"/>
          </p:cNvPicPr>
          <p:nvPr>
            <a:videoFile r:link="rId3"/>
            <p:extLst>
              <p:ext uri="{DAA4B4D4-6D71-4841-9C94-3DE7FCFB9230}">
                <p14:media xmlns:p14="http://schemas.microsoft.com/office/powerpoint/2010/main" r:embed="rId2"/>
              </p:ext>
            </p:extLst>
          </p:nvPr>
        </p:nvPicPr>
        <p:blipFill>
          <a:blip r:embed="rId7"/>
          <a:stretch>
            <a:fillRect/>
          </a:stretch>
        </p:blipFill>
        <p:spPr>
          <a:xfrm>
            <a:off x="332199" y="1109522"/>
            <a:ext cx="6242532" cy="3786845"/>
          </a:xfrm>
          <a:prstGeom prst="rect">
            <a:avLst/>
          </a:prstGeom>
        </p:spPr>
      </p:pic>
    </p:spTree>
    <p:custDataLst>
      <p:tags r:id="rId1"/>
    </p:custDataLst>
    <p:extLst>
      <p:ext uri="{BB962C8B-B14F-4D97-AF65-F5344CB8AC3E}">
        <p14:creationId xmlns:p14="http://schemas.microsoft.com/office/powerpoint/2010/main" val="318211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500"/>
                                        <p:tgtEl>
                                          <p:spTgt spid="205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052"/>
                                        </p:tgtEl>
                                        <p:attrNameLst>
                                          <p:attrName>style.visibility</p:attrName>
                                        </p:attrNameLst>
                                      </p:cBhvr>
                                      <p:to>
                                        <p:strVal val="hidden"/>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5" fill="hold" display="0">
                  <p:stCondLst>
                    <p:cond delay="indefinite"/>
                  </p:stCondLst>
                </p:cTn>
                <p:tgtEl>
                  <p:spTgt spid="2"/>
                </p:tgtEl>
              </p:cMediaNode>
            </p:video>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2"/>
                                        </p:tgtEl>
                                      </p:cBhvr>
                                    </p:cmd>
                                  </p:childTnLst>
                                </p:cTn>
                              </p:par>
                            </p:childTnLst>
                          </p:cTn>
                        </p:par>
                      </p:childTnLst>
                    </p:cTn>
                  </p:par>
                </p:childTnLst>
              </p:cTn>
              <p:nextCondLst>
                <p:cond evt="onClick" delay="0">
                  <p:tgtEl>
                    <p:spTgt spid="2"/>
                  </p:tgtEl>
                </p:cond>
              </p:nextCondLst>
            </p:seq>
          </p:childTnLst>
        </p:cTn>
      </p:par>
    </p:tnLst>
    <p:bldLst>
      <p:bldP spid="4"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886661E1-94D3-7F4D-86F1-00D5412618FA}"/>
              </a:ext>
            </a:extLst>
          </p:cNvPr>
          <p:cNvSpPr txBox="1"/>
          <p:nvPr/>
        </p:nvSpPr>
        <p:spPr>
          <a:xfrm>
            <a:off x="148592" y="316619"/>
            <a:ext cx="6709407" cy="4814224"/>
          </a:xfrm>
          <a:prstGeom prst="roundRect">
            <a:avLst>
              <a:gd name="adj" fmla="val 7439"/>
            </a:avLst>
          </a:prstGeom>
          <a:noFill/>
        </p:spPr>
        <p:txBody>
          <a:bodyPr wrap="square" rtlCol="0">
            <a:spAutoFit/>
          </a:bodyPr>
          <a:lstStyle/>
          <a:p>
            <a:pPr>
              <a:lnSpc>
                <a:spcPct val="123000"/>
              </a:lnSpc>
            </a:pPr>
            <a:r>
              <a:rPr lang="vi-VN" sz="1600" dirty="0">
                <a:latin typeface="UTM Avo" panose="02040603050506020204" pitchFamily="18" charset="0"/>
                <a:ea typeface="Calibri" panose="020F0502020204030204" pitchFamily="34" charset="0"/>
              </a:rPr>
              <a:t>         Mùa xuân! Mỗi khi hoạ mi cất lên những tiếng hát vang lừng, mọi vật như có sự thay đổi kì diệu.</a:t>
            </a:r>
          </a:p>
          <a:p>
            <a:pPr>
              <a:lnSpc>
                <a:spcPct val="123000"/>
              </a:lnSpc>
            </a:pPr>
            <a:r>
              <a:rPr lang="vi-VN" sz="1600" dirty="0">
                <a:latin typeface="UTM Avo" panose="02040603050506020204" pitchFamily="18" charset="0"/>
                <a:ea typeface="Calibri" panose="020F0502020204030204" pitchFamily="34" charset="0"/>
              </a:rPr>
              <a:t>        Trời bỗng </a:t>
            </a:r>
            <a:r>
              <a:rPr lang="vi-VN" sz="1600" dirty="0">
                <a:solidFill>
                  <a:schemeClr val="tx1"/>
                </a:solidFill>
                <a:latin typeface="UTM Avo" panose="02040603050506020204" pitchFamily="18" charset="0"/>
                <a:ea typeface="Calibri" panose="020F0502020204030204" pitchFamily="34" charset="0"/>
              </a:rPr>
              <a:t>sáng ra. Những luồng sáng chiếu qua các chùm lộc mới nhú, rực rỡ hơn. Những gợn sóng trên hồ hoà nhịp với tiếng </a:t>
            </a:r>
            <a:r>
              <a:rPr lang="vi-VN" sz="1600" dirty="0" smtClean="0">
                <a:solidFill>
                  <a:schemeClr val="tx1"/>
                </a:solidFill>
                <a:latin typeface="UTM Avo" panose="02040603050506020204" pitchFamily="18" charset="0"/>
                <a:ea typeface="Calibri" panose="020F0502020204030204" pitchFamily="34" charset="0"/>
              </a:rPr>
              <a:t>hoạ </a:t>
            </a:r>
            <a:r>
              <a:rPr lang="vi-VN" sz="1600" dirty="0">
                <a:solidFill>
                  <a:schemeClr val="tx1"/>
                </a:solidFill>
                <a:latin typeface="UTM Avo" panose="02040603050506020204" pitchFamily="18" charset="0"/>
                <a:ea typeface="Calibri" panose="020F0502020204030204" pitchFamily="34" charset="0"/>
              </a:rPr>
              <a:t>mi hót, lấp lánh thêm. Da trời bỗng xanh hơn, những làn mây trắng trắng hơn, xốp hơn, trôi nhẹ nhàng hơn. Các loài hoa nghe tiếng hót trong suốt của hoạ mi chợt bừng giấc, xoè những cánh hoa đẹp, bày đủ các màu sắc xanh tươi. Tiếng hót dìu dặt của hoạ mi giục các loài chim dạo lên những khúc nhạc tưng bừng, ngợi ca núi sông đổi mới.</a:t>
            </a:r>
          </a:p>
          <a:p>
            <a:pPr>
              <a:lnSpc>
                <a:spcPct val="123000"/>
              </a:lnSpc>
            </a:pPr>
            <a:r>
              <a:rPr lang="vi-VN" sz="1600" dirty="0">
                <a:solidFill>
                  <a:schemeClr val="tx1"/>
                </a:solidFill>
                <a:latin typeface="UTM Avo" panose="02040603050506020204" pitchFamily="18" charset="0"/>
                <a:ea typeface="Calibri" panose="020F0502020204030204" pitchFamily="34" charset="0"/>
              </a:rPr>
              <a:t>        Chim, mây, nước và hoa đều cho rằng tiếng hót kì diệu của hoạ mi đã làm cho tất cả bừng tỉnh giấc… Hoạ mi thấy lòng vui sướng, cố hót hay hơn.</a:t>
            </a:r>
          </a:p>
          <a:p>
            <a:pPr>
              <a:lnSpc>
                <a:spcPct val="123000"/>
              </a:lnSpc>
            </a:pPr>
            <a:r>
              <a:rPr lang="vi-VN" sz="1600" dirty="0">
                <a:solidFill>
                  <a:schemeClr val="tx1"/>
                </a:solidFill>
                <a:latin typeface="UTM Avo" panose="02040603050506020204" pitchFamily="18" charset="0"/>
                <a:ea typeface="Calibri" panose="020F0502020204030204" pitchFamily="34" charset="0"/>
              </a:rPr>
              <a:t>			</a:t>
            </a:r>
            <a:r>
              <a:rPr lang="vi-VN" sz="1600" dirty="0">
                <a:latin typeface="UTM Avo" panose="02040603050506020204" pitchFamily="18" charset="0"/>
                <a:ea typeface="Calibri" panose="020F0502020204030204" pitchFamily="34" charset="0"/>
              </a:rPr>
              <a:t>	(Theo Võ Quảng)</a:t>
            </a:r>
          </a:p>
          <a:p>
            <a:pPr lvl="0">
              <a:lnSpc>
                <a:spcPct val="123000"/>
              </a:lnSpc>
            </a:pPr>
            <a:r>
              <a:rPr lang="x-none" sz="1600" dirty="0">
                <a:latin typeface="UTM Avo" panose="02040603050506020204" pitchFamily="18" charset="0"/>
              </a:rPr>
              <a:t>      </a:t>
            </a:r>
          </a:p>
        </p:txBody>
      </p:sp>
      <p:sp>
        <p:nvSpPr>
          <p:cNvPr id="11" name="TextBox 10">
            <a:extLst>
              <a:ext uri="{FF2B5EF4-FFF2-40B4-BE49-F238E27FC236}">
                <a16:creationId xmlns:a16="http://schemas.microsoft.com/office/drawing/2014/main" xmlns="" id="{83C8FAFC-C1D0-49BB-A45E-D744951A028F}"/>
              </a:ext>
            </a:extLst>
          </p:cNvPr>
          <p:cNvSpPr txBox="1"/>
          <p:nvPr/>
        </p:nvSpPr>
        <p:spPr>
          <a:xfrm>
            <a:off x="2052241" y="-11172"/>
            <a:ext cx="2753517" cy="494110"/>
          </a:xfrm>
          <a:prstGeom prst="rect">
            <a:avLst/>
          </a:prstGeom>
          <a:noFill/>
        </p:spPr>
        <p:txBody>
          <a:bodyPr wrap="square" rtlCol="0">
            <a:spAutoFit/>
          </a:bodyPr>
          <a:lstStyle/>
          <a:p>
            <a:pPr algn="ctr">
              <a:lnSpc>
                <a:spcPct val="150000"/>
              </a:lnSpc>
            </a:pPr>
            <a:r>
              <a:rPr lang="vi-VN" sz="2000" b="1" dirty="0">
                <a:solidFill>
                  <a:srgbClr val="FF0000"/>
                </a:solidFill>
                <a:latin typeface="UTM Avo" panose="02040603050506020204" pitchFamily="18" charset="0"/>
              </a:rPr>
              <a:t>Hoạ mi hót</a:t>
            </a:r>
            <a:endParaRPr lang="en-US" sz="2000" b="1" dirty="0">
              <a:solidFill>
                <a:srgbClr val="FF0000"/>
              </a:solidFill>
              <a:latin typeface="UTM Avo" panose="02040603050506020204" pitchFamily="18" charset="0"/>
            </a:endParaRPr>
          </a:p>
        </p:txBody>
      </p:sp>
      <p:sp>
        <p:nvSpPr>
          <p:cNvPr id="19" name="TextBox 18">
            <a:extLst>
              <a:ext uri="{FF2B5EF4-FFF2-40B4-BE49-F238E27FC236}">
                <a16:creationId xmlns:a16="http://schemas.microsoft.com/office/drawing/2014/main" xmlns="" id="{886661E1-94D3-7F4D-86F1-00D5412618FA}"/>
              </a:ext>
            </a:extLst>
          </p:cNvPr>
          <p:cNvSpPr txBox="1"/>
          <p:nvPr/>
        </p:nvSpPr>
        <p:spPr>
          <a:xfrm>
            <a:off x="3213171" y="1015069"/>
            <a:ext cx="1409188" cy="373430"/>
          </a:xfrm>
          <a:prstGeom prst="roundRect">
            <a:avLst>
              <a:gd name="adj" fmla="val 7439"/>
            </a:avLst>
          </a:prstGeom>
          <a:noFill/>
        </p:spPr>
        <p:txBody>
          <a:bodyPr wrap="square" rtlCol="0">
            <a:spAutoFit/>
          </a:bodyPr>
          <a:lstStyle/>
          <a:p>
            <a:pPr algn="just">
              <a:lnSpc>
                <a:spcPct val="123000"/>
              </a:lnSpc>
            </a:pPr>
            <a:r>
              <a:rPr lang="en-US" sz="1600" dirty="0" err="1" smtClean="0">
                <a:solidFill>
                  <a:srgbClr val="FF0000"/>
                </a:solidFill>
                <a:latin typeface="UTM Avo" panose="02040603050506020204" pitchFamily="18" charset="0"/>
                <a:ea typeface="Calibri" panose="020F0502020204030204" pitchFamily="34" charset="0"/>
              </a:rPr>
              <a:t>luồng</a:t>
            </a:r>
            <a:r>
              <a:rPr lang="en-US" sz="1600" dirty="0" smtClean="0">
                <a:solidFill>
                  <a:srgbClr val="FF0000"/>
                </a:solidFill>
                <a:latin typeface="UTM Avo" panose="02040603050506020204" pitchFamily="18" charset="0"/>
                <a:ea typeface="Calibri" panose="020F0502020204030204" pitchFamily="34" charset="0"/>
              </a:rPr>
              <a:t> </a:t>
            </a:r>
            <a:r>
              <a:rPr lang="en-US" sz="1600" dirty="0" err="1" smtClean="0">
                <a:solidFill>
                  <a:srgbClr val="FF0000"/>
                </a:solidFill>
                <a:latin typeface="UTM Avo" panose="02040603050506020204" pitchFamily="18" charset="0"/>
                <a:ea typeface="Calibri" panose="020F0502020204030204" pitchFamily="34" charset="0"/>
              </a:rPr>
              <a:t>sáng</a:t>
            </a:r>
            <a:endParaRPr lang="vi-VN" sz="1600" dirty="0">
              <a:solidFill>
                <a:srgbClr val="FF0000"/>
              </a:solidFill>
              <a:latin typeface="UTM Avo" panose="02040603050506020204" pitchFamily="18" charset="0"/>
              <a:ea typeface="Calibri" panose="020F0502020204030204" pitchFamily="34" charset="0"/>
            </a:endParaRPr>
          </a:p>
        </p:txBody>
      </p:sp>
    </p:spTree>
    <p:custDataLst>
      <p:tags r:id="rId1"/>
    </p:custDataLst>
    <p:extLst>
      <p:ext uri="{BB962C8B-B14F-4D97-AF65-F5344CB8AC3E}">
        <p14:creationId xmlns:p14="http://schemas.microsoft.com/office/powerpoint/2010/main" val="200728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Hà Nội đẹp mơ màng trong nắng mùa thu">
            <a:extLst>
              <a:ext uri="{FF2B5EF4-FFF2-40B4-BE49-F238E27FC236}">
                <a16:creationId xmlns:a16="http://schemas.microsoft.com/office/drawing/2014/main" xmlns="" id="{714753B2-A9E4-4949-A752-05951E48B52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9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28714" y="989387"/>
            <a:ext cx="5436890" cy="375925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2A05FE84-F3FF-423B-ADA4-6F77209D652D}"/>
              </a:ext>
            </a:extLst>
          </p:cNvPr>
          <p:cNvSpPr/>
          <p:nvPr/>
        </p:nvSpPr>
        <p:spPr>
          <a:xfrm>
            <a:off x="44587" y="471166"/>
            <a:ext cx="1545220" cy="455125"/>
          </a:xfrm>
          <a:prstGeom prst="rect">
            <a:avLst/>
          </a:prstGeom>
        </p:spPr>
        <p:txBody>
          <a:bodyPr wrap="square">
            <a:spAutoFit/>
          </a:bodyPr>
          <a:lstStyle/>
          <a:p>
            <a:pPr algn="just">
              <a:lnSpc>
                <a:spcPct val="150000"/>
              </a:lnSpc>
            </a:pPr>
            <a:r>
              <a:rPr lang="vi-VN" sz="1800" dirty="0" smtClean="0">
                <a:solidFill>
                  <a:srgbClr val="FF0000"/>
                </a:solidFill>
                <a:latin typeface="UTM Avo" panose="02040603050506020204" pitchFamily="18" charset="0"/>
                <a:cs typeface="Times New Roman" panose="02020603050405020304" pitchFamily="18" charset="0"/>
              </a:rPr>
              <a:t>luồng sáng</a:t>
            </a:r>
            <a:r>
              <a:rPr lang="en-US" sz="1800" dirty="0" smtClean="0">
                <a:solidFill>
                  <a:srgbClr val="FF0000"/>
                </a:solidFill>
                <a:latin typeface="UTM Avo" panose="02040603050506020204" pitchFamily="18" charset="0"/>
                <a:cs typeface="Times New Roman" panose="02020603050405020304" pitchFamily="18" charset="0"/>
              </a:rPr>
              <a:t>:</a:t>
            </a:r>
            <a:endParaRPr lang="vi-VN" sz="1800" dirty="0">
              <a:solidFill>
                <a:srgbClr val="FF0000"/>
              </a:solidFill>
            </a:endParaRPr>
          </a:p>
        </p:txBody>
      </p:sp>
      <p:sp>
        <p:nvSpPr>
          <p:cNvPr id="29" name="TextBox 28">
            <a:extLst>
              <a:ext uri="{FF2B5EF4-FFF2-40B4-BE49-F238E27FC236}">
                <a16:creationId xmlns:a16="http://schemas.microsoft.com/office/drawing/2014/main" xmlns="" id="{3BCDD889-B037-48BC-924C-9A4CE9368C89}"/>
              </a:ext>
            </a:extLst>
          </p:cNvPr>
          <p:cNvSpPr txBox="1"/>
          <p:nvPr/>
        </p:nvSpPr>
        <p:spPr>
          <a:xfrm>
            <a:off x="1309254" y="481557"/>
            <a:ext cx="5444836" cy="507831"/>
          </a:xfrm>
          <a:prstGeom prst="rect">
            <a:avLst/>
          </a:prstGeom>
          <a:noFill/>
        </p:spPr>
        <p:txBody>
          <a:bodyPr wrap="square" rtlCol="0">
            <a:spAutoFit/>
          </a:bodyPr>
          <a:lstStyle/>
          <a:p>
            <a:pPr>
              <a:lnSpc>
                <a:spcPct val="150000"/>
              </a:lnSpc>
            </a:pPr>
            <a:r>
              <a:rPr lang="vi-VN" sz="1800" dirty="0" smtClean="0">
                <a:solidFill>
                  <a:schemeClr val="tx1"/>
                </a:solidFill>
                <a:latin typeface="UTM Avo" panose="02040603050506020204" pitchFamily="18" charset="0"/>
              </a:rPr>
              <a:t> </a:t>
            </a:r>
            <a:r>
              <a:rPr lang="vi-VN" sz="1800" dirty="0">
                <a:solidFill>
                  <a:schemeClr val="tx1"/>
                </a:solidFill>
                <a:latin typeface="UTM Avo" panose="02040603050506020204" pitchFamily="18" charset="0"/>
              </a:rPr>
              <a:t>ánh sáng di chuyển theo một </a:t>
            </a:r>
            <a:r>
              <a:rPr lang="vi-VN" sz="1800" dirty="0" smtClean="0">
                <a:solidFill>
                  <a:schemeClr val="tx1"/>
                </a:solidFill>
                <a:latin typeface="UTM Avo" panose="02040603050506020204" pitchFamily="18" charset="0"/>
              </a:rPr>
              <a:t>chiều</a:t>
            </a:r>
            <a:r>
              <a:rPr lang="en-US" sz="1800" dirty="0" smtClean="0">
                <a:solidFill>
                  <a:schemeClr val="tx1"/>
                </a:solidFill>
                <a:latin typeface="UTM Avo" panose="02040603050506020204" pitchFamily="18" charset="0"/>
              </a:rPr>
              <a:t> </a:t>
            </a:r>
            <a:r>
              <a:rPr lang="en-US" sz="1800" dirty="0" err="1" smtClean="0">
                <a:solidFill>
                  <a:schemeClr val="tx1"/>
                </a:solidFill>
                <a:latin typeface="UTM Avo" panose="02040603050506020204" pitchFamily="18" charset="0"/>
              </a:rPr>
              <a:t>nhất</a:t>
            </a:r>
            <a:r>
              <a:rPr lang="en-US" sz="1800" dirty="0" smtClean="0">
                <a:solidFill>
                  <a:schemeClr val="tx1"/>
                </a:solidFill>
                <a:latin typeface="UTM Avo" panose="02040603050506020204" pitchFamily="18" charset="0"/>
              </a:rPr>
              <a:t> </a:t>
            </a:r>
            <a:r>
              <a:rPr lang="en-US" sz="1800" dirty="0" err="1" smtClean="0">
                <a:solidFill>
                  <a:schemeClr val="tx1"/>
                </a:solidFill>
                <a:latin typeface="UTM Avo" panose="02040603050506020204" pitchFamily="18" charset="0"/>
              </a:rPr>
              <a:t>định</a:t>
            </a:r>
            <a:r>
              <a:rPr lang="en-US" sz="1800" dirty="0" smtClean="0">
                <a:solidFill>
                  <a:schemeClr val="tx1"/>
                </a:solidFill>
                <a:latin typeface="UTM Avo" panose="02040603050506020204" pitchFamily="18" charset="0"/>
              </a:rPr>
              <a:t>.</a:t>
            </a:r>
            <a:endParaRPr lang="en-US" sz="1800" dirty="0">
              <a:solidFill>
                <a:schemeClr val="tx1"/>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544251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xmlns="" id="{886661E1-94D3-7F4D-86F1-00D5412618FA}"/>
              </a:ext>
            </a:extLst>
          </p:cNvPr>
          <p:cNvSpPr txBox="1"/>
          <p:nvPr/>
        </p:nvSpPr>
        <p:spPr>
          <a:xfrm>
            <a:off x="148592" y="316619"/>
            <a:ext cx="6709407" cy="4814224"/>
          </a:xfrm>
          <a:prstGeom prst="roundRect">
            <a:avLst>
              <a:gd name="adj" fmla="val 7439"/>
            </a:avLst>
          </a:prstGeom>
          <a:noFill/>
        </p:spPr>
        <p:txBody>
          <a:bodyPr wrap="square" rtlCol="0">
            <a:spAutoFit/>
          </a:bodyPr>
          <a:lstStyle/>
          <a:p>
            <a:pPr>
              <a:lnSpc>
                <a:spcPct val="123000"/>
              </a:lnSpc>
            </a:pPr>
            <a:r>
              <a:rPr lang="vi-VN" sz="1600" dirty="0">
                <a:latin typeface="UTM Avo" panose="02040603050506020204" pitchFamily="18" charset="0"/>
                <a:ea typeface="Calibri" panose="020F0502020204030204" pitchFamily="34" charset="0"/>
              </a:rPr>
              <a:t>         Mùa xuân! Mỗi khi hoạ mi cất lên những tiếng hát vang lừng, mọi vật như có sự thay đổi kì diệu.</a:t>
            </a:r>
          </a:p>
          <a:p>
            <a:pPr>
              <a:lnSpc>
                <a:spcPct val="123000"/>
              </a:lnSpc>
            </a:pPr>
            <a:r>
              <a:rPr lang="vi-VN" sz="1600" dirty="0">
                <a:latin typeface="UTM Avo" panose="02040603050506020204" pitchFamily="18" charset="0"/>
                <a:ea typeface="Calibri" panose="020F0502020204030204" pitchFamily="34" charset="0"/>
              </a:rPr>
              <a:t>        Trời bỗng </a:t>
            </a:r>
            <a:r>
              <a:rPr lang="vi-VN" sz="1600" dirty="0">
                <a:solidFill>
                  <a:schemeClr val="tx1"/>
                </a:solidFill>
                <a:latin typeface="UTM Avo" panose="02040603050506020204" pitchFamily="18" charset="0"/>
                <a:ea typeface="Calibri" panose="020F0502020204030204" pitchFamily="34" charset="0"/>
              </a:rPr>
              <a:t>sáng ra. Những luồng sáng chiếu qua các chùm lộc mới nhú, rực rỡ hơn. Những gợn sóng trên hồ hoà nhịp với tiếng </a:t>
            </a:r>
            <a:r>
              <a:rPr lang="vi-VN" sz="1600" dirty="0" smtClean="0">
                <a:solidFill>
                  <a:schemeClr val="tx1"/>
                </a:solidFill>
                <a:latin typeface="UTM Avo" panose="02040603050506020204" pitchFamily="18" charset="0"/>
                <a:ea typeface="Calibri" panose="020F0502020204030204" pitchFamily="34" charset="0"/>
              </a:rPr>
              <a:t>hoạ </a:t>
            </a:r>
            <a:r>
              <a:rPr lang="vi-VN" sz="1600" dirty="0">
                <a:solidFill>
                  <a:schemeClr val="tx1"/>
                </a:solidFill>
                <a:latin typeface="UTM Avo" panose="02040603050506020204" pitchFamily="18" charset="0"/>
                <a:ea typeface="Calibri" panose="020F0502020204030204" pitchFamily="34" charset="0"/>
              </a:rPr>
              <a:t>mi hót, lấp lánh thêm. Da trời bỗng xanh hơn, những làn mây trắng trắng hơn, xốp hơn, trôi nhẹ nhàng hơn. Các loài hoa nghe tiếng hót trong suốt của hoạ mi chợt bừng giấc, xoè những cánh hoa đẹp, bày đủ các màu sắc xanh tươi. Tiếng hót dìu dặt của hoạ mi giục các loài chim dạo lên những khúc nhạc tưng bừng, ngợi ca núi sông đổi mới.</a:t>
            </a:r>
          </a:p>
          <a:p>
            <a:pPr>
              <a:lnSpc>
                <a:spcPct val="123000"/>
              </a:lnSpc>
            </a:pPr>
            <a:r>
              <a:rPr lang="vi-VN" sz="1600" dirty="0">
                <a:solidFill>
                  <a:schemeClr val="tx1"/>
                </a:solidFill>
                <a:latin typeface="UTM Avo" panose="02040603050506020204" pitchFamily="18" charset="0"/>
                <a:ea typeface="Calibri" panose="020F0502020204030204" pitchFamily="34" charset="0"/>
              </a:rPr>
              <a:t>        Chim, mây, nước và hoa đều cho rằng tiếng hót kì diệu của hoạ mi đã làm cho tất cả bừng tỉnh giấc… Hoạ mi thấy lòng vui sướng, cố hót hay hơn.</a:t>
            </a:r>
          </a:p>
          <a:p>
            <a:pPr>
              <a:lnSpc>
                <a:spcPct val="123000"/>
              </a:lnSpc>
            </a:pPr>
            <a:r>
              <a:rPr lang="vi-VN" sz="1600" dirty="0">
                <a:solidFill>
                  <a:schemeClr val="tx1"/>
                </a:solidFill>
                <a:latin typeface="UTM Avo" panose="02040603050506020204" pitchFamily="18" charset="0"/>
                <a:ea typeface="Calibri" panose="020F0502020204030204" pitchFamily="34" charset="0"/>
              </a:rPr>
              <a:t>			</a:t>
            </a:r>
            <a:r>
              <a:rPr lang="vi-VN" sz="1600" dirty="0">
                <a:latin typeface="UTM Avo" panose="02040603050506020204" pitchFamily="18" charset="0"/>
                <a:ea typeface="Calibri" panose="020F0502020204030204" pitchFamily="34" charset="0"/>
              </a:rPr>
              <a:t>	(Theo Võ Quảng)</a:t>
            </a:r>
          </a:p>
          <a:p>
            <a:pPr lvl="0">
              <a:lnSpc>
                <a:spcPct val="123000"/>
              </a:lnSpc>
            </a:pPr>
            <a:r>
              <a:rPr lang="x-none" sz="1600" dirty="0">
                <a:latin typeface="UTM Avo" panose="02040603050506020204" pitchFamily="18" charset="0"/>
              </a:rPr>
              <a:t>      </a:t>
            </a:r>
          </a:p>
        </p:txBody>
      </p:sp>
      <p:sp>
        <p:nvSpPr>
          <p:cNvPr id="11" name="TextBox 10">
            <a:extLst>
              <a:ext uri="{FF2B5EF4-FFF2-40B4-BE49-F238E27FC236}">
                <a16:creationId xmlns:a16="http://schemas.microsoft.com/office/drawing/2014/main" xmlns="" id="{83C8FAFC-C1D0-49BB-A45E-D744951A028F}"/>
              </a:ext>
            </a:extLst>
          </p:cNvPr>
          <p:cNvSpPr txBox="1"/>
          <p:nvPr/>
        </p:nvSpPr>
        <p:spPr>
          <a:xfrm>
            <a:off x="2052241" y="-11172"/>
            <a:ext cx="2753517" cy="494110"/>
          </a:xfrm>
          <a:prstGeom prst="rect">
            <a:avLst/>
          </a:prstGeom>
          <a:noFill/>
        </p:spPr>
        <p:txBody>
          <a:bodyPr wrap="square" rtlCol="0">
            <a:spAutoFit/>
          </a:bodyPr>
          <a:lstStyle/>
          <a:p>
            <a:pPr algn="ctr">
              <a:lnSpc>
                <a:spcPct val="150000"/>
              </a:lnSpc>
            </a:pPr>
            <a:r>
              <a:rPr lang="vi-VN" sz="2000" b="1" dirty="0">
                <a:solidFill>
                  <a:srgbClr val="FF0000"/>
                </a:solidFill>
                <a:latin typeface="UTM Avo" panose="02040603050506020204" pitchFamily="18" charset="0"/>
              </a:rPr>
              <a:t>Hoạ mi hót</a:t>
            </a:r>
            <a:endParaRPr lang="en-US" sz="2000" b="1" dirty="0">
              <a:solidFill>
                <a:srgbClr val="FF0000"/>
              </a:solidFill>
              <a:latin typeface="UTM Avo" panose="02040603050506020204" pitchFamily="18" charset="0"/>
            </a:endParaRPr>
          </a:p>
        </p:txBody>
      </p:sp>
      <p:sp>
        <p:nvSpPr>
          <p:cNvPr id="19" name="TextBox 18">
            <a:extLst>
              <a:ext uri="{FF2B5EF4-FFF2-40B4-BE49-F238E27FC236}">
                <a16:creationId xmlns:a16="http://schemas.microsoft.com/office/drawing/2014/main" xmlns="" id="{886661E1-94D3-7F4D-86F1-00D5412618FA}"/>
              </a:ext>
            </a:extLst>
          </p:cNvPr>
          <p:cNvSpPr txBox="1"/>
          <p:nvPr/>
        </p:nvSpPr>
        <p:spPr>
          <a:xfrm>
            <a:off x="242562" y="1315763"/>
            <a:ext cx="662638" cy="410460"/>
          </a:xfrm>
          <a:prstGeom prst="roundRect">
            <a:avLst>
              <a:gd name="adj" fmla="val 7439"/>
            </a:avLst>
          </a:prstGeom>
          <a:noFill/>
        </p:spPr>
        <p:txBody>
          <a:bodyPr wrap="square" rtlCol="0">
            <a:spAutoFit/>
          </a:bodyPr>
          <a:lstStyle/>
          <a:p>
            <a:pPr algn="just">
              <a:lnSpc>
                <a:spcPct val="123000"/>
              </a:lnSpc>
            </a:pPr>
            <a:r>
              <a:rPr lang="en-US" sz="1600" dirty="0" err="1">
                <a:solidFill>
                  <a:srgbClr val="FF0000"/>
                </a:solidFill>
                <a:latin typeface="UTM Avo" panose="02040603050506020204" pitchFamily="18" charset="0"/>
                <a:ea typeface="Calibri" panose="020F0502020204030204" pitchFamily="34" charset="0"/>
              </a:rPr>
              <a:t>l</a:t>
            </a:r>
            <a:r>
              <a:rPr lang="en-US" sz="1600" dirty="0" err="1" smtClean="0">
                <a:solidFill>
                  <a:srgbClr val="FF0000"/>
                </a:solidFill>
                <a:latin typeface="UTM Avo" panose="02040603050506020204" pitchFamily="18" charset="0"/>
                <a:ea typeface="Calibri" panose="020F0502020204030204" pitchFamily="34" charset="0"/>
              </a:rPr>
              <a:t>ộc</a:t>
            </a:r>
            <a:endParaRPr lang="vi-VN" sz="1600" dirty="0">
              <a:solidFill>
                <a:srgbClr val="FF0000"/>
              </a:solidFill>
              <a:latin typeface="UTM Avo" panose="02040603050506020204" pitchFamily="18" charset="0"/>
              <a:ea typeface="Calibri" panose="020F0502020204030204" pitchFamily="34" charset="0"/>
            </a:endParaRPr>
          </a:p>
        </p:txBody>
      </p:sp>
    </p:spTree>
    <p:custDataLst>
      <p:tags r:id="rId1"/>
    </p:custDataLst>
    <p:extLst>
      <p:ext uri="{BB962C8B-B14F-4D97-AF65-F5344CB8AC3E}">
        <p14:creationId xmlns:p14="http://schemas.microsoft.com/office/powerpoint/2010/main" val="67942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ARS_PPT_DBNAME" val="Bai1.Emlahocsinhlop2[20210529004629700].mdb"/>
  <p:tag name="ARS_RESPONSE_PERSONNUM" val="100"/>
</p:tagLst>
</file>

<file path=ppt/tags/tag1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heme/theme1.xml><?xml version="1.0" encoding="utf-8"?>
<a:theme xmlns:a="http://schemas.openxmlformats.org/drawingml/2006/main" name="1_Doodle Sketchbook by Slidesgo">
  <a:themeElements>
    <a:clrScheme name="Simple Light">
      <a:dk1>
        <a:srgbClr val="213054"/>
      </a:dk1>
      <a:lt1>
        <a:srgbClr val="BAE5E4"/>
      </a:lt1>
      <a:dk2>
        <a:srgbClr val="A889CC"/>
      </a:dk2>
      <a:lt2>
        <a:srgbClr val="FC7D77"/>
      </a:lt2>
      <a:accent1>
        <a:srgbClr val="FFAB40"/>
      </a:accent1>
      <a:accent2>
        <a:srgbClr val="FFFFFF"/>
      </a:accent2>
      <a:accent3>
        <a:srgbClr val="213054"/>
      </a:accent3>
      <a:accent4>
        <a:srgbClr val="BAE5E4"/>
      </a:accent4>
      <a:accent5>
        <a:srgbClr val="A889CC"/>
      </a:accent5>
      <a:accent6>
        <a:srgbClr val="FC7D77"/>
      </a:accent6>
      <a:hlink>
        <a:srgbClr val="21305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1582</TotalTime>
  <Words>2316</Words>
  <Application>Microsoft Office PowerPoint</Application>
  <PresentationFormat>Custom</PresentationFormat>
  <Paragraphs>115</Paragraphs>
  <Slides>26</Slides>
  <Notes>15</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Arial</vt:lpstr>
      <vt:lpstr>Times New Roman</vt:lpstr>
      <vt:lpstr>Arial-Rounded</vt:lpstr>
      <vt:lpstr>HP001 4 hàng</vt:lpstr>
      <vt:lpstr>Montserrat</vt:lpstr>
      <vt:lpstr>Kalam</vt:lpstr>
      <vt:lpstr>UTM Avo</vt:lpstr>
      <vt:lpstr>Calibri</vt:lpstr>
      <vt:lpstr>方正卡通简体</vt:lpstr>
      <vt:lpstr>UTM Cookies</vt:lpstr>
      <vt:lpstr>HP001 4H</vt:lpstr>
      <vt:lpstr>1_Doodle Sketchbook by Slidesgo</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dc:creator>
  <cp:lastModifiedBy>AnhBinh</cp:lastModifiedBy>
  <cp:revision>191</cp:revision>
  <dcterms:modified xsi:type="dcterms:W3CDTF">2022-01-13T16:02:51Z</dcterms:modified>
</cp:coreProperties>
</file>