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media/audio3.wav" ContentType="audio/wav"/>
  <Override PartName="/ppt/media/audio4.wav" ContentType="audio/wav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6" r:id="rId2"/>
    <p:sldMasterId id="2147483712" r:id="rId3"/>
  </p:sldMasterIdLst>
  <p:notesMasterIdLst>
    <p:notesMasterId r:id="rId33"/>
  </p:notesMasterIdLst>
  <p:sldIdLst>
    <p:sldId id="332" r:id="rId4"/>
    <p:sldId id="257" r:id="rId5"/>
    <p:sldId id="258" r:id="rId6"/>
    <p:sldId id="259" r:id="rId7"/>
    <p:sldId id="260" r:id="rId8"/>
    <p:sldId id="261" r:id="rId9"/>
    <p:sldId id="264" r:id="rId10"/>
    <p:sldId id="333" r:id="rId11"/>
    <p:sldId id="336" r:id="rId12"/>
    <p:sldId id="337" r:id="rId13"/>
    <p:sldId id="343" r:id="rId14"/>
    <p:sldId id="338" r:id="rId15"/>
    <p:sldId id="339" r:id="rId16"/>
    <p:sldId id="344" r:id="rId17"/>
    <p:sldId id="270" r:id="rId18"/>
    <p:sldId id="346" r:id="rId19"/>
    <p:sldId id="360" r:id="rId20"/>
    <p:sldId id="345" r:id="rId21"/>
    <p:sldId id="334" r:id="rId22"/>
    <p:sldId id="347" r:id="rId23"/>
    <p:sldId id="348" r:id="rId24"/>
    <p:sldId id="349" r:id="rId25"/>
    <p:sldId id="350" r:id="rId26"/>
    <p:sldId id="351" r:id="rId27"/>
    <p:sldId id="352" r:id="rId28"/>
    <p:sldId id="335" r:id="rId29"/>
    <p:sldId id="276" r:id="rId30"/>
    <p:sldId id="278" r:id="rId31"/>
    <p:sldId id="359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F21495D-0F10-459F-B6AC-8C373AA8AC75}" v="1638" dt="2021-05-27T05:54:58.3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71" autoAdjust="0"/>
  </p:normalViewPr>
  <p:slideViewPr>
    <p:cSldViewPr snapToGrid="0">
      <p:cViewPr>
        <p:scale>
          <a:sx n="66" d="100"/>
          <a:sy n="66" d="100"/>
        </p:scale>
        <p:origin x="-792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60" Type="http://schemas.microsoft.com/office/2015/10/relationships/revisionInfo" Target="revisionInfo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7F51B1-B992-43B1-8561-3600A6EDFDCF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F2EE79-6501-4AFD-9484-9DAD01E39D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3649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092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4/12/2022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4856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4/12/2022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809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4/12/2022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14747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2022/12/4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83371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2022/12/4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07749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2022/12/4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96562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2022/12/4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60105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2022/12/4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6698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2022/12/4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74139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2022/12/4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20376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2022/12/4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202306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4/12/2022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35075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2022/12/4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60858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2022/12/4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20517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2022/12/4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80857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77413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50073189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331739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8850779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7119034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4250013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69591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4/12/2022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303200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171621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3199673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6665952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6664513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91880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4/12/2022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5987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4/12/2022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7886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4/12/2022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09970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4/12/2022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9244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4/12/2022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878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4/12/2022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5032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4/12/2022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7399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2022/12/4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83883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74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8436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28.jpeg"/><Relationship Id="rId3" Type="http://schemas.openxmlformats.org/officeDocument/2006/relationships/image" Target="../media/image23.png"/><Relationship Id="rId7" Type="http://schemas.openxmlformats.org/officeDocument/2006/relationships/image" Target="../media/image25.png"/><Relationship Id="rId12" Type="http://schemas.microsoft.com/office/2007/relationships/hdphoto" Target="../media/hdphoto6.wdp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8.xml"/><Relationship Id="rId6" Type="http://schemas.microsoft.com/office/2007/relationships/hdphoto" Target="../media/hdphoto3.wdp"/><Relationship Id="rId11" Type="http://schemas.openxmlformats.org/officeDocument/2006/relationships/image" Target="../media/image27.png"/><Relationship Id="rId5" Type="http://schemas.openxmlformats.org/officeDocument/2006/relationships/image" Target="../media/image24.png"/><Relationship Id="rId10" Type="http://schemas.microsoft.com/office/2007/relationships/hdphoto" Target="../media/hdphoto5.wdp"/><Relationship Id="rId4" Type="http://schemas.microsoft.com/office/2007/relationships/hdphoto" Target="../media/hdphoto2.wdp"/><Relationship Id="rId9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8.xml"/><Relationship Id="rId6" Type="http://schemas.microsoft.com/office/2007/relationships/hdphoto" Target="../media/hdphoto5.wdp"/><Relationship Id="rId11" Type="http://schemas.openxmlformats.org/officeDocument/2006/relationships/image" Target="../media/image28.jpeg"/><Relationship Id="rId5" Type="http://schemas.openxmlformats.org/officeDocument/2006/relationships/image" Target="../media/image26.png"/><Relationship Id="rId10" Type="http://schemas.microsoft.com/office/2007/relationships/hdphoto" Target="../media/hdphoto7.wdp"/><Relationship Id="rId4" Type="http://schemas.microsoft.com/office/2007/relationships/hdphoto" Target="../media/hdphoto2.wdp"/><Relationship Id="rId9" Type="http://schemas.openxmlformats.org/officeDocument/2006/relationships/image" Target="../media/image3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3.mp3"/><Relationship Id="rId7" Type="http://schemas.openxmlformats.org/officeDocument/2006/relationships/audio" Target="../media/audio1.wav"/><Relationship Id="rId12" Type="http://schemas.openxmlformats.org/officeDocument/2006/relationships/image" Target="../media/image10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notesSlide" Target="../notesSlides/notesSlide3.xml"/><Relationship Id="rId11" Type="http://schemas.openxmlformats.org/officeDocument/2006/relationships/image" Target="../media/image9.png"/><Relationship Id="rId5" Type="http://schemas.openxmlformats.org/officeDocument/2006/relationships/slideLayout" Target="../slideLayouts/slideLayout1.xml"/><Relationship Id="rId10" Type="http://schemas.microsoft.com/office/2007/relationships/hdphoto" Target="../media/hdphoto1.wdp"/><Relationship Id="rId4" Type="http://schemas.openxmlformats.org/officeDocument/2006/relationships/audio" Target="../media/media3.mp3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media" Target="../media/media3.mp3"/><Relationship Id="rId7" Type="http://schemas.openxmlformats.org/officeDocument/2006/relationships/image" Target="../media/image11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audio1.wav"/><Relationship Id="rId11" Type="http://schemas.openxmlformats.org/officeDocument/2006/relationships/image" Target="../media/image10.png"/><Relationship Id="rId5" Type="http://schemas.openxmlformats.org/officeDocument/2006/relationships/slideLayout" Target="../slideLayouts/slideLayout2.xml"/><Relationship Id="rId10" Type="http://schemas.microsoft.com/office/2007/relationships/hdphoto" Target="../media/hdphoto1.wdp"/><Relationship Id="rId4" Type="http://schemas.openxmlformats.org/officeDocument/2006/relationships/audio" Target="../media/media3.mp3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media" Target="../media/media3.mp3"/><Relationship Id="rId7" Type="http://schemas.openxmlformats.org/officeDocument/2006/relationships/image" Target="../media/image9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10.png"/><Relationship Id="rId4" Type="http://schemas.openxmlformats.org/officeDocument/2006/relationships/audio" Target="../media/media3.mp3"/><Relationship Id="rId9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media" Target="../media/media3.mp3"/><Relationship Id="rId7" Type="http://schemas.openxmlformats.org/officeDocument/2006/relationships/image" Target="../media/image13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audio1.wav"/><Relationship Id="rId11" Type="http://schemas.openxmlformats.org/officeDocument/2006/relationships/image" Target="../media/image10.png"/><Relationship Id="rId5" Type="http://schemas.openxmlformats.org/officeDocument/2006/relationships/slideLayout" Target="../slideLayouts/slideLayout2.xml"/><Relationship Id="rId10" Type="http://schemas.microsoft.com/office/2007/relationships/hdphoto" Target="../media/hdphoto1.wdp"/><Relationship Id="rId4" Type="http://schemas.openxmlformats.org/officeDocument/2006/relationships/audio" Target="../media/media3.mp3"/><Relationship Id="rId9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media" Target="../media/media3.mp3"/><Relationship Id="rId7" Type="http://schemas.openxmlformats.org/officeDocument/2006/relationships/image" Target="../media/image13.png"/><Relationship Id="rId12" Type="http://schemas.openxmlformats.org/officeDocument/2006/relationships/image" Target="../media/image14.GIF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audio2.wav"/><Relationship Id="rId11" Type="http://schemas.openxmlformats.org/officeDocument/2006/relationships/image" Target="../media/image10.png"/><Relationship Id="rId5" Type="http://schemas.openxmlformats.org/officeDocument/2006/relationships/slideLayout" Target="../slideLayouts/slideLayout2.xml"/><Relationship Id="rId10" Type="http://schemas.microsoft.com/office/2007/relationships/hdphoto" Target="../media/hdphoto1.wdp"/><Relationship Id="rId4" Type="http://schemas.openxmlformats.org/officeDocument/2006/relationships/audio" Target="../media/media3.mp3"/><Relationship Id="rId9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470" y="1337218"/>
            <a:ext cx="7381060" cy="1445623"/>
          </a:xfrm>
        </p:spPr>
        <p:txBody>
          <a:bodyPr>
            <a:normAutofit fontScale="90000"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2460" y="2948940"/>
            <a:ext cx="3286125" cy="3909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797209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-39128" y="0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0F2F16B0-87CF-4FBB-B148-A50021D2B0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0944" y="745928"/>
            <a:ext cx="9831856" cy="6112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59220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414" y="-6709"/>
            <a:ext cx="12192000" cy="685745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8B536578-577B-4BDB-9D78-DB8B17D9EDD5}"/>
              </a:ext>
            </a:extLst>
          </p:cNvPr>
          <p:cNvSpPr txBox="1"/>
          <p:nvPr/>
        </p:nvSpPr>
        <p:spPr>
          <a:xfrm>
            <a:off x="218941" y="525877"/>
            <a:ext cx="11706896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xưa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hai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Nết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Na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mồ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cha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ngôi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bên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sườn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núi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Nết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Na,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cũng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nhường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Đêm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đông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gió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ù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ù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lùa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vào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Nết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vòng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tay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</a:t>
            </a:r>
          </a:p>
          <a:p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-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rét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  <a:p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Na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choàng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lấy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cười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rúc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rích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</a:t>
            </a:r>
          </a:p>
          <a:p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-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Ấm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quá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!</a:t>
            </a:r>
          </a:p>
          <a:p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Nết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chặt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hơn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thầm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thì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</a:t>
            </a:r>
          </a:p>
          <a:p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bảo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hai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bông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hồng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bông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to,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bông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mãi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bên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nhau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nhé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!</a:t>
            </a:r>
          </a:p>
          <a:p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Na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gật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đầu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Hai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cứ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thế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nhau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ngủ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Năm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ấy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nước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lũ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dâng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cao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nết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cõng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chạy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dân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nơi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an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toàn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Hai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chân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Nết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rớm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máu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Thấy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vậy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Bụt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lắm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Bụt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liền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phẩy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chiếc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quạt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thần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Kì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thay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chân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Nết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bỗng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lành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hẳn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Nơi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chân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Nết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qua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mọc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lên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khóm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đỏ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thắm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kết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thành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chùm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bông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che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chở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nụ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cũng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đẹp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tình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Nết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Na.</a:t>
            </a:r>
          </a:p>
          <a:p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Dân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tên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loài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ấy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tỉ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muội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						    (</a:t>
            </a:r>
            <a:r>
              <a:rPr lang="en-US" sz="2400" i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Trần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Mạnh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Hùng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Text Box 3"/>
          <p:cNvSpPr txBox="1"/>
          <p:nvPr/>
        </p:nvSpPr>
        <p:spPr>
          <a:xfrm>
            <a:off x="3374871" y="7804"/>
            <a:ext cx="53929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Sự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tích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hoa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tỉ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muội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+mn-ea"/>
              <a:cs typeface="Arial-Rounded" panose="020B0500000000000000" pitchFamily="34" charset="0"/>
            </a:endParaRPr>
          </a:p>
        </p:txBody>
      </p:sp>
      <p:sp>
        <p:nvSpPr>
          <p:cNvPr id="11" name="Wave 10"/>
          <p:cNvSpPr/>
          <p:nvPr/>
        </p:nvSpPr>
        <p:spPr>
          <a:xfrm>
            <a:off x="7576457" y="5820226"/>
            <a:ext cx="4313595" cy="1180983"/>
          </a:xfrm>
          <a:prstGeom prst="wav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rgbClr val="FF0000"/>
                </a:solidFill>
              </a:rPr>
              <a:t>Đọc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nối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tiếp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câu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746347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414" y="-6709"/>
            <a:ext cx="12192000" cy="685745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8B536578-577B-4BDB-9D78-DB8B17D9EDD5}"/>
              </a:ext>
            </a:extLst>
          </p:cNvPr>
          <p:cNvSpPr txBox="1"/>
          <p:nvPr/>
        </p:nvSpPr>
        <p:spPr>
          <a:xfrm>
            <a:off x="218941" y="525877"/>
            <a:ext cx="11706896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xưa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hai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Nết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Na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mồ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cha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ngôi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bên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sườn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núi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Nết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Na,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cũng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nhường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Đêm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đông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gió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ù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ù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lùa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vào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Nết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vòng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tay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</a:t>
            </a:r>
          </a:p>
          <a:p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-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rét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  <a:p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Na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choàng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lấy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cười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rúc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rích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</a:t>
            </a:r>
          </a:p>
          <a:p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-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Ấm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quá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!</a:t>
            </a:r>
          </a:p>
          <a:p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Nết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chặt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hơn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thầm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thì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</a:t>
            </a:r>
          </a:p>
          <a:p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bảo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hai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bông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hồng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bông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to,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bông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mãi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bên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nhau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nhé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!</a:t>
            </a:r>
          </a:p>
          <a:p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Na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gật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đầu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Hai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cứ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thế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nhau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ngủ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Năm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ấy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nước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lũ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dâng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cao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nết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cõng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chạy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dân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nơi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an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toàn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Hai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chân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Nết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rớm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máu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Thấy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vậy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Bụt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lắm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Bụt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liền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phẩy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chiếc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quạt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thần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Kì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thay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chân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Nết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bỗng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lành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hẳn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Nơi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chân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Nết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qua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mọc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lên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khóm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đỏ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thắm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kết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thành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chùm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bông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che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chở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nụ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cũng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đẹp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tình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Nết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Na.</a:t>
            </a:r>
          </a:p>
          <a:p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Dân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tên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loài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ấy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tỉ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muội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						    (</a:t>
            </a:r>
            <a:r>
              <a:rPr lang="en-US" sz="2400" i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Trần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Mạnh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Hùng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Text Box 3"/>
          <p:cNvSpPr txBox="1"/>
          <p:nvPr/>
        </p:nvSpPr>
        <p:spPr>
          <a:xfrm>
            <a:off x="3374871" y="7804"/>
            <a:ext cx="53929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Sự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tích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hoa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tỉ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muội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+mn-ea"/>
              <a:cs typeface="Arial-Rounded" panose="020B0500000000000000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 flipV="1">
            <a:off x="899885" y="1262747"/>
            <a:ext cx="1219200" cy="1451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541485" y="4553882"/>
            <a:ext cx="1248229" cy="360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8172714" y="4542975"/>
            <a:ext cx="1087400" cy="360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1698171" y="2354967"/>
            <a:ext cx="1494972" cy="360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8B536578-577B-4BDB-9D78-DB8B17D9EDD5}"/>
              </a:ext>
            </a:extLst>
          </p:cNvPr>
          <p:cNvSpPr txBox="1"/>
          <p:nvPr/>
        </p:nvSpPr>
        <p:spPr>
          <a:xfrm>
            <a:off x="5893967" y="5998202"/>
            <a:ext cx="19292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sz="24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tỉ</a:t>
            </a:r>
            <a:r>
              <a:rPr lang="en-US" sz="2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muội</a:t>
            </a:r>
            <a:r>
              <a:rPr lang="en-US" sz="2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159662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414" y="-6709"/>
            <a:ext cx="12192000" cy="685745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12" name="Hexagon 11"/>
          <p:cNvSpPr/>
          <p:nvPr/>
        </p:nvSpPr>
        <p:spPr>
          <a:xfrm>
            <a:off x="14536" y="942439"/>
            <a:ext cx="4771028" cy="2315210"/>
          </a:xfrm>
          <a:prstGeom prst="hexagon">
            <a:avLst/>
          </a:prstGeom>
          <a:solidFill>
            <a:srgbClr val="F7ACB9"/>
          </a:solidFill>
          <a:ln>
            <a:noFill/>
          </a:ln>
          <a:effectLst>
            <a:glow rad="101600">
              <a:schemeClr val="bg1">
                <a:alpha val="60000"/>
              </a:schemeClr>
            </a:glow>
          </a:effectLst>
          <a:scene3d>
            <a:camera prst="perspectiveAbove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33849" y="1262885"/>
            <a:ext cx="389105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313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tỉ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muội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ctr" defTabSz="91313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kumimoji="0" lang="en-US" alt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vi-V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loại</a:t>
            </a:r>
            <a:r>
              <a:rPr kumimoji="0" lang="en-US" alt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vi-V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kumimoji="0" lang="en-US" alt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vi-V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hồng</a:t>
            </a:r>
            <a:r>
              <a:rPr kumimoji="0" lang="en-US" alt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altLang="vi-V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mọc</a:t>
            </a:r>
            <a:r>
              <a:rPr kumimoji="0" lang="en-US" alt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vi-V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thành</a:t>
            </a:r>
            <a:r>
              <a:rPr kumimoji="0" lang="en-US" alt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vi-VN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chùm</a:t>
            </a:r>
            <a:r>
              <a:rPr kumimoji="0" lang="en-US" altLang="vi-VN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vi-V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với</a:t>
            </a:r>
            <a:r>
              <a:rPr kumimoji="0" lang="en-US" alt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vi-V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rất</a:t>
            </a:r>
            <a:r>
              <a:rPr kumimoji="0" lang="en-US" alt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vi-V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nhiều</a:t>
            </a:r>
            <a:r>
              <a:rPr kumimoji="0" lang="en-US" alt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vi-VN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nụ</a:t>
            </a:r>
            <a:r>
              <a:rPr kumimoji="0" lang="en-US" altLang="vi-VN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altLang="vi-VN" sz="2800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</p:txBody>
      </p:sp>
      <p:sp>
        <p:nvSpPr>
          <p:cNvPr id="15" name="Hexagon 14"/>
          <p:cNvSpPr/>
          <p:nvPr/>
        </p:nvSpPr>
        <p:spPr>
          <a:xfrm>
            <a:off x="14536" y="3765230"/>
            <a:ext cx="4833235" cy="2315210"/>
          </a:xfrm>
          <a:prstGeom prst="hexagon">
            <a:avLst/>
          </a:prstGeom>
          <a:solidFill>
            <a:srgbClr val="F7ACB9"/>
          </a:solidFill>
          <a:ln>
            <a:noFill/>
          </a:ln>
          <a:effectLst>
            <a:glow rad="101600">
              <a:schemeClr val="bg1">
                <a:alpha val="60000"/>
              </a:schemeClr>
            </a:glow>
          </a:effectLst>
          <a:scene3d>
            <a:camera prst="perspectiveAbove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6" name="TextBox 43"/>
          <p:cNvSpPr txBox="1"/>
          <p:nvPr/>
        </p:nvSpPr>
        <p:spPr>
          <a:xfrm>
            <a:off x="261279" y="4210058"/>
            <a:ext cx="4223637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313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Tỉ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muội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  <a:p>
            <a:pPr marL="0" marR="0" lvl="0" indent="0" algn="ctr" defTabSz="91313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err="1">
                <a:solidFill>
                  <a:srgbClr val="231F2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Chị</a:t>
            </a:r>
            <a:r>
              <a:rPr lang="en-US" sz="2800" dirty="0">
                <a:solidFill>
                  <a:srgbClr val="231F2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sz="2800" dirty="0" err="1">
                <a:solidFill>
                  <a:srgbClr val="231F2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em</a:t>
            </a:r>
            <a:r>
              <a:rPr lang="en-US" sz="2800" dirty="0">
                <a:solidFill>
                  <a:srgbClr val="231F2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sz="2800" dirty="0" err="1">
                <a:solidFill>
                  <a:srgbClr val="231F2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gái</a:t>
            </a:r>
            <a:r>
              <a:rPr lang="en-US" sz="2800" dirty="0">
                <a:solidFill>
                  <a:srgbClr val="231F2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endParaRPr lang="en-US" sz="2800" dirty="0" smtClean="0">
              <a:solidFill>
                <a:srgbClr val="231F2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  <a:p>
            <a:pPr marL="0" marR="0" lvl="0" indent="0" algn="ctr" defTabSz="91313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smtClean="0">
                <a:solidFill>
                  <a:srgbClr val="231F2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(</a:t>
            </a:r>
            <a:r>
              <a:rPr lang="en-US" sz="2800" dirty="0" err="1">
                <a:solidFill>
                  <a:srgbClr val="231F2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tỉ</a:t>
            </a:r>
            <a:r>
              <a:rPr lang="en-US" sz="2800" dirty="0">
                <a:solidFill>
                  <a:srgbClr val="231F2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: </a:t>
            </a:r>
            <a:r>
              <a:rPr lang="en-US" sz="2800" dirty="0" err="1">
                <a:solidFill>
                  <a:srgbClr val="231F2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chị</a:t>
            </a:r>
            <a:r>
              <a:rPr lang="en-US" sz="2800" dirty="0">
                <a:solidFill>
                  <a:srgbClr val="231F2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sz="2800" dirty="0" err="1">
                <a:solidFill>
                  <a:srgbClr val="231F2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gái</a:t>
            </a:r>
            <a:r>
              <a:rPr lang="en-US" sz="2800" dirty="0">
                <a:solidFill>
                  <a:srgbClr val="231F2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, </a:t>
            </a:r>
            <a:r>
              <a:rPr lang="en-US" sz="2800" dirty="0" err="1">
                <a:solidFill>
                  <a:srgbClr val="231F2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muội</a:t>
            </a:r>
            <a:r>
              <a:rPr lang="en-US" sz="2800" dirty="0">
                <a:solidFill>
                  <a:srgbClr val="231F2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: </a:t>
            </a:r>
            <a:r>
              <a:rPr lang="en-US" sz="2800" dirty="0" err="1">
                <a:solidFill>
                  <a:srgbClr val="231F2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em</a:t>
            </a:r>
            <a:r>
              <a:rPr lang="en-US" sz="2800" dirty="0">
                <a:solidFill>
                  <a:srgbClr val="231F2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sz="2800" dirty="0" err="1">
                <a:solidFill>
                  <a:srgbClr val="231F2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gái</a:t>
            </a:r>
            <a:r>
              <a:rPr lang="en-US" sz="2800" dirty="0">
                <a:solidFill>
                  <a:srgbClr val="231F2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)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9" name="Picture 2" descr="C:\Users\MeHang123\Desktop\mua-hoa-hong-ti-muoi-tphc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5703" y="291547"/>
            <a:ext cx="6313154" cy="629793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0615040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414" y="-6709"/>
            <a:ext cx="12192000" cy="685745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8B536578-577B-4BDB-9D78-DB8B17D9EDD5}"/>
              </a:ext>
            </a:extLst>
          </p:cNvPr>
          <p:cNvSpPr txBox="1"/>
          <p:nvPr/>
        </p:nvSpPr>
        <p:spPr>
          <a:xfrm>
            <a:off x="218941" y="525877"/>
            <a:ext cx="11706896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xưa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hai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Nết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Na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mồ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cha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ngôi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bên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sườn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núi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Nết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Na,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cũng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nhường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Đêm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đông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gió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ù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ù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lùa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vào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Nết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vòng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tay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</a:t>
            </a:r>
          </a:p>
          <a:p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-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rét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  <a:p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Na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choàng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lấy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cười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rúc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rích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</a:t>
            </a:r>
          </a:p>
          <a:p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-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Ấm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quá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!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Nết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chặt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hơn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thầm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thì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</a:t>
            </a:r>
          </a:p>
          <a:p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bảo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hai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bông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hồng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bông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to,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bông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mãi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bên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nhau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nhé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!</a:t>
            </a:r>
          </a:p>
          <a:p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Na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gật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đầu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Hai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cứ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thế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nhau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ngủ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Năm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ấy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nước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lũ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dâng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cao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nết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cõng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chạy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dân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nơi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an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toàn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Hai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chân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Nết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rớm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máu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Thấy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vậy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Bụt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lắm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Bụt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liền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phẩy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chiếc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quạt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thần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Kì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thay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chân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Nết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bỗng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lành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hẳn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Nơi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chân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Nết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qua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mọc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lên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khóm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đỏ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thắm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kết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thành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chùm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bông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che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chở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nụ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cũng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đẹp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tình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Nết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Na.</a:t>
            </a:r>
          </a:p>
          <a:p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Dân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tên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loài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ấy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tỉ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muội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						    (</a:t>
            </a:r>
            <a:r>
              <a:rPr lang="en-US" sz="2400" i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Trần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Mạnh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Hùng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Text Box 3"/>
          <p:cNvSpPr txBox="1"/>
          <p:nvPr/>
        </p:nvSpPr>
        <p:spPr>
          <a:xfrm>
            <a:off x="3374871" y="7804"/>
            <a:ext cx="53929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Sự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tích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hoa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tỉ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muội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+mn-ea"/>
              <a:cs typeface="Arial-Rounded" panose="020B0500000000000000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592940" y="472100"/>
            <a:ext cx="491078" cy="455747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1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607457" y="4158729"/>
            <a:ext cx="491078" cy="455747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2928174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-Rounded" panose="020B0500000000000000" pitchFamily="34" charset="0"/>
                <a:cs typeface="Arial-Rounded" panose="020B0500000000000000" pitchFamily="34" charset="0"/>
              </a:rPr>
              <a:t>Luyện đọc câu dài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6401" y="1825625"/>
            <a:ext cx="11538856" cy="1265918"/>
          </a:xfrm>
        </p:spPr>
        <p:txBody>
          <a:bodyPr/>
          <a:lstStyle/>
          <a:p>
            <a:pPr marL="0" indent="0">
              <a:buNone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xưa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hai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Nết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Na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mồ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cha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ngôi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bên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sườn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núi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endParaRPr lang="en-US" sz="36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 flipH="1">
            <a:off x="7716418" y="1925939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>
            <a:off x="5418790" y="243420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414" y="-6709"/>
            <a:ext cx="12192000" cy="685745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8B536578-577B-4BDB-9D78-DB8B17D9EDD5}"/>
              </a:ext>
            </a:extLst>
          </p:cNvPr>
          <p:cNvSpPr txBox="1"/>
          <p:nvPr/>
        </p:nvSpPr>
        <p:spPr>
          <a:xfrm>
            <a:off x="218941" y="525877"/>
            <a:ext cx="11706896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xưa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hai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Nết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Na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mồ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cha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ngôi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bên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sườn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núi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Nết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Na,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cũng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nhường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Đêm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đông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gió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ù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ù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lùa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vào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Nết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vòng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tay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</a:t>
            </a:r>
          </a:p>
          <a:p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-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rét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  <a:p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Na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choàng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lấy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cười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rúc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rích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</a:t>
            </a:r>
          </a:p>
          <a:p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-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Ấm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quá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!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Nết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chặt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hơn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thầm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thì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</a:t>
            </a:r>
          </a:p>
          <a:p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bảo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hai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bông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hồng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bông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to,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bông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mãi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bên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nhau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nhé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!</a:t>
            </a:r>
          </a:p>
          <a:p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Na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gật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đầu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Hai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cứ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thế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nhau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ngủ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Năm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ấy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nước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lũ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dâng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cao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nết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cõng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chạy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dân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nơi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an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toàn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Hai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chân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Nết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rớm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máu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Thấy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vậy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Bụt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lắm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Bụt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liền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phẩy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chiếc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quạt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thần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Kì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thay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chân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Nết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bỗng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lành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hẳn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Nơi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chân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Nết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qua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mọc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lên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khóm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đỏ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thắm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kết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thành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chùm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bông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che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chở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nụ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cũng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đẹp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tình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Nết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Na.</a:t>
            </a:r>
          </a:p>
          <a:p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Dân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tên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loài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ấy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tỉ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muội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						    (</a:t>
            </a:r>
            <a:r>
              <a:rPr lang="en-US" sz="2400" i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Trần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Mạnh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Hùng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Text Box 3"/>
          <p:cNvSpPr txBox="1"/>
          <p:nvPr/>
        </p:nvSpPr>
        <p:spPr>
          <a:xfrm>
            <a:off x="3374871" y="7804"/>
            <a:ext cx="53929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Sự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tích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hoa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tỉ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muội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+mn-ea"/>
              <a:cs typeface="Arial-Rounded" panose="020B0500000000000000" pitchFamily="34" charset="0"/>
            </a:endParaRPr>
          </a:p>
        </p:txBody>
      </p:sp>
      <p:sp>
        <p:nvSpPr>
          <p:cNvPr id="11" name="Wave 10"/>
          <p:cNvSpPr/>
          <p:nvPr/>
        </p:nvSpPr>
        <p:spPr>
          <a:xfrm>
            <a:off x="7576457" y="5892796"/>
            <a:ext cx="4313595" cy="1180983"/>
          </a:xfrm>
          <a:prstGeom prst="wav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rgbClr val="FF0000"/>
                </a:solidFill>
              </a:rPr>
              <a:t>Đọc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nối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tiếp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đoạn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592940" y="472100"/>
            <a:ext cx="491078" cy="455747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1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607457" y="4158729"/>
            <a:ext cx="491078" cy="455747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2207685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6">
            <a:extLst>
              <a:ext uri="{FF2B5EF4-FFF2-40B4-BE49-F238E27FC236}">
                <a16:creationId xmlns=""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5" name="Rectangle: Top Corners Rounded 17">
              <a:extLst>
                <a:ext uri="{FF2B5EF4-FFF2-40B4-BE49-F238E27FC236}">
                  <a16:creationId xmlns=""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Rectangle: Top Corners Rounded 18">
              <a:extLst>
                <a:ext uri="{FF2B5EF4-FFF2-40B4-BE49-F238E27FC236}">
                  <a16:creationId xmlns=""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616" y="2848866"/>
            <a:ext cx="5067286" cy="307793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49932"/>
            <a:ext cx="2331214" cy="233121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61730"/>
            <a:ext cx="1524000" cy="1644399"/>
          </a:xfrm>
          <a:prstGeom prst="rect">
            <a:avLst/>
          </a:prstGeom>
        </p:spPr>
      </p:pic>
      <p:sp>
        <p:nvSpPr>
          <p:cNvPr id="41" name="Cloud Callout 51">
            <a:extLst>
              <a:ext uri="{FF2B5EF4-FFF2-40B4-BE49-F238E27FC236}">
                <a16:creationId xmlns="" xmlns:a16="http://schemas.microsoft.com/office/drawing/2014/main" id="{C5271F82-8A3C-4998-B4CC-8A81F2BA9CD7}"/>
              </a:ext>
            </a:extLst>
          </p:cNvPr>
          <p:cNvSpPr/>
          <p:nvPr/>
        </p:nvSpPr>
        <p:spPr>
          <a:xfrm>
            <a:off x="6010481" y="851481"/>
            <a:ext cx="3684494" cy="2299447"/>
          </a:xfrm>
          <a:prstGeom prst="cloudCallout">
            <a:avLst>
              <a:gd name="adj1" fmla="val -58789"/>
              <a:gd name="adj2" fmla="val 7712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>
            <a:extLst>
              <a:ext uri="{FF2B5EF4-FFF2-40B4-BE49-F238E27FC236}">
                <a16:creationId xmlns="" xmlns:a16="http://schemas.microsoft.com/office/drawing/2014/main" id="{1AFDEF80-9E56-4571-BA2D-400CF94D8EBC}"/>
              </a:ext>
            </a:extLst>
          </p:cNvPr>
          <p:cNvSpPr txBox="1"/>
          <p:nvPr/>
        </p:nvSpPr>
        <p:spPr>
          <a:xfrm>
            <a:off x="5990828" y="1420412"/>
            <a:ext cx="35500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LUYỆN ĐỌC NHÓM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9861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1" grpId="1" animBg="1"/>
      <p:bldP spid="42" grpId="0"/>
      <p:bldP spid="42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414" y="-6709"/>
            <a:ext cx="12192000" cy="685745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8B536578-577B-4BDB-9D78-DB8B17D9EDD5}"/>
              </a:ext>
            </a:extLst>
          </p:cNvPr>
          <p:cNvSpPr txBox="1"/>
          <p:nvPr/>
        </p:nvSpPr>
        <p:spPr>
          <a:xfrm>
            <a:off x="218941" y="525877"/>
            <a:ext cx="11706896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xưa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hai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Nết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Na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mồ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cha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ngôi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bên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sườn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núi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Nết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Na,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cũng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nhường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Đêm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đông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gió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ù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ù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lùa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vào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Nết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vòng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tay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</a:t>
            </a:r>
          </a:p>
          <a:p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-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rét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  <a:p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Na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choàng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lấy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cười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rúc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rích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</a:t>
            </a:r>
          </a:p>
          <a:p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-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Ấm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quá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!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Nết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chặt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hơn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thầm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thì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</a:t>
            </a:r>
          </a:p>
          <a:p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bảo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hai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bông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hồng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bông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to,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bông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mãi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bên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nhau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nhé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!</a:t>
            </a:r>
          </a:p>
          <a:p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Na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gật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đầu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Hai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cứ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thế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nhau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ngủ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Năm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ấy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nước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lũ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dâng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cao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nết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cõng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chạy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dân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nơi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an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toàn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Hai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chân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Nết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rớm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máu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Thấy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vậy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Bụt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lắm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Bụt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liền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phẩy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chiếc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quạt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thần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Kì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thay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chân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Nết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bỗng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lành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hẳn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Nơi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chân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Nết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qua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mọc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lên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khóm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đỏ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thắm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kết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thành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chùm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bông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che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chở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nụ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cũng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đẹp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tình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Nết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Na.</a:t>
            </a:r>
          </a:p>
          <a:p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Dân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tên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loài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ấy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tỉ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muội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						    (</a:t>
            </a:r>
            <a:r>
              <a:rPr lang="en-US" sz="2400" i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Trần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Mạnh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Hùng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Text Box 3"/>
          <p:cNvSpPr txBox="1"/>
          <p:nvPr/>
        </p:nvSpPr>
        <p:spPr>
          <a:xfrm>
            <a:off x="3374871" y="7804"/>
            <a:ext cx="53929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Sự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tích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hoa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tỉ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muội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+mn-ea"/>
              <a:cs typeface="Arial-Rounded" panose="020B0500000000000000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592940" y="472100"/>
            <a:ext cx="491078" cy="455747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1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607457" y="4158729"/>
            <a:ext cx="491078" cy="455747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7" name="Wave 16"/>
          <p:cNvSpPr/>
          <p:nvPr/>
        </p:nvSpPr>
        <p:spPr>
          <a:xfrm>
            <a:off x="7744791" y="5843928"/>
            <a:ext cx="4313595" cy="1180983"/>
          </a:xfrm>
          <a:prstGeom prst="wav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FF0000"/>
                </a:solidFill>
              </a:rPr>
              <a:t>2 </a:t>
            </a:r>
            <a:r>
              <a:rPr lang="en-US" sz="2800" dirty="0" err="1" smtClean="0">
                <a:solidFill>
                  <a:srgbClr val="FF0000"/>
                </a:solidFill>
              </a:rPr>
              <a:t>nhóm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đọc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đoạn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1" name="Wave 10"/>
          <p:cNvSpPr/>
          <p:nvPr/>
        </p:nvSpPr>
        <p:spPr>
          <a:xfrm>
            <a:off x="7744791" y="5812140"/>
            <a:ext cx="4313595" cy="1180983"/>
          </a:xfrm>
          <a:prstGeom prst="wav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rgbClr val="FF0000"/>
                </a:solidFill>
              </a:rPr>
              <a:t>Đọc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toàn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bài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752176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  <p:bldP spid="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197" l="3175" r="968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3869"/>
          <a:stretch/>
        </p:blipFill>
        <p:spPr bwMode="auto">
          <a:xfrm>
            <a:off x="9681028" y="2854207"/>
            <a:ext cx="1476371" cy="316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0" y="87214"/>
            <a:ext cx="12192000" cy="6664009"/>
            <a:chOff x="0" y="0"/>
            <a:chExt cx="9144000" cy="5132867"/>
          </a:xfrm>
        </p:grpSpPr>
        <p:cxnSp>
          <p:nvCxnSpPr>
            <p:cNvPr id="3" name="Straight Connector 2"/>
            <p:cNvCxnSpPr/>
            <p:nvPr/>
          </p:nvCxnSpPr>
          <p:spPr>
            <a:xfrm>
              <a:off x="0" y="0"/>
              <a:ext cx="9144000" cy="0"/>
            </a:xfrm>
            <a:prstGeom prst="line">
              <a:avLst/>
            </a:prstGeom>
            <a:ln w="127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Connector 3"/>
            <p:cNvCxnSpPr/>
            <p:nvPr/>
          </p:nvCxnSpPr>
          <p:spPr>
            <a:xfrm>
              <a:off x="0" y="5132867"/>
              <a:ext cx="9144000" cy="0"/>
            </a:xfrm>
            <a:prstGeom prst="line">
              <a:avLst/>
            </a:prstGeom>
            <a:ln w="127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3659087" y="2127131"/>
            <a:ext cx="5768772" cy="2131189"/>
            <a:chOff x="2744315" y="1595348"/>
            <a:chExt cx="4326579" cy="1598392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5" name="Right Arrow 4"/>
            <p:cNvSpPr/>
            <p:nvPr/>
          </p:nvSpPr>
          <p:spPr>
            <a:xfrm>
              <a:off x="2744315" y="1595348"/>
              <a:ext cx="4326579" cy="1598392"/>
            </a:xfrm>
            <a:prstGeom prst="rightArrow">
              <a:avLst>
                <a:gd name="adj1" fmla="val 58172"/>
                <a:gd name="adj2" fmla="val 50000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988751" y="2040601"/>
              <a:ext cx="2750080" cy="680956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5300" b="1" dirty="0" err="1">
                  <a:solidFill>
                    <a:srgbClr val="0418AC"/>
                  </a:solidFill>
                </a:rPr>
                <a:t>Tìm</a:t>
              </a:r>
              <a:r>
                <a:rPr lang="en-US" sz="5300" b="1" dirty="0">
                  <a:solidFill>
                    <a:srgbClr val="0418AC"/>
                  </a:solidFill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</a:rPr>
                <a:t>hiểu</a:t>
              </a:r>
              <a:r>
                <a:rPr lang="en-US" sz="5300" b="1" dirty="0">
                  <a:solidFill>
                    <a:srgbClr val="0418AC"/>
                  </a:solidFill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</a:rPr>
                <a:t>bài</a:t>
              </a:r>
              <a:endParaRPr lang="en-US" sz="5300" b="1" dirty="0">
                <a:solidFill>
                  <a:srgbClr val="0418AC"/>
                </a:solidFill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2417286" y="2375984"/>
            <a:ext cx="1567716" cy="1633483"/>
            <a:chOff x="2210284" y="3447251"/>
            <a:chExt cx="826089" cy="809063"/>
          </a:xfrm>
        </p:grpSpPr>
        <p:sp>
          <p:nvSpPr>
            <p:cNvPr id="10" name="Oval 9"/>
            <p:cNvSpPr/>
            <p:nvPr/>
          </p:nvSpPr>
          <p:spPr>
            <a:xfrm>
              <a:off x="2210284" y="3447251"/>
              <a:ext cx="826089" cy="80906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63500">
                <a:schemeClr val="accent1">
                  <a:satMod val="175000"/>
                  <a:alpha val="40000"/>
                </a:schemeClr>
              </a:glow>
              <a:innerShdw blurRad="63500" dist="50800" dir="27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9968" b="89711" l="0" r="100000">
                          <a14:foregroundMark x1="35577" y1="42765" x2="35577" y2="42765"/>
                          <a14:foregroundMark x1="55769" y1="72347" x2="55769" y2="72347"/>
                          <a14:foregroundMark x1="67308" y1="79421" x2="67308" y2="79421"/>
                          <a14:foregroundMark x1="63702" y1="76849" x2="63702" y2="76849"/>
                          <a14:foregroundMark x1="75962" y1="80064" x2="75962" y2="80064"/>
                          <a14:foregroundMark x1="77885" y1="72026" x2="77885" y2="72026"/>
                          <a14:foregroundMark x1="81971" y1="64952" x2="81971" y2="64952"/>
                          <a14:foregroundMark x1="84375" y1="60129" x2="84375" y2="60129"/>
                          <a14:foregroundMark x1="87981" y1="55949" x2="87981" y2="55949"/>
                          <a14:foregroundMark x1="90625" y1="52412" x2="90625" y2="52412"/>
                          <a14:foregroundMark x1="77163" y1="75884" x2="77163" y2="75884"/>
                          <a14:foregroundMark x1="73077" y1="84887" x2="73077" y2="84887"/>
                          <a14:foregroundMark x1="71394" y1="81350" x2="71394" y2="81350"/>
                          <a14:foregroundMark x1="68510" y1="77492" x2="68510" y2="77492"/>
                          <a14:foregroundMark x1="64423" y1="73312" x2="64423" y2="73312"/>
                          <a14:foregroundMark x1="60577" y1="70740" x2="60577" y2="70740"/>
                          <a14:foregroundMark x1="56010" y1="66559" x2="56010" y2="66559"/>
                          <a14:foregroundMark x1="48798" y1="69132" x2="48798" y2="69132"/>
                          <a14:foregroundMark x1="45192" y1="73312" x2="45192" y2="73312"/>
                          <a14:foregroundMark x1="42067" y1="74277" x2="42067" y2="74277"/>
                          <a14:foregroundMark x1="45192" y1="70740" x2="45192" y2="70740"/>
                          <a14:foregroundMark x1="48317" y1="71704" x2="48317" y2="71704"/>
                          <a14:foregroundMark x1="34135" y1="71704" x2="34135" y2="71704"/>
                          <a14:foregroundMark x1="30288" y1="68810" x2="30288" y2="68810"/>
                          <a14:foregroundMark x1="24760" y1="65273" x2="24760" y2="65273"/>
                          <a14:foregroundMark x1="20433" y1="65273" x2="20433" y2="65273"/>
                          <a14:foregroundMark x1="16106" y1="64952" x2="16106" y2="64952"/>
                          <a14:foregroundMark x1="10096" y1="62379" x2="10096" y2="62379"/>
                          <a14:foregroundMark x1="8894" y1="61736" x2="8894" y2="61736"/>
                          <a14:foregroundMark x1="16827" y1="61415" x2="16827" y2="61415"/>
                          <a14:foregroundMark x1="12260" y1="60129" x2="12260" y2="6012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10284" y="3596128"/>
              <a:ext cx="826089" cy="6175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" name="Picture 3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8" b="96222" l="9375" r="95486">
                          <a14:foregroundMark x1="52083" y1="79345" x2="52083" y2="79345"/>
                          <a14:foregroundMark x1="81597" y1="16877" x2="81597" y2="1687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43204" y="3530924"/>
              <a:ext cx="360247" cy="4965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922" r="98618">
                        <a14:foregroundMark x1="50230" y1="79585" x2="50230" y2="79585"/>
                        <a14:foregroundMark x1="48387" y1="78547" x2="48387" y2="78547"/>
                        <a14:foregroundMark x1="47005" y1="76471" x2="47005" y2="76471"/>
                        <a14:foregroundMark x1="47926" y1="73702" x2="47926" y2="73702"/>
                        <a14:foregroundMark x1="52535" y1="80277" x2="52535" y2="80277"/>
                        <a14:foregroundMark x1="54839" y1="78201" x2="54839" y2="78201"/>
                        <a14:foregroundMark x1="56221" y1="77163" x2="56221" y2="77163"/>
                        <a14:foregroundMark x1="19355" y1="68512" x2="19355" y2="68512"/>
                        <a14:foregroundMark x1="17972" y1="70588" x2="17972" y2="70588"/>
                        <a14:foregroundMark x1="17972" y1="71280" x2="17972" y2="71280"/>
                        <a14:foregroundMark x1="18433" y1="73010" x2="18433" y2="73010"/>
                        <a14:foregroundMark x1="20737" y1="72318" x2="20737" y2="72318"/>
                        <a14:foregroundMark x1="23502" y1="71280" x2="23502" y2="71280"/>
                        <a14:foregroundMark x1="11060" y1="66436" x2="11060" y2="66436"/>
                        <a14:foregroundMark x1="16590" y1="67820" x2="16590" y2="67820"/>
                        <a14:foregroundMark x1="16129" y1="65398" x2="16129" y2="65398"/>
                        <a14:foregroundMark x1="15207" y1="73010" x2="15207" y2="73010"/>
                        <a14:foregroundMark x1="13364" y1="69896" x2="13364" y2="69896"/>
                        <a14:foregroundMark x1="73272" y1="75433" x2="73272" y2="75433"/>
                        <a14:foregroundMark x1="71429" y1="73010" x2="71429" y2="73010"/>
                        <a14:foregroundMark x1="69124" y1="70934" x2="69124" y2="70934"/>
                        <a14:foregroundMark x1="69124" y1="69896" x2="69124" y2="69896"/>
                        <a14:foregroundMark x1="70507" y1="74740" x2="70507" y2="74740"/>
                        <a14:foregroundMark x1="70046" y1="77163" x2="70046" y2="771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462" y="4007799"/>
            <a:ext cx="2111697" cy="2812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6614" b="97884" l="1733" r="975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6517" y="3793317"/>
            <a:ext cx="3275483" cy="3064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48" descr="p3012_4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56556">
            <a:off x="10735351" y="155437"/>
            <a:ext cx="1428750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265804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3001"/>
            <a:ext cx="12192000" cy="5705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1"/>
          <p:cNvSpPr txBox="1"/>
          <p:nvPr/>
        </p:nvSpPr>
        <p:spPr>
          <a:xfrm>
            <a:off x="28575" y="0"/>
            <a:ext cx="12192000" cy="1143000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err="1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</a:t>
            </a:r>
            <a:r>
              <a:rPr kumimoji="0" lang="en-US" sz="3200" b="1" i="0" u="none" strike="noStrike" kern="1200" cap="none" spc="0" normalizeH="0" baseline="0" noProof="0" dirty="0" err="1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húng</a:t>
            </a:r>
            <a:r>
              <a:rPr kumimoji="0" lang="en-US" sz="3200" b="1" i="0" u="none" strike="noStrike" kern="1200" cap="none" spc="0" normalizeH="0" baseline="0" noProof="0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ta hãy giúp những </a:t>
            </a:r>
            <a:r>
              <a:rPr kumimoji="0" lang="en-US" sz="3200" b="1" i="0" u="none" strike="noStrike" kern="1200" cap="none" spc="0" normalizeH="0" baseline="0" noProof="0" dirty="0" err="1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</a:t>
            </a:r>
            <a:r>
              <a:rPr kumimoji="0" lang="en-US" sz="3200" b="1" i="0" u="none" strike="noStrike" kern="1200" cap="none" spc="0" normalizeH="0" baseline="0" noProof="0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chim</a:t>
            </a:r>
            <a:r>
              <a:rPr kumimoji="0" lang="en-US" sz="3200" b="1" i="0" u="none" strike="noStrike" kern="1200" cap="none" spc="0" normalizeH="0" baseline="0" noProof="0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trả</a:t>
            </a:r>
            <a:r>
              <a:rPr kumimoji="0" lang="en-US" sz="3200" b="1" i="0" u="none" strike="noStrike" kern="1200" cap="none" spc="0" normalizeH="0" baseline="0" noProof="0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</a:t>
            </a:r>
            <a:r>
              <a:rPr kumimoji="0" lang="en-US" sz="3200" b="1" i="0" u="none" strike="noStrike" kern="1200" cap="none" spc="0" normalizeH="0" baseline="0" noProof="0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 câu hỏi để chúng </a:t>
            </a:r>
            <a:r>
              <a:rPr kumimoji="0" lang="en-US" sz="3200" b="1" i="0" u="none" strike="noStrike" kern="1200" cap="none" spc="0" normalizeH="0" baseline="0" noProof="0" dirty="0" err="1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kumimoji="0" lang="en-US" sz="3200" b="1" i="0" u="none" strike="noStrike" kern="1200" cap="none" spc="0" normalizeH="0" baseline="0" noProof="0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thể</a:t>
            </a:r>
            <a:r>
              <a:rPr kumimoji="0" lang="en-US" sz="3200" b="1" i="0" u="none" strike="noStrike" kern="1200" cap="none" spc="0" normalizeH="0" baseline="0" noProof="0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tránh đi mùa đông lạnh giá nhé!</a:t>
            </a:r>
          </a:p>
        </p:txBody>
      </p:sp>
      <p:pic>
        <p:nvPicPr>
          <p:cNvPr id="7" name="Picture 6" descr="C:\Users\ADMIN\Desktop\Tai nguyen thiet ke tro choi\Angry birds epic birds\1505573783630 (2)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5368" y="4648200"/>
            <a:ext cx="2486566" cy="1190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OMFG - OMFG - Hello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7162800" y="-20574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643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414" y="-6709"/>
            <a:ext cx="12192000" cy="685745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8B536578-577B-4BDB-9D78-DB8B17D9EDD5}"/>
              </a:ext>
            </a:extLst>
          </p:cNvPr>
          <p:cNvSpPr txBox="1"/>
          <p:nvPr/>
        </p:nvSpPr>
        <p:spPr>
          <a:xfrm>
            <a:off x="218941" y="525877"/>
            <a:ext cx="1170689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xưa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hai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Nết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Na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mồ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cha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ngôi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bên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sườn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núi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Nết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Na,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cũng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nhường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Đêm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đông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gió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ù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ù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lùa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vào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Nết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vòng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tay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</a:t>
            </a:r>
          </a:p>
          <a:p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-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rét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  <a:p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Na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choàng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lấy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cười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rúc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rích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</a:t>
            </a:r>
          </a:p>
          <a:p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-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Ấm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quá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!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Nết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chặt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hơn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thầm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thì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</a:t>
            </a:r>
          </a:p>
          <a:p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bảo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hai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bông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hồng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bông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to,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bông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mãi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bên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nhau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nhé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!</a:t>
            </a:r>
          </a:p>
          <a:p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Na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gật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đầu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Hai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cứ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thế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nhau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ngủ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7" name="Text Box 3"/>
          <p:cNvSpPr txBox="1"/>
          <p:nvPr/>
        </p:nvSpPr>
        <p:spPr>
          <a:xfrm>
            <a:off x="3374871" y="7804"/>
            <a:ext cx="53929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Sự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tích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hoa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tỉ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muội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+mn-ea"/>
              <a:cs typeface="Arial-Rounded" panose="020B0500000000000000" pitchFamily="34" charset="0"/>
            </a:endParaRPr>
          </a:p>
        </p:txBody>
      </p:sp>
      <p:sp>
        <p:nvSpPr>
          <p:cNvPr id="8" name="Text Box 3"/>
          <p:cNvSpPr txBox="1"/>
          <p:nvPr/>
        </p:nvSpPr>
        <p:spPr>
          <a:xfrm>
            <a:off x="477038" y="4710435"/>
            <a:ext cx="1210684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1. </a:t>
            </a:r>
            <a:r>
              <a:rPr lang="en-US" sz="2600" dirty="0" err="1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260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260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chi </a:t>
            </a:r>
            <a:r>
              <a:rPr lang="en-US" sz="2600" dirty="0" err="1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tiết</a:t>
            </a:r>
            <a:r>
              <a:rPr lang="en-US" sz="260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260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thấy</a:t>
            </a:r>
            <a:r>
              <a:rPr lang="en-US" sz="260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lang="en-US" sz="260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60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Nết</a:t>
            </a:r>
            <a:r>
              <a:rPr lang="en-US" sz="260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, Na </a:t>
            </a:r>
            <a:r>
              <a:rPr lang="en-US" sz="2600" dirty="0" err="1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sống</a:t>
            </a:r>
            <a:r>
              <a:rPr lang="en-US" sz="260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bên</a:t>
            </a:r>
            <a:r>
              <a:rPr lang="en-US" sz="260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nhau</a:t>
            </a:r>
            <a:r>
              <a:rPr lang="en-US" sz="260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rất</a:t>
            </a:r>
            <a:r>
              <a:rPr lang="en-US" sz="260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đầm</a:t>
            </a:r>
            <a:r>
              <a:rPr lang="en-US" sz="260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ấm</a:t>
            </a:r>
            <a:r>
              <a:rPr lang="en-US" sz="260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sz="260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4499429" y="1277257"/>
            <a:ext cx="310605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7837714" y="1277257"/>
            <a:ext cx="134982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016000" y="1669143"/>
            <a:ext cx="265611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262742" y="2369481"/>
            <a:ext cx="285270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4368803" y="2369481"/>
            <a:ext cx="1683654" cy="1451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1259415" y="3109710"/>
            <a:ext cx="2673956" cy="1451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4165605" y="3109710"/>
            <a:ext cx="1045025" cy="1451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2886683" y="4191024"/>
            <a:ext cx="4196288" cy="725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249717" y="1277257"/>
            <a:ext cx="211908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944055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414" y="548"/>
            <a:ext cx="12192000" cy="685745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8B536578-577B-4BDB-9D78-DB8B17D9EDD5}"/>
              </a:ext>
            </a:extLst>
          </p:cNvPr>
          <p:cNvSpPr txBox="1"/>
          <p:nvPr/>
        </p:nvSpPr>
        <p:spPr>
          <a:xfrm>
            <a:off x="218941" y="525877"/>
            <a:ext cx="1170689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 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Năm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ấy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nước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lũ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dâng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cao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nết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cõng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chạy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dân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nơi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an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toàn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Hai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chân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Nết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rớm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máu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Thấy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vậy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Bụt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lắm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Bụt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liền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phẩy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chiếc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quạt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thần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Kì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thay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chân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Nết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bỗng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lành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hẳn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Nơi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chân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Nết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qua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mọc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lên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khóm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đỏ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thắm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kết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thành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chùm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bông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che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chở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nụ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cũng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đẹp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tình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Nết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Na.</a:t>
            </a:r>
          </a:p>
          <a:p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Dân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đặt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tên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loài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ấy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tỉ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muội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		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Text Box 3"/>
          <p:cNvSpPr txBox="1"/>
          <p:nvPr/>
        </p:nvSpPr>
        <p:spPr>
          <a:xfrm>
            <a:off x="477038" y="4826547"/>
            <a:ext cx="111634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2</a:t>
            </a:r>
            <a:r>
              <a:rPr kumimoji="0" lang="en-US" sz="360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600" noProof="0" dirty="0" err="1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Nước</a:t>
            </a:r>
            <a:r>
              <a:rPr lang="en-US" sz="3600" noProof="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noProof="0" dirty="0" err="1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lũ</a:t>
            </a:r>
            <a:r>
              <a:rPr lang="en-US" sz="3600" noProof="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noProof="0" dirty="0" err="1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dâng</a:t>
            </a:r>
            <a:r>
              <a:rPr lang="en-US" sz="3600" noProof="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noProof="0" dirty="0" err="1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cao</a:t>
            </a:r>
            <a:r>
              <a:rPr lang="en-US" sz="3600" noProof="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600" noProof="0" dirty="0" err="1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lang="en-US" sz="3600" noProof="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noProof="0" dirty="0" err="1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Nết</a:t>
            </a:r>
            <a:r>
              <a:rPr lang="en-US" sz="3600" noProof="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noProof="0" dirty="0" err="1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đưa</a:t>
            </a:r>
            <a:r>
              <a:rPr lang="en-US" sz="3600" noProof="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Na </a:t>
            </a:r>
            <a:r>
              <a:rPr lang="en-US" sz="3600" noProof="0" dirty="0" err="1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3600" noProof="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noProof="0" dirty="0" err="1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nơi</a:t>
            </a:r>
            <a:r>
              <a:rPr lang="en-US" sz="3600" noProof="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an </a:t>
            </a:r>
            <a:r>
              <a:rPr lang="en-US" sz="3600" noProof="0" dirty="0" err="1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toàn</a:t>
            </a:r>
            <a:r>
              <a:rPr lang="en-US" sz="3600" noProof="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 </a:t>
            </a:r>
            <a:r>
              <a:rPr lang="en-US" sz="3600" noProof="0" dirty="0" err="1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bằng</a:t>
            </a:r>
            <a:r>
              <a:rPr lang="en-US" sz="3600" noProof="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noProof="0" dirty="0" err="1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cách</a:t>
            </a:r>
            <a:r>
              <a:rPr lang="en-US" sz="3600" noProof="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noProof="0" dirty="0" err="1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lang="en-US" sz="3600" noProof="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360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 flipV="1">
            <a:off x="7082971" y="1012396"/>
            <a:ext cx="4196288" cy="725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333828" y="1494971"/>
            <a:ext cx="682172" cy="365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966744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414" y="548"/>
            <a:ext cx="12192000" cy="685745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711" y="272874"/>
            <a:ext cx="10498946" cy="6312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090968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414" y="548"/>
            <a:ext cx="12192000" cy="685745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8B536578-577B-4BDB-9D78-DB8B17D9EDD5}"/>
              </a:ext>
            </a:extLst>
          </p:cNvPr>
          <p:cNvSpPr txBox="1"/>
          <p:nvPr/>
        </p:nvSpPr>
        <p:spPr>
          <a:xfrm>
            <a:off x="218941" y="525877"/>
            <a:ext cx="1170689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 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Năm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ấy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nước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lũ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dâng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cao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nết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cõng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chạy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dân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nơi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an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toàn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Hai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chân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Nết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rớm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máu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Thấy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vậy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Bụt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lắm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Bụt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liền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phẩy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chiếc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quạt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thần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Kì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thay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chân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Nết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bỗng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lành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hẳn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Nơi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chân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Nết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qua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mọc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lên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khóm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đỏ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thắm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kết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thành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chùm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bông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che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chở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nụ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cũng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đẹp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tình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Nết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Na.</a:t>
            </a:r>
          </a:p>
          <a:p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Dân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đặt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tên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loài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ấy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tỉ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muội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		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Text Box 3"/>
          <p:cNvSpPr txBox="1"/>
          <p:nvPr/>
        </p:nvSpPr>
        <p:spPr>
          <a:xfrm>
            <a:off x="477038" y="4826547"/>
            <a:ext cx="111634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noProof="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3</a:t>
            </a:r>
            <a:r>
              <a:rPr kumimoji="0" lang="en-US" sz="360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600" noProof="0" dirty="0" err="1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3600" noProof="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noProof="0" dirty="0" err="1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3600" noProof="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noProof="0" dirty="0" err="1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điều</a:t>
            </a:r>
            <a:r>
              <a:rPr lang="en-US" sz="3600" noProof="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noProof="0" dirty="0" err="1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kì</a:t>
            </a:r>
            <a:r>
              <a:rPr lang="en-US" sz="3600" noProof="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noProof="0" dirty="0" err="1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lạ</a:t>
            </a:r>
            <a:r>
              <a:rPr lang="en-US" sz="3600" noProof="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noProof="0" dirty="0" err="1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xảy</a:t>
            </a:r>
            <a:r>
              <a:rPr lang="en-US" sz="3600" noProof="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noProof="0" dirty="0" err="1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ra</a:t>
            </a:r>
            <a:r>
              <a:rPr lang="en-US" sz="3600" noProof="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noProof="0" dirty="0" err="1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khi</a:t>
            </a:r>
            <a:r>
              <a:rPr lang="en-US" sz="3600" noProof="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noProof="0" dirty="0" err="1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Nết</a:t>
            </a:r>
            <a:r>
              <a:rPr lang="en-US" sz="3600" noProof="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noProof="0" dirty="0" err="1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cõng</a:t>
            </a:r>
            <a:r>
              <a:rPr lang="en-US" sz="3600" noProof="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noProof="0" dirty="0" err="1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600" noProof="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noProof="0" dirty="0" err="1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chạy</a:t>
            </a:r>
            <a:r>
              <a:rPr lang="en-US" sz="3600" noProof="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noProof="0" dirty="0" err="1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lũ</a:t>
            </a:r>
            <a:r>
              <a:rPr lang="en-US" sz="3600" noProof="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sz="360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 flipV="1">
            <a:off x="4267200" y="1498624"/>
            <a:ext cx="4847771" cy="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1059542" y="2474732"/>
            <a:ext cx="2525486" cy="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846286" y="2471081"/>
            <a:ext cx="7141028" cy="365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319314" y="2993596"/>
            <a:ext cx="326571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879716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414" y="548"/>
            <a:ext cx="12192000" cy="685745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8B536578-577B-4BDB-9D78-DB8B17D9EDD5}"/>
              </a:ext>
            </a:extLst>
          </p:cNvPr>
          <p:cNvSpPr txBox="1"/>
          <p:nvPr/>
        </p:nvSpPr>
        <p:spPr>
          <a:xfrm>
            <a:off x="218941" y="525877"/>
            <a:ext cx="1170689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 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Năm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ấy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nước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lũ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dâng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cao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nết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cõng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chạy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dân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nơi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an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toàn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Hai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chân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Nết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rớm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máu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Thấy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vậy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Bụt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lắm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Bụt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liền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phẩy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chiếc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quạt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thần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Kì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thay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chân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Nết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bỗng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lành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hẳn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Nơi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chân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Nết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qua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mọc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lên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khóm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đỏ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thắm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kết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thành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chùm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bông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che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chở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nụ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cũng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đẹp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tình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Nết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Na.</a:t>
            </a:r>
          </a:p>
          <a:p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Dân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đặt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tên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loài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ấy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tỉ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muội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		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Text Box 3"/>
          <p:cNvSpPr txBox="1"/>
          <p:nvPr/>
        </p:nvSpPr>
        <p:spPr>
          <a:xfrm>
            <a:off x="309208" y="4841061"/>
            <a:ext cx="121875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4</a:t>
            </a: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Theo </a:t>
            </a:r>
            <a:r>
              <a:rPr lang="en-US" sz="3200" dirty="0" err="1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vì</a:t>
            </a:r>
            <a:r>
              <a:rPr lang="en-US" sz="320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sao</a:t>
            </a:r>
            <a:r>
              <a:rPr lang="en-US" sz="320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dân</a:t>
            </a:r>
            <a:r>
              <a:rPr lang="en-US" sz="320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làng</a:t>
            </a:r>
            <a:r>
              <a:rPr lang="en-US" sz="320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đặt</a:t>
            </a:r>
            <a:r>
              <a:rPr lang="en-US" sz="320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tên</a:t>
            </a:r>
            <a:r>
              <a:rPr lang="en-US" sz="320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loài</a:t>
            </a:r>
            <a:r>
              <a:rPr lang="en-US" sz="320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sz="320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ấy</a:t>
            </a:r>
            <a:r>
              <a:rPr lang="en-US" sz="320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320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sz="320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tỉ</a:t>
            </a:r>
            <a:r>
              <a:rPr lang="en-US" sz="320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muội</a:t>
            </a:r>
            <a:r>
              <a:rPr lang="en-US" sz="3200" dirty="0" smtClean="0">
                <a:solidFill>
                  <a:srgbClr val="00B0F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 flipV="1">
            <a:off x="3979115" y="3432929"/>
            <a:ext cx="7312999" cy="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337129" y="3911901"/>
            <a:ext cx="969156" cy="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727247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414" y="-6709"/>
            <a:ext cx="12192000" cy="685745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8B536578-577B-4BDB-9D78-DB8B17D9EDD5}"/>
              </a:ext>
            </a:extLst>
          </p:cNvPr>
          <p:cNvSpPr txBox="1"/>
          <p:nvPr/>
        </p:nvSpPr>
        <p:spPr>
          <a:xfrm>
            <a:off x="218941" y="525877"/>
            <a:ext cx="11706896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xưa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hai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Nết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Na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mồ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cha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ngôi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bên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sườn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núi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Nết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Na,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cũng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nhường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Đêm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đông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gió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ù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ù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lùa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vào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Nết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vòng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tay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</a:t>
            </a:r>
          </a:p>
          <a:p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-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rét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  <a:p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Na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choàng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lấy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cười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rúc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rích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</a:t>
            </a:r>
          </a:p>
          <a:p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-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Ấm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quá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!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Nết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chặt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hơn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thầm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thì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</a:t>
            </a:r>
          </a:p>
          <a:p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bảo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hai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bông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hồng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bông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to,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bông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mãi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bên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nhau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nhé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!</a:t>
            </a:r>
          </a:p>
          <a:p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Na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gật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đầu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Hai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cứ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thế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nhau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ngủ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Năm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ấy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nước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lũ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dâng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cao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nết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cõng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chạy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dân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nơi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an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toàn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Hai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chân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Nết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rớm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máu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Thấy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vậy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Bụt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lắm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Bụt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liền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phẩy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chiếc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quạt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thần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Kì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thay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chân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Nết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bỗng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lành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hẳn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Nơi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chân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Nết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qua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mọc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lên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khóm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đỏ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thắm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kết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thành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chùm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bông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che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chở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nụ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cũng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đẹp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tình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Nết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Na.</a:t>
            </a:r>
          </a:p>
          <a:p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Dân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tên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loài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ấy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tỉ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muội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						    (</a:t>
            </a:r>
            <a:r>
              <a:rPr lang="en-US" sz="2400" i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Trần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Mạnh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Hùng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Text Box 3"/>
          <p:cNvSpPr txBox="1"/>
          <p:nvPr/>
        </p:nvSpPr>
        <p:spPr>
          <a:xfrm>
            <a:off x="3374871" y="7804"/>
            <a:ext cx="53929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Sự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tích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hoa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tỉ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muội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+mn-ea"/>
              <a:cs typeface="Arial-Rounded" panose="020B0500000000000000" pitchFamily="34" charset="0"/>
            </a:endParaRPr>
          </a:p>
        </p:txBody>
      </p:sp>
      <p:sp>
        <p:nvSpPr>
          <p:cNvPr id="12" name="Wave 11"/>
          <p:cNvSpPr/>
          <p:nvPr/>
        </p:nvSpPr>
        <p:spPr>
          <a:xfrm>
            <a:off x="7576456" y="5849253"/>
            <a:ext cx="4313595" cy="1180983"/>
          </a:xfrm>
          <a:prstGeom prst="wav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rgbClr val="FF0000"/>
                </a:solidFill>
              </a:rPr>
              <a:t>Luyện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đọc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lại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728755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197" l="3175" r="968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3869"/>
          <a:stretch/>
        </p:blipFill>
        <p:spPr bwMode="auto">
          <a:xfrm>
            <a:off x="10218418" y="4007799"/>
            <a:ext cx="1188513" cy="254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0" y="87214"/>
            <a:ext cx="12192000" cy="6664009"/>
            <a:chOff x="0" y="0"/>
            <a:chExt cx="9144000" cy="5132867"/>
          </a:xfrm>
        </p:grpSpPr>
        <p:cxnSp>
          <p:nvCxnSpPr>
            <p:cNvPr id="3" name="Straight Connector 2"/>
            <p:cNvCxnSpPr/>
            <p:nvPr/>
          </p:nvCxnSpPr>
          <p:spPr>
            <a:xfrm>
              <a:off x="0" y="0"/>
              <a:ext cx="9144000" cy="0"/>
            </a:xfrm>
            <a:prstGeom prst="line">
              <a:avLst/>
            </a:prstGeom>
            <a:ln w="127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Connector 3"/>
            <p:cNvCxnSpPr/>
            <p:nvPr/>
          </p:nvCxnSpPr>
          <p:spPr>
            <a:xfrm>
              <a:off x="0" y="5132867"/>
              <a:ext cx="9144000" cy="0"/>
            </a:xfrm>
            <a:prstGeom prst="line">
              <a:avLst/>
            </a:prstGeom>
            <a:ln w="127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1756229" y="2109970"/>
            <a:ext cx="9826171" cy="2131189"/>
            <a:chOff x="2744315" y="1595348"/>
            <a:chExt cx="6530032" cy="1598392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5" name="Right Arrow 4"/>
            <p:cNvSpPr/>
            <p:nvPr/>
          </p:nvSpPr>
          <p:spPr>
            <a:xfrm>
              <a:off x="2744315" y="1595348"/>
              <a:ext cx="6530032" cy="1598392"/>
            </a:xfrm>
            <a:prstGeom prst="rightArrow">
              <a:avLst>
                <a:gd name="adj1" fmla="val 58172"/>
                <a:gd name="adj2" fmla="val 50000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988751" y="2040601"/>
              <a:ext cx="5482164" cy="68095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Luyện</a:t>
              </a:r>
              <a:r>
                <a:rPr lang="en-US" sz="5300" b="1" dirty="0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tập</a:t>
              </a:r>
              <a:r>
                <a:rPr lang="en-US" sz="5300" b="1" dirty="0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theo</a:t>
              </a:r>
              <a:r>
                <a:rPr lang="en-US" sz="5300" b="1" dirty="0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văn</a:t>
              </a:r>
              <a:r>
                <a:rPr lang="en-US" sz="5300" b="1" dirty="0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bản</a:t>
              </a:r>
              <a:r>
                <a:rPr lang="en-US" sz="5300" b="1" dirty="0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đọc</a:t>
              </a:r>
              <a:endParaRPr lang="en-US" sz="5300" b="1" dirty="0">
                <a:solidFill>
                  <a:srgbClr val="0418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922" r="98618">
                        <a14:foregroundMark x1="50230" y1="79585" x2="50230" y2="79585"/>
                        <a14:foregroundMark x1="48387" y1="78547" x2="48387" y2="78547"/>
                        <a14:foregroundMark x1="47005" y1="76471" x2="47005" y2="76471"/>
                        <a14:foregroundMark x1="47926" y1="73702" x2="47926" y2="73702"/>
                        <a14:foregroundMark x1="52535" y1="80277" x2="52535" y2="80277"/>
                        <a14:foregroundMark x1="54839" y1="78201" x2="54839" y2="78201"/>
                        <a14:foregroundMark x1="56221" y1="77163" x2="56221" y2="77163"/>
                        <a14:foregroundMark x1="19355" y1="68512" x2="19355" y2="68512"/>
                        <a14:foregroundMark x1="17972" y1="70588" x2="17972" y2="70588"/>
                        <a14:foregroundMark x1="17972" y1="71280" x2="17972" y2="71280"/>
                        <a14:foregroundMark x1="18433" y1="73010" x2="18433" y2="73010"/>
                        <a14:foregroundMark x1="20737" y1="72318" x2="20737" y2="72318"/>
                        <a14:foregroundMark x1="23502" y1="71280" x2="23502" y2="71280"/>
                        <a14:foregroundMark x1="11060" y1="66436" x2="11060" y2="66436"/>
                        <a14:foregroundMark x1="16590" y1="67820" x2="16590" y2="67820"/>
                        <a14:foregroundMark x1="16129" y1="65398" x2="16129" y2="65398"/>
                        <a14:foregroundMark x1="15207" y1="73010" x2="15207" y2="73010"/>
                        <a14:foregroundMark x1="13364" y1="69896" x2="13364" y2="69896"/>
                        <a14:foregroundMark x1="73272" y1="75433" x2="73272" y2="75433"/>
                        <a14:foregroundMark x1="71429" y1="73010" x2="71429" y2="73010"/>
                        <a14:foregroundMark x1="69124" y1="70934" x2="69124" y2="70934"/>
                        <a14:foregroundMark x1="69124" y1="69896" x2="69124" y2="69896"/>
                        <a14:foregroundMark x1="70507" y1="74740" x2="70507" y2="74740"/>
                        <a14:foregroundMark x1="70046" y1="77163" x2="70046" y2="771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429" y="4490012"/>
            <a:ext cx="1749620" cy="2330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614" b="97884" l="1733" r="975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1587" y="4490012"/>
            <a:ext cx="2490413" cy="2330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573462" y="2358823"/>
            <a:ext cx="1567716" cy="1633483"/>
            <a:chOff x="1812964" y="1781988"/>
            <a:chExt cx="1175787" cy="1225112"/>
          </a:xfrm>
        </p:grpSpPr>
        <p:sp>
          <p:nvSpPr>
            <p:cNvPr id="10" name="Oval 9"/>
            <p:cNvSpPr/>
            <p:nvPr/>
          </p:nvSpPr>
          <p:spPr>
            <a:xfrm>
              <a:off x="1812964" y="1781988"/>
              <a:ext cx="1175787" cy="12251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63500">
                <a:schemeClr val="accent1">
                  <a:satMod val="175000"/>
                  <a:alpha val="40000"/>
                </a:schemeClr>
              </a:glow>
              <a:innerShdw blurRad="63500" dist="50800" dir="27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098" name="Picture 2"/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9195" b="89655" l="9091" r="94949"/>
                      </a14:imgEffect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226" t="18573" r="5274" b="18573"/>
            <a:stretch/>
          </p:blipFill>
          <p:spPr bwMode="auto">
            <a:xfrm>
              <a:off x="1926772" y="2040600"/>
              <a:ext cx="903514" cy="7078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5" name="Picture 148" descr="p3012_4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56556">
            <a:off x="10947024" y="-84602"/>
            <a:ext cx="1428750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3096527"/>
      </p:ext>
    </p:extLst>
  </p:cSld>
  <p:clrMapOvr>
    <a:masterClrMapping/>
  </p:clrMapOvr>
  <p:transition spd="slow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399" y="324483"/>
            <a:ext cx="11422743" cy="1010827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Xếp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dưới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đây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vào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nhóm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thích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hợp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CC99DCF9-1E5D-498E-99F6-14F376BD3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630" y="1364343"/>
            <a:ext cx="10653484" cy="244598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C446E305-53A2-4F4E-8AD8-593AE104C426}"/>
              </a:ext>
            </a:extLst>
          </p:cNvPr>
          <p:cNvSpPr/>
          <p:nvPr/>
        </p:nvSpPr>
        <p:spPr>
          <a:xfrm>
            <a:off x="1248230" y="5163548"/>
            <a:ext cx="3685278" cy="8399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ngữ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hoạt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động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609368F0-73D2-4CD4-9C8B-2ADE9295014E}"/>
              </a:ext>
            </a:extLst>
          </p:cNvPr>
          <p:cNvSpPr/>
          <p:nvPr/>
        </p:nvSpPr>
        <p:spPr>
          <a:xfrm>
            <a:off x="6468140" y="5163548"/>
            <a:ext cx="4141803" cy="8399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ngữ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đặc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điểm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="" xmlns:a16="http://schemas.microsoft.com/office/drawing/2014/main" id="{84A36ED6-2DC7-488C-8F86-FB693F0DDB89}"/>
              </a:ext>
            </a:extLst>
          </p:cNvPr>
          <p:cNvCxnSpPr>
            <a:endCxn id="9" idx="0"/>
          </p:cNvCxnSpPr>
          <p:nvPr/>
        </p:nvCxnSpPr>
        <p:spPr>
          <a:xfrm>
            <a:off x="2641600" y="2322286"/>
            <a:ext cx="5897442" cy="2841262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="" xmlns:a16="http://schemas.microsoft.com/office/drawing/2014/main" id="{11041B6A-32C4-4E47-AB56-F917D50E9E50}"/>
              </a:ext>
            </a:extLst>
          </p:cNvPr>
          <p:cNvCxnSpPr>
            <a:endCxn id="9" idx="0"/>
          </p:cNvCxnSpPr>
          <p:nvPr/>
        </p:nvCxnSpPr>
        <p:spPr>
          <a:xfrm>
            <a:off x="4933508" y="2322286"/>
            <a:ext cx="3605534" cy="2841262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="" xmlns:a16="http://schemas.microsoft.com/office/drawing/2014/main" id="{9D11696C-AC95-4220-BA71-91FC9DD2A297}"/>
              </a:ext>
            </a:extLst>
          </p:cNvPr>
          <p:cNvCxnSpPr>
            <a:endCxn id="8" idx="0"/>
          </p:cNvCxnSpPr>
          <p:nvPr/>
        </p:nvCxnSpPr>
        <p:spPr>
          <a:xfrm flipH="1">
            <a:off x="3090869" y="2452914"/>
            <a:ext cx="3586380" cy="2710634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="" xmlns:a16="http://schemas.microsoft.com/office/drawing/2014/main" id="{3768FF6B-5703-4473-95E1-2D26C6EA0A84}"/>
              </a:ext>
            </a:extLst>
          </p:cNvPr>
          <p:cNvCxnSpPr>
            <a:endCxn id="8" idx="0"/>
          </p:cNvCxnSpPr>
          <p:nvPr/>
        </p:nvCxnSpPr>
        <p:spPr>
          <a:xfrm flipH="1">
            <a:off x="3090869" y="2322286"/>
            <a:ext cx="6082160" cy="2841262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="" xmlns:a16="http://schemas.microsoft.com/office/drawing/2014/main" id="{EAE96241-3C74-4015-B893-93631F3C4695}"/>
              </a:ext>
            </a:extLst>
          </p:cNvPr>
          <p:cNvCxnSpPr>
            <a:endCxn id="9" idx="0"/>
          </p:cNvCxnSpPr>
          <p:nvPr/>
        </p:nvCxnSpPr>
        <p:spPr>
          <a:xfrm>
            <a:off x="3294743" y="3483429"/>
            <a:ext cx="5244299" cy="1680119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="" xmlns:a16="http://schemas.microsoft.com/office/drawing/2014/main" id="{CF3AA3AA-7ADF-4E67-ACBB-6E08B200D6C4}"/>
              </a:ext>
            </a:extLst>
          </p:cNvPr>
          <p:cNvCxnSpPr>
            <a:endCxn id="8" idx="0"/>
          </p:cNvCxnSpPr>
          <p:nvPr/>
        </p:nvCxnSpPr>
        <p:spPr>
          <a:xfrm flipH="1">
            <a:off x="3090869" y="3593805"/>
            <a:ext cx="1466617" cy="1569743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="" xmlns:a16="http://schemas.microsoft.com/office/drawing/2014/main" id="{96E3D540-BCC5-4FE3-AA67-B6DA01ACD047}"/>
              </a:ext>
            </a:extLst>
          </p:cNvPr>
          <p:cNvCxnSpPr>
            <a:endCxn id="9" idx="0"/>
          </p:cNvCxnSpPr>
          <p:nvPr/>
        </p:nvCxnSpPr>
        <p:spPr>
          <a:xfrm>
            <a:off x="7230140" y="3593805"/>
            <a:ext cx="1308902" cy="1569743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="" xmlns:a16="http://schemas.microsoft.com/office/drawing/2014/main" id="{ABB8806D-1C4E-4117-8031-F51A69189D8D}"/>
              </a:ext>
            </a:extLst>
          </p:cNvPr>
          <p:cNvCxnSpPr>
            <a:endCxn id="8" idx="0"/>
          </p:cNvCxnSpPr>
          <p:nvPr/>
        </p:nvCxnSpPr>
        <p:spPr>
          <a:xfrm flipH="1">
            <a:off x="3090869" y="3497943"/>
            <a:ext cx="6125702" cy="1665605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8" grpId="0" animBg="1"/>
      <p:bldP spid="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7371" y="974713"/>
            <a:ext cx="11567886" cy="1325563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Arial-Rounded" panose="020B0500000000000000" pitchFamily="34" charset="0"/>
                <a:cs typeface="Arial-Rounded" panose="020B0500000000000000" pitchFamily="34" charset="0"/>
              </a:rPr>
              <a:t>2. </a:t>
            </a:r>
            <a:r>
              <a:rPr lang="en-US" sz="4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Đặt</a:t>
            </a:r>
            <a:r>
              <a:rPr lang="en-US" sz="40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40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40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40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việc</a:t>
            </a:r>
            <a:r>
              <a:rPr lang="en-US" sz="40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lang="en-US" sz="40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Nết</a:t>
            </a:r>
            <a:r>
              <a:rPr lang="en-US" sz="40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40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40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40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4000" dirty="0">
                <a:latin typeface="Arial-Rounded" panose="020B0500000000000000" pitchFamily="34" charset="0"/>
                <a:cs typeface="Arial-Rounded" panose="020B0500000000000000" pitchFamily="34" charset="0"/>
              </a:rPr>
              <a:t> Na.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56341" y="2560172"/>
            <a:ext cx="10537370" cy="85068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en-US" sz="36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6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lang="en-US" sz="36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Nết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ôm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Na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thật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chặt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đêm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đông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giá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rét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4" grpId="0" animBg="1"/>
      <p:bldP spid="4" grpId="1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Times New Roman" panose="02020603050405020304"/>
              </a:rPr>
              <a:t>CỦNG CỐ BÀI HỌC</a:t>
            </a: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90347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11" r="800" b="13253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6" name="Group 5"/>
          <p:cNvGrpSpPr/>
          <p:nvPr/>
        </p:nvGrpSpPr>
        <p:grpSpPr>
          <a:xfrm>
            <a:off x="-4343400" y="600981"/>
            <a:ext cx="7942899" cy="3686085"/>
            <a:chOff x="-615991" y="642075"/>
            <a:chExt cx="7942899" cy="3686085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5954" b="89967" l="0" r="100000">
                          <a14:foregroundMark x1="45000" y1="19735" x2="48000" y2="2403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615991" y="642075"/>
              <a:ext cx="4832432" cy="36860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" name="Freeform 4"/>
            <p:cNvSpPr/>
            <p:nvPr/>
          </p:nvSpPr>
          <p:spPr>
            <a:xfrm>
              <a:off x="1785938" y="1730065"/>
              <a:ext cx="5540970" cy="2443025"/>
            </a:xfrm>
            <a:custGeom>
              <a:avLst/>
              <a:gdLst>
                <a:gd name="connsiteX0" fmla="*/ 289560 w 2606040"/>
                <a:gd name="connsiteY0" fmla="*/ 0 h 2148840"/>
                <a:gd name="connsiteX1" fmla="*/ 320040 w 2606040"/>
                <a:gd name="connsiteY1" fmla="*/ 76200 h 2148840"/>
                <a:gd name="connsiteX2" fmla="*/ 335280 w 2606040"/>
                <a:gd name="connsiteY2" fmla="*/ 121920 h 2148840"/>
                <a:gd name="connsiteX3" fmla="*/ 320040 w 2606040"/>
                <a:gd name="connsiteY3" fmla="*/ 457200 h 2148840"/>
                <a:gd name="connsiteX4" fmla="*/ 274320 w 2606040"/>
                <a:gd name="connsiteY4" fmla="*/ 624840 h 2148840"/>
                <a:gd name="connsiteX5" fmla="*/ 228600 w 2606040"/>
                <a:gd name="connsiteY5" fmla="*/ 762000 h 2148840"/>
                <a:gd name="connsiteX6" fmla="*/ 213360 w 2606040"/>
                <a:gd name="connsiteY6" fmla="*/ 807720 h 2148840"/>
                <a:gd name="connsiteX7" fmla="*/ 182880 w 2606040"/>
                <a:gd name="connsiteY7" fmla="*/ 853440 h 2148840"/>
                <a:gd name="connsiteX8" fmla="*/ 167640 w 2606040"/>
                <a:gd name="connsiteY8" fmla="*/ 899160 h 2148840"/>
                <a:gd name="connsiteX9" fmla="*/ 121920 w 2606040"/>
                <a:gd name="connsiteY9" fmla="*/ 960120 h 2148840"/>
                <a:gd name="connsiteX10" fmla="*/ 76200 w 2606040"/>
                <a:gd name="connsiteY10" fmla="*/ 1097280 h 2148840"/>
                <a:gd name="connsiteX11" fmla="*/ 60960 w 2606040"/>
                <a:gd name="connsiteY11" fmla="*/ 1143000 h 2148840"/>
                <a:gd name="connsiteX12" fmla="*/ 30480 w 2606040"/>
                <a:gd name="connsiteY12" fmla="*/ 1188720 h 2148840"/>
                <a:gd name="connsiteX13" fmla="*/ 0 w 2606040"/>
                <a:gd name="connsiteY13" fmla="*/ 1310640 h 2148840"/>
                <a:gd name="connsiteX14" fmla="*/ 15240 w 2606040"/>
                <a:gd name="connsiteY14" fmla="*/ 1630680 h 2148840"/>
                <a:gd name="connsiteX15" fmla="*/ 45720 w 2606040"/>
                <a:gd name="connsiteY15" fmla="*/ 1676400 h 2148840"/>
                <a:gd name="connsiteX16" fmla="*/ 91440 w 2606040"/>
                <a:gd name="connsiteY16" fmla="*/ 1767840 h 2148840"/>
                <a:gd name="connsiteX17" fmla="*/ 182880 w 2606040"/>
                <a:gd name="connsiteY17" fmla="*/ 1828800 h 2148840"/>
                <a:gd name="connsiteX18" fmla="*/ 289560 w 2606040"/>
                <a:gd name="connsiteY18" fmla="*/ 1965960 h 2148840"/>
                <a:gd name="connsiteX19" fmla="*/ 335280 w 2606040"/>
                <a:gd name="connsiteY19" fmla="*/ 1981200 h 2148840"/>
                <a:gd name="connsiteX20" fmla="*/ 381000 w 2606040"/>
                <a:gd name="connsiteY20" fmla="*/ 2011680 h 2148840"/>
                <a:gd name="connsiteX21" fmla="*/ 548640 w 2606040"/>
                <a:gd name="connsiteY21" fmla="*/ 2057400 h 2148840"/>
                <a:gd name="connsiteX22" fmla="*/ 777240 w 2606040"/>
                <a:gd name="connsiteY22" fmla="*/ 2103120 h 2148840"/>
                <a:gd name="connsiteX23" fmla="*/ 960120 w 2606040"/>
                <a:gd name="connsiteY23" fmla="*/ 2133600 h 2148840"/>
                <a:gd name="connsiteX24" fmla="*/ 1051560 w 2606040"/>
                <a:gd name="connsiteY24" fmla="*/ 2148840 h 2148840"/>
                <a:gd name="connsiteX25" fmla="*/ 1478280 w 2606040"/>
                <a:gd name="connsiteY25" fmla="*/ 2133600 h 2148840"/>
                <a:gd name="connsiteX26" fmla="*/ 1584960 w 2606040"/>
                <a:gd name="connsiteY26" fmla="*/ 2118360 h 2148840"/>
                <a:gd name="connsiteX27" fmla="*/ 1630680 w 2606040"/>
                <a:gd name="connsiteY27" fmla="*/ 2103120 h 2148840"/>
                <a:gd name="connsiteX28" fmla="*/ 1981200 w 2606040"/>
                <a:gd name="connsiteY28" fmla="*/ 2087880 h 2148840"/>
                <a:gd name="connsiteX29" fmla="*/ 2072640 w 2606040"/>
                <a:gd name="connsiteY29" fmla="*/ 2057400 h 2148840"/>
                <a:gd name="connsiteX30" fmla="*/ 2118360 w 2606040"/>
                <a:gd name="connsiteY30" fmla="*/ 2042160 h 2148840"/>
                <a:gd name="connsiteX31" fmla="*/ 2209800 w 2606040"/>
                <a:gd name="connsiteY31" fmla="*/ 1981200 h 2148840"/>
                <a:gd name="connsiteX32" fmla="*/ 2240280 w 2606040"/>
                <a:gd name="connsiteY32" fmla="*/ 1935480 h 2148840"/>
                <a:gd name="connsiteX33" fmla="*/ 2286000 w 2606040"/>
                <a:gd name="connsiteY33" fmla="*/ 1920240 h 2148840"/>
                <a:gd name="connsiteX34" fmla="*/ 2346960 w 2606040"/>
                <a:gd name="connsiteY34" fmla="*/ 1859280 h 2148840"/>
                <a:gd name="connsiteX35" fmla="*/ 2377440 w 2606040"/>
                <a:gd name="connsiteY35" fmla="*/ 1813560 h 2148840"/>
                <a:gd name="connsiteX36" fmla="*/ 2392680 w 2606040"/>
                <a:gd name="connsiteY36" fmla="*/ 1767840 h 2148840"/>
                <a:gd name="connsiteX37" fmla="*/ 2453640 w 2606040"/>
                <a:gd name="connsiteY37" fmla="*/ 1676400 h 2148840"/>
                <a:gd name="connsiteX38" fmla="*/ 2484120 w 2606040"/>
                <a:gd name="connsiteY38" fmla="*/ 1630680 h 2148840"/>
                <a:gd name="connsiteX39" fmla="*/ 2514600 w 2606040"/>
                <a:gd name="connsiteY39" fmla="*/ 1584960 h 2148840"/>
                <a:gd name="connsiteX40" fmla="*/ 2529840 w 2606040"/>
                <a:gd name="connsiteY40" fmla="*/ 1539240 h 2148840"/>
                <a:gd name="connsiteX41" fmla="*/ 2560320 w 2606040"/>
                <a:gd name="connsiteY41" fmla="*/ 1417320 h 2148840"/>
                <a:gd name="connsiteX42" fmla="*/ 2575560 w 2606040"/>
                <a:gd name="connsiteY42" fmla="*/ 1371600 h 2148840"/>
                <a:gd name="connsiteX43" fmla="*/ 2590800 w 2606040"/>
                <a:gd name="connsiteY43" fmla="*/ 1264920 h 2148840"/>
                <a:gd name="connsiteX44" fmla="*/ 2606040 w 2606040"/>
                <a:gd name="connsiteY44" fmla="*/ 1219200 h 2148840"/>
                <a:gd name="connsiteX45" fmla="*/ 2590800 w 2606040"/>
                <a:gd name="connsiteY45" fmla="*/ 822960 h 2148840"/>
                <a:gd name="connsiteX46" fmla="*/ 2545080 w 2606040"/>
                <a:gd name="connsiteY46" fmla="*/ 685800 h 2148840"/>
                <a:gd name="connsiteX47" fmla="*/ 2499360 w 2606040"/>
                <a:gd name="connsiteY47" fmla="*/ 655320 h 2148840"/>
                <a:gd name="connsiteX48" fmla="*/ 2484120 w 2606040"/>
                <a:gd name="connsiteY48" fmla="*/ 609600 h 2148840"/>
                <a:gd name="connsiteX49" fmla="*/ 2301240 w 2606040"/>
                <a:gd name="connsiteY49" fmla="*/ 457200 h 2148840"/>
                <a:gd name="connsiteX50" fmla="*/ 2087880 w 2606040"/>
                <a:gd name="connsiteY50" fmla="*/ 411480 h 2148840"/>
                <a:gd name="connsiteX51" fmla="*/ 2026920 w 2606040"/>
                <a:gd name="connsiteY51" fmla="*/ 396240 h 2148840"/>
                <a:gd name="connsiteX52" fmla="*/ 1950720 w 2606040"/>
                <a:gd name="connsiteY52" fmla="*/ 381000 h 2148840"/>
                <a:gd name="connsiteX53" fmla="*/ 1905000 w 2606040"/>
                <a:gd name="connsiteY53" fmla="*/ 365760 h 2148840"/>
                <a:gd name="connsiteX54" fmla="*/ 1706880 w 2606040"/>
                <a:gd name="connsiteY54" fmla="*/ 335280 h 2148840"/>
                <a:gd name="connsiteX55" fmla="*/ 1615440 w 2606040"/>
                <a:gd name="connsiteY55" fmla="*/ 320040 h 2148840"/>
                <a:gd name="connsiteX56" fmla="*/ 1493520 w 2606040"/>
                <a:gd name="connsiteY56" fmla="*/ 304800 h 2148840"/>
                <a:gd name="connsiteX57" fmla="*/ 1249680 w 2606040"/>
                <a:gd name="connsiteY57" fmla="*/ 274320 h 2148840"/>
                <a:gd name="connsiteX58" fmla="*/ 1203960 w 2606040"/>
                <a:gd name="connsiteY58" fmla="*/ 259080 h 2148840"/>
                <a:gd name="connsiteX59" fmla="*/ 1066800 w 2606040"/>
                <a:gd name="connsiteY59" fmla="*/ 228600 h 2148840"/>
                <a:gd name="connsiteX60" fmla="*/ 960120 w 2606040"/>
                <a:gd name="connsiteY60" fmla="*/ 213360 h 2148840"/>
                <a:gd name="connsiteX61" fmla="*/ 838200 w 2606040"/>
                <a:gd name="connsiteY61" fmla="*/ 182880 h 2148840"/>
                <a:gd name="connsiteX62" fmla="*/ 792480 w 2606040"/>
                <a:gd name="connsiteY62" fmla="*/ 152400 h 2148840"/>
                <a:gd name="connsiteX63" fmla="*/ 701040 w 2606040"/>
                <a:gd name="connsiteY63" fmla="*/ 121920 h 2148840"/>
                <a:gd name="connsiteX64" fmla="*/ 655320 w 2606040"/>
                <a:gd name="connsiteY64" fmla="*/ 106680 h 2148840"/>
                <a:gd name="connsiteX65" fmla="*/ 594360 w 2606040"/>
                <a:gd name="connsiteY65" fmla="*/ 76200 h 2148840"/>
                <a:gd name="connsiteX66" fmla="*/ 335280 w 2606040"/>
                <a:gd name="connsiteY66" fmla="*/ 45720 h 2148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606040" h="2148840">
                  <a:moveTo>
                    <a:pt x="289560" y="0"/>
                  </a:moveTo>
                  <a:cubicBezTo>
                    <a:pt x="299720" y="25400"/>
                    <a:pt x="310434" y="50585"/>
                    <a:pt x="320040" y="76200"/>
                  </a:cubicBezTo>
                  <a:cubicBezTo>
                    <a:pt x="325681" y="91242"/>
                    <a:pt x="335280" y="105856"/>
                    <a:pt x="335280" y="121920"/>
                  </a:cubicBezTo>
                  <a:cubicBezTo>
                    <a:pt x="335280" y="233795"/>
                    <a:pt x="328304" y="345630"/>
                    <a:pt x="320040" y="457200"/>
                  </a:cubicBezTo>
                  <a:cubicBezTo>
                    <a:pt x="315937" y="512591"/>
                    <a:pt x="291362" y="573713"/>
                    <a:pt x="274320" y="624840"/>
                  </a:cubicBezTo>
                  <a:lnTo>
                    <a:pt x="228600" y="762000"/>
                  </a:lnTo>
                  <a:cubicBezTo>
                    <a:pt x="223520" y="777240"/>
                    <a:pt x="222271" y="794354"/>
                    <a:pt x="213360" y="807720"/>
                  </a:cubicBezTo>
                  <a:cubicBezTo>
                    <a:pt x="203200" y="822960"/>
                    <a:pt x="191071" y="837057"/>
                    <a:pt x="182880" y="853440"/>
                  </a:cubicBezTo>
                  <a:cubicBezTo>
                    <a:pt x="175696" y="867808"/>
                    <a:pt x="175610" y="885212"/>
                    <a:pt x="167640" y="899160"/>
                  </a:cubicBezTo>
                  <a:cubicBezTo>
                    <a:pt x="155038" y="921213"/>
                    <a:pt x="137160" y="939800"/>
                    <a:pt x="121920" y="960120"/>
                  </a:cubicBezTo>
                  <a:lnTo>
                    <a:pt x="76200" y="1097280"/>
                  </a:lnTo>
                  <a:cubicBezTo>
                    <a:pt x="71120" y="1112520"/>
                    <a:pt x="69871" y="1129634"/>
                    <a:pt x="60960" y="1143000"/>
                  </a:cubicBezTo>
                  <a:cubicBezTo>
                    <a:pt x="50800" y="1158240"/>
                    <a:pt x="38671" y="1172337"/>
                    <a:pt x="30480" y="1188720"/>
                  </a:cubicBezTo>
                  <a:cubicBezTo>
                    <a:pt x="14859" y="1219962"/>
                    <a:pt x="5797" y="1281657"/>
                    <a:pt x="0" y="1310640"/>
                  </a:cubicBezTo>
                  <a:cubicBezTo>
                    <a:pt x="5080" y="1417320"/>
                    <a:pt x="1993" y="1524704"/>
                    <a:pt x="15240" y="1630680"/>
                  </a:cubicBezTo>
                  <a:cubicBezTo>
                    <a:pt x="17512" y="1648855"/>
                    <a:pt x="37529" y="1660017"/>
                    <a:pt x="45720" y="1676400"/>
                  </a:cubicBezTo>
                  <a:cubicBezTo>
                    <a:pt x="66254" y="1717468"/>
                    <a:pt x="52617" y="1733870"/>
                    <a:pt x="91440" y="1767840"/>
                  </a:cubicBezTo>
                  <a:cubicBezTo>
                    <a:pt x="119009" y="1791963"/>
                    <a:pt x="182880" y="1828800"/>
                    <a:pt x="182880" y="1828800"/>
                  </a:cubicBezTo>
                  <a:cubicBezTo>
                    <a:pt x="202173" y="1886680"/>
                    <a:pt x="212461" y="1940260"/>
                    <a:pt x="289560" y="1965960"/>
                  </a:cubicBezTo>
                  <a:cubicBezTo>
                    <a:pt x="304800" y="1971040"/>
                    <a:pt x="320912" y="1974016"/>
                    <a:pt x="335280" y="1981200"/>
                  </a:cubicBezTo>
                  <a:cubicBezTo>
                    <a:pt x="351663" y="1989391"/>
                    <a:pt x="364262" y="2004241"/>
                    <a:pt x="381000" y="2011680"/>
                  </a:cubicBezTo>
                  <a:cubicBezTo>
                    <a:pt x="478526" y="2055025"/>
                    <a:pt x="455841" y="2032091"/>
                    <a:pt x="548640" y="2057400"/>
                  </a:cubicBezTo>
                  <a:cubicBezTo>
                    <a:pt x="734376" y="2108055"/>
                    <a:pt x="535620" y="2076273"/>
                    <a:pt x="777240" y="2103120"/>
                  </a:cubicBezTo>
                  <a:cubicBezTo>
                    <a:pt x="872542" y="2134887"/>
                    <a:pt x="789980" y="2110915"/>
                    <a:pt x="960120" y="2133600"/>
                  </a:cubicBezTo>
                  <a:cubicBezTo>
                    <a:pt x="990749" y="2137684"/>
                    <a:pt x="1021080" y="2143760"/>
                    <a:pt x="1051560" y="2148840"/>
                  </a:cubicBezTo>
                  <a:cubicBezTo>
                    <a:pt x="1193800" y="2143760"/>
                    <a:pt x="1336181" y="2141720"/>
                    <a:pt x="1478280" y="2133600"/>
                  </a:cubicBezTo>
                  <a:cubicBezTo>
                    <a:pt x="1514143" y="2131551"/>
                    <a:pt x="1549737" y="2125405"/>
                    <a:pt x="1584960" y="2118360"/>
                  </a:cubicBezTo>
                  <a:cubicBezTo>
                    <a:pt x="1600712" y="2115210"/>
                    <a:pt x="1614663" y="2104352"/>
                    <a:pt x="1630680" y="2103120"/>
                  </a:cubicBezTo>
                  <a:cubicBezTo>
                    <a:pt x="1747286" y="2094150"/>
                    <a:pt x="1864360" y="2092960"/>
                    <a:pt x="1981200" y="2087880"/>
                  </a:cubicBezTo>
                  <a:lnTo>
                    <a:pt x="2072640" y="2057400"/>
                  </a:lnTo>
                  <a:cubicBezTo>
                    <a:pt x="2087880" y="2052320"/>
                    <a:pt x="2104994" y="2051071"/>
                    <a:pt x="2118360" y="2042160"/>
                  </a:cubicBezTo>
                  <a:lnTo>
                    <a:pt x="2209800" y="1981200"/>
                  </a:lnTo>
                  <a:cubicBezTo>
                    <a:pt x="2219960" y="1965960"/>
                    <a:pt x="2225977" y="1946922"/>
                    <a:pt x="2240280" y="1935480"/>
                  </a:cubicBezTo>
                  <a:cubicBezTo>
                    <a:pt x="2252824" y="1925445"/>
                    <a:pt x="2274641" y="1931599"/>
                    <a:pt x="2286000" y="1920240"/>
                  </a:cubicBezTo>
                  <a:cubicBezTo>
                    <a:pt x="2367280" y="1838960"/>
                    <a:pt x="2225040" y="1899920"/>
                    <a:pt x="2346960" y="1859280"/>
                  </a:cubicBezTo>
                  <a:cubicBezTo>
                    <a:pt x="2357120" y="1844040"/>
                    <a:pt x="2369249" y="1829943"/>
                    <a:pt x="2377440" y="1813560"/>
                  </a:cubicBezTo>
                  <a:cubicBezTo>
                    <a:pt x="2384624" y="1799192"/>
                    <a:pt x="2384878" y="1781883"/>
                    <a:pt x="2392680" y="1767840"/>
                  </a:cubicBezTo>
                  <a:cubicBezTo>
                    <a:pt x="2410470" y="1735818"/>
                    <a:pt x="2433320" y="1706880"/>
                    <a:pt x="2453640" y="1676400"/>
                  </a:cubicBezTo>
                  <a:lnTo>
                    <a:pt x="2484120" y="1630680"/>
                  </a:lnTo>
                  <a:cubicBezTo>
                    <a:pt x="2494280" y="1615440"/>
                    <a:pt x="2508808" y="1602336"/>
                    <a:pt x="2514600" y="1584960"/>
                  </a:cubicBezTo>
                  <a:cubicBezTo>
                    <a:pt x="2519680" y="1569720"/>
                    <a:pt x="2525613" y="1554738"/>
                    <a:pt x="2529840" y="1539240"/>
                  </a:cubicBezTo>
                  <a:cubicBezTo>
                    <a:pt x="2540862" y="1498825"/>
                    <a:pt x="2547073" y="1457061"/>
                    <a:pt x="2560320" y="1417320"/>
                  </a:cubicBezTo>
                  <a:lnTo>
                    <a:pt x="2575560" y="1371600"/>
                  </a:lnTo>
                  <a:cubicBezTo>
                    <a:pt x="2580640" y="1336040"/>
                    <a:pt x="2583755" y="1300143"/>
                    <a:pt x="2590800" y="1264920"/>
                  </a:cubicBezTo>
                  <a:cubicBezTo>
                    <a:pt x="2593950" y="1249168"/>
                    <a:pt x="2606040" y="1235264"/>
                    <a:pt x="2606040" y="1219200"/>
                  </a:cubicBezTo>
                  <a:cubicBezTo>
                    <a:pt x="2606040" y="1087022"/>
                    <a:pt x="2599310" y="954863"/>
                    <a:pt x="2590800" y="822960"/>
                  </a:cubicBezTo>
                  <a:cubicBezTo>
                    <a:pt x="2588249" y="783425"/>
                    <a:pt x="2572107" y="718233"/>
                    <a:pt x="2545080" y="685800"/>
                  </a:cubicBezTo>
                  <a:cubicBezTo>
                    <a:pt x="2533354" y="671729"/>
                    <a:pt x="2514600" y="665480"/>
                    <a:pt x="2499360" y="655320"/>
                  </a:cubicBezTo>
                  <a:cubicBezTo>
                    <a:pt x="2494280" y="640080"/>
                    <a:pt x="2493983" y="622280"/>
                    <a:pt x="2484120" y="609600"/>
                  </a:cubicBezTo>
                  <a:cubicBezTo>
                    <a:pt x="2459412" y="577832"/>
                    <a:pt x="2349821" y="469345"/>
                    <a:pt x="2301240" y="457200"/>
                  </a:cubicBezTo>
                  <a:cubicBezTo>
                    <a:pt x="2029356" y="389229"/>
                    <a:pt x="2309148" y="455734"/>
                    <a:pt x="2087880" y="411480"/>
                  </a:cubicBezTo>
                  <a:cubicBezTo>
                    <a:pt x="2067341" y="407372"/>
                    <a:pt x="2047367" y="400784"/>
                    <a:pt x="2026920" y="396240"/>
                  </a:cubicBezTo>
                  <a:cubicBezTo>
                    <a:pt x="2001634" y="390621"/>
                    <a:pt x="1975850" y="387282"/>
                    <a:pt x="1950720" y="381000"/>
                  </a:cubicBezTo>
                  <a:cubicBezTo>
                    <a:pt x="1935135" y="377104"/>
                    <a:pt x="1920682" y="369245"/>
                    <a:pt x="1905000" y="365760"/>
                  </a:cubicBezTo>
                  <a:cubicBezTo>
                    <a:pt x="1862234" y="356256"/>
                    <a:pt x="1746379" y="341357"/>
                    <a:pt x="1706880" y="335280"/>
                  </a:cubicBezTo>
                  <a:cubicBezTo>
                    <a:pt x="1676339" y="330581"/>
                    <a:pt x="1646030" y="324410"/>
                    <a:pt x="1615440" y="320040"/>
                  </a:cubicBezTo>
                  <a:cubicBezTo>
                    <a:pt x="1574895" y="314248"/>
                    <a:pt x="1534117" y="310213"/>
                    <a:pt x="1493520" y="304800"/>
                  </a:cubicBezTo>
                  <a:cubicBezTo>
                    <a:pt x="1276064" y="275806"/>
                    <a:pt x="1506085" y="302809"/>
                    <a:pt x="1249680" y="274320"/>
                  </a:cubicBezTo>
                  <a:cubicBezTo>
                    <a:pt x="1234440" y="269240"/>
                    <a:pt x="1219406" y="263493"/>
                    <a:pt x="1203960" y="259080"/>
                  </a:cubicBezTo>
                  <a:cubicBezTo>
                    <a:pt x="1165600" y="248120"/>
                    <a:pt x="1104512" y="234885"/>
                    <a:pt x="1066800" y="228600"/>
                  </a:cubicBezTo>
                  <a:cubicBezTo>
                    <a:pt x="1031368" y="222695"/>
                    <a:pt x="995343" y="220405"/>
                    <a:pt x="960120" y="213360"/>
                  </a:cubicBezTo>
                  <a:cubicBezTo>
                    <a:pt x="919043" y="205145"/>
                    <a:pt x="838200" y="182880"/>
                    <a:pt x="838200" y="182880"/>
                  </a:cubicBezTo>
                  <a:cubicBezTo>
                    <a:pt x="822960" y="172720"/>
                    <a:pt x="809218" y="159839"/>
                    <a:pt x="792480" y="152400"/>
                  </a:cubicBezTo>
                  <a:cubicBezTo>
                    <a:pt x="763120" y="139351"/>
                    <a:pt x="731520" y="132080"/>
                    <a:pt x="701040" y="121920"/>
                  </a:cubicBezTo>
                  <a:cubicBezTo>
                    <a:pt x="685800" y="116840"/>
                    <a:pt x="669688" y="113864"/>
                    <a:pt x="655320" y="106680"/>
                  </a:cubicBezTo>
                  <a:cubicBezTo>
                    <a:pt x="635000" y="96520"/>
                    <a:pt x="616400" y="81710"/>
                    <a:pt x="594360" y="76200"/>
                  </a:cubicBezTo>
                  <a:cubicBezTo>
                    <a:pt x="455737" y="41544"/>
                    <a:pt x="444794" y="45720"/>
                    <a:pt x="335280" y="45720"/>
                  </a:cubicBezTo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dirty="0" err="1" smtClean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Giờ</a:t>
              </a:r>
              <a:r>
                <a:rPr kumimoji="0" lang="en-US" sz="3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trước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em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đã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học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bài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gì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?</a:t>
              </a:r>
            </a:p>
          </p:txBody>
        </p:sp>
      </p:grpSp>
      <p:pic>
        <p:nvPicPr>
          <p:cNvPr id="9" name="V.A – Tiếng Chim Kêu (mp3cut.net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11049000" y="-2133600"/>
            <a:ext cx="609600" cy="609600"/>
          </a:xfrm>
          <a:prstGeom prst="rect">
            <a:avLst/>
          </a:prstGeom>
        </p:spPr>
      </p:pic>
      <p:pic>
        <p:nvPicPr>
          <p:cNvPr id="7" name="Tiếng yeah của trẻ con mp3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2690648" y="4131995"/>
            <a:ext cx="609600" cy="609600"/>
          </a:xfrm>
          <a:prstGeom prst="rect">
            <a:avLst/>
          </a:prstGeom>
        </p:spPr>
      </p:pic>
      <p:sp>
        <p:nvSpPr>
          <p:cNvPr id="2" name="Oval Callout 1"/>
          <p:cNvSpPr/>
          <p:nvPr/>
        </p:nvSpPr>
        <p:spPr>
          <a:xfrm>
            <a:off x="6553200" y="5029200"/>
            <a:ext cx="3657600" cy="1371600"/>
          </a:xfrm>
          <a:prstGeom prst="wedgeEllipseCallout">
            <a:avLst>
              <a:gd name="adj1" fmla="val -47609"/>
              <a:gd name="adj2" fmla="val -116666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Nặn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đồ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chơi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550" fill="hold">
                                          <p:stCondLst>
                                            <p:cond delay="5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550" fill="hold">
                                          <p:stCondLst>
                                            <p:cond delay="11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550" fill="hold">
                                          <p:stCondLst>
                                            <p:cond delay="1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550" fill="hold">
                                          <p:stCondLst>
                                            <p:cond delay="2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9023 -0.00092 L 0.54063 0.00926 " pathEditMode="relative" rAng="0" ptsTypes="AA">
                                      <p:cBhvr>
                                        <p:cTn id="12" dur="3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536" y="509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74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441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309 0.01019 L 1.64757 0.0213 " pathEditMode="relative" rAng="0" ptsTypes="AA">
                                      <p:cBhvr>
                                        <p:cTn id="26" dur="3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833" y="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00" b="10664"/>
          <a:stretch>
            <a:fillRect/>
          </a:stretch>
        </p:blipFill>
        <p:spPr bwMode="auto">
          <a:xfrm>
            <a:off x="0" y="1"/>
            <a:ext cx="12192000" cy="686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V.A – Tiếng Chim Kêu (mp3cut.net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1049000" y="-2133600"/>
            <a:ext cx="609600" cy="6096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6248400" y="600981"/>
            <a:ext cx="8077198" cy="3686085"/>
            <a:chOff x="152400" y="642075"/>
            <a:chExt cx="5170262" cy="3686085"/>
          </a:xfrm>
        </p:grpSpPr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5954" b="89967" l="0" r="100000">
                          <a14:foregroundMark x1="45000" y1="19735" x2="48000" y2="2403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152400" y="642075"/>
              <a:ext cx="4064041" cy="36860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2" name="Freeform 11"/>
            <p:cNvSpPr/>
            <p:nvPr/>
          </p:nvSpPr>
          <p:spPr>
            <a:xfrm>
              <a:off x="2301239" y="1706880"/>
              <a:ext cx="3021423" cy="2148840"/>
            </a:xfrm>
            <a:custGeom>
              <a:avLst/>
              <a:gdLst>
                <a:gd name="connsiteX0" fmla="*/ 289560 w 2606040"/>
                <a:gd name="connsiteY0" fmla="*/ 0 h 2148840"/>
                <a:gd name="connsiteX1" fmla="*/ 320040 w 2606040"/>
                <a:gd name="connsiteY1" fmla="*/ 76200 h 2148840"/>
                <a:gd name="connsiteX2" fmla="*/ 335280 w 2606040"/>
                <a:gd name="connsiteY2" fmla="*/ 121920 h 2148840"/>
                <a:gd name="connsiteX3" fmla="*/ 320040 w 2606040"/>
                <a:gd name="connsiteY3" fmla="*/ 457200 h 2148840"/>
                <a:gd name="connsiteX4" fmla="*/ 274320 w 2606040"/>
                <a:gd name="connsiteY4" fmla="*/ 624840 h 2148840"/>
                <a:gd name="connsiteX5" fmla="*/ 228600 w 2606040"/>
                <a:gd name="connsiteY5" fmla="*/ 762000 h 2148840"/>
                <a:gd name="connsiteX6" fmla="*/ 213360 w 2606040"/>
                <a:gd name="connsiteY6" fmla="*/ 807720 h 2148840"/>
                <a:gd name="connsiteX7" fmla="*/ 182880 w 2606040"/>
                <a:gd name="connsiteY7" fmla="*/ 853440 h 2148840"/>
                <a:gd name="connsiteX8" fmla="*/ 167640 w 2606040"/>
                <a:gd name="connsiteY8" fmla="*/ 899160 h 2148840"/>
                <a:gd name="connsiteX9" fmla="*/ 121920 w 2606040"/>
                <a:gd name="connsiteY9" fmla="*/ 960120 h 2148840"/>
                <a:gd name="connsiteX10" fmla="*/ 76200 w 2606040"/>
                <a:gd name="connsiteY10" fmla="*/ 1097280 h 2148840"/>
                <a:gd name="connsiteX11" fmla="*/ 60960 w 2606040"/>
                <a:gd name="connsiteY11" fmla="*/ 1143000 h 2148840"/>
                <a:gd name="connsiteX12" fmla="*/ 30480 w 2606040"/>
                <a:gd name="connsiteY12" fmla="*/ 1188720 h 2148840"/>
                <a:gd name="connsiteX13" fmla="*/ 0 w 2606040"/>
                <a:gd name="connsiteY13" fmla="*/ 1310640 h 2148840"/>
                <a:gd name="connsiteX14" fmla="*/ 15240 w 2606040"/>
                <a:gd name="connsiteY14" fmla="*/ 1630680 h 2148840"/>
                <a:gd name="connsiteX15" fmla="*/ 45720 w 2606040"/>
                <a:gd name="connsiteY15" fmla="*/ 1676400 h 2148840"/>
                <a:gd name="connsiteX16" fmla="*/ 91440 w 2606040"/>
                <a:gd name="connsiteY16" fmla="*/ 1767840 h 2148840"/>
                <a:gd name="connsiteX17" fmla="*/ 182880 w 2606040"/>
                <a:gd name="connsiteY17" fmla="*/ 1828800 h 2148840"/>
                <a:gd name="connsiteX18" fmla="*/ 289560 w 2606040"/>
                <a:gd name="connsiteY18" fmla="*/ 1965960 h 2148840"/>
                <a:gd name="connsiteX19" fmla="*/ 335280 w 2606040"/>
                <a:gd name="connsiteY19" fmla="*/ 1981200 h 2148840"/>
                <a:gd name="connsiteX20" fmla="*/ 381000 w 2606040"/>
                <a:gd name="connsiteY20" fmla="*/ 2011680 h 2148840"/>
                <a:gd name="connsiteX21" fmla="*/ 548640 w 2606040"/>
                <a:gd name="connsiteY21" fmla="*/ 2057400 h 2148840"/>
                <a:gd name="connsiteX22" fmla="*/ 777240 w 2606040"/>
                <a:gd name="connsiteY22" fmla="*/ 2103120 h 2148840"/>
                <a:gd name="connsiteX23" fmla="*/ 960120 w 2606040"/>
                <a:gd name="connsiteY23" fmla="*/ 2133600 h 2148840"/>
                <a:gd name="connsiteX24" fmla="*/ 1051560 w 2606040"/>
                <a:gd name="connsiteY24" fmla="*/ 2148840 h 2148840"/>
                <a:gd name="connsiteX25" fmla="*/ 1478280 w 2606040"/>
                <a:gd name="connsiteY25" fmla="*/ 2133600 h 2148840"/>
                <a:gd name="connsiteX26" fmla="*/ 1584960 w 2606040"/>
                <a:gd name="connsiteY26" fmla="*/ 2118360 h 2148840"/>
                <a:gd name="connsiteX27" fmla="*/ 1630680 w 2606040"/>
                <a:gd name="connsiteY27" fmla="*/ 2103120 h 2148840"/>
                <a:gd name="connsiteX28" fmla="*/ 1981200 w 2606040"/>
                <a:gd name="connsiteY28" fmla="*/ 2087880 h 2148840"/>
                <a:gd name="connsiteX29" fmla="*/ 2072640 w 2606040"/>
                <a:gd name="connsiteY29" fmla="*/ 2057400 h 2148840"/>
                <a:gd name="connsiteX30" fmla="*/ 2118360 w 2606040"/>
                <a:gd name="connsiteY30" fmla="*/ 2042160 h 2148840"/>
                <a:gd name="connsiteX31" fmla="*/ 2209800 w 2606040"/>
                <a:gd name="connsiteY31" fmla="*/ 1981200 h 2148840"/>
                <a:gd name="connsiteX32" fmla="*/ 2240280 w 2606040"/>
                <a:gd name="connsiteY32" fmla="*/ 1935480 h 2148840"/>
                <a:gd name="connsiteX33" fmla="*/ 2286000 w 2606040"/>
                <a:gd name="connsiteY33" fmla="*/ 1920240 h 2148840"/>
                <a:gd name="connsiteX34" fmla="*/ 2346960 w 2606040"/>
                <a:gd name="connsiteY34" fmla="*/ 1859280 h 2148840"/>
                <a:gd name="connsiteX35" fmla="*/ 2377440 w 2606040"/>
                <a:gd name="connsiteY35" fmla="*/ 1813560 h 2148840"/>
                <a:gd name="connsiteX36" fmla="*/ 2392680 w 2606040"/>
                <a:gd name="connsiteY36" fmla="*/ 1767840 h 2148840"/>
                <a:gd name="connsiteX37" fmla="*/ 2453640 w 2606040"/>
                <a:gd name="connsiteY37" fmla="*/ 1676400 h 2148840"/>
                <a:gd name="connsiteX38" fmla="*/ 2484120 w 2606040"/>
                <a:gd name="connsiteY38" fmla="*/ 1630680 h 2148840"/>
                <a:gd name="connsiteX39" fmla="*/ 2514600 w 2606040"/>
                <a:gd name="connsiteY39" fmla="*/ 1584960 h 2148840"/>
                <a:gd name="connsiteX40" fmla="*/ 2529840 w 2606040"/>
                <a:gd name="connsiteY40" fmla="*/ 1539240 h 2148840"/>
                <a:gd name="connsiteX41" fmla="*/ 2560320 w 2606040"/>
                <a:gd name="connsiteY41" fmla="*/ 1417320 h 2148840"/>
                <a:gd name="connsiteX42" fmla="*/ 2575560 w 2606040"/>
                <a:gd name="connsiteY42" fmla="*/ 1371600 h 2148840"/>
                <a:gd name="connsiteX43" fmla="*/ 2590800 w 2606040"/>
                <a:gd name="connsiteY43" fmla="*/ 1264920 h 2148840"/>
                <a:gd name="connsiteX44" fmla="*/ 2606040 w 2606040"/>
                <a:gd name="connsiteY44" fmla="*/ 1219200 h 2148840"/>
                <a:gd name="connsiteX45" fmla="*/ 2590800 w 2606040"/>
                <a:gd name="connsiteY45" fmla="*/ 822960 h 2148840"/>
                <a:gd name="connsiteX46" fmla="*/ 2545080 w 2606040"/>
                <a:gd name="connsiteY46" fmla="*/ 685800 h 2148840"/>
                <a:gd name="connsiteX47" fmla="*/ 2499360 w 2606040"/>
                <a:gd name="connsiteY47" fmla="*/ 655320 h 2148840"/>
                <a:gd name="connsiteX48" fmla="*/ 2484120 w 2606040"/>
                <a:gd name="connsiteY48" fmla="*/ 609600 h 2148840"/>
                <a:gd name="connsiteX49" fmla="*/ 2301240 w 2606040"/>
                <a:gd name="connsiteY49" fmla="*/ 457200 h 2148840"/>
                <a:gd name="connsiteX50" fmla="*/ 2087880 w 2606040"/>
                <a:gd name="connsiteY50" fmla="*/ 411480 h 2148840"/>
                <a:gd name="connsiteX51" fmla="*/ 2026920 w 2606040"/>
                <a:gd name="connsiteY51" fmla="*/ 396240 h 2148840"/>
                <a:gd name="connsiteX52" fmla="*/ 1950720 w 2606040"/>
                <a:gd name="connsiteY52" fmla="*/ 381000 h 2148840"/>
                <a:gd name="connsiteX53" fmla="*/ 1905000 w 2606040"/>
                <a:gd name="connsiteY53" fmla="*/ 365760 h 2148840"/>
                <a:gd name="connsiteX54" fmla="*/ 1706880 w 2606040"/>
                <a:gd name="connsiteY54" fmla="*/ 335280 h 2148840"/>
                <a:gd name="connsiteX55" fmla="*/ 1615440 w 2606040"/>
                <a:gd name="connsiteY55" fmla="*/ 320040 h 2148840"/>
                <a:gd name="connsiteX56" fmla="*/ 1493520 w 2606040"/>
                <a:gd name="connsiteY56" fmla="*/ 304800 h 2148840"/>
                <a:gd name="connsiteX57" fmla="*/ 1249680 w 2606040"/>
                <a:gd name="connsiteY57" fmla="*/ 274320 h 2148840"/>
                <a:gd name="connsiteX58" fmla="*/ 1203960 w 2606040"/>
                <a:gd name="connsiteY58" fmla="*/ 259080 h 2148840"/>
                <a:gd name="connsiteX59" fmla="*/ 1066800 w 2606040"/>
                <a:gd name="connsiteY59" fmla="*/ 228600 h 2148840"/>
                <a:gd name="connsiteX60" fmla="*/ 960120 w 2606040"/>
                <a:gd name="connsiteY60" fmla="*/ 213360 h 2148840"/>
                <a:gd name="connsiteX61" fmla="*/ 838200 w 2606040"/>
                <a:gd name="connsiteY61" fmla="*/ 182880 h 2148840"/>
                <a:gd name="connsiteX62" fmla="*/ 792480 w 2606040"/>
                <a:gd name="connsiteY62" fmla="*/ 152400 h 2148840"/>
                <a:gd name="connsiteX63" fmla="*/ 701040 w 2606040"/>
                <a:gd name="connsiteY63" fmla="*/ 121920 h 2148840"/>
                <a:gd name="connsiteX64" fmla="*/ 655320 w 2606040"/>
                <a:gd name="connsiteY64" fmla="*/ 106680 h 2148840"/>
                <a:gd name="connsiteX65" fmla="*/ 594360 w 2606040"/>
                <a:gd name="connsiteY65" fmla="*/ 76200 h 2148840"/>
                <a:gd name="connsiteX66" fmla="*/ 335280 w 2606040"/>
                <a:gd name="connsiteY66" fmla="*/ 45720 h 2148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606040" h="2148840">
                  <a:moveTo>
                    <a:pt x="289560" y="0"/>
                  </a:moveTo>
                  <a:cubicBezTo>
                    <a:pt x="299720" y="25400"/>
                    <a:pt x="310434" y="50585"/>
                    <a:pt x="320040" y="76200"/>
                  </a:cubicBezTo>
                  <a:cubicBezTo>
                    <a:pt x="325681" y="91242"/>
                    <a:pt x="335280" y="105856"/>
                    <a:pt x="335280" y="121920"/>
                  </a:cubicBezTo>
                  <a:cubicBezTo>
                    <a:pt x="335280" y="233795"/>
                    <a:pt x="328304" y="345630"/>
                    <a:pt x="320040" y="457200"/>
                  </a:cubicBezTo>
                  <a:cubicBezTo>
                    <a:pt x="315937" y="512591"/>
                    <a:pt x="291362" y="573713"/>
                    <a:pt x="274320" y="624840"/>
                  </a:cubicBezTo>
                  <a:lnTo>
                    <a:pt x="228600" y="762000"/>
                  </a:lnTo>
                  <a:cubicBezTo>
                    <a:pt x="223520" y="777240"/>
                    <a:pt x="222271" y="794354"/>
                    <a:pt x="213360" y="807720"/>
                  </a:cubicBezTo>
                  <a:cubicBezTo>
                    <a:pt x="203200" y="822960"/>
                    <a:pt x="191071" y="837057"/>
                    <a:pt x="182880" y="853440"/>
                  </a:cubicBezTo>
                  <a:cubicBezTo>
                    <a:pt x="175696" y="867808"/>
                    <a:pt x="175610" y="885212"/>
                    <a:pt x="167640" y="899160"/>
                  </a:cubicBezTo>
                  <a:cubicBezTo>
                    <a:pt x="155038" y="921213"/>
                    <a:pt x="137160" y="939800"/>
                    <a:pt x="121920" y="960120"/>
                  </a:cubicBezTo>
                  <a:lnTo>
                    <a:pt x="76200" y="1097280"/>
                  </a:lnTo>
                  <a:cubicBezTo>
                    <a:pt x="71120" y="1112520"/>
                    <a:pt x="69871" y="1129634"/>
                    <a:pt x="60960" y="1143000"/>
                  </a:cubicBezTo>
                  <a:cubicBezTo>
                    <a:pt x="50800" y="1158240"/>
                    <a:pt x="38671" y="1172337"/>
                    <a:pt x="30480" y="1188720"/>
                  </a:cubicBezTo>
                  <a:cubicBezTo>
                    <a:pt x="14859" y="1219962"/>
                    <a:pt x="5797" y="1281657"/>
                    <a:pt x="0" y="1310640"/>
                  </a:cubicBezTo>
                  <a:cubicBezTo>
                    <a:pt x="5080" y="1417320"/>
                    <a:pt x="1993" y="1524704"/>
                    <a:pt x="15240" y="1630680"/>
                  </a:cubicBezTo>
                  <a:cubicBezTo>
                    <a:pt x="17512" y="1648855"/>
                    <a:pt x="37529" y="1660017"/>
                    <a:pt x="45720" y="1676400"/>
                  </a:cubicBezTo>
                  <a:cubicBezTo>
                    <a:pt x="66254" y="1717468"/>
                    <a:pt x="52617" y="1733870"/>
                    <a:pt x="91440" y="1767840"/>
                  </a:cubicBezTo>
                  <a:cubicBezTo>
                    <a:pt x="119009" y="1791963"/>
                    <a:pt x="182880" y="1828800"/>
                    <a:pt x="182880" y="1828800"/>
                  </a:cubicBezTo>
                  <a:cubicBezTo>
                    <a:pt x="202173" y="1886680"/>
                    <a:pt x="212461" y="1940260"/>
                    <a:pt x="289560" y="1965960"/>
                  </a:cubicBezTo>
                  <a:cubicBezTo>
                    <a:pt x="304800" y="1971040"/>
                    <a:pt x="320912" y="1974016"/>
                    <a:pt x="335280" y="1981200"/>
                  </a:cubicBezTo>
                  <a:cubicBezTo>
                    <a:pt x="351663" y="1989391"/>
                    <a:pt x="364262" y="2004241"/>
                    <a:pt x="381000" y="2011680"/>
                  </a:cubicBezTo>
                  <a:cubicBezTo>
                    <a:pt x="478526" y="2055025"/>
                    <a:pt x="455841" y="2032091"/>
                    <a:pt x="548640" y="2057400"/>
                  </a:cubicBezTo>
                  <a:cubicBezTo>
                    <a:pt x="734376" y="2108055"/>
                    <a:pt x="535620" y="2076273"/>
                    <a:pt x="777240" y="2103120"/>
                  </a:cubicBezTo>
                  <a:cubicBezTo>
                    <a:pt x="872542" y="2134887"/>
                    <a:pt x="789980" y="2110915"/>
                    <a:pt x="960120" y="2133600"/>
                  </a:cubicBezTo>
                  <a:cubicBezTo>
                    <a:pt x="990749" y="2137684"/>
                    <a:pt x="1021080" y="2143760"/>
                    <a:pt x="1051560" y="2148840"/>
                  </a:cubicBezTo>
                  <a:cubicBezTo>
                    <a:pt x="1193800" y="2143760"/>
                    <a:pt x="1336181" y="2141720"/>
                    <a:pt x="1478280" y="2133600"/>
                  </a:cubicBezTo>
                  <a:cubicBezTo>
                    <a:pt x="1514143" y="2131551"/>
                    <a:pt x="1549737" y="2125405"/>
                    <a:pt x="1584960" y="2118360"/>
                  </a:cubicBezTo>
                  <a:cubicBezTo>
                    <a:pt x="1600712" y="2115210"/>
                    <a:pt x="1614663" y="2104352"/>
                    <a:pt x="1630680" y="2103120"/>
                  </a:cubicBezTo>
                  <a:cubicBezTo>
                    <a:pt x="1747286" y="2094150"/>
                    <a:pt x="1864360" y="2092960"/>
                    <a:pt x="1981200" y="2087880"/>
                  </a:cubicBezTo>
                  <a:lnTo>
                    <a:pt x="2072640" y="2057400"/>
                  </a:lnTo>
                  <a:cubicBezTo>
                    <a:pt x="2087880" y="2052320"/>
                    <a:pt x="2104994" y="2051071"/>
                    <a:pt x="2118360" y="2042160"/>
                  </a:cubicBezTo>
                  <a:lnTo>
                    <a:pt x="2209800" y="1981200"/>
                  </a:lnTo>
                  <a:cubicBezTo>
                    <a:pt x="2219960" y="1965960"/>
                    <a:pt x="2225977" y="1946922"/>
                    <a:pt x="2240280" y="1935480"/>
                  </a:cubicBezTo>
                  <a:cubicBezTo>
                    <a:pt x="2252824" y="1925445"/>
                    <a:pt x="2274641" y="1931599"/>
                    <a:pt x="2286000" y="1920240"/>
                  </a:cubicBezTo>
                  <a:cubicBezTo>
                    <a:pt x="2367280" y="1838960"/>
                    <a:pt x="2225040" y="1899920"/>
                    <a:pt x="2346960" y="1859280"/>
                  </a:cubicBezTo>
                  <a:cubicBezTo>
                    <a:pt x="2357120" y="1844040"/>
                    <a:pt x="2369249" y="1829943"/>
                    <a:pt x="2377440" y="1813560"/>
                  </a:cubicBezTo>
                  <a:cubicBezTo>
                    <a:pt x="2384624" y="1799192"/>
                    <a:pt x="2384878" y="1781883"/>
                    <a:pt x="2392680" y="1767840"/>
                  </a:cubicBezTo>
                  <a:cubicBezTo>
                    <a:pt x="2410470" y="1735818"/>
                    <a:pt x="2433320" y="1706880"/>
                    <a:pt x="2453640" y="1676400"/>
                  </a:cubicBezTo>
                  <a:lnTo>
                    <a:pt x="2484120" y="1630680"/>
                  </a:lnTo>
                  <a:cubicBezTo>
                    <a:pt x="2494280" y="1615440"/>
                    <a:pt x="2508808" y="1602336"/>
                    <a:pt x="2514600" y="1584960"/>
                  </a:cubicBezTo>
                  <a:cubicBezTo>
                    <a:pt x="2519680" y="1569720"/>
                    <a:pt x="2525613" y="1554738"/>
                    <a:pt x="2529840" y="1539240"/>
                  </a:cubicBezTo>
                  <a:cubicBezTo>
                    <a:pt x="2540862" y="1498825"/>
                    <a:pt x="2547073" y="1457061"/>
                    <a:pt x="2560320" y="1417320"/>
                  </a:cubicBezTo>
                  <a:lnTo>
                    <a:pt x="2575560" y="1371600"/>
                  </a:lnTo>
                  <a:cubicBezTo>
                    <a:pt x="2580640" y="1336040"/>
                    <a:pt x="2583755" y="1300143"/>
                    <a:pt x="2590800" y="1264920"/>
                  </a:cubicBezTo>
                  <a:cubicBezTo>
                    <a:pt x="2593950" y="1249168"/>
                    <a:pt x="2606040" y="1235264"/>
                    <a:pt x="2606040" y="1219200"/>
                  </a:cubicBezTo>
                  <a:cubicBezTo>
                    <a:pt x="2606040" y="1087022"/>
                    <a:pt x="2599310" y="954863"/>
                    <a:pt x="2590800" y="822960"/>
                  </a:cubicBezTo>
                  <a:cubicBezTo>
                    <a:pt x="2588249" y="783425"/>
                    <a:pt x="2572107" y="718233"/>
                    <a:pt x="2545080" y="685800"/>
                  </a:cubicBezTo>
                  <a:cubicBezTo>
                    <a:pt x="2533354" y="671729"/>
                    <a:pt x="2514600" y="665480"/>
                    <a:pt x="2499360" y="655320"/>
                  </a:cubicBezTo>
                  <a:cubicBezTo>
                    <a:pt x="2494280" y="640080"/>
                    <a:pt x="2493983" y="622280"/>
                    <a:pt x="2484120" y="609600"/>
                  </a:cubicBezTo>
                  <a:cubicBezTo>
                    <a:pt x="2459412" y="577832"/>
                    <a:pt x="2349821" y="469345"/>
                    <a:pt x="2301240" y="457200"/>
                  </a:cubicBezTo>
                  <a:cubicBezTo>
                    <a:pt x="2029356" y="389229"/>
                    <a:pt x="2309148" y="455734"/>
                    <a:pt x="2087880" y="411480"/>
                  </a:cubicBezTo>
                  <a:cubicBezTo>
                    <a:pt x="2067341" y="407372"/>
                    <a:pt x="2047367" y="400784"/>
                    <a:pt x="2026920" y="396240"/>
                  </a:cubicBezTo>
                  <a:cubicBezTo>
                    <a:pt x="2001634" y="390621"/>
                    <a:pt x="1975850" y="387282"/>
                    <a:pt x="1950720" y="381000"/>
                  </a:cubicBezTo>
                  <a:cubicBezTo>
                    <a:pt x="1935135" y="377104"/>
                    <a:pt x="1920682" y="369245"/>
                    <a:pt x="1905000" y="365760"/>
                  </a:cubicBezTo>
                  <a:cubicBezTo>
                    <a:pt x="1862234" y="356256"/>
                    <a:pt x="1746379" y="341357"/>
                    <a:pt x="1706880" y="335280"/>
                  </a:cubicBezTo>
                  <a:cubicBezTo>
                    <a:pt x="1676339" y="330581"/>
                    <a:pt x="1646030" y="324410"/>
                    <a:pt x="1615440" y="320040"/>
                  </a:cubicBezTo>
                  <a:cubicBezTo>
                    <a:pt x="1574895" y="314248"/>
                    <a:pt x="1534117" y="310213"/>
                    <a:pt x="1493520" y="304800"/>
                  </a:cubicBezTo>
                  <a:cubicBezTo>
                    <a:pt x="1276064" y="275806"/>
                    <a:pt x="1506085" y="302809"/>
                    <a:pt x="1249680" y="274320"/>
                  </a:cubicBezTo>
                  <a:cubicBezTo>
                    <a:pt x="1234440" y="269240"/>
                    <a:pt x="1219406" y="263493"/>
                    <a:pt x="1203960" y="259080"/>
                  </a:cubicBezTo>
                  <a:cubicBezTo>
                    <a:pt x="1165600" y="248120"/>
                    <a:pt x="1104512" y="234885"/>
                    <a:pt x="1066800" y="228600"/>
                  </a:cubicBezTo>
                  <a:cubicBezTo>
                    <a:pt x="1031368" y="222695"/>
                    <a:pt x="995343" y="220405"/>
                    <a:pt x="960120" y="213360"/>
                  </a:cubicBezTo>
                  <a:cubicBezTo>
                    <a:pt x="919043" y="205145"/>
                    <a:pt x="838200" y="182880"/>
                    <a:pt x="838200" y="182880"/>
                  </a:cubicBezTo>
                  <a:cubicBezTo>
                    <a:pt x="822960" y="172720"/>
                    <a:pt x="809218" y="159839"/>
                    <a:pt x="792480" y="152400"/>
                  </a:cubicBezTo>
                  <a:cubicBezTo>
                    <a:pt x="763120" y="139351"/>
                    <a:pt x="731520" y="132080"/>
                    <a:pt x="701040" y="121920"/>
                  </a:cubicBezTo>
                  <a:cubicBezTo>
                    <a:pt x="685800" y="116840"/>
                    <a:pt x="669688" y="113864"/>
                    <a:pt x="655320" y="106680"/>
                  </a:cubicBezTo>
                  <a:cubicBezTo>
                    <a:pt x="635000" y="96520"/>
                    <a:pt x="616400" y="81710"/>
                    <a:pt x="594360" y="76200"/>
                  </a:cubicBezTo>
                  <a:cubicBezTo>
                    <a:pt x="455737" y="41544"/>
                    <a:pt x="444794" y="45720"/>
                    <a:pt x="335280" y="45720"/>
                  </a:cubicBezTo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  </a:t>
              </a:r>
              <a:r>
                <a:rPr kumimoji="0" lang="en-US" sz="36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Bên</a:t>
              </a:r>
              <a:r>
                <a:rPr kumimoji="0" lang="en-US" sz="36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thềm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gió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mát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dirty="0" smtClean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  </a:t>
              </a:r>
              <a:r>
                <a:rPr lang="en-US" sz="3600" dirty="0" err="1" smtClean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Bé</a:t>
              </a:r>
              <a:r>
                <a:rPr lang="en-US" sz="3600" dirty="0" smtClean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dirty="0" err="1" smtClean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nặn</a:t>
              </a:r>
              <a:r>
                <a:rPr lang="en-US" sz="3600" dirty="0" smtClean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 ……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pic>
        <p:nvPicPr>
          <p:cNvPr id="13" name="Tiếng yeah của trẻ con mp3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2690648" y="4131995"/>
            <a:ext cx="609600" cy="609600"/>
          </a:xfrm>
          <a:prstGeom prst="rect">
            <a:avLst/>
          </a:prstGeom>
        </p:spPr>
      </p:pic>
      <p:sp>
        <p:nvSpPr>
          <p:cNvPr id="14" name="Oval Callout 13"/>
          <p:cNvSpPr/>
          <p:nvPr/>
        </p:nvSpPr>
        <p:spPr>
          <a:xfrm>
            <a:off x="6553200" y="5029200"/>
            <a:ext cx="3657600" cy="1371600"/>
          </a:xfrm>
          <a:prstGeom prst="wedgeEllipseCallout">
            <a:avLst>
              <a:gd name="adj1" fmla="val 18016"/>
              <a:gd name="adj2" fmla="val -119791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Đồ</a:t>
            </a:r>
            <a:r>
              <a:rPr lang="en-US" sz="36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4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2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550" fill="hold">
                                          <p:stCondLst>
                                            <p:cond delay="5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550" fill="hold">
                                          <p:stCondLst>
                                            <p:cond delay="11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550" fill="hold">
                                          <p:stCondLst>
                                            <p:cond delay="1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550" fill="hold">
                                          <p:stCondLst>
                                            <p:cond delay="2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48148E-6 L 0.7309 0.01019 " pathEditMode="relative" rAng="0" ptsTypes="AA">
                                      <p:cBhvr>
                                        <p:cTn id="14" dur="3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545" y="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441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309 0.01019 L 1.64757 0.0213 " pathEditMode="relative" rAng="0" ptsTypes="AA">
                                      <p:cBhvr>
                                        <p:cTn id="27" dur="3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833" y="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4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0" b="9546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V.A – Tiếng Chim Kêu (mp3cut.net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1049000" y="-2133600"/>
            <a:ext cx="609600" cy="609600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-7888486" y="534811"/>
            <a:ext cx="7605113" cy="3686085"/>
            <a:chOff x="-182990" y="575905"/>
            <a:chExt cx="5595063" cy="3686085"/>
          </a:xfrm>
        </p:grpSpPr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954" b="89967" l="0" r="100000">
                          <a14:foregroundMark x1="45000" y1="19735" x2="48000" y2="2403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182990" y="575905"/>
              <a:ext cx="4064041" cy="36860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" name="Freeform 10"/>
            <p:cNvSpPr/>
            <p:nvPr/>
          </p:nvSpPr>
          <p:spPr>
            <a:xfrm>
              <a:off x="1849031" y="1706880"/>
              <a:ext cx="3563042" cy="2148840"/>
            </a:xfrm>
            <a:custGeom>
              <a:avLst/>
              <a:gdLst>
                <a:gd name="connsiteX0" fmla="*/ 289560 w 2606040"/>
                <a:gd name="connsiteY0" fmla="*/ 0 h 2148840"/>
                <a:gd name="connsiteX1" fmla="*/ 320040 w 2606040"/>
                <a:gd name="connsiteY1" fmla="*/ 76200 h 2148840"/>
                <a:gd name="connsiteX2" fmla="*/ 335280 w 2606040"/>
                <a:gd name="connsiteY2" fmla="*/ 121920 h 2148840"/>
                <a:gd name="connsiteX3" fmla="*/ 320040 w 2606040"/>
                <a:gd name="connsiteY3" fmla="*/ 457200 h 2148840"/>
                <a:gd name="connsiteX4" fmla="*/ 274320 w 2606040"/>
                <a:gd name="connsiteY4" fmla="*/ 624840 h 2148840"/>
                <a:gd name="connsiteX5" fmla="*/ 228600 w 2606040"/>
                <a:gd name="connsiteY5" fmla="*/ 762000 h 2148840"/>
                <a:gd name="connsiteX6" fmla="*/ 213360 w 2606040"/>
                <a:gd name="connsiteY6" fmla="*/ 807720 h 2148840"/>
                <a:gd name="connsiteX7" fmla="*/ 182880 w 2606040"/>
                <a:gd name="connsiteY7" fmla="*/ 853440 h 2148840"/>
                <a:gd name="connsiteX8" fmla="*/ 167640 w 2606040"/>
                <a:gd name="connsiteY8" fmla="*/ 899160 h 2148840"/>
                <a:gd name="connsiteX9" fmla="*/ 121920 w 2606040"/>
                <a:gd name="connsiteY9" fmla="*/ 960120 h 2148840"/>
                <a:gd name="connsiteX10" fmla="*/ 76200 w 2606040"/>
                <a:gd name="connsiteY10" fmla="*/ 1097280 h 2148840"/>
                <a:gd name="connsiteX11" fmla="*/ 60960 w 2606040"/>
                <a:gd name="connsiteY11" fmla="*/ 1143000 h 2148840"/>
                <a:gd name="connsiteX12" fmla="*/ 30480 w 2606040"/>
                <a:gd name="connsiteY12" fmla="*/ 1188720 h 2148840"/>
                <a:gd name="connsiteX13" fmla="*/ 0 w 2606040"/>
                <a:gd name="connsiteY13" fmla="*/ 1310640 h 2148840"/>
                <a:gd name="connsiteX14" fmla="*/ 15240 w 2606040"/>
                <a:gd name="connsiteY14" fmla="*/ 1630680 h 2148840"/>
                <a:gd name="connsiteX15" fmla="*/ 45720 w 2606040"/>
                <a:gd name="connsiteY15" fmla="*/ 1676400 h 2148840"/>
                <a:gd name="connsiteX16" fmla="*/ 91440 w 2606040"/>
                <a:gd name="connsiteY16" fmla="*/ 1767840 h 2148840"/>
                <a:gd name="connsiteX17" fmla="*/ 182880 w 2606040"/>
                <a:gd name="connsiteY17" fmla="*/ 1828800 h 2148840"/>
                <a:gd name="connsiteX18" fmla="*/ 289560 w 2606040"/>
                <a:gd name="connsiteY18" fmla="*/ 1965960 h 2148840"/>
                <a:gd name="connsiteX19" fmla="*/ 335280 w 2606040"/>
                <a:gd name="connsiteY19" fmla="*/ 1981200 h 2148840"/>
                <a:gd name="connsiteX20" fmla="*/ 381000 w 2606040"/>
                <a:gd name="connsiteY20" fmla="*/ 2011680 h 2148840"/>
                <a:gd name="connsiteX21" fmla="*/ 548640 w 2606040"/>
                <a:gd name="connsiteY21" fmla="*/ 2057400 h 2148840"/>
                <a:gd name="connsiteX22" fmla="*/ 777240 w 2606040"/>
                <a:gd name="connsiteY22" fmla="*/ 2103120 h 2148840"/>
                <a:gd name="connsiteX23" fmla="*/ 960120 w 2606040"/>
                <a:gd name="connsiteY23" fmla="*/ 2133600 h 2148840"/>
                <a:gd name="connsiteX24" fmla="*/ 1051560 w 2606040"/>
                <a:gd name="connsiteY24" fmla="*/ 2148840 h 2148840"/>
                <a:gd name="connsiteX25" fmla="*/ 1478280 w 2606040"/>
                <a:gd name="connsiteY25" fmla="*/ 2133600 h 2148840"/>
                <a:gd name="connsiteX26" fmla="*/ 1584960 w 2606040"/>
                <a:gd name="connsiteY26" fmla="*/ 2118360 h 2148840"/>
                <a:gd name="connsiteX27" fmla="*/ 1630680 w 2606040"/>
                <a:gd name="connsiteY27" fmla="*/ 2103120 h 2148840"/>
                <a:gd name="connsiteX28" fmla="*/ 1981200 w 2606040"/>
                <a:gd name="connsiteY28" fmla="*/ 2087880 h 2148840"/>
                <a:gd name="connsiteX29" fmla="*/ 2072640 w 2606040"/>
                <a:gd name="connsiteY29" fmla="*/ 2057400 h 2148840"/>
                <a:gd name="connsiteX30" fmla="*/ 2118360 w 2606040"/>
                <a:gd name="connsiteY30" fmla="*/ 2042160 h 2148840"/>
                <a:gd name="connsiteX31" fmla="*/ 2209800 w 2606040"/>
                <a:gd name="connsiteY31" fmla="*/ 1981200 h 2148840"/>
                <a:gd name="connsiteX32" fmla="*/ 2240280 w 2606040"/>
                <a:gd name="connsiteY32" fmla="*/ 1935480 h 2148840"/>
                <a:gd name="connsiteX33" fmla="*/ 2286000 w 2606040"/>
                <a:gd name="connsiteY33" fmla="*/ 1920240 h 2148840"/>
                <a:gd name="connsiteX34" fmla="*/ 2346960 w 2606040"/>
                <a:gd name="connsiteY34" fmla="*/ 1859280 h 2148840"/>
                <a:gd name="connsiteX35" fmla="*/ 2377440 w 2606040"/>
                <a:gd name="connsiteY35" fmla="*/ 1813560 h 2148840"/>
                <a:gd name="connsiteX36" fmla="*/ 2392680 w 2606040"/>
                <a:gd name="connsiteY36" fmla="*/ 1767840 h 2148840"/>
                <a:gd name="connsiteX37" fmla="*/ 2453640 w 2606040"/>
                <a:gd name="connsiteY37" fmla="*/ 1676400 h 2148840"/>
                <a:gd name="connsiteX38" fmla="*/ 2484120 w 2606040"/>
                <a:gd name="connsiteY38" fmla="*/ 1630680 h 2148840"/>
                <a:gd name="connsiteX39" fmla="*/ 2514600 w 2606040"/>
                <a:gd name="connsiteY39" fmla="*/ 1584960 h 2148840"/>
                <a:gd name="connsiteX40" fmla="*/ 2529840 w 2606040"/>
                <a:gd name="connsiteY40" fmla="*/ 1539240 h 2148840"/>
                <a:gd name="connsiteX41" fmla="*/ 2560320 w 2606040"/>
                <a:gd name="connsiteY41" fmla="*/ 1417320 h 2148840"/>
                <a:gd name="connsiteX42" fmla="*/ 2575560 w 2606040"/>
                <a:gd name="connsiteY42" fmla="*/ 1371600 h 2148840"/>
                <a:gd name="connsiteX43" fmla="*/ 2590800 w 2606040"/>
                <a:gd name="connsiteY43" fmla="*/ 1264920 h 2148840"/>
                <a:gd name="connsiteX44" fmla="*/ 2606040 w 2606040"/>
                <a:gd name="connsiteY44" fmla="*/ 1219200 h 2148840"/>
                <a:gd name="connsiteX45" fmla="*/ 2590800 w 2606040"/>
                <a:gd name="connsiteY45" fmla="*/ 822960 h 2148840"/>
                <a:gd name="connsiteX46" fmla="*/ 2545080 w 2606040"/>
                <a:gd name="connsiteY46" fmla="*/ 685800 h 2148840"/>
                <a:gd name="connsiteX47" fmla="*/ 2499360 w 2606040"/>
                <a:gd name="connsiteY47" fmla="*/ 655320 h 2148840"/>
                <a:gd name="connsiteX48" fmla="*/ 2484120 w 2606040"/>
                <a:gd name="connsiteY48" fmla="*/ 609600 h 2148840"/>
                <a:gd name="connsiteX49" fmla="*/ 2301240 w 2606040"/>
                <a:gd name="connsiteY49" fmla="*/ 457200 h 2148840"/>
                <a:gd name="connsiteX50" fmla="*/ 2087880 w 2606040"/>
                <a:gd name="connsiteY50" fmla="*/ 411480 h 2148840"/>
                <a:gd name="connsiteX51" fmla="*/ 2026920 w 2606040"/>
                <a:gd name="connsiteY51" fmla="*/ 396240 h 2148840"/>
                <a:gd name="connsiteX52" fmla="*/ 1950720 w 2606040"/>
                <a:gd name="connsiteY52" fmla="*/ 381000 h 2148840"/>
                <a:gd name="connsiteX53" fmla="*/ 1905000 w 2606040"/>
                <a:gd name="connsiteY53" fmla="*/ 365760 h 2148840"/>
                <a:gd name="connsiteX54" fmla="*/ 1706880 w 2606040"/>
                <a:gd name="connsiteY54" fmla="*/ 335280 h 2148840"/>
                <a:gd name="connsiteX55" fmla="*/ 1615440 w 2606040"/>
                <a:gd name="connsiteY55" fmla="*/ 320040 h 2148840"/>
                <a:gd name="connsiteX56" fmla="*/ 1493520 w 2606040"/>
                <a:gd name="connsiteY56" fmla="*/ 304800 h 2148840"/>
                <a:gd name="connsiteX57" fmla="*/ 1249680 w 2606040"/>
                <a:gd name="connsiteY57" fmla="*/ 274320 h 2148840"/>
                <a:gd name="connsiteX58" fmla="*/ 1203960 w 2606040"/>
                <a:gd name="connsiteY58" fmla="*/ 259080 h 2148840"/>
                <a:gd name="connsiteX59" fmla="*/ 1066800 w 2606040"/>
                <a:gd name="connsiteY59" fmla="*/ 228600 h 2148840"/>
                <a:gd name="connsiteX60" fmla="*/ 960120 w 2606040"/>
                <a:gd name="connsiteY60" fmla="*/ 213360 h 2148840"/>
                <a:gd name="connsiteX61" fmla="*/ 838200 w 2606040"/>
                <a:gd name="connsiteY61" fmla="*/ 182880 h 2148840"/>
                <a:gd name="connsiteX62" fmla="*/ 792480 w 2606040"/>
                <a:gd name="connsiteY62" fmla="*/ 152400 h 2148840"/>
                <a:gd name="connsiteX63" fmla="*/ 701040 w 2606040"/>
                <a:gd name="connsiteY63" fmla="*/ 121920 h 2148840"/>
                <a:gd name="connsiteX64" fmla="*/ 655320 w 2606040"/>
                <a:gd name="connsiteY64" fmla="*/ 106680 h 2148840"/>
                <a:gd name="connsiteX65" fmla="*/ 594360 w 2606040"/>
                <a:gd name="connsiteY65" fmla="*/ 76200 h 2148840"/>
                <a:gd name="connsiteX66" fmla="*/ 335280 w 2606040"/>
                <a:gd name="connsiteY66" fmla="*/ 45720 h 2148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606040" h="2148840">
                  <a:moveTo>
                    <a:pt x="289560" y="0"/>
                  </a:moveTo>
                  <a:cubicBezTo>
                    <a:pt x="299720" y="25400"/>
                    <a:pt x="310434" y="50585"/>
                    <a:pt x="320040" y="76200"/>
                  </a:cubicBezTo>
                  <a:cubicBezTo>
                    <a:pt x="325681" y="91242"/>
                    <a:pt x="335280" y="105856"/>
                    <a:pt x="335280" y="121920"/>
                  </a:cubicBezTo>
                  <a:cubicBezTo>
                    <a:pt x="335280" y="233795"/>
                    <a:pt x="328304" y="345630"/>
                    <a:pt x="320040" y="457200"/>
                  </a:cubicBezTo>
                  <a:cubicBezTo>
                    <a:pt x="315937" y="512591"/>
                    <a:pt x="291362" y="573713"/>
                    <a:pt x="274320" y="624840"/>
                  </a:cubicBezTo>
                  <a:lnTo>
                    <a:pt x="228600" y="762000"/>
                  </a:lnTo>
                  <a:cubicBezTo>
                    <a:pt x="223520" y="777240"/>
                    <a:pt x="222271" y="794354"/>
                    <a:pt x="213360" y="807720"/>
                  </a:cubicBezTo>
                  <a:cubicBezTo>
                    <a:pt x="203200" y="822960"/>
                    <a:pt x="191071" y="837057"/>
                    <a:pt x="182880" y="853440"/>
                  </a:cubicBezTo>
                  <a:cubicBezTo>
                    <a:pt x="175696" y="867808"/>
                    <a:pt x="175610" y="885212"/>
                    <a:pt x="167640" y="899160"/>
                  </a:cubicBezTo>
                  <a:cubicBezTo>
                    <a:pt x="155038" y="921213"/>
                    <a:pt x="137160" y="939800"/>
                    <a:pt x="121920" y="960120"/>
                  </a:cubicBezTo>
                  <a:lnTo>
                    <a:pt x="76200" y="1097280"/>
                  </a:lnTo>
                  <a:cubicBezTo>
                    <a:pt x="71120" y="1112520"/>
                    <a:pt x="69871" y="1129634"/>
                    <a:pt x="60960" y="1143000"/>
                  </a:cubicBezTo>
                  <a:cubicBezTo>
                    <a:pt x="50800" y="1158240"/>
                    <a:pt x="38671" y="1172337"/>
                    <a:pt x="30480" y="1188720"/>
                  </a:cubicBezTo>
                  <a:cubicBezTo>
                    <a:pt x="14859" y="1219962"/>
                    <a:pt x="5797" y="1281657"/>
                    <a:pt x="0" y="1310640"/>
                  </a:cubicBezTo>
                  <a:cubicBezTo>
                    <a:pt x="5080" y="1417320"/>
                    <a:pt x="1993" y="1524704"/>
                    <a:pt x="15240" y="1630680"/>
                  </a:cubicBezTo>
                  <a:cubicBezTo>
                    <a:pt x="17512" y="1648855"/>
                    <a:pt x="37529" y="1660017"/>
                    <a:pt x="45720" y="1676400"/>
                  </a:cubicBezTo>
                  <a:cubicBezTo>
                    <a:pt x="66254" y="1717468"/>
                    <a:pt x="52617" y="1733870"/>
                    <a:pt x="91440" y="1767840"/>
                  </a:cubicBezTo>
                  <a:cubicBezTo>
                    <a:pt x="119009" y="1791963"/>
                    <a:pt x="182880" y="1828800"/>
                    <a:pt x="182880" y="1828800"/>
                  </a:cubicBezTo>
                  <a:cubicBezTo>
                    <a:pt x="202173" y="1886680"/>
                    <a:pt x="212461" y="1940260"/>
                    <a:pt x="289560" y="1965960"/>
                  </a:cubicBezTo>
                  <a:cubicBezTo>
                    <a:pt x="304800" y="1971040"/>
                    <a:pt x="320912" y="1974016"/>
                    <a:pt x="335280" y="1981200"/>
                  </a:cubicBezTo>
                  <a:cubicBezTo>
                    <a:pt x="351663" y="1989391"/>
                    <a:pt x="364262" y="2004241"/>
                    <a:pt x="381000" y="2011680"/>
                  </a:cubicBezTo>
                  <a:cubicBezTo>
                    <a:pt x="478526" y="2055025"/>
                    <a:pt x="455841" y="2032091"/>
                    <a:pt x="548640" y="2057400"/>
                  </a:cubicBezTo>
                  <a:cubicBezTo>
                    <a:pt x="734376" y="2108055"/>
                    <a:pt x="535620" y="2076273"/>
                    <a:pt x="777240" y="2103120"/>
                  </a:cubicBezTo>
                  <a:cubicBezTo>
                    <a:pt x="872542" y="2134887"/>
                    <a:pt x="789980" y="2110915"/>
                    <a:pt x="960120" y="2133600"/>
                  </a:cubicBezTo>
                  <a:cubicBezTo>
                    <a:pt x="990749" y="2137684"/>
                    <a:pt x="1021080" y="2143760"/>
                    <a:pt x="1051560" y="2148840"/>
                  </a:cubicBezTo>
                  <a:cubicBezTo>
                    <a:pt x="1193800" y="2143760"/>
                    <a:pt x="1336181" y="2141720"/>
                    <a:pt x="1478280" y="2133600"/>
                  </a:cubicBezTo>
                  <a:cubicBezTo>
                    <a:pt x="1514143" y="2131551"/>
                    <a:pt x="1549737" y="2125405"/>
                    <a:pt x="1584960" y="2118360"/>
                  </a:cubicBezTo>
                  <a:cubicBezTo>
                    <a:pt x="1600712" y="2115210"/>
                    <a:pt x="1614663" y="2104352"/>
                    <a:pt x="1630680" y="2103120"/>
                  </a:cubicBezTo>
                  <a:cubicBezTo>
                    <a:pt x="1747286" y="2094150"/>
                    <a:pt x="1864360" y="2092960"/>
                    <a:pt x="1981200" y="2087880"/>
                  </a:cubicBezTo>
                  <a:lnTo>
                    <a:pt x="2072640" y="2057400"/>
                  </a:lnTo>
                  <a:cubicBezTo>
                    <a:pt x="2087880" y="2052320"/>
                    <a:pt x="2104994" y="2051071"/>
                    <a:pt x="2118360" y="2042160"/>
                  </a:cubicBezTo>
                  <a:lnTo>
                    <a:pt x="2209800" y="1981200"/>
                  </a:lnTo>
                  <a:cubicBezTo>
                    <a:pt x="2219960" y="1965960"/>
                    <a:pt x="2225977" y="1946922"/>
                    <a:pt x="2240280" y="1935480"/>
                  </a:cubicBezTo>
                  <a:cubicBezTo>
                    <a:pt x="2252824" y="1925445"/>
                    <a:pt x="2274641" y="1931599"/>
                    <a:pt x="2286000" y="1920240"/>
                  </a:cubicBezTo>
                  <a:cubicBezTo>
                    <a:pt x="2367280" y="1838960"/>
                    <a:pt x="2225040" y="1899920"/>
                    <a:pt x="2346960" y="1859280"/>
                  </a:cubicBezTo>
                  <a:cubicBezTo>
                    <a:pt x="2357120" y="1844040"/>
                    <a:pt x="2369249" y="1829943"/>
                    <a:pt x="2377440" y="1813560"/>
                  </a:cubicBezTo>
                  <a:cubicBezTo>
                    <a:pt x="2384624" y="1799192"/>
                    <a:pt x="2384878" y="1781883"/>
                    <a:pt x="2392680" y="1767840"/>
                  </a:cubicBezTo>
                  <a:cubicBezTo>
                    <a:pt x="2410470" y="1735818"/>
                    <a:pt x="2433320" y="1706880"/>
                    <a:pt x="2453640" y="1676400"/>
                  </a:cubicBezTo>
                  <a:lnTo>
                    <a:pt x="2484120" y="1630680"/>
                  </a:lnTo>
                  <a:cubicBezTo>
                    <a:pt x="2494280" y="1615440"/>
                    <a:pt x="2508808" y="1602336"/>
                    <a:pt x="2514600" y="1584960"/>
                  </a:cubicBezTo>
                  <a:cubicBezTo>
                    <a:pt x="2519680" y="1569720"/>
                    <a:pt x="2525613" y="1554738"/>
                    <a:pt x="2529840" y="1539240"/>
                  </a:cubicBezTo>
                  <a:cubicBezTo>
                    <a:pt x="2540862" y="1498825"/>
                    <a:pt x="2547073" y="1457061"/>
                    <a:pt x="2560320" y="1417320"/>
                  </a:cubicBezTo>
                  <a:lnTo>
                    <a:pt x="2575560" y="1371600"/>
                  </a:lnTo>
                  <a:cubicBezTo>
                    <a:pt x="2580640" y="1336040"/>
                    <a:pt x="2583755" y="1300143"/>
                    <a:pt x="2590800" y="1264920"/>
                  </a:cubicBezTo>
                  <a:cubicBezTo>
                    <a:pt x="2593950" y="1249168"/>
                    <a:pt x="2606040" y="1235264"/>
                    <a:pt x="2606040" y="1219200"/>
                  </a:cubicBezTo>
                  <a:cubicBezTo>
                    <a:pt x="2606040" y="1087022"/>
                    <a:pt x="2599310" y="954863"/>
                    <a:pt x="2590800" y="822960"/>
                  </a:cubicBezTo>
                  <a:cubicBezTo>
                    <a:pt x="2588249" y="783425"/>
                    <a:pt x="2572107" y="718233"/>
                    <a:pt x="2545080" y="685800"/>
                  </a:cubicBezTo>
                  <a:cubicBezTo>
                    <a:pt x="2533354" y="671729"/>
                    <a:pt x="2514600" y="665480"/>
                    <a:pt x="2499360" y="655320"/>
                  </a:cubicBezTo>
                  <a:cubicBezTo>
                    <a:pt x="2494280" y="640080"/>
                    <a:pt x="2493983" y="622280"/>
                    <a:pt x="2484120" y="609600"/>
                  </a:cubicBezTo>
                  <a:cubicBezTo>
                    <a:pt x="2459412" y="577832"/>
                    <a:pt x="2349821" y="469345"/>
                    <a:pt x="2301240" y="457200"/>
                  </a:cubicBezTo>
                  <a:cubicBezTo>
                    <a:pt x="2029356" y="389229"/>
                    <a:pt x="2309148" y="455734"/>
                    <a:pt x="2087880" y="411480"/>
                  </a:cubicBezTo>
                  <a:cubicBezTo>
                    <a:pt x="2067341" y="407372"/>
                    <a:pt x="2047367" y="400784"/>
                    <a:pt x="2026920" y="396240"/>
                  </a:cubicBezTo>
                  <a:cubicBezTo>
                    <a:pt x="2001634" y="390621"/>
                    <a:pt x="1975850" y="387282"/>
                    <a:pt x="1950720" y="381000"/>
                  </a:cubicBezTo>
                  <a:cubicBezTo>
                    <a:pt x="1935135" y="377104"/>
                    <a:pt x="1920682" y="369245"/>
                    <a:pt x="1905000" y="365760"/>
                  </a:cubicBezTo>
                  <a:cubicBezTo>
                    <a:pt x="1862234" y="356256"/>
                    <a:pt x="1746379" y="341357"/>
                    <a:pt x="1706880" y="335280"/>
                  </a:cubicBezTo>
                  <a:cubicBezTo>
                    <a:pt x="1676339" y="330581"/>
                    <a:pt x="1646030" y="324410"/>
                    <a:pt x="1615440" y="320040"/>
                  </a:cubicBezTo>
                  <a:cubicBezTo>
                    <a:pt x="1574895" y="314248"/>
                    <a:pt x="1534117" y="310213"/>
                    <a:pt x="1493520" y="304800"/>
                  </a:cubicBezTo>
                  <a:cubicBezTo>
                    <a:pt x="1276064" y="275806"/>
                    <a:pt x="1506085" y="302809"/>
                    <a:pt x="1249680" y="274320"/>
                  </a:cubicBezTo>
                  <a:cubicBezTo>
                    <a:pt x="1234440" y="269240"/>
                    <a:pt x="1219406" y="263493"/>
                    <a:pt x="1203960" y="259080"/>
                  </a:cubicBezTo>
                  <a:cubicBezTo>
                    <a:pt x="1165600" y="248120"/>
                    <a:pt x="1104512" y="234885"/>
                    <a:pt x="1066800" y="228600"/>
                  </a:cubicBezTo>
                  <a:cubicBezTo>
                    <a:pt x="1031368" y="222695"/>
                    <a:pt x="995343" y="220405"/>
                    <a:pt x="960120" y="213360"/>
                  </a:cubicBezTo>
                  <a:cubicBezTo>
                    <a:pt x="919043" y="205145"/>
                    <a:pt x="838200" y="182880"/>
                    <a:pt x="838200" y="182880"/>
                  </a:cubicBezTo>
                  <a:cubicBezTo>
                    <a:pt x="822960" y="172720"/>
                    <a:pt x="809218" y="159839"/>
                    <a:pt x="792480" y="152400"/>
                  </a:cubicBezTo>
                  <a:cubicBezTo>
                    <a:pt x="763120" y="139351"/>
                    <a:pt x="731520" y="132080"/>
                    <a:pt x="701040" y="121920"/>
                  </a:cubicBezTo>
                  <a:cubicBezTo>
                    <a:pt x="685800" y="116840"/>
                    <a:pt x="669688" y="113864"/>
                    <a:pt x="655320" y="106680"/>
                  </a:cubicBezTo>
                  <a:cubicBezTo>
                    <a:pt x="635000" y="96520"/>
                    <a:pt x="616400" y="81710"/>
                    <a:pt x="594360" y="76200"/>
                  </a:cubicBezTo>
                  <a:cubicBezTo>
                    <a:pt x="455737" y="41544"/>
                    <a:pt x="444794" y="45720"/>
                    <a:pt x="335280" y="45720"/>
                  </a:cubicBezTo>
                </a:path>
              </a:pathLst>
            </a:custGeom>
            <a:solidFill>
              <a:srgbClr val="FFFFCC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dirty="0" err="1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Tỏ</a:t>
              </a:r>
              <a:r>
                <a:rPr lang="en-US" sz="3600" dirty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ra </a:t>
              </a:r>
              <a:r>
                <a:rPr lang="en-US" sz="3600" dirty="0" err="1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bằng</a:t>
              </a:r>
              <a:r>
                <a:rPr lang="en-US" sz="3600" dirty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dirty="0" err="1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lòng</a:t>
              </a:r>
              <a:r>
                <a:rPr lang="en-US" sz="3600" dirty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, </a:t>
              </a:r>
              <a:r>
                <a:rPr lang="en-US" sz="3600" dirty="0" err="1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vui</a:t>
              </a:r>
              <a:r>
                <a:rPr lang="en-US" sz="3600" dirty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dirty="0" err="1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thích</a:t>
              </a:r>
              <a:r>
                <a:rPr lang="en-US" sz="3600" dirty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dirty="0" err="1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vì</a:t>
              </a:r>
              <a:r>
                <a:rPr lang="en-US" sz="3600" dirty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dirty="0" err="1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đúng</a:t>
              </a:r>
              <a:r>
                <a:rPr lang="en-US" sz="3600" dirty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ý </a:t>
              </a:r>
              <a:r>
                <a:rPr lang="en-US" sz="3600" dirty="0" err="1" smtClean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muốn</a:t>
              </a:r>
              <a:r>
                <a:rPr lang="en-US" sz="3600" dirty="0" smtClean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dirty="0" err="1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nghĩa</a:t>
              </a:r>
              <a:r>
                <a:rPr lang="en-US" sz="3600" dirty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dirty="0" err="1" smtClean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là</a:t>
              </a:r>
              <a:r>
                <a:rPr lang="en-US" sz="3600" dirty="0" smtClean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dirty="0" err="1" smtClean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gì</a:t>
              </a:r>
              <a:r>
                <a:rPr lang="en-US" sz="3600" dirty="0" smtClean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?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pic>
        <p:nvPicPr>
          <p:cNvPr id="12" name="Tiếng yeah của trẻ con mp3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2690648" y="4131995"/>
            <a:ext cx="609600" cy="609600"/>
          </a:xfrm>
          <a:prstGeom prst="rect">
            <a:avLst/>
          </a:prstGeom>
        </p:spPr>
      </p:pic>
      <p:sp>
        <p:nvSpPr>
          <p:cNvPr id="13" name="Oval Callout 12"/>
          <p:cNvSpPr/>
          <p:nvPr/>
        </p:nvSpPr>
        <p:spPr>
          <a:xfrm>
            <a:off x="6096000" y="5029200"/>
            <a:ext cx="4114800" cy="1371600"/>
          </a:xfrm>
          <a:prstGeom prst="wedgeEllipseCallout">
            <a:avLst>
              <a:gd name="adj1" fmla="val -19831"/>
              <a:gd name="adj2" fmla="val -108333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Thích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trí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4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2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550" fill="hold">
                                          <p:stCondLst>
                                            <p:cond delay="5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550" fill="hold">
                                          <p:stCondLst>
                                            <p:cond delay="11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550" fill="hold">
                                          <p:stCondLst>
                                            <p:cond delay="1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550" fill="hold">
                                          <p:stCondLst>
                                            <p:cond delay="2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7.40741E-7 L 0.7309 0.01018 " pathEditMode="relative" rAng="0" ptsTypes="AA">
                                      <p:cBhvr>
                                        <p:cTn id="14" dur="3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545" y="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441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309 0.01018 L 1.64757 0.0213 " pathEditMode="relative" rAng="0" ptsTypes="AA">
                                      <p:cBhvr>
                                        <p:cTn id="27" dur="3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833" y="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13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8" b="9249"/>
          <a:stretch>
            <a:fillRect/>
          </a:stretch>
        </p:blipFill>
        <p:spPr bwMode="auto">
          <a:xfrm>
            <a:off x="0" y="1"/>
            <a:ext cx="124206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V.A – Tiếng Chim Kêu (mp3cut.net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1049000" y="-2133600"/>
            <a:ext cx="609600" cy="609600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-6233277" y="450673"/>
            <a:ext cx="8648700" cy="3686085"/>
            <a:chOff x="-262148" y="491767"/>
            <a:chExt cx="6031018" cy="3686085"/>
          </a:xfrm>
        </p:grpSpPr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5954" b="89967" l="0" r="100000">
                          <a14:foregroundMark x1="45000" y1="19735" x2="48000" y2="2403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262148" y="491767"/>
              <a:ext cx="4064041" cy="36860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" name="Freeform 10"/>
            <p:cNvSpPr/>
            <p:nvPr/>
          </p:nvSpPr>
          <p:spPr>
            <a:xfrm>
              <a:off x="1852251" y="1641117"/>
              <a:ext cx="3916619" cy="2148840"/>
            </a:xfrm>
            <a:custGeom>
              <a:avLst/>
              <a:gdLst>
                <a:gd name="connsiteX0" fmla="*/ 289560 w 2606040"/>
                <a:gd name="connsiteY0" fmla="*/ 0 h 2148840"/>
                <a:gd name="connsiteX1" fmla="*/ 320040 w 2606040"/>
                <a:gd name="connsiteY1" fmla="*/ 76200 h 2148840"/>
                <a:gd name="connsiteX2" fmla="*/ 335280 w 2606040"/>
                <a:gd name="connsiteY2" fmla="*/ 121920 h 2148840"/>
                <a:gd name="connsiteX3" fmla="*/ 320040 w 2606040"/>
                <a:gd name="connsiteY3" fmla="*/ 457200 h 2148840"/>
                <a:gd name="connsiteX4" fmla="*/ 274320 w 2606040"/>
                <a:gd name="connsiteY4" fmla="*/ 624840 h 2148840"/>
                <a:gd name="connsiteX5" fmla="*/ 228600 w 2606040"/>
                <a:gd name="connsiteY5" fmla="*/ 762000 h 2148840"/>
                <a:gd name="connsiteX6" fmla="*/ 213360 w 2606040"/>
                <a:gd name="connsiteY6" fmla="*/ 807720 h 2148840"/>
                <a:gd name="connsiteX7" fmla="*/ 182880 w 2606040"/>
                <a:gd name="connsiteY7" fmla="*/ 853440 h 2148840"/>
                <a:gd name="connsiteX8" fmla="*/ 167640 w 2606040"/>
                <a:gd name="connsiteY8" fmla="*/ 899160 h 2148840"/>
                <a:gd name="connsiteX9" fmla="*/ 121920 w 2606040"/>
                <a:gd name="connsiteY9" fmla="*/ 960120 h 2148840"/>
                <a:gd name="connsiteX10" fmla="*/ 76200 w 2606040"/>
                <a:gd name="connsiteY10" fmla="*/ 1097280 h 2148840"/>
                <a:gd name="connsiteX11" fmla="*/ 60960 w 2606040"/>
                <a:gd name="connsiteY11" fmla="*/ 1143000 h 2148840"/>
                <a:gd name="connsiteX12" fmla="*/ 30480 w 2606040"/>
                <a:gd name="connsiteY12" fmla="*/ 1188720 h 2148840"/>
                <a:gd name="connsiteX13" fmla="*/ 0 w 2606040"/>
                <a:gd name="connsiteY13" fmla="*/ 1310640 h 2148840"/>
                <a:gd name="connsiteX14" fmla="*/ 15240 w 2606040"/>
                <a:gd name="connsiteY14" fmla="*/ 1630680 h 2148840"/>
                <a:gd name="connsiteX15" fmla="*/ 45720 w 2606040"/>
                <a:gd name="connsiteY15" fmla="*/ 1676400 h 2148840"/>
                <a:gd name="connsiteX16" fmla="*/ 91440 w 2606040"/>
                <a:gd name="connsiteY16" fmla="*/ 1767840 h 2148840"/>
                <a:gd name="connsiteX17" fmla="*/ 182880 w 2606040"/>
                <a:gd name="connsiteY17" fmla="*/ 1828800 h 2148840"/>
                <a:gd name="connsiteX18" fmla="*/ 289560 w 2606040"/>
                <a:gd name="connsiteY18" fmla="*/ 1965960 h 2148840"/>
                <a:gd name="connsiteX19" fmla="*/ 335280 w 2606040"/>
                <a:gd name="connsiteY19" fmla="*/ 1981200 h 2148840"/>
                <a:gd name="connsiteX20" fmla="*/ 381000 w 2606040"/>
                <a:gd name="connsiteY20" fmla="*/ 2011680 h 2148840"/>
                <a:gd name="connsiteX21" fmla="*/ 548640 w 2606040"/>
                <a:gd name="connsiteY21" fmla="*/ 2057400 h 2148840"/>
                <a:gd name="connsiteX22" fmla="*/ 777240 w 2606040"/>
                <a:gd name="connsiteY22" fmla="*/ 2103120 h 2148840"/>
                <a:gd name="connsiteX23" fmla="*/ 960120 w 2606040"/>
                <a:gd name="connsiteY23" fmla="*/ 2133600 h 2148840"/>
                <a:gd name="connsiteX24" fmla="*/ 1051560 w 2606040"/>
                <a:gd name="connsiteY24" fmla="*/ 2148840 h 2148840"/>
                <a:gd name="connsiteX25" fmla="*/ 1478280 w 2606040"/>
                <a:gd name="connsiteY25" fmla="*/ 2133600 h 2148840"/>
                <a:gd name="connsiteX26" fmla="*/ 1584960 w 2606040"/>
                <a:gd name="connsiteY26" fmla="*/ 2118360 h 2148840"/>
                <a:gd name="connsiteX27" fmla="*/ 1630680 w 2606040"/>
                <a:gd name="connsiteY27" fmla="*/ 2103120 h 2148840"/>
                <a:gd name="connsiteX28" fmla="*/ 1981200 w 2606040"/>
                <a:gd name="connsiteY28" fmla="*/ 2087880 h 2148840"/>
                <a:gd name="connsiteX29" fmla="*/ 2072640 w 2606040"/>
                <a:gd name="connsiteY29" fmla="*/ 2057400 h 2148840"/>
                <a:gd name="connsiteX30" fmla="*/ 2118360 w 2606040"/>
                <a:gd name="connsiteY30" fmla="*/ 2042160 h 2148840"/>
                <a:gd name="connsiteX31" fmla="*/ 2209800 w 2606040"/>
                <a:gd name="connsiteY31" fmla="*/ 1981200 h 2148840"/>
                <a:gd name="connsiteX32" fmla="*/ 2240280 w 2606040"/>
                <a:gd name="connsiteY32" fmla="*/ 1935480 h 2148840"/>
                <a:gd name="connsiteX33" fmla="*/ 2286000 w 2606040"/>
                <a:gd name="connsiteY33" fmla="*/ 1920240 h 2148840"/>
                <a:gd name="connsiteX34" fmla="*/ 2346960 w 2606040"/>
                <a:gd name="connsiteY34" fmla="*/ 1859280 h 2148840"/>
                <a:gd name="connsiteX35" fmla="*/ 2377440 w 2606040"/>
                <a:gd name="connsiteY35" fmla="*/ 1813560 h 2148840"/>
                <a:gd name="connsiteX36" fmla="*/ 2392680 w 2606040"/>
                <a:gd name="connsiteY36" fmla="*/ 1767840 h 2148840"/>
                <a:gd name="connsiteX37" fmla="*/ 2453640 w 2606040"/>
                <a:gd name="connsiteY37" fmla="*/ 1676400 h 2148840"/>
                <a:gd name="connsiteX38" fmla="*/ 2484120 w 2606040"/>
                <a:gd name="connsiteY38" fmla="*/ 1630680 h 2148840"/>
                <a:gd name="connsiteX39" fmla="*/ 2514600 w 2606040"/>
                <a:gd name="connsiteY39" fmla="*/ 1584960 h 2148840"/>
                <a:gd name="connsiteX40" fmla="*/ 2529840 w 2606040"/>
                <a:gd name="connsiteY40" fmla="*/ 1539240 h 2148840"/>
                <a:gd name="connsiteX41" fmla="*/ 2560320 w 2606040"/>
                <a:gd name="connsiteY41" fmla="*/ 1417320 h 2148840"/>
                <a:gd name="connsiteX42" fmla="*/ 2575560 w 2606040"/>
                <a:gd name="connsiteY42" fmla="*/ 1371600 h 2148840"/>
                <a:gd name="connsiteX43" fmla="*/ 2590800 w 2606040"/>
                <a:gd name="connsiteY43" fmla="*/ 1264920 h 2148840"/>
                <a:gd name="connsiteX44" fmla="*/ 2606040 w 2606040"/>
                <a:gd name="connsiteY44" fmla="*/ 1219200 h 2148840"/>
                <a:gd name="connsiteX45" fmla="*/ 2590800 w 2606040"/>
                <a:gd name="connsiteY45" fmla="*/ 822960 h 2148840"/>
                <a:gd name="connsiteX46" fmla="*/ 2545080 w 2606040"/>
                <a:gd name="connsiteY46" fmla="*/ 685800 h 2148840"/>
                <a:gd name="connsiteX47" fmla="*/ 2499360 w 2606040"/>
                <a:gd name="connsiteY47" fmla="*/ 655320 h 2148840"/>
                <a:gd name="connsiteX48" fmla="*/ 2484120 w 2606040"/>
                <a:gd name="connsiteY48" fmla="*/ 609600 h 2148840"/>
                <a:gd name="connsiteX49" fmla="*/ 2301240 w 2606040"/>
                <a:gd name="connsiteY49" fmla="*/ 457200 h 2148840"/>
                <a:gd name="connsiteX50" fmla="*/ 2087880 w 2606040"/>
                <a:gd name="connsiteY50" fmla="*/ 411480 h 2148840"/>
                <a:gd name="connsiteX51" fmla="*/ 2026920 w 2606040"/>
                <a:gd name="connsiteY51" fmla="*/ 396240 h 2148840"/>
                <a:gd name="connsiteX52" fmla="*/ 1950720 w 2606040"/>
                <a:gd name="connsiteY52" fmla="*/ 381000 h 2148840"/>
                <a:gd name="connsiteX53" fmla="*/ 1905000 w 2606040"/>
                <a:gd name="connsiteY53" fmla="*/ 365760 h 2148840"/>
                <a:gd name="connsiteX54" fmla="*/ 1706880 w 2606040"/>
                <a:gd name="connsiteY54" fmla="*/ 335280 h 2148840"/>
                <a:gd name="connsiteX55" fmla="*/ 1615440 w 2606040"/>
                <a:gd name="connsiteY55" fmla="*/ 320040 h 2148840"/>
                <a:gd name="connsiteX56" fmla="*/ 1493520 w 2606040"/>
                <a:gd name="connsiteY56" fmla="*/ 304800 h 2148840"/>
                <a:gd name="connsiteX57" fmla="*/ 1249680 w 2606040"/>
                <a:gd name="connsiteY57" fmla="*/ 274320 h 2148840"/>
                <a:gd name="connsiteX58" fmla="*/ 1203960 w 2606040"/>
                <a:gd name="connsiteY58" fmla="*/ 259080 h 2148840"/>
                <a:gd name="connsiteX59" fmla="*/ 1066800 w 2606040"/>
                <a:gd name="connsiteY59" fmla="*/ 228600 h 2148840"/>
                <a:gd name="connsiteX60" fmla="*/ 960120 w 2606040"/>
                <a:gd name="connsiteY60" fmla="*/ 213360 h 2148840"/>
                <a:gd name="connsiteX61" fmla="*/ 838200 w 2606040"/>
                <a:gd name="connsiteY61" fmla="*/ 182880 h 2148840"/>
                <a:gd name="connsiteX62" fmla="*/ 792480 w 2606040"/>
                <a:gd name="connsiteY62" fmla="*/ 152400 h 2148840"/>
                <a:gd name="connsiteX63" fmla="*/ 701040 w 2606040"/>
                <a:gd name="connsiteY63" fmla="*/ 121920 h 2148840"/>
                <a:gd name="connsiteX64" fmla="*/ 655320 w 2606040"/>
                <a:gd name="connsiteY64" fmla="*/ 106680 h 2148840"/>
                <a:gd name="connsiteX65" fmla="*/ 594360 w 2606040"/>
                <a:gd name="connsiteY65" fmla="*/ 76200 h 2148840"/>
                <a:gd name="connsiteX66" fmla="*/ 335280 w 2606040"/>
                <a:gd name="connsiteY66" fmla="*/ 45720 h 2148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606040" h="2148840">
                  <a:moveTo>
                    <a:pt x="289560" y="0"/>
                  </a:moveTo>
                  <a:cubicBezTo>
                    <a:pt x="299720" y="25400"/>
                    <a:pt x="310434" y="50585"/>
                    <a:pt x="320040" y="76200"/>
                  </a:cubicBezTo>
                  <a:cubicBezTo>
                    <a:pt x="325681" y="91242"/>
                    <a:pt x="335280" y="105856"/>
                    <a:pt x="335280" y="121920"/>
                  </a:cubicBezTo>
                  <a:cubicBezTo>
                    <a:pt x="335280" y="233795"/>
                    <a:pt x="328304" y="345630"/>
                    <a:pt x="320040" y="457200"/>
                  </a:cubicBezTo>
                  <a:cubicBezTo>
                    <a:pt x="315937" y="512591"/>
                    <a:pt x="291362" y="573713"/>
                    <a:pt x="274320" y="624840"/>
                  </a:cubicBezTo>
                  <a:lnTo>
                    <a:pt x="228600" y="762000"/>
                  </a:lnTo>
                  <a:cubicBezTo>
                    <a:pt x="223520" y="777240"/>
                    <a:pt x="222271" y="794354"/>
                    <a:pt x="213360" y="807720"/>
                  </a:cubicBezTo>
                  <a:cubicBezTo>
                    <a:pt x="203200" y="822960"/>
                    <a:pt x="191071" y="837057"/>
                    <a:pt x="182880" y="853440"/>
                  </a:cubicBezTo>
                  <a:cubicBezTo>
                    <a:pt x="175696" y="867808"/>
                    <a:pt x="175610" y="885212"/>
                    <a:pt x="167640" y="899160"/>
                  </a:cubicBezTo>
                  <a:cubicBezTo>
                    <a:pt x="155038" y="921213"/>
                    <a:pt x="137160" y="939800"/>
                    <a:pt x="121920" y="960120"/>
                  </a:cubicBezTo>
                  <a:lnTo>
                    <a:pt x="76200" y="1097280"/>
                  </a:lnTo>
                  <a:cubicBezTo>
                    <a:pt x="71120" y="1112520"/>
                    <a:pt x="69871" y="1129634"/>
                    <a:pt x="60960" y="1143000"/>
                  </a:cubicBezTo>
                  <a:cubicBezTo>
                    <a:pt x="50800" y="1158240"/>
                    <a:pt x="38671" y="1172337"/>
                    <a:pt x="30480" y="1188720"/>
                  </a:cubicBezTo>
                  <a:cubicBezTo>
                    <a:pt x="14859" y="1219962"/>
                    <a:pt x="5797" y="1281657"/>
                    <a:pt x="0" y="1310640"/>
                  </a:cubicBezTo>
                  <a:cubicBezTo>
                    <a:pt x="5080" y="1417320"/>
                    <a:pt x="1993" y="1524704"/>
                    <a:pt x="15240" y="1630680"/>
                  </a:cubicBezTo>
                  <a:cubicBezTo>
                    <a:pt x="17512" y="1648855"/>
                    <a:pt x="37529" y="1660017"/>
                    <a:pt x="45720" y="1676400"/>
                  </a:cubicBezTo>
                  <a:cubicBezTo>
                    <a:pt x="66254" y="1717468"/>
                    <a:pt x="52617" y="1733870"/>
                    <a:pt x="91440" y="1767840"/>
                  </a:cubicBezTo>
                  <a:cubicBezTo>
                    <a:pt x="119009" y="1791963"/>
                    <a:pt x="182880" y="1828800"/>
                    <a:pt x="182880" y="1828800"/>
                  </a:cubicBezTo>
                  <a:cubicBezTo>
                    <a:pt x="202173" y="1886680"/>
                    <a:pt x="212461" y="1940260"/>
                    <a:pt x="289560" y="1965960"/>
                  </a:cubicBezTo>
                  <a:cubicBezTo>
                    <a:pt x="304800" y="1971040"/>
                    <a:pt x="320912" y="1974016"/>
                    <a:pt x="335280" y="1981200"/>
                  </a:cubicBezTo>
                  <a:cubicBezTo>
                    <a:pt x="351663" y="1989391"/>
                    <a:pt x="364262" y="2004241"/>
                    <a:pt x="381000" y="2011680"/>
                  </a:cubicBezTo>
                  <a:cubicBezTo>
                    <a:pt x="478526" y="2055025"/>
                    <a:pt x="455841" y="2032091"/>
                    <a:pt x="548640" y="2057400"/>
                  </a:cubicBezTo>
                  <a:cubicBezTo>
                    <a:pt x="734376" y="2108055"/>
                    <a:pt x="535620" y="2076273"/>
                    <a:pt x="777240" y="2103120"/>
                  </a:cubicBezTo>
                  <a:cubicBezTo>
                    <a:pt x="872542" y="2134887"/>
                    <a:pt x="789980" y="2110915"/>
                    <a:pt x="960120" y="2133600"/>
                  </a:cubicBezTo>
                  <a:cubicBezTo>
                    <a:pt x="990749" y="2137684"/>
                    <a:pt x="1021080" y="2143760"/>
                    <a:pt x="1051560" y="2148840"/>
                  </a:cubicBezTo>
                  <a:cubicBezTo>
                    <a:pt x="1193800" y="2143760"/>
                    <a:pt x="1336181" y="2141720"/>
                    <a:pt x="1478280" y="2133600"/>
                  </a:cubicBezTo>
                  <a:cubicBezTo>
                    <a:pt x="1514143" y="2131551"/>
                    <a:pt x="1549737" y="2125405"/>
                    <a:pt x="1584960" y="2118360"/>
                  </a:cubicBezTo>
                  <a:cubicBezTo>
                    <a:pt x="1600712" y="2115210"/>
                    <a:pt x="1614663" y="2104352"/>
                    <a:pt x="1630680" y="2103120"/>
                  </a:cubicBezTo>
                  <a:cubicBezTo>
                    <a:pt x="1747286" y="2094150"/>
                    <a:pt x="1864360" y="2092960"/>
                    <a:pt x="1981200" y="2087880"/>
                  </a:cubicBezTo>
                  <a:lnTo>
                    <a:pt x="2072640" y="2057400"/>
                  </a:lnTo>
                  <a:cubicBezTo>
                    <a:pt x="2087880" y="2052320"/>
                    <a:pt x="2104994" y="2051071"/>
                    <a:pt x="2118360" y="2042160"/>
                  </a:cubicBezTo>
                  <a:lnTo>
                    <a:pt x="2209800" y="1981200"/>
                  </a:lnTo>
                  <a:cubicBezTo>
                    <a:pt x="2219960" y="1965960"/>
                    <a:pt x="2225977" y="1946922"/>
                    <a:pt x="2240280" y="1935480"/>
                  </a:cubicBezTo>
                  <a:cubicBezTo>
                    <a:pt x="2252824" y="1925445"/>
                    <a:pt x="2274641" y="1931599"/>
                    <a:pt x="2286000" y="1920240"/>
                  </a:cubicBezTo>
                  <a:cubicBezTo>
                    <a:pt x="2367280" y="1838960"/>
                    <a:pt x="2225040" y="1899920"/>
                    <a:pt x="2346960" y="1859280"/>
                  </a:cubicBezTo>
                  <a:cubicBezTo>
                    <a:pt x="2357120" y="1844040"/>
                    <a:pt x="2369249" y="1829943"/>
                    <a:pt x="2377440" y="1813560"/>
                  </a:cubicBezTo>
                  <a:cubicBezTo>
                    <a:pt x="2384624" y="1799192"/>
                    <a:pt x="2384878" y="1781883"/>
                    <a:pt x="2392680" y="1767840"/>
                  </a:cubicBezTo>
                  <a:cubicBezTo>
                    <a:pt x="2410470" y="1735818"/>
                    <a:pt x="2433320" y="1706880"/>
                    <a:pt x="2453640" y="1676400"/>
                  </a:cubicBezTo>
                  <a:lnTo>
                    <a:pt x="2484120" y="1630680"/>
                  </a:lnTo>
                  <a:cubicBezTo>
                    <a:pt x="2494280" y="1615440"/>
                    <a:pt x="2508808" y="1602336"/>
                    <a:pt x="2514600" y="1584960"/>
                  </a:cubicBezTo>
                  <a:cubicBezTo>
                    <a:pt x="2519680" y="1569720"/>
                    <a:pt x="2525613" y="1554738"/>
                    <a:pt x="2529840" y="1539240"/>
                  </a:cubicBezTo>
                  <a:cubicBezTo>
                    <a:pt x="2540862" y="1498825"/>
                    <a:pt x="2547073" y="1457061"/>
                    <a:pt x="2560320" y="1417320"/>
                  </a:cubicBezTo>
                  <a:lnTo>
                    <a:pt x="2575560" y="1371600"/>
                  </a:lnTo>
                  <a:cubicBezTo>
                    <a:pt x="2580640" y="1336040"/>
                    <a:pt x="2583755" y="1300143"/>
                    <a:pt x="2590800" y="1264920"/>
                  </a:cubicBezTo>
                  <a:cubicBezTo>
                    <a:pt x="2593950" y="1249168"/>
                    <a:pt x="2606040" y="1235264"/>
                    <a:pt x="2606040" y="1219200"/>
                  </a:cubicBezTo>
                  <a:cubicBezTo>
                    <a:pt x="2606040" y="1087022"/>
                    <a:pt x="2599310" y="954863"/>
                    <a:pt x="2590800" y="822960"/>
                  </a:cubicBezTo>
                  <a:cubicBezTo>
                    <a:pt x="2588249" y="783425"/>
                    <a:pt x="2572107" y="718233"/>
                    <a:pt x="2545080" y="685800"/>
                  </a:cubicBezTo>
                  <a:cubicBezTo>
                    <a:pt x="2533354" y="671729"/>
                    <a:pt x="2514600" y="665480"/>
                    <a:pt x="2499360" y="655320"/>
                  </a:cubicBezTo>
                  <a:cubicBezTo>
                    <a:pt x="2494280" y="640080"/>
                    <a:pt x="2493983" y="622280"/>
                    <a:pt x="2484120" y="609600"/>
                  </a:cubicBezTo>
                  <a:cubicBezTo>
                    <a:pt x="2459412" y="577832"/>
                    <a:pt x="2349821" y="469345"/>
                    <a:pt x="2301240" y="457200"/>
                  </a:cubicBezTo>
                  <a:cubicBezTo>
                    <a:pt x="2029356" y="389229"/>
                    <a:pt x="2309148" y="455734"/>
                    <a:pt x="2087880" y="411480"/>
                  </a:cubicBezTo>
                  <a:cubicBezTo>
                    <a:pt x="2067341" y="407372"/>
                    <a:pt x="2047367" y="400784"/>
                    <a:pt x="2026920" y="396240"/>
                  </a:cubicBezTo>
                  <a:cubicBezTo>
                    <a:pt x="2001634" y="390621"/>
                    <a:pt x="1975850" y="387282"/>
                    <a:pt x="1950720" y="381000"/>
                  </a:cubicBezTo>
                  <a:cubicBezTo>
                    <a:pt x="1935135" y="377104"/>
                    <a:pt x="1920682" y="369245"/>
                    <a:pt x="1905000" y="365760"/>
                  </a:cubicBezTo>
                  <a:cubicBezTo>
                    <a:pt x="1862234" y="356256"/>
                    <a:pt x="1746379" y="341357"/>
                    <a:pt x="1706880" y="335280"/>
                  </a:cubicBezTo>
                  <a:cubicBezTo>
                    <a:pt x="1676339" y="330581"/>
                    <a:pt x="1646030" y="324410"/>
                    <a:pt x="1615440" y="320040"/>
                  </a:cubicBezTo>
                  <a:cubicBezTo>
                    <a:pt x="1574895" y="314248"/>
                    <a:pt x="1534117" y="310213"/>
                    <a:pt x="1493520" y="304800"/>
                  </a:cubicBezTo>
                  <a:cubicBezTo>
                    <a:pt x="1276064" y="275806"/>
                    <a:pt x="1506085" y="302809"/>
                    <a:pt x="1249680" y="274320"/>
                  </a:cubicBezTo>
                  <a:cubicBezTo>
                    <a:pt x="1234440" y="269240"/>
                    <a:pt x="1219406" y="263493"/>
                    <a:pt x="1203960" y="259080"/>
                  </a:cubicBezTo>
                  <a:cubicBezTo>
                    <a:pt x="1165600" y="248120"/>
                    <a:pt x="1104512" y="234885"/>
                    <a:pt x="1066800" y="228600"/>
                  </a:cubicBezTo>
                  <a:cubicBezTo>
                    <a:pt x="1031368" y="222695"/>
                    <a:pt x="995343" y="220405"/>
                    <a:pt x="960120" y="213360"/>
                  </a:cubicBezTo>
                  <a:cubicBezTo>
                    <a:pt x="919043" y="205145"/>
                    <a:pt x="838200" y="182880"/>
                    <a:pt x="838200" y="182880"/>
                  </a:cubicBezTo>
                  <a:cubicBezTo>
                    <a:pt x="822960" y="172720"/>
                    <a:pt x="809218" y="159839"/>
                    <a:pt x="792480" y="152400"/>
                  </a:cubicBezTo>
                  <a:cubicBezTo>
                    <a:pt x="763120" y="139351"/>
                    <a:pt x="731520" y="132080"/>
                    <a:pt x="701040" y="121920"/>
                  </a:cubicBezTo>
                  <a:cubicBezTo>
                    <a:pt x="685800" y="116840"/>
                    <a:pt x="669688" y="113864"/>
                    <a:pt x="655320" y="106680"/>
                  </a:cubicBezTo>
                  <a:cubicBezTo>
                    <a:pt x="635000" y="96520"/>
                    <a:pt x="616400" y="81710"/>
                    <a:pt x="594360" y="76200"/>
                  </a:cubicBezTo>
                  <a:cubicBezTo>
                    <a:pt x="455737" y="41544"/>
                    <a:pt x="444794" y="45720"/>
                    <a:pt x="335280" y="45720"/>
                  </a:cubicBezTo>
                </a:path>
              </a:pathLst>
            </a:custGeom>
            <a:solidFill>
              <a:srgbClr val="FF66FF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Bé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nặn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tặng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chú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mèo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cái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gì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?</a:t>
              </a:r>
            </a:p>
          </p:txBody>
        </p:sp>
      </p:grpSp>
      <p:pic>
        <p:nvPicPr>
          <p:cNvPr id="12" name="Tiếng yeah của trẻ con mp3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2690648" y="4131995"/>
            <a:ext cx="609600" cy="609600"/>
          </a:xfrm>
          <a:prstGeom prst="rect">
            <a:avLst/>
          </a:prstGeom>
        </p:spPr>
      </p:pic>
      <p:sp>
        <p:nvSpPr>
          <p:cNvPr id="13" name="Oval Callout 12"/>
          <p:cNvSpPr/>
          <p:nvPr/>
        </p:nvSpPr>
        <p:spPr>
          <a:xfrm>
            <a:off x="5029200" y="5174982"/>
            <a:ext cx="5487046" cy="1659205"/>
          </a:xfrm>
          <a:prstGeom prst="wedgeEllipseCallout">
            <a:avLst>
              <a:gd name="adj1" fmla="val -19831"/>
              <a:gd name="adj2" fmla="val -108333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Thằng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chuột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4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2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550" fill="hold">
                                          <p:stCondLst>
                                            <p:cond delay="5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550" fill="hold">
                                          <p:stCondLst>
                                            <p:cond delay="11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550" fill="hold">
                                          <p:stCondLst>
                                            <p:cond delay="1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550" fill="hold">
                                          <p:stCondLst>
                                            <p:cond delay="2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7.40741E-7 L 0.7309 0.01019 " pathEditMode="relative" rAng="0" ptsTypes="AA">
                                      <p:cBhvr>
                                        <p:cTn id="14" dur="3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545" y="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441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309 0.01019 L 1.64757 0.0213 " pathEditMode="relative" rAng="0" ptsTypes="AA">
                                      <p:cBhvr>
                                        <p:cTn id="27" dur="3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833" y="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13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8" b="9249"/>
          <a:stretch>
            <a:fillRect/>
          </a:stretch>
        </p:blipFill>
        <p:spPr bwMode="auto">
          <a:xfrm>
            <a:off x="0" y="1"/>
            <a:ext cx="124206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V.A – Tiếng Chim Kêu (mp3cut.net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1049000" y="-2133600"/>
            <a:ext cx="609600" cy="609600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-10134600" y="600981"/>
            <a:ext cx="9790471" cy="3686085"/>
            <a:chOff x="-724206" y="642075"/>
            <a:chExt cx="5631486" cy="3686085"/>
          </a:xfrm>
        </p:grpSpPr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5954" b="89967" l="0" r="100000">
                          <a14:foregroundMark x1="45000" y1="19735" x2="48000" y2="2403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724206" y="642075"/>
              <a:ext cx="4940647" cy="36860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" name="Freeform 10"/>
            <p:cNvSpPr/>
            <p:nvPr/>
          </p:nvSpPr>
          <p:spPr>
            <a:xfrm>
              <a:off x="1949442" y="1706880"/>
              <a:ext cx="2957838" cy="2148840"/>
            </a:xfrm>
            <a:custGeom>
              <a:avLst/>
              <a:gdLst>
                <a:gd name="connsiteX0" fmla="*/ 289560 w 2606040"/>
                <a:gd name="connsiteY0" fmla="*/ 0 h 2148840"/>
                <a:gd name="connsiteX1" fmla="*/ 320040 w 2606040"/>
                <a:gd name="connsiteY1" fmla="*/ 76200 h 2148840"/>
                <a:gd name="connsiteX2" fmla="*/ 335280 w 2606040"/>
                <a:gd name="connsiteY2" fmla="*/ 121920 h 2148840"/>
                <a:gd name="connsiteX3" fmla="*/ 320040 w 2606040"/>
                <a:gd name="connsiteY3" fmla="*/ 457200 h 2148840"/>
                <a:gd name="connsiteX4" fmla="*/ 274320 w 2606040"/>
                <a:gd name="connsiteY4" fmla="*/ 624840 h 2148840"/>
                <a:gd name="connsiteX5" fmla="*/ 228600 w 2606040"/>
                <a:gd name="connsiteY5" fmla="*/ 762000 h 2148840"/>
                <a:gd name="connsiteX6" fmla="*/ 213360 w 2606040"/>
                <a:gd name="connsiteY6" fmla="*/ 807720 h 2148840"/>
                <a:gd name="connsiteX7" fmla="*/ 182880 w 2606040"/>
                <a:gd name="connsiteY7" fmla="*/ 853440 h 2148840"/>
                <a:gd name="connsiteX8" fmla="*/ 167640 w 2606040"/>
                <a:gd name="connsiteY8" fmla="*/ 899160 h 2148840"/>
                <a:gd name="connsiteX9" fmla="*/ 121920 w 2606040"/>
                <a:gd name="connsiteY9" fmla="*/ 960120 h 2148840"/>
                <a:gd name="connsiteX10" fmla="*/ 76200 w 2606040"/>
                <a:gd name="connsiteY10" fmla="*/ 1097280 h 2148840"/>
                <a:gd name="connsiteX11" fmla="*/ 60960 w 2606040"/>
                <a:gd name="connsiteY11" fmla="*/ 1143000 h 2148840"/>
                <a:gd name="connsiteX12" fmla="*/ 30480 w 2606040"/>
                <a:gd name="connsiteY12" fmla="*/ 1188720 h 2148840"/>
                <a:gd name="connsiteX13" fmla="*/ 0 w 2606040"/>
                <a:gd name="connsiteY13" fmla="*/ 1310640 h 2148840"/>
                <a:gd name="connsiteX14" fmla="*/ 15240 w 2606040"/>
                <a:gd name="connsiteY14" fmla="*/ 1630680 h 2148840"/>
                <a:gd name="connsiteX15" fmla="*/ 45720 w 2606040"/>
                <a:gd name="connsiteY15" fmla="*/ 1676400 h 2148840"/>
                <a:gd name="connsiteX16" fmla="*/ 91440 w 2606040"/>
                <a:gd name="connsiteY16" fmla="*/ 1767840 h 2148840"/>
                <a:gd name="connsiteX17" fmla="*/ 182880 w 2606040"/>
                <a:gd name="connsiteY17" fmla="*/ 1828800 h 2148840"/>
                <a:gd name="connsiteX18" fmla="*/ 289560 w 2606040"/>
                <a:gd name="connsiteY18" fmla="*/ 1965960 h 2148840"/>
                <a:gd name="connsiteX19" fmla="*/ 335280 w 2606040"/>
                <a:gd name="connsiteY19" fmla="*/ 1981200 h 2148840"/>
                <a:gd name="connsiteX20" fmla="*/ 381000 w 2606040"/>
                <a:gd name="connsiteY20" fmla="*/ 2011680 h 2148840"/>
                <a:gd name="connsiteX21" fmla="*/ 548640 w 2606040"/>
                <a:gd name="connsiteY21" fmla="*/ 2057400 h 2148840"/>
                <a:gd name="connsiteX22" fmla="*/ 777240 w 2606040"/>
                <a:gd name="connsiteY22" fmla="*/ 2103120 h 2148840"/>
                <a:gd name="connsiteX23" fmla="*/ 960120 w 2606040"/>
                <a:gd name="connsiteY23" fmla="*/ 2133600 h 2148840"/>
                <a:gd name="connsiteX24" fmla="*/ 1051560 w 2606040"/>
                <a:gd name="connsiteY24" fmla="*/ 2148840 h 2148840"/>
                <a:gd name="connsiteX25" fmla="*/ 1478280 w 2606040"/>
                <a:gd name="connsiteY25" fmla="*/ 2133600 h 2148840"/>
                <a:gd name="connsiteX26" fmla="*/ 1584960 w 2606040"/>
                <a:gd name="connsiteY26" fmla="*/ 2118360 h 2148840"/>
                <a:gd name="connsiteX27" fmla="*/ 1630680 w 2606040"/>
                <a:gd name="connsiteY27" fmla="*/ 2103120 h 2148840"/>
                <a:gd name="connsiteX28" fmla="*/ 1981200 w 2606040"/>
                <a:gd name="connsiteY28" fmla="*/ 2087880 h 2148840"/>
                <a:gd name="connsiteX29" fmla="*/ 2072640 w 2606040"/>
                <a:gd name="connsiteY29" fmla="*/ 2057400 h 2148840"/>
                <a:gd name="connsiteX30" fmla="*/ 2118360 w 2606040"/>
                <a:gd name="connsiteY30" fmla="*/ 2042160 h 2148840"/>
                <a:gd name="connsiteX31" fmla="*/ 2209800 w 2606040"/>
                <a:gd name="connsiteY31" fmla="*/ 1981200 h 2148840"/>
                <a:gd name="connsiteX32" fmla="*/ 2240280 w 2606040"/>
                <a:gd name="connsiteY32" fmla="*/ 1935480 h 2148840"/>
                <a:gd name="connsiteX33" fmla="*/ 2286000 w 2606040"/>
                <a:gd name="connsiteY33" fmla="*/ 1920240 h 2148840"/>
                <a:gd name="connsiteX34" fmla="*/ 2346960 w 2606040"/>
                <a:gd name="connsiteY34" fmla="*/ 1859280 h 2148840"/>
                <a:gd name="connsiteX35" fmla="*/ 2377440 w 2606040"/>
                <a:gd name="connsiteY35" fmla="*/ 1813560 h 2148840"/>
                <a:gd name="connsiteX36" fmla="*/ 2392680 w 2606040"/>
                <a:gd name="connsiteY36" fmla="*/ 1767840 h 2148840"/>
                <a:gd name="connsiteX37" fmla="*/ 2453640 w 2606040"/>
                <a:gd name="connsiteY37" fmla="*/ 1676400 h 2148840"/>
                <a:gd name="connsiteX38" fmla="*/ 2484120 w 2606040"/>
                <a:gd name="connsiteY38" fmla="*/ 1630680 h 2148840"/>
                <a:gd name="connsiteX39" fmla="*/ 2514600 w 2606040"/>
                <a:gd name="connsiteY39" fmla="*/ 1584960 h 2148840"/>
                <a:gd name="connsiteX40" fmla="*/ 2529840 w 2606040"/>
                <a:gd name="connsiteY40" fmla="*/ 1539240 h 2148840"/>
                <a:gd name="connsiteX41" fmla="*/ 2560320 w 2606040"/>
                <a:gd name="connsiteY41" fmla="*/ 1417320 h 2148840"/>
                <a:gd name="connsiteX42" fmla="*/ 2575560 w 2606040"/>
                <a:gd name="connsiteY42" fmla="*/ 1371600 h 2148840"/>
                <a:gd name="connsiteX43" fmla="*/ 2590800 w 2606040"/>
                <a:gd name="connsiteY43" fmla="*/ 1264920 h 2148840"/>
                <a:gd name="connsiteX44" fmla="*/ 2606040 w 2606040"/>
                <a:gd name="connsiteY44" fmla="*/ 1219200 h 2148840"/>
                <a:gd name="connsiteX45" fmla="*/ 2590800 w 2606040"/>
                <a:gd name="connsiteY45" fmla="*/ 822960 h 2148840"/>
                <a:gd name="connsiteX46" fmla="*/ 2545080 w 2606040"/>
                <a:gd name="connsiteY46" fmla="*/ 685800 h 2148840"/>
                <a:gd name="connsiteX47" fmla="*/ 2499360 w 2606040"/>
                <a:gd name="connsiteY47" fmla="*/ 655320 h 2148840"/>
                <a:gd name="connsiteX48" fmla="*/ 2484120 w 2606040"/>
                <a:gd name="connsiteY48" fmla="*/ 609600 h 2148840"/>
                <a:gd name="connsiteX49" fmla="*/ 2301240 w 2606040"/>
                <a:gd name="connsiteY49" fmla="*/ 457200 h 2148840"/>
                <a:gd name="connsiteX50" fmla="*/ 2087880 w 2606040"/>
                <a:gd name="connsiteY50" fmla="*/ 411480 h 2148840"/>
                <a:gd name="connsiteX51" fmla="*/ 2026920 w 2606040"/>
                <a:gd name="connsiteY51" fmla="*/ 396240 h 2148840"/>
                <a:gd name="connsiteX52" fmla="*/ 1950720 w 2606040"/>
                <a:gd name="connsiteY52" fmla="*/ 381000 h 2148840"/>
                <a:gd name="connsiteX53" fmla="*/ 1905000 w 2606040"/>
                <a:gd name="connsiteY53" fmla="*/ 365760 h 2148840"/>
                <a:gd name="connsiteX54" fmla="*/ 1706880 w 2606040"/>
                <a:gd name="connsiteY54" fmla="*/ 335280 h 2148840"/>
                <a:gd name="connsiteX55" fmla="*/ 1615440 w 2606040"/>
                <a:gd name="connsiteY55" fmla="*/ 320040 h 2148840"/>
                <a:gd name="connsiteX56" fmla="*/ 1493520 w 2606040"/>
                <a:gd name="connsiteY56" fmla="*/ 304800 h 2148840"/>
                <a:gd name="connsiteX57" fmla="*/ 1249680 w 2606040"/>
                <a:gd name="connsiteY57" fmla="*/ 274320 h 2148840"/>
                <a:gd name="connsiteX58" fmla="*/ 1203960 w 2606040"/>
                <a:gd name="connsiteY58" fmla="*/ 259080 h 2148840"/>
                <a:gd name="connsiteX59" fmla="*/ 1066800 w 2606040"/>
                <a:gd name="connsiteY59" fmla="*/ 228600 h 2148840"/>
                <a:gd name="connsiteX60" fmla="*/ 960120 w 2606040"/>
                <a:gd name="connsiteY60" fmla="*/ 213360 h 2148840"/>
                <a:gd name="connsiteX61" fmla="*/ 838200 w 2606040"/>
                <a:gd name="connsiteY61" fmla="*/ 182880 h 2148840"/>
                <a:gd name="connsiteX62" fmla="*/ 792480 w 2606040"/>
                <a:gd name="connsiteY62" fmla="*/ 152400 h 2148840"/>
                <a:gd name="connsiteX63" fmla="*/ 701040 w 2606040"/>
                <a:gd name="connsiteY63" fmla="*/ 121920 h 2148840"/>
                <a:gd name="connsiteX64" fmla="*/ 655320 w 2606040"/>
                <a:gd name="connsiteY64" fmla="*/ 106680 h 2148840"/>
                <a:gd name="connsiteX65" fmla="*/ 594360 w 2606040"/>
                <a:gd name="connsiteY65" fmla="*/ 76200 h 2148840"/>
                <a:gd name="connsiteX66" fmla="*/ 335280 w 2606040"/>
                <a:gd name="connsiteY66" fmla="*/ 45720 h 2148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606040" h="2148840">
                  <a:moveTo>
                    <a:pt x="289560" y="0"/>
                  </a:moveTo>
                  <a:cubicBezTo>
                    <a:pt x="299720" y="25400"/>
                    <a:pt x="310434" y="50585"/>
                    <a:pt x="320040" y="76200"/>
                  </a:cubicBezTo>
                  <a:cubicBezTo>
                    <a:pt x="325681" y="91242"/>
                    <a:pt x="335280" y="105856"/>
                    <a:pt x="335280" y="121920"/>
                  </a:cubicBezTo>
                  <a:cubicBezTo>
                    <a:pt x="335280" y="233795"/>
                    <a:pt x="328304" y="345630"/>
                    <a:pt x="320040" y="457200"/>
                  </a:cubicBezTo>
                  <a:cubicBezTo>
                    <a:pt x="315937" y="512591"/>
                    <a:pt x="291362" y="573713"/>
                    <a:pt x="274320" y="624840"/>
                  </a:cubicBezTo>
                  <a:lnTo>
                    <a:pt x="228600" y="762000"/>
                  </a:lnTo>
                  <a:cubicBezTo>
                    <a:pt x="223520" y="777240"/>
                    <a:pt x="222271" y="794354"/>
                    <a:pt x="213360" y="807720"/>
                  </a:cubicBezTo>
                  <a:cubicBezTo>
                    <a:pt x="203200" y="822960"/>
                    <a:pt x="191071" y="837057"/>
                    <a:pt x="182880" y="853440"/>
                  </a:cubicBezTo>
                  <a:cubicBezTo>
                    <a:pt x="175696" y="867808"/>
                    <a:pt x="175610" y="885212"/>
                    <a:pt x="167640" y="899160"/>
                  </a:cubicBezTo>
                  <a:cubicBezTo>
                    <a:pt x="155038" y="921213"/>
                    <a:pt x="137160" y="939800"/>
                    <a:pt x="121920" y="960120"/>
                  </a:cubicBezTo>
                  <a:lnTo>
                    <a:pt x="76200" y="1097280"/>
                  </a:lnTo>
                  <a:cubicBezTo>
                    <a:pt x="71120" y="1112520"/>
                    <a:pt x="69871" y="1129634"/>
                    <a:pt x="60960" y="1143000"/>
                  </a:cubicBezTo>
                  <a:cubicBezTo>
                    <a:pt x="50800" y="1158240"/>
                    <a:pt x="38671" y="1172337"/>
                    <a:pt x="30480" y="1188720"/>
                  </a:cubicBezTo>
                  <a:cubicBezTo>
                    <a:pt x="14859" y="1219962"/>
                    <a:pt x="5797" y="1281657"/>
                    <a:pt x="0" y="1310640"/>
                  </a:cubicBezTo>
                  <a:cubicBezTo>
                    <a:pt x="5080" y="1417320"/>
                    <a:pt x="1993" y="1524704"/>
                    <a:pt x="15240" y="1630680"/>
                  </a:cubicBezTo>
                  <a:cubicBezTo>
                    <a:pt x="17512" y="1648855"/>
                    <a:pt x="37529" y="1660017"/>
                    <a:pt x="45720" y="1676400"/>
                  </a:cubicBezTo>
                  <a:cubicBezTo>
                    <a:pt x="66254" y="1717468"/>
                    <a:pt x="52617" y="1733870"/>
                    <a:pt x="91440" y="1767840"/>
                  </a:cubicBezTo>
                  <a:cubicBezTo>
                    <a:pt x="119009" y="1791963"/>
                    <a:pt x="182880" y="1828800"/>
                    <a:pt x="182880" y="1828800"/>
                  </a:cubicBezTo>
                  <a:cubicBezTo>
                    <a:pt x="202173" y="1886680"/>
                    <a:pt x="212461" y="1940260"/>
                    <a:pt x="289560" y="1965960"/>
                  </a:cubicBezTo>
                  <a:cubicBezTo>
                    <a:pt x="304800" y="1971040"/>
                    <a:pt x="320912" y="1974016"/>
                    <a:pt x="335280" y="1981200"/>
                  </a:cubicBezTo>
                  <a:cubicBezTo>
                    <a:pt x="351663" y="1989391"/>
                    <a:pt x="364262" y="2004241"/>
                    <a:pt x="381000" y="2011680"/>
                  </a:cubicBezTo>
                  <a:cubicBezTo>
                    <a:pt x="478526" y="2055025"/>
                    <a:pt x="455841" y="2032091"/>
                    <a:pt x="548640" y="2057400"/>
                  </a:cubicBezTo>
                  <a:cubicBezTo>
                    <a:pt x="734376" y="2108055"/>
                    <a:pt x="535620" y="2076273"/>
                    <a:pt x="777240" y="2103120"/>
                  </a:cubicBezTo>
                  <a:cubicBezTo>
                    <a:pt x="872542" y="2134887"/>
                    <a:pt x="789980" y="2110915"/>
                    <a:pt x="960120" y="2133600"/>
                  </a:cubicBezTo>
                  <a:cubicBezTo>
                    <a:pt x="990749" y="2137684"/>
                    <a:pt x="1021080" y="2143760"/>
                    <a:pt x="1051560" y="2148840"/>
                  </a:cubicBezTo>
                  <a:cubicBezTo>
                    <a:pt x="1193800" y="2143760"/>
                    <a:pt x="1336181" y="2141720"/>
                    <a:pt x="1478280" y="2133600"/>
                  </a:cubicBezTo>
                  <a:cubicBezTo>
                    <a:pt x="1514143" y="2131551"/>
                    <a:pt x="1549737" y="2125405"/>
                    <a:pt x="1584960" y="2118360"/>
                  </a:cubicBezTo>
                  <a:cubicBezTo>
                    <a:pt x="1600712" y="2115210"/>
                    <a:pt x="1614663" y="2104352"/>
                    <a:pt x="1630680" y="2103120"/>
                  </a:cubicBezTo>
                  <a:cubicBezTo>
                    <a:pt x="1747286" y="2094150"/>
                    <a:pt x="1864360" y="2092960"/>
                    <a:pt x="1981200" y="2087880"/>
                  </a:cubicBezTo>
                  <a:lnTo>
                    <a:pt x="2072640" y="2057400"/>
                  </a:lnTo>
                  <a:cubicBezTo>
                    <a:pt x="2087880" y="2052320"/>
                    <a:pt x="2104994" y="2051071"/>
                    <a:pt x="2118360" y="2042160"/>
                  </a:cubicBezTo>
                  <a:lnTo>
                    <a:pt x="2209800" y="1981200"/>
                  </a:lnTo>
                  <a:cubicBezTo>
                    <a:pt x="2219960" y="1965960"/>
                    <a:pt x="2225977" y="1946922"/>
                    <a:pt x="2240280" y="1935480"/>
                  </a:cubicBezTo>
                  <a:cubicBezTo>
                    <a:pt x="2252824" y="1925445"/>
                    <a:pt x="2274641" y="1931599"/>
                    <a:pt x="2286000" y="1920240"/>
                  </a:cubicBezTo>
                  <a:cubicBezTo>
                    <a:pt x="2367280" y="1838960"/>
                    <a:pt x="2225040" y="1899920"/>
                    <a:pt x="2346960" y="1859280"/>
                  </a:cubicBezTo>
                  <a:cubicBezTo>
                    <a:pt x="2357120" y="1844040"/>
                    <a:pt x="2369249" y="1829943"/>
                    <a:pt x="2377440" y="1813560"/>
                  </a:cubicBezTo>
                  <a:cubicBezTo>
                    <a:pt x="2384624" y="1799192"/>
                    <a:pt x="2384878" y="1781883"/>
                    <a:pt x="2392680" y="1767840"/>
                  </a:cubicBezTo>
                  <a:cubicBezTo>
                    <a:pt x="2410470" y="1735818"/>
                    <a:pt x="2433320" y="1706880"/>
                    <a:pt x="2453640" y="1676400"/>
                  </a:cubicBezTo>
                  <a:lnTo>
                    <a:pt x="2484120" y="1630680"/>
                  </a:lnTo>
                  <a:cubicBezTo>
                    <a:pt x="2494280" y="1615440"/>
                    <a:pt x="2508808" y="1602336"/>
                    <a:pt x="2514600" y="1584960"/>
                  </a:cubicBezTo>
                  <a:cubicBezTo>
                    <a:pt x="2519680" y="1569720"/>
                    <a:pt x="2525613" y="1554738"/>
                    <a:pt x="2529840" y="1539240"/>
                  </a:cubicBezTo>
                  <a:cubicBezTo>
                    <a:pt x="2540862" y="1498825"/>
                    <a:pt x="2547073" y="1457061"/>
                    <a:pt x="2560320" y="1417320"/>
                  </a:cubicBezTo>
                  <a:lnTo>
                    <a:pt x="2575560" y="1371600"/>
                  </a:lnTo>
                  <a:cubicBezTo>
                    <a:pt x="2580640" y="1336040"/>
                    <a:pt x="2583755" y="1300143"/>
                    <a:pt x="2590800" y="1264920"/>
                  </a:cubicBezTo>
                  <a:cubicBezTo>
                    <a:pt x="2593950" y="1249168"/>
                    <a:pt x="2606040" y="1235264"/>
                    <a:pt x="2606040" y="1219200"/>
                  </a:cubicBezTo>
                  <a:cubicBezTo>
                    <a:pt x="2606040" y="1087022"/>
                    <a:pt x="2599310" y="954863"/>
                    <a:pt x="2590800" y="822960"/>
                  </a:cubicBezTo>
                  <a:cubicBezTo>
                    <a:pt x="2588249" y="783425"/>
                    <a:pt x="2572107" y="718233"/>
                    <a:pt x="2545080" y="685800"/>
                  </a:cubicBezTo>
                  <a:cubicBezTo>
                    <a:pt x="2533354" y="671729"/>
                    <a:pt x="2514600" y="665480"/>
                    <a:pt x="2499360" y="655320"/>
                  </a:cubicBezTo>
                  <a:cubicBezTo>
                    <a:pt x="2494280" y="640080"/>
                    <a:pt x="2493983" y="622280"/>
                    <a:pt x="2484120" y="609600"/>
                  </a:cubicBezTo>
                  <a:cubicBezTo>
                    <a:pt x="2459412" y="577832"/>
                    <a:pt x="2349821" y="469345"/>
                    <a:pt x="2301240" y="457200"/>
                  </a:cubicBezTo>
                  <a:cubicBezTo>
                    <a:pt x="2029356" y="389229"/>
                    <a:pt x="2309148" y="455734"/>
                    <a:pt x="2087880" y="411480"/>
                  </a:cubicBezTo>
                  <a:cubicBezTo>
                    <a:pt x="2067341" y="407372"/>
                    <a:pt x="2047367" y="400784"/>
                    <a:pt x="2026920" y="396240"/>
                  </a:cubicBezTo>
                  <a:cubicBezTo>
                    <a:pt x="2001634" y="390621"/>
                    <a:pt x="1975850" y="387282"/>
                    <a:pt x="1950720" y="381000"/>
                  </a:cubicBezTo>
                  <a:cubicBezTo>
                    <a:pt x="1935135" y="377104"/>
                    <a:pt x="1920682" y="369245"/>
                    <a:pt x="1905000" y="365760"/>
                  </a:cubicBezTo>
                  <a:cubicBezTo>
                    <a:pt x="1862234" y="356256"/>
                    <a:pt x="1746379" y="341357"/>
                    <a:pt x="1706880" y="335280"/>
                  </a:cubicBezTo>
                  <a:cubicBezTo>
                    <a:pt x="1676339" y="330581"/>
                    <a:pt x="1646030" y="324410"/>
                    <a:pt x="1615440" y="320040"/>
                  </a:cubicBezTo>
                  <a:cubicBezTo>
                    <a:pt x="1574895" y="314248"/>
                    <a:pt x="1534117" y="310213"/>
                    <a:pt x="1493520" y="304800"/>
                  </a:cubicBezTo>
                  <a:cubicBezTo>
                    <a:pt x="1276064" y="275806"/>
                    <a:pt x="1506085" y="302809"/>
                    <a:pt x="1249680" y="274320"/>
                  </a:cubicBezTo>
                  <a:cubicBezTo>
                    <a:pt x="1234440" y="269240"/>
                    <a:pt x="1219406" y="263493"/>
                    <a:pt x="1203960" y="259080"/>
                  </a:cubicBezTo>
                  <a:cubicBezTo>
                    <a:pt x="1165600" y="248120"/>
                    <a:pt x="1104512" y="234885"/>
                    <a:pt x="1066800" y="228600"/>
                  </a:cubicBezTo>
                  <a:cubicBezTo>
                    <a:pt x="1031368" y="222695"/>
                    <a:pt x="995343" y="220405"/>
                    <a:pt x="960120" y="213360"/>
                  </a:cubicBezTo>
                  <a:cubicBezTo>
                    <a:pt x="919043" y="205145"/>
                    <a:pt x="838200" y="182880"/>
                    <a:pt x="838200" y="182880"/>
                  </a:cubicBezTo>
                  <a:cubicBezTo>
                    <a:pt x="822960" y="172720"/>
                    <a:pt x="809218" y="159839"/>
                    <a:pt x="792480" y="152400"/>
                  </a:cubicBezTo>
                  <a:cubicBezTo>
                    <a:pt x="763120" y="139351"/>
                    <a:pt x="731520" y="132080"/>
                    <a:pt x="701040" y="121920"/>
                  </a:cubicBezTo>
                  <a:cubicBezTo>
                    <a:pt x="685800" y="116840"/>
                    <a:pt x="669688" y="113864"/>
                    <a:pt x="655320" y="106680"/>
                  </a:cubicBezTo>
                  <a:cubicBezTo>
                    <a:pt x="635000" y="96520"/>
                    <a:pt x="616400" y="81710"/>
                    <a:pt x="594360" y="76200"/>
                  </a:cubicBezTo>
                  <a:cubicBezTo>
                    <a:pt x="455737" y="41544"/>
                    <a:pt x="444794" y="45720"/>
                    <a:pt x="335280" y="45720"/>
                  </a:cubicBezTo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Cảm</a:t>
              </a:r>
              <a:r>
                <a:rPr kumimoji="0" lang="en-US" sz="4000" b="0" i="0" u="none" strike="noStrike" kern="1200" cap="none" spc="0" normalizeH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40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ơn</a:t>
              </a:r>
              <a:r>
                <a:rPr kumimoji="0" lang="en-US" sz="40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các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bạn</a:t>
              </a:r>
              <a:r>
                <a:rPr kumimoji="0" lang="en-US" sz="40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.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pic>
        <p:nvPicPr>
          <p:cNvPr id="12" name="Tiếng yeah của trẻ con mp3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2690648" y="4131995"/>
            <a:ext cx="609600" cy="609600"/>
          </a:xfrm>
          <a:prstGeom prst="rect">
            <a:avLst/>
          </a:prstGeom>
        </p:spPr>
      </p:pic>
      <p:pic>
        <p:nvPicPr>
          <p:cNvPr id="13" name="Picture 12" descr="Káº¿t quáº£ hÃ¬nh áº£nh cho win text gif"/>
          <p:cNvPicPr>
            <a:picLocks noChangeAspect="1" noChangeArrowheads="1" noCrop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4046988" y="1613213"/>
            <a:ext cx="4402824" cy="4402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4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2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550" fill="hold">
                                          <p:stCondLst>
                                            <p:cond delay="5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550" fill="hold">
                                          <p:stCondLst>
                                            <p:cond delay="11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550" fill="hold">
                                          <p:stCondLst>
                                            <p:cond delay="1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550" fill="hold">
                                          <p:stCondLst>
                                            <p:cond delay="2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1.48148E-6 L 0.73086 0.01019 " pathEditMode="relative" rAng="0" ptsTypes="AA">
                                      <p:cBhvr>
                                        <p:cTn id="14" dur="3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549" y="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441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3086 0.01019 L 1.64753 0.0213 " pathEditMode="relative" rAng="0" ptsTypes="AA">
                                      <p:cBhvr>
                                        <p:cTn id="29" dur="3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833" y="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4D5F768A-B94A-4C92-956B-B20901D8F566}"/>
              </a:ext>
            </a:extLst>
          </p:cNvPr>
          <p:cNvSpPr txBox="1"/>
          <p:nvPr/>
        </p:nvSpPr>
        <p:spPr>
          <a:xfrm>
            <a:off x="877365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Tiếng Việt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EB15F7E-FD8A-4A9C-ACD0-F837E70F697C}"/>
              </a:ext>
            </a:extLst>
          </p:cNvPr>
          <p:cNvSpPr txBox="1"/>
          <p:nvPr/>
        </p:nvSpPr>
        <p:spPr>
          <a:xfrm>
            <a:off x="1658280" y="1729243"/>
            <a:ext cx="82054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Bài 25: Đọc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: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Sự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tích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hoa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tỉ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muội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(</a:t>
            </a:r>
            <a:r>
              <a:rPr lang="en-US" altLang="zh-CN" sz="3200" b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tiết  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1 + 2)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40504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10" name="Text Box 5"/>
          <p:cNvSpPr txBox="1"/>
          <p:nvPr/>
        </p:nvSpPr>
        <p:spPr>
          <a:xfrm>
            <a:off x="203200" y="422061"/>
            <a:ext cx="118871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Nói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về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những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việc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anh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chị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thường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làm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cho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em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.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+mn-ea"/>
              <a:cs typeface="Arial-Rounded" panose="020B0500000000000000" pitchFamily="34" charset="0"/>
            </a:endParaRPr>
          </a:p>
        </p:txBody>
      </p:sp>
      <p:sp>
        <p:nvSpPr>
          <p:cNvPr id="11" name="Speech Bubble: Rectangle with Corners Rounded 4">
            <a:extLst>
              <a:ext uri="{FF2B5EF4-FFF2-40B4-BE49-F238E27FC236}">
                <a16:creationId xmlns="" xmlns:a16="http://schemas.microsoft.com/office/drawing/2014/main" id="{BCF9ACDA-62D9-4AD5-9DBB-A8C78BB37488}"/>
              </a:ext>
            </a:extLst>
          </p:cNvPr>
          <p:cNvSpPr/>
          <p:nvPr/>
        </p:nvSpPr>
        <p:spPr>
          <a:xfrm>
            <a:off x="827302" y="1338529"/>
            <a:ext cx="11016343" cy="4728450"/>
          </a:xfrm>
          <a:prstGeom prst="wedgeRoundRectCallout">
            <a:avLst>
              <a:gd name="adj1" fmla="val -20385"/>
              <a:gd name="adj2" fmla="val 50246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just">
              <a:buFontTx/>
              <a:buChar char="-"/>
            </a:pPr>
            <a:r>
              <a:rPr lang="en-US" sz="4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 </a:t>
            </a:r>
            <a:r>
              <a:rPr lang="en-US" sz="4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lang="en-US" sz="4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cùng</a:t>
            </a:r>
            <a:r>
              <a:rPr lang="en-US" sz="4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lang="en-US" sz="4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đồ</a:t>
            </a:r>
            <a:r>
              <a:rPr lang="en-US" sz="4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hàng</a:t>
            </a:r>
            <a:r>
              <a:rPr lang="en-US" sz="4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cùng</a:t>
            </a:r>
            <a:r>
              <a:rPr lang="en-US" sz="4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với</a:t>
            </a:r>
            <a:r>
              <a:rPr lang="en-US" sz="4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4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marL="285750" indent="-285750" algn="just">
              <a:buFontTx/>
              <a:buChar char="-"/>
            </a:pPr>
            <a:r>
              <a:rPr lang="en-US" sz="4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r>
              <a:rPr lang="en-US" sz="4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lang="en-US" sz="4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cùng</a:t>
            </a:r>
            <a:r>
              <a:rPr lang="en-US" sz="4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xem</a:t>
            </a:r>
            <a:r>
              <a:rPr lang="en-US" sz="4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</a:t>
            </a:r>
            <a:r>
              <a:rPr lang="en-US" sz="4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vi </a:t>
            </a:r>
            <a:r>
              <a:rPr lang="en-US" sz="4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với</a:t>
            </a:r>
            <a:r>
              <a:rPr lang="en-US" sz="4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4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4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en-US" sz="4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 </a:t>
            </a:r>
            <a:r>
              <a:rPr lang="en-US" sz="4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lang="en-US" sz="4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đưa</a:t>
            </a:r>
            <a:r>
              <a:rPr lang="en-US" sz="4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4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4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r>
              <a:rPr lang="en-US" sz="4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4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en-US" sz="4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 </a:t>
            </a:r>
            <a:r>
              <a:rPr lang="en-US" sz="4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lang="en-US" sz="4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xúc</a:t>
            </a:r>
            <a:r>
              <a:rPr lang="en-US" sz="4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cơm</a:t>
            </a:r>
            <a:r>
              <a:rPr lang="en-US" sz="4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4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4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ăn</a:t>
            </a:r>
            <a:r>
              <a:rPr lang="en-US" sz="4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4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en-US" sz="4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 </a:t>
            </a:r>
            <a:r>
              <a:rPr lang="en-US" sz="4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lang="en-US" sz="4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chăm</a:t>
            </a:r>
            <a:r>
              <a:rPr lang="en-US" sz="4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4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</a:t>
            </a:r>
            <a:r>
              <a:rPr lang="en-US" sz="4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4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bị</a:t>
            </a:r>
            <a:r>
              <a:rPr lang="en-US" sz="4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ốm</a:t>
            </a:r>
            <a:r>
              <a:rPr lang="en-US" sz="4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marL="285750" indent="-285750" algn="just">
              <a:buFontTx/>
              <a:buChar char="-"/>
            </a:pPr>
            <a:r>
              <a:rPr lang="en-US" sz="4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........................................</a:t>
            </a:r>
            <a:endParaRPr lang="en-US" sz="4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68245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1F1F1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主题​​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5_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649</TotalTime>
  <Words>459</Words>
  <Application>Microsoft Office PowerPoint</Application>
  <PresentationFormat>Custom</PresentationFormat>
  <Paragraphs>151</Paragraphs>
  <Slides>29</Slides>
  <Notes>5</Notes>
  <HiddenSlides>0</HiddenSlides>
  <MMClips>11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29</vt:i4>
      </vt:variant>
    </vt:vector>
  </HeadingPairs>
  <TitlesOfParts>
    <vt:vector size="32" baseType="lpstr">
      <vt:lpstr>1_Office Theme</vt:lpstr>
      <vt:lpstr>2_Office 主题​​</vt:lpstr>
      <vt:lpstr>5_Office Theme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Luyện đọc câu dài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1. Xếp những từ dưới đây vào nhóm thích hợp?</vt:lpstr>
      <vt:lpstr>2. Đặt câu nói về việc chị Nết đã làm cho em Na.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Admin</cp:lastModifiedBy>
  <cp:revision>74</cp:revision>
  <dcterms:created xsi:type="dcterms:W3CDTF">2021-05-27T03:43:25Z</dcterms:created>
  <dcterms:modified xsi:type="dcterms:W3CDTF">2022-12-04T05:56:30Z</dcterms:modified>
</cp:coreProperties>
</file>