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2.wav" ContentType="audio/wav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36" r:id="rId2"/>
    <p:sldMasterId id="2147483748" r:id="rId3"/>
    <p:sldMasterId id="2147483774" r:id="rId4"/>
  </p:sldMasterIdLst>
  <p:notesMasterIdLst>
    <p:notesMasterId r:id="rId33"/>
  </p:notesMasterIdLst>
  <p:sldIdLst>
    <p:sldId id="257" r:id="rId5"/>
    <p:sldId id="500" r:id="rId6"/>
    <p:sldId id="474" r:id="rId7"/>
    <p:sldId id="515" r:id="rId8"/>
    <p:sldId id="501" r:id="rId9"/>
    <p:sldId id="502" r:id="rId10"/>
    <p:sldId id="516" r:id="rId11"/>
    <p:sldId id="520" r:id="rId12"/>
    <p:sldId id="521" r:id="rId13"/>
    <p:sldId id="522" r:id="rId14"/>
    <p:sldId id="523" r:id="rId15"/>
    <p:sldId id="524" r:id="rId16"/>
    <p:sldId id="525" r:id="rId17"/>
    <p:sldId id="527" r:id="rId18"/>
    <p:sldId id="526" r:id="rId19"/>
    <p:sldId id="528" r:id="rId20"/>
    <p:sldId id="529" r:id="rId21"/>
    <p:sldId id="518" r:id="rId22"/>
    <p:sldId id="517" r:id="rId23"/>
    <p:sldId id="530" r:id="rId24"/>
    <p:sldId id="535" r:id="rId25"/>
    <p:sldId id="531" r:id="rId26"/>
    <p:sldId id="532" r:id="rId27"/>
    <p:sldId id="533" r:id="rId28"/>
    <p:sldId id="519" r:id="rId29"/>
    <p:sldId id="534" r:id="rId30"/>
    <p:sldId id="536" r:id="rId31"/>
    <p:sldId id="51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66" d="100"/>
          <a:sy n="66" d="100"/>
        </p:scale>
        <p:origin x="-900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E38CE-1F42-4D44-8E18-86FB23FF9DAE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18E3D-1759-47B0-92C3-BD171F6A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07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998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474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10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13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78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37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2936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81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129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69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869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9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0597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6932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770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300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151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788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9765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313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12/27/2021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16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12/27/2021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240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12/27/2021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649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85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613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603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5965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4342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7569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6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38868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62799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85710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52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4444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29539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82633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340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8635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80783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84965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732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3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67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00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3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05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7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290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5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880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12" Type="http://schemas.microsoft.com/office/2007/relationships/hdphoto" Target="../media/hdphoto7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6" Type="http://schemas.microsoft.com/office/2007/relationships/hdphoto" Target="../media/hdphoto4.wdp"/><Relationship Id="rId11" Type="http://schemas.openxmlformats.org/officeDocument/2006/relationships/image" Target="../media/image34.png"/><Relationship Id="rId5" Type="http://schemas.openxmlformats.org/officeDocument/2006/relationships/image" Target="../media/image31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6" Type="http://schemas.microsoft.com/office/2007/relationships/hdphoto" Target="../media/hdphoto6.wdp"/><Relationship Id="rId11" Type="http://schemas.openxmlformats.org/officeDocument/2006/relationships/image" Target="../media/image35.jpeg"/><Relationship Id="rId5" Type="http://schemas.openxmlformats.org/officeDocument/2006/relationships/image" Target="../media/image33.png"/><Relationship Id="rId10" Type="http://schemas.microsoft.com/office/2007/relationships/hdphoto" Target="../media/hdphoto8.wdp"/><Relationship Id="rId4" Type="http://schemas.microsoft.com/office/2007/relationships/hdphoto" Target="../media/hdphoto3.wdp"/><Relationship Id="rId9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xmlns="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xmlns="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xmlns="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xmlns="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xmlns="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xmlns="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xmlns="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xmlns="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F90713A-6815-4BD0-86DE-AFB7213DCC70}"/>
              </a:ext>
            </a:extLst>
          </p:cNvPr>
          <p:cNvSpPr/>
          <p:nvPr/>
        </p:nvSpPr>
        <p:spPr>
          <a:xfrm>
            <a:off x="1558344" y="895347"/>
            <a:ext cx="931142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108" y="2798616"/>
            <a:ext cx="64770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3040446" y="2018701"/>
            <a:ext cx="8404645" cy="2397294"/>
            <a:chOff x="172324" y="1157225"/>
            <a:chExt cx="2109019" cy="1562298"/>
          </a:xfrm>
        </p:grpSpPr>
        <p:sp>
          <p:nvSpPr>
            <p:cNvPr id="43" name="Hexagon 42"/>
            <p:cNvSpPr/>
            <p:nvPr/>
          </p:nvSpPr>
          <p:spPr>
            <a:xfrm>
              <a:off x="172324" y="1157225"/>
              <a:ext cx="2109019" cy="1389653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14518" y="1335551"/>
              <a:ext cx="2066825" cy="1383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ái</a:t>
              </a: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ngại</a:t>
              </a: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Thương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cảm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phần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lo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lắng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không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đành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lòng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trước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tình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cảnh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khác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0727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280229" y="114300"/>
            <a:ext cx="5805715" cy="4826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90152" y="1365665"/>
            <a:ext cx="12101848" cy="187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khám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bệnh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thừa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gấp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chẳng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lo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đớn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mếu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máo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!”.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ạ!”.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90152" y="532914"/>
            <a:ext cx="12101848" cy="10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bụng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dữ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mời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90152" y="2946395"/>
            <a:ext cx="12101848" cy="256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ngọn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mảnh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xóm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tấm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Lát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thắp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ngập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tràn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6610" y="5337142"/>
            <a:ext cx="12101848" cy="10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11243449" y="3465664"/>
            <a:ext cx="833038" cy="64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90152" y="3906345"/>
            <a:ext cx="730835" cy="64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tây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6550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6" grpId="0"/>
      <p:bldP spid="7" grpId="0"/>
      <p:bldP spid="8" grpId="0"/>
      <p:bldP spid="10" grpId="0"/>
      <p:bldP spid="10" grpId="1"/>
      <p:bldP spid="12" grpId="0"/>
      <p:bldP spid="1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3528240" y="2018701"/>
            <a:ext cx="7916851" cy="2132376"/>
            <a:chOff x="172324" y="1157225"/>
            <a:chExt cx="2109019" cy="1389653"/>
          </a:xfrm>
        </p:grpSpPr>
        <p:sp>
          <p:nvSpPr>
            <p:cNvPr id="43" name="Hexagon 42"/>
            <p:cNvSpPr/>
            <p:nvPr/>
          </p:nvSpPr>
          <p:spPr>
            <a:xfrm>
              <a:off x="172324" y="1157225"/>
              <a:ext cx="2109019" cy="1389653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14518" y="1335551"/>
              <a:ext cx="2066825" cy="1063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sắt</a:t>
              </a: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tây</a:t>
              </a: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Sắt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dát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mỏng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tráng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một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lớp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chống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gỉ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sáng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bóng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189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6A257C6F-E891-45BF-8276-6FCDD8541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315" y="1825625"/>
            <a:ext cx="11713028" cy="11352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hắt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mảnh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tây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tủ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F8E2E460-8BE1-467D-AF1A-40A3C6EB7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endParaRPr lang="en-US" sz="36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5529944" y="1843314"/>
            <a:ext cx="72571" cy="56605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0450313" y="1843313"/>
            <a:ext cx="72571" cy="56605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2586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280229" y="114300"/>
            <a:ext cx="5805715" cy="4826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90152" y="1365665"/>
            <a:ext cx="12101848" cy="187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khám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bệnh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thừa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gấp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chẳng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lo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đớn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mếu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máo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!”.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ạ!”.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90152" y="532914"/>
            <a:ext cx="12101848" cy="10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bụng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dữ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mời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90152" y="2946395"/>
            <a:ext cx="12101848" cy="256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ngọn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mảnh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xóm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tấm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Lát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thắp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ngập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tràn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6610" y="5337142"/>
            <a:ext cx="12101848" cy="10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9">
            <a:extLst>
              <a:ext uri="{FF2B5EF4-FFF2-40B4-BE49-F238E27FC236}">
                <a16:creationId xmlns=""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3786398" y="6254450"/>
            <a:ext cx="410211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đoạn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57445" y="563003"/>
            <a:ext cx="400496" cy="472712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57445" y="1399893"/>
            <a:ext cx="400496" cy="472712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/>
          <p:cNvSpPr/>
          <p:nvPr/>
        </p:nvSpPr>
        <p:spPr>
          <a:xfrm>
            <a:off x="557445" y="3152066"/>
            <a:ext cx="400496" cy="472712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3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557445" y="5392465"/>
            <a:ext cx="400496" cy="472712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629187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6" grpId="0"/>
      <p:bldP spid="7" grpId="0"/>
      <p:bldP spid="8" grpId="0"/>
      <p:bldP spid="14" grpId="0" animBg="1"/>
      <p:bldP spid="14" grpId="1" animBg="1"/>
      <p:bldP spid="15" grpId="0" animBg="1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6"/>
            <a:ext cx="5067286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:a16="http://schemas.microsoft.com/office/drawing/2014/main" xmlns="" id="{C5271F82-8A3C-4998-B4CC-8A81F2BA9CD7}"/>
              </a:ext>
            </a:extLst>
          </p:cNvPr>
          <p:cNvSpPr/>
          <p:nvPr/>
        </p:nvSpPr>
        <p:spPr>
          <a:xfrm>
            <a:off x="5500255" y="883929"/>
            <a:ext cx="4735048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AFDEF80-9E56-4571-BA2D-400CF94D8EBC}"/>
              </a:ext>
            </a:extLst>
          </p:cNvPr>
          <p:cNvSpPr txBox="1"/>
          <p:nvPr/>
        </p:nvSpPr>
        <p:spPr>
          <a:xfrm>
            <a:off x="5223164" y="1628237"/>
            <a:ext cx="5195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LUYỆN ĐỌC NHÓM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4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280229" y="114300"/>
            <a:ext cx="5805715" cy="4826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90152" y="1365665"/>
            <a:ext cx="12101848" cy="187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khám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bệnh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thừa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gấp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chẳng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lo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đớn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mếu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máo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!”.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ạ!”.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90152" y="532914"/>
            <a:ext cx="12101848" cy="10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bụng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dữ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mời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90152" y="2946395"/>
            <a:ext cx="12101848" cy="256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ngọn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mảnh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xóm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tấm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Lát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thắp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ngập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tràn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6610" y="5337142"/>
            <a:ext cx="12101848" cy="10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9">
            <a:extLst>
              <a:ext uri="{FF2B5EF4-FFF2-40B4-BE49-F238E27FC236}">
                <a16:creationId xmlns=""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3786398" y="6254450"/>
            <a:ext cx="410211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Hai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nhóm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bài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57445" y="563003"/>
            <a:ext cx="400496" cy="472712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57445" y="1399893"/>
            <a:ext cx="400496" cy="472712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/>
          <p:cNvSpPr/>
          <p:nvPr/>
        </p:nvSpPr>
        <p:spPr>
          <a:xfrm>
            <a:off x="557445" y="3152066"/>
            <a:ext cx="400496" cy="472712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3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557445" y="5392465"/>
            <a:ext cx="400496" cy="472712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330649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6" grpId="0"/>
      <p:bldP spid="7" grpId="0"/>
      <p:bldP spid="8" grpId="0"/>
      <p:bldP spid="14" grpId="0" animBg="1"/>
      <p:bldP spid="1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280229" y="114300"/>
            <a:ext cx="5805715" cy="4826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90152" y="1365665"/>
            <a:ext cx="12101848" cy="187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khám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bệnh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thừa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gấp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chẳng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lo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đớn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mếu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máo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!”.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ạ!”.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90152" y="532914"/>
            <a:ext cx="12101848" cy="10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bụng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dữ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mời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90152" y="2946395"/>
            <a:ext cx="12101848" cy="256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ngọn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mảnh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xóm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tấm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Lát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thắp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ngập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tràn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6610" y="5337142"/>
            <a:ext cx="12101848" cy="10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9">
            <a:extLst>
              <a:ext uri="{FF2B5EF4-FFF2-40B4-BE49-F238E27FC236}">
                <a16:creationId xmlns=""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3786398" y="6254450"/>
            <a:ext cx="4102115" cy="735696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toàn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bài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823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6" grpId="0"/>
      <p:bldP spid="7" grpId="0"/>
      <p:bldP spid="8" grpId="0"/>
      <p:bldP spid="14" grpId="0" animBg="1"/>
      <p:bldP spid="1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735351" y="155437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04762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90152" y="1534379"/>
            <a:ext cx="12101848" cy="1528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bụng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dữ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dội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mời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0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0152" y="711200"/>
            <a:ext cx="12101848" cy="66765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1. </a:t>
            </a:r>
            <a:r>
              <a:rPr lang="en-US" sz="4000" dirty="0" err="1" smtClean="0"/>
              <a:t>Khi</a:t>
            </a:r>
            <a:r>
              <a:rPr lang="en-US" sz="4000" dirty="0" smtClean="0"/>
              <a:t> </a:t>
            </a:r>
            <a:r>
              <a:rPr lang="en-US" sz="4000" dirty="0" err="1" smtClean="0"/>
              <a:t>thấy</a:t>
            </a:r>
            <a:r>
              <a:rPr lang="en-US" sz="4000" dirty="0" smtClean="0"/>
              <a:t> </a:t>
            </a:r>
            <a:r>
              <a:rPr lang="en-US" sz="4000" dirty="0" err="1" smtClean="0"/>
              <a:t>mẹ</a:t>
            </a:r>
            <a:r>
              <a:rPr lang="en-US" sz="4000" dirty="0" smtClean="0"/>
              <a:t> </a:t>
            </a:r>
            <a:r>
              <a:rPr lang="en-US" sz="4000" dirty="0" err="1" smtClean="0"/>
              <a:t>đau</a:t>
            </a:r>
            <a:r>
              <a:rPr lang="en-US" sz="4000" dirty="0" smtClean="0"/>
              <a:t> </a:t>
            </a:r>
            <a:r>
              <a:rPr lang="en-US" sz="4000" dirty="0" err="1" smtClean="0"/>
              <a:t>bụng</a:t>
            </a:r>
            <a:r>
              <a:rPr lang="en-US" sz="4000" dirty="0" smtClean="0"/>
              <a:t> </a:t>
            </a:r>
            <a:r>
              <a:rPr lang="en-US" sz="4000" dirty="0" err="1" smtClean="0"/>
              <a:t>dữ</a:t>
            </a:r>
            <a:r>
              <a:rPr lang="en-US" sz="4000" dirty="0" smtClean="0"/>
              <a:t> </a:t>
            </a:r>
            <a:r>
              <a:rPr lang="en-US" sz="4000" dirty="0" err="1" smtClean="0"/>
              <a:t>dội</a:t>
            </a:r>
            <a:r>
              <a:rPr lang="en-US" sz="4000" dirty="0" smtClean="0"/>
              <a:t>, Ê-</a:t>
            </a:r>
            <a:r>
              <a:rPr lang="en-US" sz="4000" dirty="0" err="1" smtClean="0"/>
              <a:t>đi</a:t>
            </a:r>
            <a:r>
              <a:rPr lang="en-US" sz="4000" dirty="0" smtClean="0"/>
              <a:t>-</a:t>
            </a:r>
            <a:r>
              <a:rPr lang="en-US" sz="4000" dirty="0" err="1" smtClean="0"/>
              <a:t>xơn</a:t>
            </a:r>
            <a:r>
              <a:rPr lang="en-US" sz="4000" dirty="0" smtClean="0"/>
              <a:t> </a:t>
            </a:r>
            <a:r>
              <a:rPr lang="en-US" sz="4000" dirty="0" err="1" smtClean="0"/>
              <a:t>đã</a:t>
            </a:r>
            <a:r>
              <a:rPr lang="en-US" sz="4000" dirty="0" smtClean="0"/>
              <a:t> </a:t>
            </a:r>
            <a:r>
              <a:rPr lang="en-US" sz="4000" dirty="0" err="1" smtClean="0"/>
              <a:t>làm</a:t>
            </a:r>
            <a:r>
              <a:rPr lang="en-US" sz="4000" dirty="0" smtClean="0"/>
              <a:t> </a:t>
            </a:r>
            <a:r>
              <a:rPr lang="en-US" sz="4000" dirty="0" err="1" smtClean="0"/>
              <a:t>gì</a:t>
            </a:r>
            <a:r>
              <a:rPr lang="en-US" sz="4000" dirty="0" smtClean="0"/>
              <a:t>?</a:t>
            </a:r>
            <a:endParaRPr lang="en-US" sz="40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30512" y="2796343"/>
            <a:ext cx="36430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90152" y="711200"/>
            <a:ext cx="12101848" cy="66765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Khi</a:t>
            </a:r>
            <a:r>
              <a:rPr lang="en-US" sz="4000" dirty="0" smtClean="0"/>
              <a:t> </a:t>
            </a:r>
            <a:r>
              <a:rPr lang="en-US" sz="4000" dirty="0" err="1" smtClean="0"/>
              <a:t>thấy</a:t>
            </a:r>
            <a:r>
              <a:rPr lang="en-US" sz="4000" dirty="0" smtClean="0"/>
              <a:t> </a:t>
            </a:r>
            <a:r>
              <a:rPr lang="en-US" sz="4000" dirty="0" err="1" smtClean="0"/>
              <a:t>có</a:t>
            </a:r>
            <a:r>
              <a:rPr lang="en-US" sz="4000" dirty="0" smtClean="0"/>
              <a:t> </a:t>
            </a:r>
            <a:r>
              <a:rPr lang="en-US" sz="4000" dirty="0" err="1" smtClean="0"/>
              <a:t>người</a:t>
            </a:r>
            <a:r>
              <a:rPr lang="en-US" sz="4000" dirty="0" smtClean="0"/>
              <a:t> </a:t>
            </a:r>
            <a:r>
              <a:rPr lang="en-US" sz="4000" dirty="0" err="1" smtClean="0"/>
              <a:t>đau</a:t>
            </a:r>
            <a:r>
              <a:rPr lang="en-US" sz="4000" dirty="0" smtClean="0"/>
              <a:t> </a:t>
            </a:r>
            <a:r>
              <a:rPr lang="en-US" sz="4000" dirty="0" err="1" smtClean="0"/>
              <a:t>ốm</a:t>
            </a:r>
            <a:r>
              <a:rPr lang="en-US" sz="4000" dirty="0" smtClean="0"/>
              <a:t> </a:t>
            </a:r>
            <a:r>
              <a:rPr lang="en-US" sz="4000" dirty="0" err="1" smtClean="0"/>
              <a:t>bất</a:t>
            </a:r>
            <a:r>
              <a:rPr lang="en-US" sz="4000" dirty="0" smtClean="0"/>
              <a:t> </a:t>
            </a:r>
            <a:r>
              <a:rPr lang="en-US" sz="4000" dirty="0" err="1" smtClean="0"/>
              <a:t>thường</a:t>
            </a:r>
            <a:r>
              <a:rPr lang="en-US" sz="4000" dirty="0" smtClean="0"/>
              <a:t>, con </a:t>
            </a:r>
            <a:r>
              <a:rPr lang="en-US" sz="4000" dirty="0" err="1" smtClean="0"/>
              <a:t>phải</a:t>
            </a:r>
            <a:r>
              <a:rPr lang="en-US" sz="4000" dirty="0" smtClean="0"/>
              <a:t> </a:t>
            </a:r>
            <a:r>
              <a:rPr lang="en-US" sz="4000" dirty="0" err="1" smtClean="0"/>
              <a:t>làm</a:t>
            </a:r>
            <a:r>
              <a:rPr lang="en-US" sz="4000" dirty="0" smtClean="0"/>
              <a:t> </a:t>
            </a:r>
            <a:r>
              <a:rPr lang="en-US" sz="4000" dirty="0" err="1" smtClean="0"/>
              <a:t>gì</a:t>
            </a:r>
            <a:r>
              <a:rPr lang="en-US" sz="4000" dirty="0" smtClean="0"/>
              <a:t>?</a:t>
            </a:r>
            <a:endParaRPr lang="en-US" sz="4000" dirty="0"/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1844840" y="1704265"/>
            <a:ext cx="9882695" cy="764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1815812" y="2459011"/>
            <a:ext cx="9882695" cy="764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điện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thoại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... 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6151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4" grpId="0" animBg="1"/>
      <p:bldP spid="4" grpId="1" animBg="1"/>
      <p:bldP spid="10" grpId="0" animBg="1"/>
      <p:bldP spid="12" grpId="0"/>
      <p:bldP spid="12" grpId="1"/>
      <p:bldP spid="14" grpId="0"/>
      <p:bldP spid="1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27</a:t>
            </a: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 Việt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70743" y="1729243"/>
            <a:ext cx="7503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Ánh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yêu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thương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1630019"/>
            <a:ext cx="165828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S/130 + 131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154476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88682" y="1259130"/>
            <a:ext cx="12101848" cy="383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Ê-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ngọn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hắt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mảnh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tây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tủ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rạng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vội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xóm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tấm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Lát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thắp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ngập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tràn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0152" y="508004"/>
            <a:ext cx="12101848" cy="66765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2. </a:t>
            </a:r>
            <a:r>
              <a:rPr lang="en-US" sz="3600" dirty="0" smtClean="0"/>
              <a:t>Ê-</a:t>
            </a:r>
            <a:r>
              <a:rPr lang="en-US" sz="3600" dirty="0" err="1" smtClean="0"/>
              <a:t>đi</a:t>
            </a:r>
            <a:r>
              <a:rPr lang="en-US" sz="3600" dirty="0" smtClean="0"/>
              <a:t>-</a:t>
            </a:r>
            <a:r>
              <a:rPr lang="en-US" sz="3600" dirty="0" err="1" smtClean="0"/>
              <a:t>xơn</a:t>
            </a:r>
            <a:r>
              <a:rPr lang="en-US" sz="3600" dirty="0" smtClean="0"/>
              <a:t> </a:t>
            </a:r>
            <a:r>
              <a:rPr lang="en-US" sz="3600" dirty="0" err="1" smtClean="0"/>
              <a:t>đã</a:t>
            </a:r>
            <a:r>
              <a:rPr lang="en-US" sz="3600" dirty="0" smtClean="0"/>
              <a:t> </a:t>
            </a:r>
            <a:r>
              <a:rPr lang="en-US" sz="3600" dirty="0" err="1" smtClean="0"/>
              <a:t>làm</a:t>
            </a:r>
            <a:r>
              <a:rPr lang="en-US" sz="3600" dirty="0" smtClean="0"/>
              <a:t> </a:t>
            </a:r>
            <a:r>
              <a:rPr lang="en-US" sz="3600" dirty="0" err="1" smtClean="0"/>
              <a:t>cách</a:t>
            </a:r>
            <a:r>
              <a:rPr lang="en-US" sz="3600" dirty="0" smtClean="0"/>
              <a:t> </a:t>
            </a:r>
            <a:r>
              <a:rPr lang="en-US" sz="3600" dirty="0" err="1" smtClean="0"/>
              <a:t>nào</a:t>
            </a:r>
            <a:r>
              <a:rPr lang="en-US" sz="3600" dirty="0" smtClean="0"/>
              <a:t> </a:t>
            </a:r>
            <a:r>
              <a:rPr lang="en-US" sz="3600" dirty="0" err="1" smtClean="0"/>
              <a:t>để</a:t>
            </a:r>
            <a:r>
              <a:rPr lang="en-US" sz="3600" dirty="0" smtClean="0"/>
              <a:t> </a:t>
            </a:r>
            <a:r>
              <a:rPr lang="en-US" sz="3600" dirty="0" err="1" smtClean="0"/>
              <a:t>mẹ</a:t>
            </a:r>
            <a:r>
              <a:rPr lang="en-US" sz="3600" dirty="0" smtClean="0"/>
              <a:t> </a:t>
            </a:r>
            <a:r>
              <a:rPr lang="en-US" sz="3600" dirty="0" err="1" smtClean="0"/>
              <a:t>được</a:t>
            </a:r>
            <a:r>
              <a:rPr lang="en-US" sz="3600" dirty="0" smtClean="0"/>
              <a:t> </a:t>
            </a:r>
            <a:r>
              <a:rPr lang="en-US" sz="3600" dirty="0" err="1" smtClean="0"/>
              <a:t>phẫu</a:t>
            </a:r>
            <a:r>
              <a:rPr lang="en-US" sz="3600" dirty="0" smtClean="0"/>
              <a:t> </a:t>
            </a:r>
            <a:r>
              <a:rPr lang="en-US" sz="3600" dirty="0" err="1" smtClean="0"/>
              <a:t>thuật</a:t>
            </a:r>
            <a:r>
              <a:rPr lang="en-US" sz="3600" dirty="0" smtClean="0"/>
              <a:t> </a:t>
            </a:r>
            <a:r>
              <a:rPr lang="en-US" sz="3600" dirty="0" err="1" smtClean="0"/>
              <a:t>kịp</a:t>
            </a:r>
            <a:r>
              <a:rPr lang="en-US" sz="3600" dirty="0" smtClean="0"/>
              <a:t> </a:t>
            </a:r>
            <a:r>
              <a:rPr lang="en-US" sz="3600" dirty="0" err="1" smtClean="0"/>
              <a:t>thời</a:t>
            </a:r>
            <a:r>
              <a:rPr lang="en-US" sz="3600" dirty="0" smtClean="0"/>
              <a:t>? </a:t>
            </a:r>
            <a:endParaRPr lang="en-US" sz="3600" dirty="0"/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188682" y="4998962"/>
            <a:ext cx="11942191" cy="1372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Ê-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đủ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thắp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tất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nến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33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5" grpId="0"/>
      <p:bldP spid="15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6" y="219110"/>
            <a:ext cx="11611428" cy="6805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7351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542" y="740224"/>
            <a:ext cx="12101848" cy="14659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rgbClr val="FF0000"/>
                </a:solidFill>
              </a:rPr>
              <a:t>3.</a:t>
            </a:r>
            <a:r>
              <a:rPr lang="en-US" sz="4000" dirty="0" smtClean="0"/>
              <a:t> </a:t>
            </a:r>
            <a:r>
              <a:rPr lang="en-US" sz="4000" dirty="0" err="1" smtClean="0"/>
              <a:t>Những</a:t>
            </a:r>
            <a:r>
              <a:rPr lang="en-US" sz="4000" dirty="0" smtClean="0"/>
              <a:t> </a:t>
            </a:r>
            <a:r>
              <a:rPr lang="en-US" sz="4000" dirty="0" err="1" smtClean="0"/>
              <a:t>việc</a:t>
            </a:r>
            <a:r>
              <a:rPr lang="en-US" sz="4000" dirty="0" smtClean="0"/>
              <a:t> </a:t>
            </a:r>
            <a:r>
              <a:rPr lang="en-US" sz="4000" dirty="0" err="1" smtClean="0"/>
              <a:t>làm</a:t>
            </a:r>
            <a:r>
              <a:rPr lang="en-US" sz="4000" dirty="0" smtClean="0"/>
              <a:t> </a:t>
            </a:r>
            <a:r>
              <a:rPr lang="en-US" sz="4000" dirty="0" err="1" smtClean="0"/>
              <a:t>của</a:t>
            </a:r>
            <a:r>
              <a:rPr lang="en-US" sz="4000" dirty="0" smtClean="0"/>
              <a:t> Ê-</a:t>
            </a:r>
            <a:r>
              <a:rPr lang="en-US" sz="4000" dirty="0" err="1" smtClean="0"/>
              <a:t>đi</a:t>
            </a:r>
            <a:r>
              <a:rPr lang="en-US" sz="4000" dirty="0" smtClean="0"/>
              <a:t>-</a:t>
            </a:r>
            <a:r>
              <a:rPr lang="en-US" sz="4000" dirty="0" err="1" smtClean="0"/>
              <a:t>xơn</a:t>
            </a:r>
            <a:r>
              <a:rPr lang="en-US" sz="4000" dirty="0" smtClean="0"/>
              <a:t> </a:t>
            </a:r>
            <a:r>
              <a:rPr lang="en-US" sz="4000" dirty="0" err="1" smtClean="0"/>
              <a:t>cho</a:t>
            </a:r>
            <a:r>
              <a:rPr lang="en-US" sz="4000" dirty="0" smtClean="0"/>
              <a:t> </a:t>
            </a:r>
            <a:r>
              <a:rPr lang="en-US" sz="4000" dirty="0" err="1" smtClean="0"/>
              <a:t>thấy</a:t>
            </a:r>
            <a:r>
              <a:rPr lang="en-US" sz="4000" dirty="0" smtClean="0"/>
              <a:t> </a:t>
            </a:r>
            <a:r>
              <a:rPr lang="en-US" sz="4000" dirty="0" err="1" smtClean="0"/>
              <a:t>tình</a:t>
            </a:r>
            <a:r>
              <a:rPr lang="en-US" sz="4000" dirty="0" smtClean="0"/>
              <a:t> </a:t>
            </a:r>
            <a:r>
              <a:rPr lang="en-US" sz="4000" dirty="0" err="1" smtClean="0"/>
              <a:t>cảm</a:t>
            </a:r>
            <a:r>
              <a:rPr lang="en-US" sz="4000" dirty="0" smtClean="0"/>
              <a:t> </a:t>
            </a:r>
            <a:r>
              <a:rPr lang="en-US" sz="4000" dirty="0" err="1" smtClean="0"/>
              <a:t>của</a:t>
            </a:r>
            <a:r>
              <a:rPr lang="en-US" sz="4000" dirty="0" smtClean="0"/>
              <a:t> </a:t>
            </a:r>
            <a:r>
              <a:rPr lang="en-US" sz="4000" dirty="0" err="1" smtClean="0"/>
              <a:t>cậu</a:t>
            </a:r>
            <a:r>
              <a:rPr lang="en-US" sz="4000" dirty="0" smtClean="0"/>
              <a:t> </a:t>
            </a:r>
            <a:r>
              <a:rPr lang="en-US" sz="4000" dirty="0" err="1" smtClean="0"/>
              <a:t>dành</a:t>
            </a:r>
            <a:r>
              <a:rPr lang="en-US" sz="4000" dirty="0" smtClean="0"/>
              <a:t> </a:t>
            </a:r>
            <a:r>
              <a:rPr lang="en-US" sz="4000" dirty="0" err="1" smtClean="0"/>
              <a:t>cho</a:t>
            </a:r>
            <a:r>
              <a:rPr lang="en-US" sz="4000" dirty="0" smtClean="0"/>
              <a:t>  </a:t>
            </a:r>
            <a:r>
              <a:rPr lang="en-US" sz="4000" dirty="0" err="1" smtClean="0"/>
              <a:t>mẹ</a:t>
            </a:r>
            <a:r>
              <a:rPr lang="en-US" sz="4000" dirty="0" smtClean="0"/>
              <a:t> </a:t>
            </a:r>
            <a:r>
              <a:rPr lang="en-US" sz="4000" dirty="0" err="1" smtClean="0"/>
              <a:t>như</a:t>
            </a:r>
            <a:r>
              <a:rPr lang="en-US" sz="4000" dirty="0" smtClean="0"/>
              <a:t> </a:t>
            </a:r>
            <a:r>
              <a:rPr lang="en-US" sz="4000" dirty="0" err="1" smtClean="0"/>
              <a:t>thế</a:t>
            </a:r>
            <a:r>
              <a:rPr lang="en-US" sz="4000" dirty="0" smtClean="0"/>
              <a:t> </a:t>
            </a:r>
            <a:r>
              <a:rPr lang="en-US" sz="4000" dirty="0" err="1" smtClean="0"/>
              <a:t>nào</a:t>
            </a:r>
            <a:r>
              <a:rPr lang="en-US" sz="4000" dirty="0" smtClean="0"/>
              <a:t>?</a:t>
            </a:r>
            <a:endParaRPr lang="en-US" sz="4000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1815812" y="2459011"/>
            <a:ext cx="9882695" cy="764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Ê-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815811" y="3271777"/>
            <a:ext cx="9882695" cy="764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Ê-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hiếu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2358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4" grpId="1"/>
      <p:bldP spid="11" grpId="0"/>
      <p:bldP spid="11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152" y="1476849"/>
            <a:ext cx="12101848" cy="10354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4</a:t>
            </a:r>
            <a:r>
              <a:rPr lang="en-US" sz="3600" dirty="0" smtClean="0">
                <a:solidFill>
                  <a:srgbClr val="FF0000"/>
                </a:solidFill>
              </a:rPr>
              <a:t>.</a:t>
            </a:r>
            <a:r>
              <a:rPr lang="en-US" sz="3600" dirty="0" smtClean="0"/>
              <a:t> </a:t>
            </a:r>
            <a:r>
              <a:rPr lang="en-US" sz="3600" dirty="0" err="1" smtClean="0"/>
              <a:t>Trong</a:t>
            </a:r>
            <a:r>
              <a:rPr lang="en-US" sz="3600" dirty="0" smtClean="0"/>
              <a:t> </a:t>
            </a:r>
            <a:r>
              <a:rPr lang="en-US" sz="3600" dirty="0" err="1" smtClean="0"/>
              <a:t>câu</a:t>
            </a:r>
            <a:r>
              <a:rPr lang="en-US" sz="3600" dirty="0" smtClean="0"/>
              <a:t> </a:t>
            </a:r>
            <a:r>
              <a:rPr lang="en-US" sz="3600" dirty="0" err="1" smtClean="0"/>
              <a:t>chuyện</a:t>
            </a:r>
            <a:r>
              <a:rPr lang="en-US" sz="3600" dirty="0" smtClean="0"/>
              <a:t> </a:t>
            </a:r>
            <a:r>
              <a:rPr lang="en-US" sz="3600" dirty="0" err="1" smtClean="0"/>
              <a:t>trên</a:t>
            </a:r>
            <a:r>
              <a:rPr lang="en-US" sz="3600" dirty="0" smtClean="0"/>
              <a:t>, </a:t>
            </a:r>
            <a:r>
              <a:rPr lang="en-US" sz="3600" dirty="0" err="1" smtClean="0"/>
              <a:t>em</a:t>
            </a:r>
            <a:r>
              <a:rPr lang="en-US" sz="3600" dirty="0" smtClean="0"/>
              <a:t> </a:t>
            </a:r>
            <a:r>
              <a:rPr lang="en-US" sz="3600" dirty="0" err="1" smtClean="0"/>
              <a:t>thích</a:t>
            </a:r>
            <a:r>
              <a:rPr lang="en-US" sz="3600" dirty="0" smtClean="0"/>
              <a:t> </a:t>
            </a:r>
            <a:r>
              <a:rPr lang="en-US" sz="3600" dirty="0" err="1" smtClean="0"/>
              <a:t>nhân</a:t>
            </a:r>
            <a:r>
              <a:rPr lang="en-US" sz="3600" dirty="0" smtClean="0"/>
              <a:t> </a:t>
            </a:r>
            <a:r>
              <a:rPr lang="en-US" sz="3600" dirty="0" err="1" smtClean="0"/>
              <a:t>vật</a:t>
            </a:r>
            <a:r>
              <a:rPr lang="en-US" sz="3600" dirty="0" smtClean="0"/>
              <a:t> </a:t>
            </a:r>
            <a:r>
              <a:rPr lang="en-US" sz="3600" dirty="0" err="1" smtClean="0"/>
              <a:t>nào</a:t>
            </a:r>
            <a:r>
              <a:rPr lang="en-US" sz="3600" dirty="0" smtClean="0"/>
              <a:t> </a:t>
            </a:r>
            <a:r>
              <a:rPr lang="en-US" sz="3600" dirty="0" err="1" smtClean="0"/>
              <a:t>nhất</a:t>
            </a:r>
            <a:r>
              <a:rPr lang="en-US" sz="3600" dirty="0" smtClean="0"/>
              <a:t>? </a:t>
            </a:r>
            <a:r>
              <a:rPr lang="en-US" sz="3600" dirty="0" err="1" smtClean="0"/>
              <a:t>Vì</a:t>
            </a:r>
            <a:r>
              <a:rPr lang="en-US" sz="3600" dirty="0" smtClean="0"/>
              <a:t> </a:t>
            </a:r>
            <a:r>
              <a:rPr lang="en-US" sz="3600" dirty="0" err="1" smtClean="0"/>
              <a:t>sao</a:t>
            </a:r>
            <a:r>
              <a:rPr lang="en-US" sz="3600" dirty="0" smtClean="0"/>
              <a:t>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05324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280229" y="114300"/>
            <a:ext cx="5805715" cy="4826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90152" y="1365665"/>
            <a:ext cx="12101848" cy="187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khám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bệnh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thừa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gấp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chẳng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lo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đớn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mếu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máo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!”.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ạ!”.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90152" y="532914"/>
            <a:ext cx="12101848" cy="10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bụng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dữ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mời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90152" y="2946395"/>
            <a:ext cx="12101848" cy="256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ngọn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mảnh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xóm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tấm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Lát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thắp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ngập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tràn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6610" y="5337142"/>
            <a:ext cx="12101848" cy="10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9">
            <a:extLst>
              <a:ext uri="{FF2B5EF4-FFF2-40B4-BE49-F238E27FC236}">
                <a16:creationId xmlns=""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3786398" y="6254450"/>
            <a:ext cx="4102115" cy="735696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lại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bài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6285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6" grpId="0"/>
      <p:bldP spid="7" grpId="0"/>
      <p:bldP spid="8" grpId="0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1996187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280229" y="85272"/>
            <a:ext cx="5805715" cy="4826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90152" y="1293095"/>
            <a:ext cx="12101848" cy="187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khám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bệnh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thừa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gấp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chẳng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lo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đớn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mếu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máo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!”.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ạ!”.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90152" y="474858"/>
            <a:ext cx="12101848" cy="10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bụng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dữ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mời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90152" y="2888339"/>
            <a:ext cx="12101848" cy="256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ngọn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mảnh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xóm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tấm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Lát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thắp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ngập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tràn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6610" y="5235544"/>
            <a:ext cx="12101848" cy="10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152" y="6183088"/>
            <a:ext cx="12101848" cy="7705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1.</a:t>
            </a:r>
            <a:r>
              <a:rPr lang="en-US" sz="3200" dirty="0" smtClean="0"/>
              <a:t> </a:t>
            </a:r>
            <a:r>
              <a:rPr lang="en-US" sz="3200" dirty="0" err="1" smtClean="0"/>
              <a:t>Những</a:t>
            </a:r>
            <a:r>
              <a:rPr lang="en-US" sz="3200" dirty="0" smtClean="0"/>
              <a:t> chi </a:t>
            </a:r>
            <a:r>
              <a:rPr lang="en-US" sz="3200" dirty="0" err="1" smtClean="0"/>
              <a:t>tiết</a:t>
            </a:r>
            <a:r>
              <a:rPr lang="en-US" sz="3200" dirty="0" smtClean="0"/>
              <a:t> </a:t>
            </a:r>
            <a:r>
              <a:rPr lang="en-US" sz="3200" dirty="0" err="1" smtClean="0"/>
              <a:t>nào</a:t>
            </a:r>
            <a:r>
              <a:rPr lang="en-US" sz="3200" dirty="0" smtClean="0"/>
              <a:t> </a:t>
            </a:r>
            <a:r>
              <a:rPr lang="en-US" sz="3200" dirty="0" err="1" smtClean="0"/>
              <a:t>cho</a:t>
            </a:r>
            <a:r>
              <a:rPr lang="en-US" sz="3200" dirty="0" smtClean="0"/>
              <a:t> </a:t>
            </a:r>
            <a:r>
              <a:rPr lang="en-US" sz="3200" dirty="0" err="1" smtClean="0"/>
              <a:t>thấy</a:t>
            </a:r>
            <a:r>
              <a:rPr lang="en-US" sz="3200" dirty="0" smtClean="0"/>
              <a:t> Ê-</a:t>
            </a:r>
            <a:r>
              <a:rPr lang="en-US" sz="3200" dirty="0" err="1" smtClean="0"/>
              <a:t>đi</a:t>
            </a:r>
            <a:r>
              <a:rPr lang="en-US" sz="3200" dirty="0" smtClean="0"/>
              <a:t>-</a:t>
            </a:r>
            <a:r>
              <a:rPr lang="en-US" sz="3200" dirty="0" err="1" smtClean="0"/>
              <a:t>xơn</a:t>
            </a:r>
            <a:r>
              <a:rPr lang="en-US" sz="3200" dirty="0" smtClean="0"/>
              <a:t> </a:t>
            </a:r>
            <a:r>
              <a:rPr lang="en-US" sz="3200" dirty="0" err="1" smtClean="0"/>
              <a:t>rất</a:t>
            </a:r>
            <a:r>
              <a:rPr lang="en-US" sz="3200" dirty="0" smtClean="0"/>
              <a:t> lo </a:t>
            </a:r>
            <a:r>
              <a:rPr lang="en-US" sz="3200" dirty="0" err="1" smtClean="0"/>
              <a:t>cho</a:t>
            </a:r>
            <a:r>
              <a:rPr lang="en-US" sz="3200" dirty="0" smtClean="0"/>
              <a:t> </a:t>
            </a:r>
            <a:r>
              <a:rPr lang="en-US" sz="3200" dirty="0" err="1" smtClean="0"/>
              <a:t>sức</a:t>
            </a:r>
            <a:r>
              <a:rPr lang="en-US" sz="3200" dirty="0" smtClean="0"/>
              <a:t> </a:t>
            </a:r>
            <a:r>
              <a:rPr lang="en-US" sz="3200" dirty="0" err="1" smtClean="0"/>
              <a:t>khoẻ</a:t>
            </a:r>
            <a:r>
              <a:rPr lang="en-US" sz="3200" dirty="0" smtClean="0"/>
              <a:t> </a:t>
            </a:r>
            <a:r>
              <a:rPr lang="en-US" sz="3200" dirty="0" err="1" smtClean="0"/>
              <a:t>của</a:t>
            </a:r>
            <a:r>
              <a:rPr lang="en-US" sz="3200" dirty="0" smtClean="0"/>
              <a:t> </a:t>
            </a:r>
            <a:r>
              <a:rPr lang="en-US" sz="3200" dirty="0" err="1" smtClean="0"/>
              <a:t>mẹ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9869713" y="977658"/>
            <a:ext cx="17852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106055" y="2632287"/>
            <a:ext cx="10384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011883" y="2632287"/>
            <a:ext cx="15240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9869713" y="2622974"/>
            <a:ext cx="21481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03199" y="3072914"/>
            <a:ext cx="4644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573531" y="3499352"/>
            <a:ext cx="25965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165816" y="4355695"/>
            <a:ext cx="36342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03199" y="4785600"/>
            <a:ext cx="6821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1831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6" grpId="0"/>
      <p:bldP spid="7" grpId="0"/>
      <p:bldP spid="8" grpId="0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88682" y="1099475"/>
            <a:ext cx="5486404" cy="4865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ngọn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mảnh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xóm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tấm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Lát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thắp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ngập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tràn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57940" y="246763"/>
            <a:ext cx="9881162" cy="66765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2. </a:t>
            </a:r>
            <a:r>
              <a:rPr lang="en-US" sz="3600" dirty="0" err="1" smtClean="0"/>
              <a:t>Tìm</a:t>
            </a:r>
            <a:r>
              <a:rPr lang="en-US" sz="3600" dirty="0" smtClean="0"/>
              <a:t> </a:t>
            </a:r>
            <a:r>
              <a:rPr lang="en-US" sz="3600" dirty="0" err="1" smtClean="0"/>
              <a:t>câu</a:t>
            </a:r>
            <a:r>
              <a:rPr lang="en-US" sz="3600" dirty="0" smtClean="0"/>
              <a:t> </a:t>
            </a:r>
            <a:r>
              <a:rPr lang="en-US" sz="3600" dirty="0" err="1" smtClean="0"/>
              <a:t>văn</a:t>
            </a:r>
            <a:r>
              <a:rPr lang="en-US" sz="3600" dirty="0" smtClean="0"/>
              <a:t> </a:t>
            </a:r>
            <a:r>
              <a:rPr lang="en-US" sz="3600" dirty="0" err="1" smtClean="0"/>
              <a:t>trong</a:t>
            </a:r>
            <a:r>
              <a:rPr lang="en-US" sz="3600" dirty="0" smtClean="0"/>
              <a:t> </a:t>
            </a:r>
            <a:r>
              <a:rPr lang="en-US" sz="3600" dirty="0" err="1" smtClean="0"/>
              <a:t>bài</a:t>
            </a:r>
            <a:r>
              <a:rPr lang="en-US" sz="3600" dirty="0" smtClean="0"/>
              <a:t> </a:t>
            </a:r>
            <a:r>
              <a:rPr lang="en-US" sz="3600" dirty="0" err="1" smtClean="0"/>
              <a:t>phù</a:t>
            </a:r>
            <a:r>
              <a:rPr lang="en-US" sz="3600" dirty="0" smtClean="0"/>
              <a:t> </a:t>
            </a:r>
            <a:r>
              <a:rPr lang="en-US" sz="3600" dirty="0" err="1" smtClean="0"/>
              <a:t>hợp</a:t>
            </a:r>
            <a:r>
              <a:rPr lang="en-US" sz="3600" dirty="0" smtClean="0"/>
              <a:t> </a:t>
            </a:r>
            <a:r>
              <a:rPr lang="en-US" sz="3600" dirty="0" err="1" smtClean="0"/>
              <a:t>với</a:t>
            </a:r>
            <a:r>
              <a:rPr lang="en-US" sz="3600" dirty="0" smtClean="0"/>
              <a:t> </a:t>
            </a:r>
            <a:r>
              <a:rPr lang="en-US" sz="3600" dirty="0" err="1" smtClean="0"/>
              <a:t>bức</a:t>
            </a:r>
            <a:r>
              <a:rPr lang="en-US" sz="3600" dirty="0" smtClean="0"/>
              <a:t> </a:t>
            </a:r>
            <a:r>
              <a:rPr lang="en-US" sz="3600" dirty="0" err="1" smtClean="0"/>
              <a:t>tranh</a:t>
            </a:r>
            <a:r>
              <a:rPr lang="en-US" sz="3600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938" y="1117600"/>
            <a:ext cx="6037943" cy="519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188682" y="1134347"/>
            <a:ext cx="5486404" cy="135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Ê-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3119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8" grpId="0"/>
      <p:bldP spid="8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406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Xuân Mai ♫ Cả Nhà Thương Nhau ♫ Ba Thương Con Vì Con Giống Mẹ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3821" y="215900"/>
            <a:ext cx="11617679" cy="653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2399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90152" y="905709"/>
            <a:ext cx="12101848" cy="1143000"/>
          </a:xfrm>
        </p:spPr>
        <p:txBody>
          <a:bodyPr>
            <a:normAutofit fontScale="90000"/>
          </a:bodyPr>
          <a:lstStyle/>
          <a:p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mệt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đỡ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lang="en-US" sz="36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r>
              <a:rPr lang="en-US" sz="36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225220" y="1971648"/>
            <a:ext cx="7718534" cy="729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225220" y="2708082"/>
            <a:ext cx="7718534" cy="729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225220" y="3462806"/>
            <a:ext cx="7718534" cy="729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uống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225220" y="4218986"/>
            <a:ext cx="7718534" cy="729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Đấm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lưng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3225220" y="4947575"/>
            <a:ext cx="7718534" cy="729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 ...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7482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6" y="219110"/>
            <a:ext cx="11611428" cy="6805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58597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280229" y="114300"/>
            <a:ext cx="5805715" cy="4826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90152" y="1365665"/>
            <a:ext cx="12101848" cy="187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khám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bệnh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thừa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gấp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chẳng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lo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đớn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mếu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máo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!”.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ạ!”.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90152" y="532914"/>
            <a:ext cx="12101848" cy="10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bụng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dữ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mời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90152" y="2946395"/>
            <a:ext cx="12101848" cy="256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ngọn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mảnh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xóm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tấm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Lát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thắp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ngập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tràn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6610" y="5337142"/>
            <a:ext cx="12101848" cy="10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19">
            <a:extLst>
              <a:ext uri="{FF2B5EF4-FFF2-40B4-BE49-F238E27FC236}">
                <a16:creationId xmlns=""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4479277" y="6254451"/>
            <a:ext cx="2284381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mẫu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0" name="TextBox 19">
            <a:extLst>
              <a:ext uri="{FF2B5EF4-FFF2-40B4-BE49-F238E27FC236}">
                <a16:creationId xmlns=""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3786398" y="6254450"/>
            <a:ext cx="410211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câu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986970" y="3976915"/>
            <a:ext cx="15530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943428" y="2272145"/>
            <a:ext cx="1161143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942285" y="1857830"/>
            <a:ext cx="134982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/>
          <p:cNvSpPr txBox="1">
            <a:spLocks/>
          </p:cNvSpPr>
          <p:nvPr/>
        </p:nvSpPr>
        <p:spPr bwMode="auto">
          <a:xfrm>
            <a:off x="8305237" y="502688"/>
            <a:ext cx="1666076" cy="64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Ê-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695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/>
      <p:bldP spid="5" grpId="1"/>
      <p:bldP spid="6" grpId="0"/>
      <p:bldP spid="7" grpId="0"/>
      <p:bldP spid="8" grpId="0"/>
      <p:bldP spid="9" grpId="0" animBg="1"/>
      <p:bldP spid="9" grpId="1" animBg="1"/>
      <p:bldP spid="10" grpId="0" animBg="1"/>
      <p:bldP spid="10" grpId="1" animBg="1"/>
      <p:bldP spid="20" grpId="0"/>
      <p:bldP spid="2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3528240" y="1539739"/>
            <a:ext cx="7916851" cy="2815856"/>
            <a:chOff x="172324" y="1157225"/>
            <a:chExt cx="2109019" cy="1835072"/>
          </a:xfrm>
        </p:grpSpPr>
        <p:sp>
          <p:nvSpPr>
            <p:cNvPr id="43" name="Hexagon 42"/>
            <p:cNvSpPr/>
            <p:nvPr/>
          </p:nvSpPr>
          <p:spPr>
            <a:xfrm>
              <a:off x="172324" y="1157225"/>
              <a:ext cx="2109019" cy="1835072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14518" y="1259883"/>
              <a:ext cx="2066825" cy="1383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Ê-</a:t>
              </a: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-</a:t>
              </a:r>
              <a:r>
                <a:rPr lang="en-US" sz="3600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sơn</a:t>
              </a:r>
              <a:r>
                <a:rPr lang="en-US" sz="3600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Nhà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bác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Mỹ</a:t>
              </a:r>
              <a:r>
                <a:rPr kumimoji="0" lang="en-US" altLang="vi-VN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altLang="vi-VN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đã</a:t>
              </a:r>
              <a:r>
                <a:rPr kumimoji="0" lang="en-US" altLang="vi-VN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phát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minh ra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đèn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điện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altLang="vi-VN" sz="3200" noProof="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ống</a:t>
              </a:r>
              <a:r>
                <a:rPr lang="en-US" altLang="vi-VN" sz="3200" noProof="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noProof="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nghe</a:t>
              </a:r>
              <a:r>
                <a:rPr lang="en-US" altLang="vi-VN" sz="3200" noProof="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điện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vi-VN" sz="3200" dirty="0" err="1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thoại</a:t>
              </a:r>
              <a:r>
                <a:rPr lang="en-US" altLang="vi-VN" sz="3200" dirty="0" smtClean="0">
                  <a:solidFill>
                    <a:srgbClr val="231F2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altLang="vi-VN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máy</a:t>
              </a:r>
              <a:r>
                <a:rPr kumimoji="0" lang="en-US" altLang="vi-VN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chiếu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phim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altLang="vi-V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máy</a:t>
              </a:r>
              <a:r>
                <a:rPr kumimoji="0" lang="en-US" alt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hát</a:t>
              </a:r>
              <a:r>
                <a:rPr kumimoji="0" lang="en-US" altLang="vi-VN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kumimoji="0" lang="en-US" altLang="vi-V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nhiều</a:t>
              </a:r>
              <a:r>
                <a:rPr kumimoji="0" lang="en-US" altLang="vi-V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kumimoji="0" lang="en-US" altLang="vi-V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dụng</a:t>
              </a:r>
              <a:r>
                <a:rPr kumimoji="0" lang="en-US" altLang="vi-V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vi-V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khác</a:t>
              </a:r>
              <a:r>
                <a:rPr kumimoji="0" lang="en-US" altLang="vi-V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4083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280229" y="114300"/>
            <a:ext cx="5805715" cy="4826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90152" y="1365665"/>
            <a:ext cx="12101848" cy="187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khám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bệnh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thừa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gấp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chẳng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lo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đớn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mếu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máo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!”.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ạ!”.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90152" y="532914"/>
            <a:ext cx="12101848" cy="10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bụng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dữ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dội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mời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90152" y="2946395"/>
            <a:ext cx="12101848" cy="256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ôm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ngọn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mảnh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tây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tủ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vội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xóm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tấm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Lát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đèn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nến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thắp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gương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bỗng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ngập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tràn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6610" y="5337142"/>
            <a:ext cx="12101848" cy="10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4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căn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trưng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mổ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Ê-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xơn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cứu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800" dirty="0" smtClean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2941279" y="2602056"/>
            <a:ext cx="1666076" cy="64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/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ái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ngại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3118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6" grpId="0"/>
      <p:bldP spid="7" grpId="0"/>
      <p:bldP spid="8" grpId="0"/>
      <p:bldP spid="15" grpId="0"/>
      <p:bldP spid="15" grpId="1"/>
    </p:bld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2060</Words>
  <Application>Microsoft Office PowerPoint</Application>
  <PresentationFormat>Custom</PresentationFormat>
  <Paragraphs>132</Paragraphs>
  <Slides>28</Slides>
  <Notes>6</Notes>
  <HiddenSlides>0</HiddenSlides>
  <MMClips>1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3_Office Theme</vt:lpstr>
      <vt:lpstr>Office Theme</vt:lpstr>
      <vt:lpstr>6_Office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Nếu người thân bị mệt, em có thể làm gì để giúp đỡ, động viên?</vt:lpstr>
      <vt:lpstr>PowerPoint Presentation</vt:lpstr>
      <vt:lpstr>       Ánh sáng của yêu thương</vt:lpstr>
      <vt:lpstr>PowerPoint Presentation</vt:lpstr>
      <vt:lpstr>       Ánh sáng của yêu thương</vt:lpstr>
      <vt:lpstr>PowerPoint Presentation</vt:lpstr>
      <vt:lpstr>       Ánh sáng của yêu thương</vt:lpstr>
      <vt:lpstr>PowerPoint Presentation</vt:lpstr>
      <vt:lpstr>Luyện đọc câu dài</vt:lpstr>
      <vt:lpstr>       Ánh sáng của yêu thương</vt:lpstr>
      <vt:lpstr>PowerPoint Presentation</vt:lpstr>
      <vt:lpstr>       Ánh sáng của yêu thương</vt:lpstr>
      <vt:lpstr>       Ánh sáng của yêu thương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Ánh sáng của yêu thương</vt:lpstr>
      <vt:lpstr>PowerPoint Presentation</vt:lpstr>
      <vt:lpstr>       Ánh sáng của yêu thương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51</cp:revision>
  <dcterms:created xsi:type="dcterms:W3CDTF">2021-05-27T10:18:55Z</dcterms:created>
  <dcterms:modified xsi:type="dcterms:W3CDTF">2021-12-27T01:51:26Z</dcterms:modified>
</cp:coreProperties>
</file>