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7" r:id="rId2"/>
  </p:sldMasterIdLst>
  <p:notesMasterIdLst>
    <p:notesMasterId r:id="rId31"/>
  </p:notesMasterIdLst>
  <p:sldIdLst>
    <p:sldId id="404" r:id="rId3"/>
    <p:sldId id="422" r:id="rId4"/>
    <p:sldId id="402" r:id="rId5"/>
    <p:sldId id="268" r:id="rId6"/>
    <p:sldId id="262" r:id="rId7"/>
    <p:sldId id="260" r:id="rId8"/>
    <p:sldId id="263" r:id="rId9"/>
    <p:sldId id="403" r:id="rId10"/>
    <p:sldId id="266" r:id="rId11"/>
    <p:sldId id="267" r:id="rId12"/>
    <p:sldId id="405" r:id="rId13"/>
    <p:sldId id="257" r:id="rId14"/>
    <p:sldId id="353" r:id="rId15"/>
    <p:sldId id="355" r:id="rId16"/>
    <p:sldId id="423" r:id="rId17"/>
    <p:sldId id="409" r:id="rId18"/>
    <p:sldId id="424" r:id="rId19"/>
    <p:sldId id="411" r:id="rId20"/>
    <p:sldId id="412" r:id="rId21"/>
    <p:sldId id="425" r:id="rId22"/>
    <p:sldId id="426" r:id="rId23"/>
    <p:sldId id="427" r:id="rId24"/>
    <p:sldId id="428" r:id="rId25"/>
    <p:sldId id="417" r:id="rId26"/>
    <p:sldId id="429" r:id="rId27"/>
    <p:sldId id="330" r:id="rId28"/>
    <p:sldId id="327" r:id="rId29"/>
    <p:sldId id="421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17" autoAdjust="0"/>
    <p:restoredTop sz="94660"/>
  </p:normalViewPr>
  <p:slideViewPr>
    <p:cSldViewPr snapToGrid="0">
      <p:cViewPr varScale="1">
        <p:scale>
          <a:sx n="74" d="100"/>
          <a:sy n="74" d="100"/>
        </p:scale>
        <p:origin x="-468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B82C2B-C9BE-4B16-88F0-D9D193BDB695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9687B8-4F29-4BAA-A1F7-6216E0E58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161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C7BF0-0F9F-4250-8448-99D98C14468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0593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xmlns="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xmlns="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xmlns="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8E9BBCE0-AED8-4E4B-9B05-261E8CA187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B062ECC-5999-422C-A3DF-DCFA4B1CF5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5CC3794-7BE6-4A2A-9468-C7FC51EAA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1279640-B044-45DF-A253-99F525CE7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C740F97-40D1-4185-8811-2F94EC728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1_Section header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xmlns="" id="{A2D75A9B-0539-4922-A971-098E2F07112B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accent2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6" name="Group 5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  <a:solidFill>
            <a:schemeClr val="bg1"/>
          </a:solidFill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grpFill/>
            <a:ln w="9525"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19447064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7801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323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256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2487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523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0768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41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xmlns="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2375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9006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5639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8128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3122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xmlns="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xmlns="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xmlns="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xmlns="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xmlns="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xmlns="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xmlns="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rgbClr val="FFE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8AC413F-1C14-4F01-95DF-C21A0294F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xmlns="" id="{11AD8B8B-499E-4064-9606-1DD7568A748C}"/>
              </a:ext>
            </a:extLst>
          </p:cNvPr>
          <p:cNvSpPr/>
          <p:nvPr userDrawn="1"/>
        </p:nvSpPr>
        <p:spPr>
          <a:xfrm>
            <a:off x="280793" y="1122217"/>
            <a:ext cx="11697847" cy="5599257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C7D77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D4D309D3-D471-4F60-BAF5-84FC57DE863F}"/>
              </a:ext>
            </a:extLst>
          </p:cNvPr>
          <p:cNvGrpSpPr/>
          <p:nvPr userDrawn="1"/>
        </p:nvGrpSpPr>
        <p:grpSpPr>
          <a:xfrm>
            <a:off x="377049" y="255821"/>
            <a:ext cx="2632037" cy="2075610"/>
            <a:chOff x="237072" y="234585"/>
            <a:chExt cx="1448294" cy="1448294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xmlns="" id="{79D3C1B0-FB97-45E0-B76D-1C8A801FEE3A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C7D77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4794393D-301C-4659-BBCA-281D2C010711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50A22E59-CF8B-4136-A69F-75E63F01160F}"/>
                </a:ext>
              </a:extLst>
            </p:cNvPr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xmlns="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1747C95-0654-4CFB-89B1-FBB04BE79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B13C135-2EE2-4584-B084-345C0B088A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2E1CE5B-AD0C-4FF0-917D-7437F60898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8DB618D-B73D-43D0-8377-801B77CE2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1EF31C4-6B8F-44F1-993D-594760891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ACBA786-EC9B-4536-A5E3-FB7EC29F9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8C29A-69C7-4DE9-AC0F-DCD794D5DED7}" type="datetimeFigureOut">
              <a:rPr lang="en-US" smtClean="0"/>
              <a:t>3/28/2022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080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70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microsoft.com/office/2007/relationships/hdphoto" Target="../media/hdphoto2.wdp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20.png"/><Relationship Id="rId12" Type="http://schemas.openxmlformats.org/officeDocument/2006/relationships/image" Target="../media/image34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microsoft.com/office/2007/relationships/hdphoto" Target="../media/hdphoto6.wdp"/><Relationship Id="rId11" Type="http://schemas.openxmlformats.org/officeDocument/2006/relationships/slide" Target="slide5.xml"/><Relationship Id="rId5" Type="http://schemas.openxmlformats.org/officeDocument/2006/relationships/image" Target="../media/image33.png"/><Relationship Id="rId10" Type="http://schemas.openxmlformats.org/officeDocument/2006/relationships/image" Target="../media/image16.png"/><Relationship Id="rId4" Type="http://schemas.openxmlformats.org/officeDocument/2006/relationships/audio" Target="../media/audio2.wav"/><Relationship Id="rId9" Type="http://schemas.openxmlformats.org/officeDocument/2006/relationships/image" Target="../media/image12.png"/><Relationship Id="rId1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4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5.xml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6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7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6" Type="http://schemas.microsoft.com/office/2007/relationships/hdphoto" Target="../media/hdphoto8.wdp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19.xml"/><Relationship Id="rId7" Type="http://schemas.microsoft.com/office/2007/relationships/hdphoto" Target="../media/hdphoto1.wdp"/><Relationship Id="rId12" Type="http://schemas.openxmlformats.org/officeDocument/2006/relationships/image" Target="../media/image14.png"/><Relationship Id="rId17" Type="http://schemas.openxmlformats.org/officeDocument/2006/relationships/image" Target="../media/image18.png"/><Relationship Id="rId2" Type="http://schemas.microsoft.com/office/2007/relationships/media" Target="../media/media1.mp3"/><Relationship Id="rId16" Type="http://schemas.microsoft.com/office/2007/relationships/hdphoto" Target="../media/hdphoto2.wdp"/><Relationship Id="rId1" Type="http://schemas.openxmlformats.org/officeDocument/2006/relationships/audio" Target="NULL" TargetMode="Externa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5" Type="http://schemas.openxmlformats.org/officeDocument/2006/relationships/image" Target="../media/image8.jp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audio" Target="../media/audio1.wav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19.png"/><Relationship Id="rId12" Type="http://schemas.openxmlformats.org/officeDocument/2006/relationships/image" Target="../media/image16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3.png"/><Relationship Id="rId11" Type="http://schemas.openxmlformats.org/officeDocument/2006/relationships/image" Target="../media/image15.png"/><Relationship Id="rId5" Type="http://schemas.openxmlformats.org/officeDocument/2006/relationships/image" Target="../media/image12.png"/><Relationship Id="rId15" Type="http://schemas.openxmlformats.org/officeDocument/2006/relationships/image" Target="../media/image18.png"/><Relationship Id="rId10" Type="http://schemas.openxmlformats.org/officeDocument/2006/relationships/image" Target="../media/image14.png"/><Relationship Id="rId4" Type="http://schemas.openxmlformats.org/officeDocument/2006/relationships/audio" Target="../media/audio1.wav"/><Relationship Id="rId9" Type="http://schemas.openxmlformats.org/officeDocument/2006/relationships/image" Target="../media/image10.png"/><Relationship Id="rId1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24.png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21.png"/><Relationship Id="rId12" Type="http://schemas.openxmlformats.org/officeDocument/2006/relationships/slide" Target="slide9.xml"/><Relationship Id="rId17" Type="http://schemas.openxmlformats.org/officeDocument/2006/relationships/image" Target="../media/image18.png"/><Relationship Id="rId2" Type="http://schemas.microsoft.com/office/2007/relationships/media" Target="../media/media1.mp3"/><Relationship Id="rId16" Type="http://schemas.openxmlformats.org/officeDocument/2006/relationships/image" Target="../media/image26.png"/><Relationship Id="rId1" Type="http://schemas.openxmlformats.org/officeDocument/2006/relationships/audio" Target="NULL" TargetMode="External"/><Relationship Id="rId6" Type="http://schemas.openxmlformats.org/officeDocument/2006/relationships/slide" Target="slide6.xml"/><Relationship Id="rId11" Type="http://schemas.openxmlformats.org/officeDocument/2006/relationships/image" Target="../media/image23.png"/><Relationship Id="rId5" Type="http://schemas.openxmlformats.org/officeDocument/2006/relationships/image" Target="../media/image16.png"/><Relationship Id="rId15" Type="http://schemas.openxmlformats.org/officeDocument/2006/relationships/image" Target="../media/image25.png"/><Relationship Id="rId10" Type="http://schemas.openxmlformats.org/officeDocument/2006/relationships/slide" Target="slide8.xml"/><Relationship Id="rId4" Type="http://schemas.openxmlformats.org/officeDocument/2006/relationships/image" Target="../media/image20.png"/><Relationship Id="rId9" Type="http://schemas.openxmlformats.org/officeDocument/2006/relationships/image" Target="../media/image22.png"/><Relationship Id="rId14" Type="http://schemas.openxmlformats.org/officeDocument/2006/relationships/slide" Target="slide1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8.png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19.png"/><Relationship Id="rId12" Type="http://schemas.microsoft.com/office/2007/relationships/hdphoto" Target="../media/hdphoto3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0.png"/><Relationship Id="rId11" Type="http://schemas.openxmlformats.org/officeDocument/2006/relationships/image" Target="../media/image27.png"/><Relationship Id="rId5" Type="http://schemas.openxmlformats.org/officeDocument/2006/relationships/image" Target="../media/image20.png"/><Relationship Id="rId10" Type="http://schemas.openxmlformats.org/officeDocument/2006/relationships/slide" Target="slide5.xml"/><Relationship Id="rId4" Type="http://schemas.openxmlformats.org/officeDocument/2006/relationships/audio" Target="../media/audio2.wav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18.png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10.png"/><Relationship Id="rId12" Type="http://schemas.openxmlformats.org/officeDocument/2006/relationships/image" Target="../media/image29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0.png"/><Relationship Id="rId11" Type="http://schemas.openxmlformats.org/officeDocument/2006/relationships/slide" Target="slide5.xml"/><Relationship Id="rId5" Type="http://schemas.openxmlformats.org/officeDocument/2006/relationships/image" Target="../media/image12.png"/><Relationship Id="rId10" Type="http://schemas.microsoft.com/office/2007/relationships/hdphoto" Target="../media/hdphoto4.wdp"/><Relationship Id="rId4" Type="http://schemas.openxmlformats.org/officeDocument/2006/relationships/audio" Target="../media/audio2.wav"/><Relationship Id="rId9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8.png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19.png"/><Relationship Id="rId12" Type="http://schemas.microsoft.com/office/2007/relationships/hdphoto" Target="../media/hdphoto5.wdp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0.png"/><Relationship Id="rId11" Type="http://schemas.openxmlformats.org/officeDocument/2006/relationships/image" Target="../media/image30.png"/><Relationship Id="rId5" Type="http://schemas.openxmlformats.org/officeDocument/2006/relationships/image" Target="../media/image20.png"/><Relationship Id="rId10" Type="http://schemas.openxmlformats.org/officeDocument/2006/relationships/slide" Target="slide5.xml"/><Relationship Id="rId4" Type="http://schemas.openxmlformats.org/officeDocument/2006/relationships/audio" Target="../media/audio2.wav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8.png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12.png"/><Relationship Id="rId12" Type="http://schemas.openxmlformats.org/officeDocument/2006/relationships/image" Target="../media/image32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9.png"/><Relationship Id="rId11" Type="http://schemas.openxmlformats.org/officeDocument/2006/relationships/slide" Target="slide5.xml"/><Relationship Id="rId5" Type="http://schemas.openxmlformats.org/officeDocument/2006/relationships/image" Target="../media/image20.png"/><Relationship Id="rId10" Type="http://schemas.openxmlformats.org/officeDocument/2006/relationships/image" Target="../media/image31.gif"/><Relationship Id="rId4" Type="http://schemas.openxmlformats.org/officeDocument/2006/relationships/audio" Target="../media/audio2.wav"/><Relationship Id="rId9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2816" y="2487147"/>
            <a:ext cx="8789003" cy="1445623"/>
          </a:xfrm>
        </p:spPr>
        <p:txBody>
          <a:bodyPr>
            <a:normAutofit/>
          </a:bodyPr>
          <a:lstStyle/>
          <a:p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428950718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/>
            </a:gs>
            <a:gs pos="100000">
              <a:schemeClr val="accent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1868" b="89451" l="0" r="99042">
                        <a14:backgroundMark x1="16773" y1="19121" x2="35304" y2="39560"/>
                        <a14:backgroundMark x1="41214" y1="28571" x2="35304" y2="42198"/>
                        <a14:backgroundMark x1="35623" y1="40220" x2="34824" y2="54505"/>
                        <a14:backgroundMark x1="34824" y1="54505" x2="43131" y2="59560"/>
                        <a14:backgroundMark x1="25879" y1="21758" x2="4153" y2="20879"/>
                        <a14:backgroundMark x1="16454" y1="22418" x2="1917" y2="42418"/>
                        <a14:backgroundMark x1="3834" y1="48132" x2="3674" y2="534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0" t="17012" r="58039" b="32636"/>
          <a:stretch/>
        </p:blipFill>
        <p:spPr>
          <a:xfrm flipH="1">
            <a:off x="8195592" y="1423381"/>
            <a:ext cx="3902254" cy="53182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55119" y="98475"/>
            <a:ext cx="1941343" cy="675952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296" y="-360979"/>
            <a:ext cx="4315212" cy="43779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45126" y="3086282"/>
            <a:ext cx="9144793" cy="1457070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 flipH="1">
            <a:off x="2417960" y="4646215"/>
            <a:ext cx="1131825" cy="2084920"/>
          </a:xfrm>
          <a:prstGeom prst="rect">
            <a:avLst/>
          </a:prstGeom>
        </p:spPr>
      </p:pic>
      <p:pic>
        <p:nvPicPr>
          <p:cNvPr id="28" name="Picture 27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16" t="50983" r="13087" b="10226"/>
          <a:stretch/>
        </p:blipFill>
        <p:spPr>
          <a:xfrm>
            <a:off x="8853316" y="4892842"/>
            <a:ext cx="980495" cy="184876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1921" b="94658" l="42315" r="545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52" t="52193" r="44212" b="10964"/>
          <a:stretch/>
        </p:blipFill>
        <p:spPr>
          <a:xfrm flipH="1">
            <a:off x="9520674" y="4587292"/>
            <a:ext cx="898358" cy="1684421"/>
          </a:xfrm>
          <a:prstGeom prst="rect">
            <a:avLst/>
          </a:prstGeom>
        </p:spPr>
      </p:pic>
      <p:sp>
        <p:nvSpPr>
          <p:cNvPr id="26" name="Cube 25"/>
          <p:cNvSpPr/>
          <p:nvPr/>
        </p:nvSpPr>
        <p:spPr>
          <a:xfrm rot="-5400000" flipH="1">
            <a:off x="4286392" y="-2143582"/>
            <a:ext cx="4074630" cy="9299241"/>
          </a:xfrm>
          <a:prstGeom prst="cube">
            <a:avLst>
              <a:gd name="adj" fmla="val 5654"/>
            </a:avLst>
          </a:prstGeom>
          <a:solidFill>
            <a:srgbClr val="00B0F0">
              <a:alpha val="50000"/>
            </a:srgbClr>
          </a:solidFill>
          <a:ln w="57150">
            <a:solidFill>
              <a:srgbClr val="7030A0"/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Flowchart: Terminator 26"/>
          <p:cNvSpPr/>
          <p:nvPr/>
        </p:nvSpPr>
        <p:spPr>
          <a:xfrm rot="5400000" flipH="1" flipV="1">
            <a:off x="6179326" y="-4019893"/>
            <a:ext cx="288758" cy="8328543"/>
          </a:xfrm>
          <a:prstGeom prst="flowChartTerminator">
            <a:avLst/>
          </a:prstGeom>
          <a:ln w="762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204075" y="750702"/>
            <a:ext cx="86196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Tại</a:t>
            </a:r>
            <a:r>
              <a:rPr kumimoji="0" lang="en-US" sz="5400" b="0" i="0" u="none" strike="noStrike" kern="1200" cap="none" spc="0" normalizeH="0" noProof="0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sao</a:t>
            </a:r>
            <a:r>
              <a:rPr kumimoji="0" lang="en-US" sz="5400" b="0" i="0" u="none" strike="noStrike" kern="1200" cap="none" spc="0" normalizeH="0" noProof="0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gọi</a:t>
            </a:r>
            <a:r>
              <a:rPr kumimoji="0" lang="en-US" sz="5400" b="0" i="0" u="none" strike="noStrike" kern="1200" cap="none" spc="0" normalizeH="0" noProof="0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5400" b="0" i="0" u="none" strike="noStrike" kern="1200" cap="none" spc="0" normalizeH="0" noProof="0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thư</a:t>
            </a:r>
            <a:r>
              <a:rPr kumimoji="0" lang="en-US" sz="5400" b="0" i="0" u="none" strike="noStrike" kern="1200" cap="none" spc="0" normalizeH="0" noProof="0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viện</a:t>
            </a:r>
            <a:r>
              <a:rPr kumimoji="0" lang="en-US" sz="5400" b="0" i="0" u="none" strike="noStrike" kern="1200" cap="none" spc="0" normalizeH="0" noProof="0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biết</a:t>
            </a:r>
            <a:r>
              <a:rPr kumimoji="0" lang="en-US" sz="5400" b="0" i="0" u="none" strike="noStrike" kern="1200" cap="none" spc="0" normalizeH="0" noProof="0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</a:t>
            </a:r>
            <a:r>
              <a:rPr kumimoji="0" lang="en-US" sz="5400" b="0" i="0" u="none" strike="noStrike" kern="1200" cap="none" spc="0" normalizeH="0" noProof="0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kumimoji="0" lang="en-US" sz="5400" b="0" i="0" u="none" strike="noStrike" kern="1200" cap="none" spc="0" normalizeH="0" baseline="0" noProof="0" dirty="0">
              <a:ln w="0"/>
              <a:solidFill>
                <a:srgbClr val="FFC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 flipH="1">
            <a:off x="3222037" y="206909"/>
            <a:ext cx="32846" cy="364861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9578794" y="206909"/>
            <a:ext cx="5412" cy="336883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6432188" y="206909"/>
            <a:ext cx="1" cy="336883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35" name="Rectangle 34"/>
          <p:cNvSpPr/>
          <p:nvPr/>
        </p:nvSpPr>
        <p:spPr>
          <a:xfrm>
            <a:off x="1893973" y="3146596"/>
            <a:ext cx="86471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Đáp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vì</a:t>
            </a:r>
            <a:r>
              <a:rPr kumimoji="0" lang="en-US" sz="5400" b="0" i="0" u="none" strike="noStrike" kern="1200" cap="none" spc="0" normalizeH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nó</a:t>
            </a:r>
            <a:r>
              <a:rPr kumimoji="0" lang="en-US" sz="5400" b="0" i="0" u="none" strike="noStrike" kern="1200" cap="none" spc="0" normalizeH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5400" b="0" i="0" u="none" strike="noStrike" kern="1200" cap="none" spc="0" normalizeH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thể</a:t>
            </a:r>
            <a:r>
              <a:rPr kumimoji="0" lang="en-US" sz="5400" b="0" i="0" u="none" strike="noStrike" kern="1200" cap="none" spc="0" normalizeH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di </a:t>
            </a:r>
            <a:r>
              <a:rPr kumimoji="0" lang="en-US" sz="5400" b="0" i="0" u="none" strike="noStrike" kern="1200" cap="none" spc="0" normalizeH="0" noProof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chuyển</a:t>
            </a:r>
            <a:endParaRPr kumimoji="0" lang="en-US" sz="54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28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761191" y="-609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026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252 0.0044 L 0.16458 0.00116 " pathEditMode="relative" rAng="0" ptsTypes="AA">
                                      <p:cBhvr>
                                        <p:cTn id="8" dur="1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49" y="-16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1.85185E-6 L -0.24115 -0.00255 " pathEditMode="relative" rAng="0" ptsTypes="AA">
                                      <p:cBhvr>
                                        <p:cTn id="16" dur="9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57" y="-13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6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60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6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600" decel="100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600" decel="100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6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6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5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26" grpId="0" animBg="1"/>
      <p:bldP spid="27" grpId="0" animBg="1"/>
      <p:bldP spid="29" grpId="0"/>
      <p:bldP spid="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-100122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Hai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28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15909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515482" y="1699858"/>
            <a:ext cx="80857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19: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Cảm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ơn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anh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hà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mã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(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t1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+ 2)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0307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893223A-F107-4968-9B37-8BFF7C51395F}"/>
              </a:ext>
            </a:extLst>
          </p:cNvPr>
          <p:cNvSpPr txBox="1"/>
          <p:nvPr/>
        </p:nvSpPr>
        <p:spPr>
          <a:xfrm>
            <a:off x="220217" y="0"/>
            <a:ext cx="10033617" cy="73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latin typeface="+mj-lt"/>
              </a:rPr>
              <a:t>Em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nói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lời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đáp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thế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nào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trong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những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tình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huống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sau</a:t>
            </a:r>
            <a:r>
              <a:rPr lang="en-US" sz="3200" dirty="0">
                <a:latin typeface="+mj-lt"/>
              </a:rPr>
              <a:t>?</a:t>
            </a:r>
            <a:endParaRPr lang="en-US" sz="3200" b="1" dirty="0">
              <a:latin typeface="+mj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22" y="682367"/>
            <a:ext cx="5923006" cy="466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648" y="785800"/>
            <a:ext cx="5525036" cy="4562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893223A-F107-4968-9B37-8BFF7C51395F}"/>
              </a:ext>
            </a:extLst>
          </p:cNvPr>
          <p:cNvSpPr txBox="1"/>
          <p:nvPr/>
        </p:nvSpPr>
        <p:spPr>
          <a:xfrm>
            <a:off x="564706" y="5223141"/>
            <a:ext cx="55381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 smtClean="0">
                <a:latin typeface="+mj-lt"/>
              </a:rPr>
              <a:t>Cảm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ơn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cậu</a:t>
            </a:r>
            <a:r>
              <a:rPr lang="en-US" sz="2400" b="1" dirty="0" smtClean="0">
                <a:latin typeface="+mj-lt"/>
              </a:rPr>
              <a:t>! </a:t>
            </a:r>
            <a:r>
              <a:rPr lang="en-US" sz="2400" b="1" dirty="0" err="1" smtClean="0">
                <a:latin typeface="+mj-lt"/>
              </a:rPr>
              <a:t>Mình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rất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vui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vì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cậu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đã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đến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thăm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và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tặng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quà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cho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mình</a:t>
            </a:r>
            <a:r>
              <a:rPr lang="en-US" sz="2400" b="1" dirty="0" smtClean="0">
                <a:latin typeface="+mj-lt"/>
              </a:rPr>
              <a:t>.</a:t>
            </a:r>
            <a:endParaRPr lang="en-US" sz="2400" b="1" dirty="0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893223A-F107-4968-9B37-8BFF7C51395F}"/>
              </a:ext>
            </a:extLst>
          </p:cNvPr>
          <p:cNvSpPr txBox="1"/>
          <p:nvPr/>
        </p:nvSpPr>
        <p:spPr>
          <a:xfrm>
            <a:off x="6393778" y="5236995"/>
            <a:ext cx="60060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latin typeface="+mj-lt"/>
              </a:rPr>
              <a:t>Con </a:t>
            </a:r>
            <a:r>
              <a:rPr lang="en-US" sz="2400" b="1" dirty="0" err="1" smtClean="0">
                <a:latin typeface="+mj-lt"/>
              </a:rPr>
              <a:t>xin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lỗi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mẹ</a:t>
            </a:r>
            <a:r>
              <a:rPr lang="en-US" sz="2400" b="1" dirty="0" smtClean="0">
                <a:latin typeface="+mj-lt"/>
              </a:rPr>
              <a:t>! </a:t>
            </a:r>
            <a:r>
              <a:rPr lang="en-US" sz="2400" b="1" dirty="0" err="1" smtClean="0">
                <a:latin typeface="+mj-lt"/>
              </a:rPr>
              <a:t>Lần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sau</a:t>
            </a:r>
            <a:r>
              <a:rPr lang="en-US" sz="2400" b="1" dirty="0" smtClean="0">
                <a:latin typeface="+mj-lt"/>
              </a:rPr>
              <a:t> con </a:t>
            </a:r>
            <a:r>
              <a:rPr lang="en-US" sz="2400" b="1" dirty="0" err="1" smtClean="0">
                <a:latin typeface="+mj-lt"/>
              </a:rPr>
              <a:t>sẽ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không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chơi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đá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bóng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trong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nhà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nữa</a:t>
            </a:r>
            <a:r>
              <a:rPr lang="en-US" sz="2400" b="1" dirty="0" smtClean="0">
                <a:latin typeface="+mj-lt"/>
              </a:rPr>
              <a:t> ạ. </a:t>
            </a:r>
            <a:r>
              <a:rPr lang="en-US" sz="2400" b="1" dirty="0" err="1" smtClean="0">
                <a:latin typeface="+mj-lt"/>
              </a:rPr>
              <a:t>Mẹ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tha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lỗi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cho</a:t>
            </a:r>
            <a:r>
              <a:rPr lang="en-US" sz="2400" b="1" dirty="0" smtClean="0">
                <a:latin typeface="+mj-lt"/>
              </a:rPr>
              <a:t> con </a:t>
            </a:r>
            <a:r>
              <a:rPr lang="en-US" sz="2400" b="1" dirty="0" err="1" smtClean="0">
                <a:latin typeface="+mj-lt"/>
              </a:rPr>
              <a:t>mẹ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nhé</a:t>
            </a:r>
            <a:r>
              <a:rPr lang="en-US" sz="2400" b="1" dirty="0">
                <a:latin typeface="+mj-lt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431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E5FF">
            <a:alpha val="1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9DFA81A-90E5-4FCB-9E96-A1EE0D577C34}"/>
              </a:ext>
            </a:extLst>
          </p:cNvPr>
          <p:cNvSpPr txBox="1"/>
          <p:nvPr/>
        </p:nvSpPr>
        <p:spPr>
          <a:xfrm>
            <a:off x="2544512" y="-132960"/>
            <a:ext cx="7154436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FF0000"/>
                </a:solidFill>
                <a:latin typeface="+mj-lt"/>
              </a:rPr>
              <a:t>CẢM ƠN ANH HÀ MÃ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B82D238-B3D4-4363-B1CB-AD5F715DBB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7" y="3713017"/>
            <a:ext cx="1965598" cy="1731871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8073" y="778901"/>
            <a:ext cx="2501012" cy="2379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58" y="5389417"/>
            <a:ext cx="1981503" cy="1468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403542" y="163199"/>
            <a:ext cx="10375305" cy="160080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500" dirty="0">
                <a:latin typeface="UTM Avo" panose="02040603050506020204" pitchFamily="18" charset="0"/>
              </a:rPr>
              <a:t>     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Dê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rủ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cún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vào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rừng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chơi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khi</a:t>
            </a:r>
            <a:r>
              <a:rPr lang="en-US" sz="1900" dirty="0" smtClean="0">
                <a:latin typeface="UTM Avo" panose="02040603050506020204" pitchFamily="18" charset="0"/>
              </a:rPr>
              <a:t> quay </a:t>
            </a:r>
            <a:r>
              <a:rPr lang="en-US" sz="1900" dirty="0" err="1" smtClean="0">
                <a:latin typeface="UTM Avo" panose="02040603050506020204" pitchFamily="18" charset="0"/>
              </a:rPr>
              <a:t>về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thì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bị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lạc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đường</a:t>
            </a:r>
            <a:r>
              <a:rPr lang="en-US" sz="1900" dirty="0" smtClean="0">
                <a:latin typeface="UTM Avo" panose="02040603050506020204" pitchFamily="18" charset="0"/>
              </a:rPr>
              <a:t>. </a:t>
            </a:r>
            <a:r>
              <a:rPr lang="en-US" sz="1900" dirty="0" err="1" smtClean="0">
                <a:latin typeface="UTM Avo" panose="02040603050506020204" pitchFamily="18" charset="0"/>
              </a:rPr>
              <a:t>Gặp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cô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hươu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dê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hỏi</a:t>
            </a:r>
            <a:r>
              <a:rPr lang="en-US" sz="1900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1900" dirty="0" smtClean="0">
                <a:latin typeface="UTM Avo" panose="02040603050506020204" pitchFamily="18" charset="0"/>
              </a:rPr>
              <a:t>        - </a:t>
            </a:r>
            <a:r>
              <a:rPr lang="en-US" sz="1900" dirty="0" err="1" smtClean="0">
                <a:latin typeface="UTM Avo" panose="02040603050506020204" pitchFamily="18" charset="0"/>
              </a:rPr>
              <a:t>Cô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kia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về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làng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lối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nào</a:t>
            </a:r>
            <a:r>
              <a:rPr lang="en-US" sz="1900" dirty="0" smtClean="0">
                <a:latin typeface="UTM Avo" panose="02040603050506020204" pitchFamily="18" charset="0"/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en-US" sz="1900" dirty="0" smtClean="0">
                <a:latin typeface="UTM Avo" panose="02040603050506020204" pitchFamily="18" charset="0"/>
              </a:rPr>
              <a:t>        - </a:t>
            </a:r>
            <a:r>
              <a:rPr lang="en-US" sz="1900" dirty="0" err="1" smtClean="0">
                <a:latin typeface="UTM Avo" panose="02040603050506020204" pitchFamily="18" charset="0"/>
              </a:rPr>
              <a:t>Không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biết</a:t>
            </a:r>
            <a:r>
              <a:rPr lang="en-US" sz="1900" dirty="0" smtClean="0">
                <a:latin typeface="UTM Avo" panose="02040603050506020204" pitchFamily="18" charset="0"/>
              </a:rPr>
              <a:t>. – </a:t>
            </a:r>
            <a:r>
              <a:rPr lang="en-US" sz="1900" dirty="0" err="1" smtClean="0">
                <a:latin typeface="UTM Avo" panose="02040603050506020204" pitchFamily="18" charset="0"/>
              </a:rPr>
              <a:t>Hươu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lắc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đầu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bỏ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đi</a:t>
            </a:r>
            <a:r>
              <a:rPr lang="en-US" sz="1900" dirty="0" smtClean="0">
                <a:latin typeface="UTM Avo" panose="02040603050506020204" pitchFamily="18" charset="0"/>
              </a:rPr>
              <a:t>.</a:t>
            </a:r>
            <a:endParaRPr lang="en-US" sz="1900" dirty="0">
              <a:latin typeface="UTM Avo" panose="0204060305050602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403542" y="1451670"/>
            <a:ext cx="11372833" cy="379371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500" dirty="0">
                <a:latin typeface="UTM Avo" panose="02040603050506020204" pitchFamily="18" charset="0"/>
              </a:rPr>
              <a:t>     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tiếp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tới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một</a:t>
            </a:r>
            <a:r>
              <a:rPr lang="en-US" sz="1900" dirty="0" smtClean="0">
                <a:latin typeface="UTM Avo" panose="02040603050506020204" pitchFamily="18" charset="0"/>
              </a:rPr>
              <a:t> con </a:t>
            </a:r>
            <a:r>
              <a:rPr lang="en-US" sz="1900" dirty="0" err="1" smtClean="0">
                <a:latin typeface="UTM Avo" panose="02040603050506020204" pitchFamily="18" charset="0"/>
              </a:rPr>
              <a:t>sông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thấy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anh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hà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mã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dê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nói</a:t>
            </a:r>
            <a:r>
              <a:rPr lang="en-US" sz="1900" dirty="0" smtClean="0">
                <a:latin typeface="UTM Avo" panose="02040603050506020204" pitchFamily="18" charset="0"/>
              </a:rPr>
              <a:t> to:</a:t>
            </a:r>
          </a:p>
          <a:p>
            <a:pPr algn="just">
              <a:lnSpc>
                <a:spcPct val="150000"/>
              </a:lnSpc>
            </a:pPr>
            <a:r>
              <a:rPr lang="en-US" sz="1900" dirty="0">
                <a:latin typeface="UTM Avo" panose="02040603050506020204" pitchFamily="18" charset="0"/>
              </a:rPr>
              <a:t> </a:t>
            </a:r>
            <a:r>
              <a:rPr lang="en-US" sz="1900" dirty="0" smtClean="0">
                <a:latin typeface="UTM Avo" panose="02040603050506020204" pitchFamily="18" charset="0"/>
              </a:rPr>
              <a:t>        - </a:t>
            </a:r>
            <a:r>
              <a:rPr lang="en-US" sz="1900" dirty="0" err="1" smtClean="0">
                <a:latin typeface="UTM Avo" panose="02040603050506020204" pitchFamily="18" charset="0"/>
              </a:rPr>
              <a:t>Bọn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tôi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muốn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về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làng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hãy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đưa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bọn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tôi</a:t>
            </a:r>
            <a:r>
              <a:rPr lang="en-US" sz="1900" dirty="0" smtClean="0">
                <a:latin typeface="UTM Avo" panose="02040603050506020204" pitchFamily="18" charset="0"/>
              </a:rPr>
              <a:t> qua </a:t>
            </a:r>
            <a:r>
              <a:rPr lang="en-US" sz="1900" dirty="0" err="1" smtClean="0">
                <a:latin typeface="UTM Avo" panose="02040603050506020204" pitchFamily="18" charset="0"/>
              </a:rPr>
              <a:t>sông</a:t>
            </a:r>
            <a:r>
              <a:rPr lang="en-US" sz="1900" dirty="0" smtClean="0">
                <a:latin typeface="UTM Avo" panose="02040603050506020204" pitchFamily="18" charset="0"/>
              </a:rPr>
              <a:t>!</a:t>
            </a:r>
            <a:endParaRPr lang="en-US" sz="19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900" dirty="0">
                <a:latin typeface="UTM Avo" panose="02040603050506020204" pitchFamily="18" charset="0"/>
              </a:rPr>
              <a:t> </a:t>
            </a:r>
            <a:r>
              <a:rPr lang="en-US" sz="1900" dirty="0" smtClean="0">
                <a:latin typeface="UTM Avo" panose="02040603050506020204" pitchFamily="18" charset="0"/>
              </a:rPr>
              <a:t>        </a:t>
            </a:r>
            <a:r>
              <a:rPr lang="en-US" sz="1900" dirty="0" err="1" smtClean="0">
                <a:latin typeface="UTM Avo" panose="02040603050506020204" pitchFamily="18" charset="0"/>
              </a:rPr>
              <a:t>Hà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mã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phật</a:t>
            </a:r>
            <a:r>
              <a:rPr lang="en-US" sz="1900" dirty="0" smtClean="0">
                <a:latin typeface="UTM Avo" panose="02040603050506020204" pitchFamily="18" charset="0"/>
              </a:rPr>
              <a:t> ý, </a:t>
            </a:r>
            <a:r>
              <a:rPr lang="en-US" sz="1900" dirty="0" err="1" smtClean="0">
                <a:latin typeface="UTM Avo" panose="02040603050506020204" pitchFamily="18" charset="0"/>
              </a:rPr>
              <a:t>định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bỏ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đi</a:t>
            </a:r>
            <a:r>
              <a:rPr lang="en-US" sz="1900" dirty="0" smtClean="0">
                <a:latin typeface="UTM Avo" panose="02040603050506020204" pitchFamily="18" charset="0"/>
              </a:rPr>
              <a:t>. </a:t>
            </a:r>
            <a:r>
              <a:rPr lang="en-US" sz="1900" dirty="0" err="1" smtClean="0">
                <a:latin typeface="UTM Avo" panose="02040603050506020204" pitchFamily="18" charset="0"/>
              </a:rPr>
              <a:t>Thấy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vậy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cún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nói</a:t>
            </a:r>
            <a:r>
              <a:rPr lang="en-US" sz="1900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1900" dirty="0">
                <a:latin typeface="UTM Avo" panose="02040603050506020204" pitchFamily="18" charset="0"/>
              </a:rPr>
              <a:t> </a:t>
            </a:r>
            <a:r>
              <a:rPr lang="en-US" sz="1900" dirty="0" smtClean="0">
                <a:latin typeface="UTM Avo" panose="02040603050506020204" pitchFamily="18" charset="0"/>
              </a:rPr>
              <a:t>        - </a:t>
            </a:r>
            <a:r>
              <a:rPr lang="en-US" sz="1900" dirty="0" err="1" smtClean="0">
                <a:latin typeface="UTM Avo" panose="02040603050506020204" pitchFamily="18" charset="0"/>
              </a:rPr>
              <a:t>Chào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anh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hà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mã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anh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giúp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bọn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em</a:t>
            </a:r>
            <a:r>
              <a:rPr lang="en-US" sz="1900" dirty="0" smtClean="0">
                <a:latin typeface="UTM Avo" panose="02040603050506020204" pitchFamily="18" charset="0"/>
              </a:rPr>
              <a:t> qua </a:t>
            </a:r>
            <a:r>
              <a:rPr lang="en-US" sz="1900" dirty="0" err="1" smtClean="0">
                <a:latin typeface="UTM Avo" panose="02040603050506020204" pitchFamily="18" charset="0"/>
              </a:rPr>
              <a:t>sông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được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không</a:t>
            </a:r>
            <a:r>
              <a:rPr lang="en-US" sz="1900" dirty="0" smtClean="0">
                <a:latin typeface="UTM Avo" panose="02040603050506020204" pitchFamily="18" charset="0"/>
              </a:rPr>
              <a:t> ạ?</a:t>
            </a:r>
          </a:p>
          <a:p>
            <a:pPr algn="just">
              <a:lnSpc>
                <a:spcPct val="150000"/>
              </a:lnSpc>
            </a:pPr>
            <a:r>
              <a:rPr lang="en-US" sz="1900" dirty="0">
                <a:latin typeface="UTM Avo" panose="02040603050506020204" pitchFamily="18" charset="0"/>
              </a:rPr>
              <a:t> </a:t>
            </a:r>
            <a:r>
              <a:rPr lang="en-US" sz="1900" dirty="0" smtClean="0">
                <a:latin typeface="UTM Avo" panose="02040603050506020204" pitchFamily="18" charset="0"/>
              </a:rPr>
              <a:t>                       - </a:t>
            </a:r>
            <a:r>
              <a:rPr lang="en-US" sz="1900" dirty="0" err="1" smtClean="0">
                <a:latin typeface="UTM Avo" panose="02040603050506020204" pitchFamily="18" charset="0"/>
              </a:rPr>
              <a:t>Được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chứ</a:t>
            </a:r>
            <a:r>
              <a:rPr lang="en-US" sz="1900" dirty="0" smtClean="0">
                <a:latin typeface="UTM Avo" panose="02040603050506020204" pitchFamily="18" charset="0"/>
              </a:rPr>
              <a:t>! </a:t>
            </a:r>
            <a:r>
              <a:rPr lang="en-US" sz="1900" dirty="0" err="1" smtClean="0">
                <a:latin typeface="UTM Avo" panose="02040603050506020204" pitchFamily="18" charset="0"/>
              </a:rPr>
              <a:t>Em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ngoan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quá</a:t>
            </a:r>
            <a:r>
              <a:rPr lang="en-US" sz="1900" dirty="0" smtClean="0">
                <a:latin typeface="UTM Avo" panose="02040603050506020204" pitchFamily="18" charset="0"/>
              </a:rPr>
              <a:t>! – </a:t>
            </a:r>
            <a:r>
              <a:rPr lang="en-US" sz="1900" dirty="0" err="1" smtClean="0">
                <a:latin typeface="UTM Avo" panose="02040603050506020204" pitchFamily="18" charset="0"/>
              </a:rPr>
              <a:t>Hà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mã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vui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vẻ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nói</a:t>
            </a:r>
            <a:r>
              <a:rPr lang="en-US" sz="1900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900" dirty="0">
                <a:latin typeface="UTM Avo" panose="02040603050506020204" pitchFamily="18" charset="0"/>
              </a:rPr>
              <a:t> </a:t>
            </a:r>
            <a:r>
              <a:rPr lang="en-US" sz="1900" dirty="0" smtClean="0">
                <a:latin typeface="UTM Avo" panose="02040603050506020204" pitchFamily="18" charset="0"/>
              </a:rPr>
              <a:t>                       - </a:t>
            </a:r>
            <a:r>
              <a:rPr lang="en-US" sz="1900" dirty="0" err="1" smtClean="0">
                <a:latin typeface="UTM Avo" panose="02040603050506020204" pitchFamily="18" charset="0"/>
              </a:rPr>
              <a:t>Cảm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ơn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anh</a:t>
            </a:r>
            <a:r>
              <a:rPr lang="en-US" sz="1900" dirty="0" smtClean="0">
                <a:latin typeface="UTM Avo" panose="02040603050506020204" pitchFamily="18" charset="0"/>
              </a:rPr>
              <a:t>! – </a:t>
            </a:r>
            <a:r>
              <a:rPr lang="en-US" sz="1900" dirty="0" err="1" smtClean="0">
                <a:latin typeface="UTM Avo" panose="02040603050506020204" pitchFamily="18" charset="0"/>
              </a:rPr>
              <a:t>Cún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đáp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rồi</a:t>
            </a:r>
            <a:r>
              <a:rPr lang="en-US" sz="1900" dirty="0" smtClean="0">
                <a:latin typeface="UTM Avo" panose="02040603050506020204" pitchFamily="18" charset="0"/>
              </a:rPr>
              <a:t> quay sang </a:t>
            </a:r>
            <a:r>
              <a:rPr lang="en-US" sz="1900" dirty="0" err="1" smtClean="0">
                <a:latin typeface="UTM Avo" panose="02040603050506020204" pitchFamily="18" charset="0"/>
              </a:rPr>
              <a:t>nói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nhỏ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với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dê</a:t>
            </a:r>
            <a:r>
              <a:rPr lang="en-US" sz="1900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1900" dirty="0">
                <a:latin typeface="UTM Avo" panose="02040603050506020204" pitchFamily="18" charset="0"/>
              </a:rPr>
              <a:t> </a:t>
            </a:r>
            <a:r>
              <a:rPr lang="en-US" sz="1900" dirty="0" smtClean="0">
                <a:latin typeface="UTM Avo" panose="02040603050506020204" pitchFamily="18" charset="0"/>
              </a:rPr>
              <a:t>                       - </a:t>
            </a:r>
            <a:r>
              <a:rPr lang="en-US" sz="1900" dirty="0" err="1" smtClean="0">
                <a:latin typeface="UTM Avo" panose="02040603050506020204" pitchFamily="18" charset="0"/>
              </a:rPr>
              <a:t>Cậu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quên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lời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cô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dặn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rồi</a:t>
            </a:r>
            <a:r>
              <a:rPr lang="en-US" sz="1900" dirty="0" smtClean="0">
                <a:latin typeface="UTM Avo" panose="02040603050506020204" pitchFamily="18" charset="0"/>
              </a:rPr>
              <a:t> à? </a:t>
            </a:r>
            <a:r>
              <a:rPr lang="en-US" sz="1900" dirty="0" err="1" smtClean="0">
                <a:latin typeface="UTM Avo" panose="02040603050506020204" pitchFamily="18" charset="0"/>
              </a:rPr>
              <a:t>Muốn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ai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đó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giúp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phải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hỏi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một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cách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lịch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sự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còn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khi</a:t>
            </a:r>
            <a:r>
              <a:rPr lang="en-US" sz="1900" dirty="0" smtClean="0">
                <a:latin typeface="UTM Avo" panose="02040603050506020204" pitchFamily="18" charset="0"/>
              </a:rPr>
              <a:t>               </a:t>
            </a:r>
          </a:p>
          <a:p>
            <a:pPr algn="just">
              <a:lnSpc>
                <a:spcPct val="150000"/>
              </a:lnSpc>
            </a:pPr>
            <a:r>
              <a:rPr lang="en-US" sz="1900" dirty="0">
                <a:latin typeface="UTM Avo" panose="02040603050506020204" pitchFamily="18" charset="0"/>
              </a:rPr>
              <a:t> </a:t>
            </a:r>
            <a:r>
              <a:rPr lang="en-US" sz="1900" dirty="0" smtClean="0">
                <a:latin typeface="UTM Avo" panose="02040603050506020204" pitchFamily="18" charset="0"/>
              </a:rPr>
              <a:t>                       </a:t>
            </a:r>
            <a:r>
              <a:rPr lang="en-US" sz="1900" dirty="0" err="1" smtClean="0">
                <a:latin typeface="UTM Avo" panose="02040603050506020204" pitchFamily="18" charset="0"/>
              </a:rPr>
              <a:t>họ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giúp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mình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phải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nói</a:t>
            </a:r>
            <a:r>
              <a:rPr lang="en-US" sz="1900" dirty="0" smtClean="0">
                <a:latin typeface="UTM Avo" panose="02040603050506020204" pitchFamily="18" charset="0"/>
              </a:rPr>
              <a:t> “</a:t>
            </a:r>
            <a:r>
              <a:rPr lang="en-US" sz="1900" dirty="0" err="1" smtClean="0">
                <a:latin typeface="UTM Avo" panose="02040603050506020204" pitchFamily="18" charset="0"/>
              </a:rPr>
              <a:t>cảm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ơn</a:t>
            </a:r>
            <a:r>
              <a:rPr lang="en-US" sz="1900" dirty="0" smtClean="0">
                <a:latin typeface="UTM Avo" panose="02040603050506020204" pitchFamily="18" charset="0"/>
              </a:rPr>
              <a:t>”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074983" y="5041583"/>
            <a:ext cx="9424301" cy="190088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900" dirty="0" err="1" smtClean="0">
                <a:latin typeface="UTM Avo" panose="02040603050506020204" pitchFamily="18" charset="0"/>
              </a:rPr>
              <a:t>Dê</a:t>
            </a:r>
            <a:r>
              <a:rPr lang="en-US" sz="1900" dirty="0" smtClean="0">
                <a:latin typeface="UTM Avo" panose="02040603050506020204" pitchFamily="18" charset="0"/>
              </a:rPr>
              <a:t> con </a:t>
            </a:r>
            <a:r>
              <a:rPr lang="en-US" sz="1900" dirty="0" err="1" smtClean="0">
                <a:latin typeface="UTM Avo" panose="02040603050506020204" pitchFamily="18" charset="0"/>
              </a:rPr>
              <a:t>hơi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xấu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hổ</a:t>
            </a:r>
            <a:r>
              <a:rPr lang="en-US" sz="1900" dirty="0" smtClean="0">
                <a:latin typeface="UTM Avo" panose="02040603050506020204" pitchFamily="18" charset="0"/>
              </a:rPr>
              <a:t>. Sang </a:t>
            </a:r>
            <a:r>
              <a:rPr lang="en-US" sz="1900" dirty="0" err="1" smtClean="0">
                <a:latin typeface="UTM Avo" panose="02040603050506020204" pitchFamily="18" charset="0"/>
              </a:rPr>
              <a:t>bên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kia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sông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dê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nói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với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hà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mã</a:t>
            </a:r>
            <a:r>
              <a:rPr lang="en-US" sz="1900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1900" dirty="0" smtClean="0">
                <a:latin typeface="UTM Avo" panose="02040603050506020204" pitchFamily="18" charset="0"/>
              </a:rPr>
              <a:t>- </a:t>
            </a:r>
            <a:r>
              <a:rPr lang="en-US" sz="1900" dirty="0" err="1" smtClean="0">
                <a:latin typeface="UTM Avo" panose="02040603050506020204" pitchFamily="18" charset="0"/>
              </a:rPr>
              <a:t>Cảm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ơn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anh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đã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giúp</a:t>
            </a:r>
            <a:r>
              <a:rPr lang="en-US" sz="1900" dirty="0" smtClean="0">
                <a:latin typeface="UTM Avo" panose="02040603050506020204" pitchFamily="18" charset="0"/>
              </a:rPr>
              <a:t>. </a:t>
            </a:r>
            <a:r>
              <a:rPr lang="en-US" sz="1900" dirty="0" err="1" smtClean="0">
                <a:latin typeface="UTM Avo" panose="02040603050506020204" pitchFamily="18" charset="0"/>
              </a:rPr>
              <a:t>Em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biết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mình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sai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rồi</a:t>
            </a:r>
            <a:r>
              <a:rPr lang="en-US" sz="1900" dirty="0" smtClean="0">
                <a:latin typeface="UTM Avo" panose="02040603050506020204" pitchFamily="18" charset="0"/>
              </a:rPr>
              <a:t>. </a:t>
            </a:r>
            <a:r>
              <a:rPr lang="en-US" sz="1900" dirty="0" err="1" smtClean="0">
                <a:latin typeface="UTM Avo" panose="02040603050506020204" pitchFamily="18" charset="0"/>
              </a:rPr>
              <a:t>Em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xin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lỗi</a:t>
            </a:r>
            <a:r>
              <a:rPr lang="en-US" sz="1900" dirty="0" smtClean="0">
                <a:latin typeface="UTM Avo" panose="02040603050506020204" pitchFamily="18" charset="0"/>
              </a:rPr>
              <a:t> ạ!</a:t>
            </a:r>
          </a:p>
          <a:p>
            <a:pPr algn="just">
              <a:lnSpc>
                <a:spcPct val="150000"/>
              </a:lnSpc>
            </a:pPr>
            <a:r>
              <a:rPr lang="en-US" sz="1900" dirty="0" err="1" smtClean="0">
                <a:latin typeface="UTM Avo" panose="02040603050506020204" pitchFamily="18" charset="0"/>
              </a:rPr>
              <a:t>Hà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mã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mỉm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cười</a:t>
            </a:r>
            <a:r>
              <a:rPr lang="en-US" sz="1900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1900" dirty="0" smtClean="0">
                <a:latin typeface="UTM Avo" panose="02040603050506020204" pitchFamily="18" charset="0"/>
              </a:rPr>
              <a:t>- </a:t>
            </a:r>
            <a:r>
              <a:rPr lang="en-US" sz="1900" dirty="0" err="1" smtClean="0">
                <a:latin typeface="UTM Avo" panose="02040603050506020204" pitchFamily="18" charset="0"/>
              </a:rPr>
              <a:t>Em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biết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lỗi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tốt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rồi</a:t>
            </a:r>
            <a:r>
              <a:rPr lang="en-US" sz="1900" dirty="0" smtClean="0">
                <a:latin typeface="UTM Avo" panose="02040603050506020204" pitchFamily="18" charset="0"/>
              </a:rPr>
              <a:t>. </a:t>
            </a:r>
            <a:r>
              <a:rPr lang="en-US" sz="1900" dirty="0" err="1" smtClean="0">
                <a:latin typeface="UTM Avo" panose="02040603050506020204" pitchFamily="18" charset="0"/>
              </a:rPr>
              <a:t>Giờ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các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em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cứ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theo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đường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này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về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nhà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thôi</a:t>
            </a:r>
            <a:r>
              <a:rPr lang="en-US" sz="1900" dirty="0" smtClean="0">
                <a:latin typeface="UTM Avo" panose="02040603050506020204" pitchFamily="18" charset="0"/>
              </a:rPr>
              <a:t>.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8459321" y="689520"/>
            <a:ext cx="6292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889794" y="714023"/>
            <a:ext cx="44915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19224" y="5905689"/>
            <a:ext cx="6292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9797405" y="4644924"/>
            <a:ext cx="75975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1850719" y="2455509"/>
            <a:ext cx="1177625" cy="52300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900" dirty="0" err="1">
                <a:solidFill>
                  <a:srgbClr val="FF0000"/>
                </a:solidFill>
                <a:latin typeface="UTM Avo" panose="02040603050506020204" pitchFamily="18" charset="0"/>
              </a:rPr>
              <a:t>p</a:t>
            </a:r>
            <a:r>
              <a:rPr lang="en-US" sz="19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hật</a:t>
            </a:r>
            <a:r>
              <a:rPr lang="en-US" sz="19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ý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074983" y="6123732"/>
            <a:ext cx="8703864" cy="67212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1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Phật</a:t>
            </a:r>
            <a:r>
              <a:rPr lang="en-US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ý: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hài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vi-VN" sz="3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074983" y="6130684"/>
            <a:ext cx="8703864" cy="67212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1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1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1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lễ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endParaRPr lang="vi-VN" sz="3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9643528" y="4178897"/>
            <a:ext cx="1369357" cy="52300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900" dirty="0" err="1">
                <a:solidFill>
                  <a:srgbClr val="FF0000"/>
                </a:solidFill>
                <a:latin typeface="UTM Avo" panose="02040603050506020204" pitchFamily="18" charset="0"/>
              </a:rPr>
              <a:t>l</a:t>
            </a:r>
            <a:r>
              <a:rPr lang="en-US" sz="19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ịch</a:t>
            </a:r>
            <a:r>
              <a:rPr lang="en-US" sz="19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sự</a:t>
            </a:r>
            <a:endParaRPr lang="en-US" sz="1900" dirty="0" smtClean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84125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1" grpId="1"/>
      <p:bldP spid="22" grpId="0" animBg="1"/>
      <p:bldP spid="22" grpId="1" animBg="1"/>
      <p:bldP spid="23" grpId="0" animBg="1"/>
      <p:bldP spid="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E5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E235BC4-7045-4FC5-AB59-F80D38E69717}"/>
              </a:ext>
            </a:extLst>
          </p:cNvPr>
          <p:cNvSpPr txBox="1"/>
          <p:nvPr/>
        </p:nvSpPr>
        <p:spPr>
          <a:xfrm>
            <a:off x="2386061" y="585003"/>
            <a:ext cx="7207729" cy="820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FF0000"/>
                </a:solidFill>
                <a:latin typeface="+mj-lt"/>
              </a:rPr>
              <a:t>Luyện</a:t>
            </a:r>
            <a:r>
              <a:rPr lang="en-US" sz="36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+mj-lt"/>
              </a:rPr>
              <a:t>đọc</a:t>
            </a:r>
            <a:r>
              <a:rPr lang="vi-VN" sz="36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3600" b="1" dirty="0">
                <a:solidFill>
                  <a:srgbClr val="FF0000"/>
                </a:solidFill>
                <a:latin typeface="+mj-lt"/>
              </a:rPr>
              <a:t>câu văn dài</a:t>
            </a:r>
            <a:endParaRPr lang="en-US" sz="36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5657F8CE-42C9-4876-8F67-461B7A846E9D}"/>
              </a:ext>
            </a:extLst>
          </p:cNvPr>
          <p:cNvSpPr/>
          <p:nvPr/>
        </p:nvSpPr>
        <p:spPr>
          <a:xfrm>
            <a:off x="-69284" y="1995434"/>
            <a:ext cx="123721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200" dirty="0">
                <a:latin typeface="+mj-lt"/>
              </a:rPr>
              <a:t>     </a:t>
            </a:r>
            <a:r>
              <a:rPr lang="en-US" sz="3600" dirty="0" err="1">
                <a:latin typeface="+mj-lt"/>
              </a:rPr>
              <a:t>Dê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rủ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cún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vào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rừng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chơi</a:t>
            </a:r>
            <a:r>
              <a:rPr lang="en-US" sz="3600" dirty="0">
                <a:latin typeface="+mj-lt"/>
              </a:rPr>
              <a:t>, </a:t>
            </a:r>
            <a:r>
              <a:rPr lang="en-US" sz="3600" dirty="0" err="1">
                <a:latin typeface="+mj-lt"/>
              </a:rPr>
              <a:t>khi</a:t>
            </a:r>
            <a:r>
              <a:rPr lang="en-US" sz="3600" dirty="0">
                <a:latin typeface="+mj-lt"/>
              </a:rPr>
              <a:t> quay </a:t>
            </a:r>
            <a:r>
              <a:rPr lang="en-US" sz="3600" dirty="0" err="1">
                <a:latin typeface="+mj-lt"/>
              </a:rPr>
              <a:t>về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thì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bị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lạc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đường</a:t>
            </a:r>
            <a:r>
              <a:rPr lang="vi-VN" sz="3600" dirty="0">
                <a:latin typeface="+mj-lt"/>
              </a:rPr>
              <a:t>. </a:t>
            </a: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2576935" y="2272145"/>
            <a:ext cx="55418" cy="51261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5698972" y="2256210"/>
            <a:ext cx="55418" cy="51261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8109663" y="2256210"/>
            <a:ext cx="55418" cy="51261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11517881" y="2272145"/>
            <a:ext cx="110836" cy="512618"/>
            <a:chOff x="11517881" y="2272145"/>
            <a:chExt cx="110836" cy="512618"/>
          </a:xfrm>
        </p:grpSpPr>
        <p:cxnSp>
          <p:nvCxnSpPr>
            <p:cNvPr id="26" name="Straight Connector 25"/>
            <p:cNvCxnSpPr/>
            <p:nvPr/>
          </p:nvCxnSpPr>
          <p:spPr>
            <a:xfrm flipH="1">
              <a:off x="11517881" y="2272145"/>
              <a:ext cx="55418" cy="51261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11573299" y="2272145"/>
              <a:ext cx="55418" cy="51261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  <p:extLst>
      <p:ext uri="{BB962C8B-B14F-4D97-AF65-F5344CB8AC3E}">
        <p14:creationId xmlns:p14="http://schemas.microsoft.com/office/powerpoint/2010/main" val="3945071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9DFA81A-90E5-4FCB-9E96-A1EE0D577C34}"/>
              </a:ext>
            </a:extLst>
          </p:cNvPr>
          <p:cNvSpPr txBox="1"/>
          <p:nvPr/>
        </p:nvSpPr>
        <p:spPr>
          <a:xfrm>
            <a:off x="2544512" y="-132960"/>
            <a:ext cx="7154436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FF0000"/>
                </a:solidFill>
                <a:latin typeface="+mj-lt"/>
              </a:rPr>
              <a:t>CẢM ƠN ANH HÀ MÃ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B82D238-B3D4-4363-B1CB-AD5F715DBB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7" y="3713017"/>
            <a:ext cx="1965598" cy="1731871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8073" y="778901"/>
            <a:ext cx="2501012" cy="2379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58" y="5389417"/>
            <a:ext cx="1981503" cy="1468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403542" y="163199"/>
            <a:ext cx="10375305" cy="160080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500" dirty="0">
                <a:latin typeface="UTM Avo" panose="02040603050506020204" pitchFamily="18" charset="0"/>
              </a:rPr>
              <a:t>     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Dê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rủ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cún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vào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rừng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chơi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khi</a:t>
            </a:r>
            <a:r>
              <a:rPr lang="en-US" sz="1900" dirty="0" smtClean="0">
                <a:latin typeface="UTM Avo" panose="02040603050506020204" pitchFamily="18" charset="0"/>
              </a:rPr>
              <a:t> quay </a:t>
            </a:r>
            <a:r>
              <a:rPr lang="en-US" sz="1900" dirty="0" err="1" smtClean="0">
                <a:latin typeface="UTM Avo" panose="02040603050506020204" pitchFamily="18" charset="0"/>
              </a:rPr>
              <a:t>về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thì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bị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lạc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đường</a:t>
            </a:r>
            <a:r>
              <a:rPr lang="en-US" sz="1900" dirty="0" smtClean="0">
                <a:latin typeface="UTM Avo" panose="02040603050506020204" pitchFamily="18" charset="0"/>
              </a:rPr>
              <a:t>. </a:t>
            </a:r>
            <a:r>
              <a:rPr lang="en-US" sz="1900" dirty="0" err="1" smtClean="0">
                <a:latin typeface="UTM Avo" panose="02040603050506020204" pitchFamily="18" charset="0"/>
              </a:rPr>
              <a:t>Gặp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cô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hươu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dê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hỏi</a:t>
            </a:r>
            <a:r>
              <a:rPr lang="en-US" sz="1900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1900" dirty="0" smtClean="0">
                <a:latin typeface="UTM Avo" panose="02040603050506020204" pitchFamily="18" charset="0"/>
              </a:rPr>
              <a:t>        - </a:t>
            </a:r>
            <a:r>
              <a:rPr lang="en-US" sz="1900" dirty="0" err="1" smtClean="0">
                <a:latin typeface="UTM Avo" panose="02040603050506020204" pitchFamily="18" charset="0"/>
              </a:rPr>
              <a:t>Cô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kia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về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làng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lối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nào</a:t>
            </a:r>
            <a:r>
              <a:rPr lang="en-US" sz="1900" dirty="0" smtClean="0">
                <a:latin typeface="UTM Avo" panose="02040603050506020204" pitchFamily="18" charset="0"/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en-US" sz="1900" dirty="0" smtClean="0">
                <a:latin typeface="UTM Avo" panose="02040603050506020204" pitchFamily="18" charset="0"/>
              </a:rPr>
              <a:t>        - </a:t>
            </a:r>
            <a:r>
              <a:rPr lang="en-US" sz="1900" dirty="0" err="1" smtClean="0">
                <a:latin typeface="UTM Avo" panose="02040603050506020204" pitchFamily="18" charset="0"/>
              </a:rPr>
              <a:t>Không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biết</a:t>
            </a:r>
            <a:r>
              <a:rPr lang="en-US" sz="1900" dirty="0" smtClean="0">
                <a:latin typeface="UTM Avo" panose="02040603050506020204" pitchFamily="18" charset="0"/>
              </a:rPr>
              <a:t>. – </a:t>
            </a:r>
            <a:r>
              <a:rPr lang="en-US" sz="1900" dirty="0" err="1" smtClean="0">
                <a:latin typeface="UTM Avo" panose="02040603050506020204" pitchFamily="18" charset="0"/>
              </a:rPr>
              <a:t>Hươu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lắc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đầu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bỏ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đi</a:t>
            </a:r>
            <a:r>
              <a:rPr lang="en-US" sz="1900" dirty="0" smtClean="0">
                <a:latin typeface="UTM Avo" panose="02040603050506020204" pitchFamily="18" charset="0"/>
              </a:rPr>
              <a:t>.</a:t>
            </a:r>
            <a:endParaRPr lang="en-US" sz="1900" dirty="0">
              <a:latin typeface="UTM Avo" panose="0204060305050602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403542" y="1451670"/>
            <a:ext cx="11372833" cy="379371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500" dirty="0">
                <a:latin typeface="UTM Avo" panose="02040603050506020204" pitchFamily="18" charset="0"/>
              </a:rPr>
              <a:t>     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tiếp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tới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một</a:t>
            </a:r>
            <a:r>
              <a:rPr lang="en-US" sz="1900" dirty="0" smtClean="0">
                <a:latin typeface="UTM Avo" panose="02040603050506020204" pitchFamily="18" charset="0"/>
              </a:rPr>
              <a:t> con </a:t>
            </a:r>
            <a:r>
              <a:rPr lang="en-US" sz="1900" dirty="0" err="1" smtClean="0">
                <a:latin typeface="UTM Avo" panose="02040603050506020204" pitchFamily="18" charset="0"/>
              </a:rPr>
              <a:t>sông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thấy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anh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hà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mã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dê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nói</a:t>
            </a:r>
            <a:r>
              <a:rPr lang="en-US" sz="1900" dirty="0" smtClean="0">
                <a:latin typeface="UTM Avo" panose="02040603050506020204" pitchFamily="18" charset="0"/>
              </a:rPr>
              <a:t> to:</a:t>
            </a:r>
          </a:p>
          <a:p>
            <a:pPr algn="just">
              <a:lnSpc>
                <a:spcPct val="150000"/>
              </a:lnSpc>
            </a:pPr>
            <a:r>
              <a:rPr lang="en-US" sz="1900" dirty="0">
                <a:latin typeface="UTM Avo" panose="02040603050506020204" pitchFamily="18" charset="0"/>
              </a:rPr>
              <a:t> </a:t>
            </a:r>
            <a:r>
              <a:rPr lang="en-US" sz="1900" dirty="0" smtClean="0">
                <a:latin typeface="UTM Avo" panose="02040603050506020204" pitchFamily="18" charset="0"/>
              </a:rPr>
              <a:t>        - </a:t>
            </a:r>
            <a:r>
              <a:rPr lang="en-US" sz="1900" dirty="0" err="1" smtClean="0">
                <a:latin typeface="UTM Avo" panose="02040603050506020204" pitchFamily="18" charset="0"/>
              </a:rPr>
              <a:t>Bọn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tôi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muốn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về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làng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hãy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đưa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bọn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tôi</a:t>
            </a:r>
            <a:r>
              <a:rPr lang="en-US" sz="1900" dirty="0" smtClean="0">
                <a:latin typeface="UTM Avo" panose="02040603050506020204" pitchFamily="18" charset="0"/>
              </a:rPr>
              <a:t> qua </a:t>
            </a:r>
            <a:r>
              <a:rPr lang="en-US" sz="1900" dirty="0" err="1" smtClean="0">
                <a:latin typeface="UTM Avo" panose="02040603050506020204" pitchFamily="18" charset="0"/>
              </a:rPr>
              <a:t>sông</a:t>
            </a:r>
            <a:r>
              <a:rPr lang="en-US" sz="1900" dirty="0" smtClean="0">
                <a:latin typeface="UTM Avo" panose="02040603050506020204" pitchFamily="18" charset="0"/>
              </a:rPr>
              <a:t>!</a:t>
            </a:r>
            <a:endParaRPr lang="en-US" sz="19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900" dirty="0">
                <a:latin typeface="UTM Avo" panose="02040603050506020204" pitchFamily="18" charset="0"/>
              </a:rPr>
              <a:t> </a:t>
            </a:r>
            <a:r>
              <a:rPr lang="en-US" sz="1900" dirty="0" smtClean="0">
                <a:latin typeface="UTM Avo" panose="02040603050506020204" pitchFamily="18" charset="0"/>
              </a:rPr>
              <a:t>        </a:t>
            </a:r>
            <a:r>
              <a:rPr lang="en-US" sz="1900" dirty="0" err="1" smtClean="0">
                <a:latin typeface="UTM Avo" panose="02040603050506020204" pitchFamily="18" charset="0"/>
              </a:rPr>
              <a:t>Hà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mã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phật</a:t>
            </a:r>
            <a:r>
              <a:rPr lang="en-US" sz="1900" dirty="0" smtClean="0">
                <a:latin typeface="UTM Avo" panose="02040603050506020204" pitchFamily="18" charset="0"/>
              </a:rPr>
              <a:t> ý, </a:t>
            </a:r>
            <a:r>
              <a:rPr lang="en-US" sz="1900" dirty="0" err="1" smtClean="0">
                <a:latin typeface="UTM Avo" panose="02040603050506020204" pitchFamily="18" charset="0"/>
              </a:rPr>
              <a:t>định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bỏ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đi</a:t>
            </a:r>
            <a:r>
              <a:rPr lang="en-US" sz="1900" dirty="0" smtClean="0">
                <a:latin typeface="UTM Avo" panose="02040603050506020204" pitchFamily="18" charset="0"/>
              </a:rPr>
              <a:t>. </a:t>
            </a:r>
            <a:r>
              <a:rPr lang="en-US" sz="1900" dirty="0" err="1" smtClean="0">
                <a:latin typeface="UTM Avo" panose="02040603050506020204" pitchFamily="18" charset="0"/>
              </a:rPr>
              <a:t>Thấy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vậy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cún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nói</a:t>
            </a:r>
            <a:r>
              <a:rPr lang="en-US" sz="1900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1900" dirty="0">
                <a:latin typeface="UTM Avo" panose="02040603050506020204" pitchFamily="18" charset="0"/>
              </a:rPr>
              <a:t> </a:t>
            </a:r>
            <a:r>
              <a:rPr lang="en-US" sz="1900" dirty="0" smtClean="0">
                <a:latin typeface="UTM Avo" panose="02040603050506020204" pitchFamily="18" charset="0"/>
              </a:rPr>
              <a:t>        - </a:t>
            </a:r>
            <a:r>
              <a:rPr lang="en-US" sz="1900" dirty="0" err="1" smtClean="0">
                <a:latin typeface="UTM Avo" panose="02040603050506020204" pitchFamily="18" charset="0"/>
              </a:rPr>
              <a:t>Chào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anh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hà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mã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anh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giúp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bọn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em</a:t>
            </a:r>
            <a:r>
              <a:rPr lang="en-US" sz="1900" dirty="0" smtClean="0">
                <a:latin typeface="UTM Avo" panose="02040603050506020204" pitchFamily="18" charset="0"/>
              </a:rPr>
              <a:t> qua </a:t>
            </a:r>
            <a:r>
              <a:rPr lang="en-US" sz="1900" dirty="0" err="1" smtClean="0">
                <a:latin typeface="UTM Avo" panose="02040603050506020204" pitchFamily="18" charset="0"/>
              </a:rPr>
              <a:t>sông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được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không</a:t>
            </a:r>
            <a:r>
              <a:rPr lang="en-US" sz="1900" dirty="0" smtClean="0">
                <a:latin typeface="UTM Avo" panose="02040603050506020204" pitchFamily="18" charset="0"/>
              </a:rPr>
              <a:t> ạ?</a:t>
            </a:r>
          </a:p>
          <a:p>
            <a:pPr algn="just">
              <a:lnSpc>
                <a:spcPct val="150000"/>
              </a:lnSpc>
            </a:pPr>
            <a:r>
              <a:rPr lang="en-US" sz="1900" dirty="0">
                <a:latin typeface="UTM Avo" panose="02040603050506020204" pitchFamily="18" charset="0"/>
              </a:rPr>
              <a:t> </a:t>
            </a:r>
            <a:r>
              <a:rPr lang="en-US" sz="1900" dirty="0" smtClean="0">
                <a:latin typeface="UTM Avo" panose="02040603050506020204" pitchFamily="18" charset="0"/>
              </a:rPr>
              <a:t>                       - </a:t>
            </a:r>
            <a:r>
              <a:rPr lang="en-US" sz="1900" dirty="0" err="1" smtClean="0">
                <a:latin typeface="UTM Avo" panose="02040603050506020204" pitchFamily="18" charset="0"/>
              </a:rPr>
              <a:t>Được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chứ</a:t>
            </a:r>
            <a:r>
              <a:rPr lang="en-US" sz="1900" dirty="0" smtClean="0">
                <a:latin typeface="UTM Avo" panose="02040603050506020204" pitchFamily="18" charset="0"/>
              </a:rPr>
              <a:t>! </a:t>
            </a:r>
            <a:r>
              <a:rPr lang="en-US" sz="1900" dirty="0" err="1" smtClean="0">
                <a:latin typeface="UTM Avo" panose="02040603050506020204" pitchFamily="18" charset="0"/>
              </a:rPr>
              <a:t>Em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ngoan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quá</a:t>
            </a:r>
            <a:r>
              <a:rPr lang="en-US" sz="1900" dirty="0" smtClean="0">
                <a:latin typeface="UTM Avo" panose="02040603050506020204" pitchFamily="18" charset="0"/>
              </a:rPr>
              <a:t>! – </a:t>
            </a:r>
            <a:r>
              <a:rPr lang="en-US" sz="1900" dirty="0" err="1" smtClean="0">
                <a:latin typeface="UTM Avo" panose="02040603050506020204" pitchFamily="18" charset="0"/>
              </a:rPr>
              <a:t>Hà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mã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vui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vẻ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nói</a:t>
            </a:r>
            <a:r>
              <a:rPr lang="en-US" sz="1900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900" dirty="0">
                <a:latin typeface="UTM Avo" panose="02040603050506020204" pitchFamily="18" charset="0"/>
              </a:rPr>
              <a:t> </a:t>
            </a:r>
            <a:r>
              <a:rPr lang="en-US" sz="1900" dirty="0" smtClean="0">
                <a:latin typeface="UTM Avo" panose="02040603050506020204" pitchFamily="18" charset="0"/>
              </a:rPr>
              <a:t>                       - </a:t>
            </a:r>
            <a:r>
              <a:rPr lang="en-US" sz="1900" dirty="0" err="1" smtClean="0">
                <a:latin typeface="UTM Avo" panose="02040603050506020204" pitchFamily="18" charset="0"/>
              </a:rPr>
              <a:t>Cảm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ơn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anh</a:t>
            </a:r>
            <a:r>
              <a:rPr lang="en-US" sz="1900" dirty="0" smtClean="0">
                <a:latin typeface="UTM Avo" panose="02040603050506020204" pitchFamily="18" charset="0"/>
              </a:rPr>
              <a:t>! – </a:t>
            </a:r>
            <a:r>
              <a:rPr lang="en-US" sz="1900" dirty="0" err="1" smtClean="0">
                <a:latin typeface="UTM Avo" panose="02040603050506020204" pitchFamily="18" charset="0"/>
              </a:rPr>
              <a:t>Cún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đáp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rồi</a:t>
            </a:r>
            <a:r>
              <a:rPr lang="en-US" sz="1900" dirty="0" smtClean="0">
                <a:latin typeface="UTM Avo" panose="02040603050506020204" pitchFamily="18" charset="0"/>
              </a:rPr>
              <a:t> quay sang </a:t>
            </a:r>
            <a:r>
              <a:rPr lang="en-US" sz="1900" dirty="0" err="1" smtClean="0">
                <a:latin typeface="UTM Avo" panose="02040603050506020204" pitchFamily="18" charset="0"/>
              </a:rPr>
              <a:t>nói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nhỏ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với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dê</a:t>
            </a:r>
            <a:r>
              <a:rPr lang="en-US" sz="1900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1900" dirty="0">
                <a:latin typeface="UTM Avo" panose="02040603050506020204" pitchFamily="18" charset="0"/>
              </a:rPr>
              <a:t> </a:t>
            </a:r>
            <a:r>
              <a:rPr lang="en-US" sz="1900" dirty="0" smtClean="0">
                <a:latin typeface="UTM Avo" panose="02040603050506020204" pitchFamily="18" charset="0"/>
              </a:rPr>
              <a:t>                       - </a:t>
            </a:r>
            <a:r>
              <a:rPr lang="en-US" sz="1900" dirty="0" err="1" smtClean="0">
                <a:latin typeface="UTM Avo" panose="02040603050506020204" pitchFamily="18" charset="0"/>
              </a:rPr>
              <a:t>Cậu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quên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lời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cô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dặn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rồi</a:t>
            </a:r>
            <a:r>
              <a:rPr lang="en-US" sz="1900" dirty="0" smtClean="0">
                <a:latin typeface="UTM Avo" panose="02040603050506020204" pitchFamily="18" charset="0"/>
              </a:rPr>
              <a:t> à? </a:t>
            </a:r>
            <a:r>
              <a:rPr lang="en-US" sz="1900" dirty="0" err="1" smtClean="0">
                <a:latin typeface="UTM Avo" panose="02040603050506020204" pitchFamily="18" charset="0"/>
              </a:rPr>
              <a:t>Muốn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ai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đó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giúp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phải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hỏi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một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cách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lịch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sự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còn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khi</a:t>
            </a:r>
            <a:r>
              <a:rPr lang="en-US" sz="1900" dirty="0" smtClean="0">
                <a:latin typeface="UTM Avo" panose="02040603050506020204" pitchFamily="18" charset="0"/>
              </a:rPr>
              <a:t>               </a:t>
            </a:r>
          </a:p>
          <a:p>
            <a:pPr algn="just">
              <a:lnSpc>
                <a:spcPct val="150000"/>
              </a:lnSpc>
            </a:pPr>
            <a:r>
              <a:rPr lang="en-US" sz="1900" dirty="0">
                <a:latin typeface="UTM Avo" panose="02040603050506020204" pitchFamily="18" charset="0"/>
              </a:rPr>
              <a:t> </a:t>
            </a:r>
            <a:r>
              <a:rPr lang="en-US" sz="1900" dirty="0" smtClean="0">
                <a:latin typeface="UTM Avo" panose="02040603050506020204" pitchFamily="18" charset="0"/>
              </a:rPr>
              <a:t>                       </a:t>
            </a:r>
            <a:r>
              <a:rPr lang="en-US" sz="1900" dirty="0" err="1" smtClean="0">
                <a:latin typeface="UTM Avo" panose="02040603050506020204" pitchFamily="18" charset="0"/>
              </a:rPr>
              <a:t>họ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giúp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mình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phải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nói</a:t>
            </a:r>
            <a:r>
              <a:rPr lang="en-US" sz="1900" dirty="0" smtClean="0">
                <a:latin typeface="UTM Avo" panose="02040603050506020204" pitchFamily="18" charset="0"/>
              </a:rPr>
              <a:t> “</a:t>
            </a:r>
            <a:r>
              <a:rPr lang="en-US" sz="1900" dirty="0" err="1" smtClean="0">
                <a:latin typeface="UTM Avo" panose="02040603050506020204" pitchFamily="18" charset="0"/>
              </a:rPr>
              <a:t>cảm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ơn</a:t>
            </a:r>
            <a:r>
              <a:rPr lang="en-US" sz="1900" dirty="0" smtClean="0">
                <a:latin typeface="UTM Avo" panose="02040603050506020204" pitchFamily="18" charset="0"/>
              </a:rPr>
              <a:t>”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074983" y="5041583"/>
            <a:ext cx="9424301" cy="190088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900" dirty="0" err="1" smtClean="0">
                <a:latin typeface="UTM Avo" panose="02040603050506020204" pitchFamily="18" charset="0"/>
              </a:rPr>
              <a:t>Dê</a:t>
            </a:r>
            <a:r>
              <a:rPr lang="en-US" sz="1900" dirty="0" smtClean="0">
                <a:latin typeface="UTM Avo" panose="02040603050506020204" pitchFamily="18" charset="0"/>
              </a:rPr>
              <a:t> con </a:t>
            </a:r>
            <a:r>
              <a:rPr lang="en-US" sz="1900" dirty="0" err="1" smtClean="0">
                <a:latin typeface="UTM Avo" panose="02040603050506020204" pitchFamily="18" charset="0"/>
              </a:rPr>
              <a:t>hơi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xấu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hổ</a:t>
            </a:r>
            <a:r>
              <a:rPr lang="en-US" sz="1900" dirty="0" smtClean="0">
                <a:latin typeface="UTM Avo" panose="02040603050506020204" pitchFamily="18" charset="0"/>
              </a:rPr>
              <a:t>. Sang </a:t>
            </a:r>
            <a:r>
              <a:rPr lang="en-US" sz="1900" dirty="0" err="1" smtClean="0">
                <a:latin typeface="UTM Avo" panose="02040603050506020204" pitchFamily="18" charset="0"/>
              </a:rPr>
              <a:t>bên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kia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sông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dê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nói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với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hà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mã</a:t>
            </a:r>
            <a:r>
              <a:rPr lang="en-US" sz="1900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1900" dirty="0" smtClean="0">
                <a:latin typeface="UTM Avo" panose="02040603050506020204" pitchFamily="18" charset="0"/>
              </a:rPr>
              <a:t>- </a:t>
            </a:r>
            <a:r>
              <a:rPr lang="en-US" sz="1900" dirty="0" err="1" smtClean="0">
                <a:latin typeface="UTM Avo" panose="02040603050506020204" pitchFamily="18" charset="0"/>
              </a:rPr>
              <a:t>Cảm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ơn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anh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đã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giúp</a:t>
            </a:r>
            <a:r>
              <a:rPr lang="en-US" sz="1900" dirty="0" smtClean="0">
                <a:latin typeface="UTM Avo" panose="02040603050506020204" pitchFamily="18" charset="0"/>
              </a:rPr>
              <a:t>. </a:t>
            </a:r>
            <a:r>
              <a:rPr lang="en-US" sz="1900" dirty="0" err="1" smtClean="0">
                <a:latin typeface="UTM Avo" panose="02040603050506020204" pitchFamily="18" charset="0"/>
              </a:rPr>
              <a:t>Em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biết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mình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sai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rồi</a:t>
            </a:r>
            <a:r>
              <a:rPr lang="en-US" sz="1900" dirty="0" smtClean="0">
                <a:latin typeface="UTM Avo" panose="02040603050506020204" pitchFamily="18" charset="0"/>
              </a:rPr>
              <a:t>. </a:t>
            </a:r>
            <a:r>
              <a:rPr lang="en-US" sz="1900" dirty="0" err="1" smtClean="0">
                <a:latin typeface="UTM Avo" panose="02040603050506020204" pitchFamily="18" charset="0"/>
              </a:rPr>
              <a:t>Em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xin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lỗi</a:t>
            </a:r>
            <a:r>
              <a:rPr lang="en-US" sz="1900" dirty="0" smtClean="0">
                <a:latin typeface="UTM Avo" panose="02040603050506020204" pitchFamily="18" charset="0"/>
              </a:rPr>
              <a:t> ạ!</a:t>
            </a:r>
          </a:p>
          <a:p>
            <a:pPr algn="just">
              <a:lnSpc>
                <a:spcPct val="150000"/>
              </a:lnSpc>
            </a:pPr>
            <a:r>
              <a:rPr lang="en-US" sz="1900" dirty="0" err="1" smtClean="0">
                <a:latin typeface="UTM Avo" panose="02040603050506020204" pitchFamily="18" charset="0"/>
              </a:rPr>
              <a:t>Hà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mã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mỉm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cười</a:t>
            </a:r>
            <a:r>
              <a:rPr lang="en-US" sz="1900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1900" dirty="0" smtClean="0">
                <a:latin typeface="UTM Avo" panose="02040603050506020204" pitchFamily="18" charset="0"/>
              </a:rPr>
              <a:t>- </a:t>
            </a:r>
            <a:r>
              <a:rPr lang="en-US" sz="1900" dirty="0" err="1" smtClean="0">
                <a:latin typeface="UTM Avo" panose="02040603050506020204" pitchFamily="18" charset="0"/>
              </a:rPr>
              <a:t>Em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biết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lỗi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tốt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rồi</a:t>
            </a:r>
            <a:r>
              <a:rPr lang="en-US" sz="1900" dirty="0" smtClean="0">
                <a:latin typeface="UTM Avo" panose="02040603050506020204" pitchFamily="18" charset="0"/>
              </a:rPr>
              <a:t>. </a:t>
            </a:r>
            <a:r>
              <a:rPr lang="en-US" sz="1900" dirty="0" err="1" smtClean="0">
                <a:latin typeface="UTM Avo" panose="02040603050506020204" pitchFamily="18" charset="0"/>
              </a:rPr>
              <a:t>Giờ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các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em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cứ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theo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đường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này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về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nhà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thôi</a:t>
            </a:r>
            <a:r>
              <a:rPr lang="en-US" sz="1900" dirty="0" smtClean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20" name="Oval 19"/>
          <p:cNvSpPr/>
          <p:nvPr/>
        </p:nvSpPr>
        <p:spPr>
          <a:xfrm>
            <a:off x="602421" y="343716"/>
            <a:ext cx="485803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5" name="Oval 24"/>
          <p:cNvSpPr/>
          <p:nvPr/>
        </p:nvSpPr>
        <p:spPr>
          <a:xfrm>
            <a:off x="616277" y="1654440"/>
            <a:ext cx="471948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6" name="Oval 25"/>
          <p:cNvSpPr/>
          <p:nvPr/>
        </p:nvSpPr>
        <p:spPr>
          <a:xfrm>
            <a:off x="1675951" y="5156151"/>
            <a:ext cx="471948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7" name="Wave 26"/>
          <p:cNvSpPr/>
          <p:nvPr/>
        </p:nvSpPr>
        <p:spPr>
          <a:xfrm>
            <a:off x="9337964" y="3343205"/>
            <a:ext cx="2681121" cy="701261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FF0000"/>
                </a:solidFill>
              </a:rPr>
              <a:t>Đọc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nối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tiếp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đoạn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99851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5" grpId="0" animBg="1"/>
      <p:bldP spid="26" grpId="0" animBg="1"/>
      <p:bldP spid="27" grpId="0" animBg="1"/>
      <p:bldP spid="27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2"/>
            <a:ext cx="2331214" cy="23312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0"/>
            <a:ext cx="1524000" cy="1644399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873138" y="1131700"/>
            <a:ext cx="3704147" cy="2299447"/>
            <a:chOff x="5990828" y="851481"/>
            <a:chExt cx="3704147" cy="2299447"/>
          </a:xfrm>
        </p:grpSpPr>
        <p:sp>
          <p:nvSpPr>
            <p:cNvPr id="41" name="Cloud Callout 51">
              <a:extLst>
                <a:ext uri="{FF2B5EF4-FFF2-40B4-BE49-F238E27FC236}">
                  <a16:creationId xmlns="" xmlns:a16="http://schemas.microsoft.com/office/drawing/2014/main" id="{C5271F82-8A3C-4998-B4CC-8A81F2BA9CD7}"/>
                </a:ext>
              </a:extLst>
            </p:cNvPr>
            <p:cNvSpPr/>
            <p:nvPr/>
          </p:nvSpPr>
          <p:spPr>
            <a:xfrm>
              <a:off x="6010481" y="851481"/>
              <a:ext cx="3684494" cy="2299447"/>
            </a:xfrm>
            <a:prstGeom prst="cloudCallout">
              <a:avLst>
                <a:gd name="adj1" fmla="val 90917"/>
                <a:gd name="adj2" fmla="val 98927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1AFDEF80-9E56-4571-BA2D-400CF94D8EBC}"/>
                </a:ext>
              </a:extLst>
            </p:cNvPr>
            <p:cNvSpPr txBox="1"/>
            <p:nvPr/>
          </p:nvSpPr>
          <p:spPr>
            <a:xfrm>
              <a:off x="5990828" y="1420412"/>
              <a:ext cx="35500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LUYỆN ĐỌC NHÓM </a:t>
              </a:r>
              <a:endParaRPr lang="en-US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019" y="1912839"/>
            <a:ext cx="5510981" cy="4195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7107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9DFA81A-90E5-4FCB-9E96-A1EE0D577C34}"/>
              </a:ext>
            </a:extLst>
          </p:cNvPr>
          <p:cNvSpPr txBox="1"/>
          <p:nvPr/>
        </p:nvSpPr>
        <p:spPr>
          <a:xfrm>
            <a:off x="2544512" y="-132960"/>
            <a:ext cx="7154436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FF0000"/>
                </a:solidFill>
                <a:latin typeface="+mj-lt"/>
              </a:rPr>
              <a:t>CẢM ƠN ANH HÀ MÃ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B82D238-B3D4-4363-B1CB-AD5F715DBB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7" y="3713017"/>
            <a:ext cx="1965598" cy="1731871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8073" y="778901"/>
            <a:ext cx="2501012" cy="2379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58" y="5389417"/>
            <a:ext cx="1981503" cy="1468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403542" y="163199"/>
            <a:ext cx="10375305" cy="160080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500" dirty="0">
                <a:latin typeface="UTM Avo" panose="02040603050506020204" pitchFamily="18" charset="0"/>
              </a:rPr>
              <a:t>     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Dê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rủ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cún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vào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rừng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chơi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khi</a:t>
            </a:r>
            <a:r>
              <a:rPr lang="en-US" sz="1900" dirty="0" smtClean="0">
                <a:latin typeface="UTM Avo" panose="02040603050506020204" pitchFamily="18" charset="0"/>
              </a:rPr>
              <a:t> quay </a:t>
            </a:r>
            <a:r>
              <a:rPr lang="en-US" sz="1900" dirty="0" err="1" smtClean="0">
                <a:latin typeface="UTM Avo" panose="02040603050506020204" pitchFamily="18" charset="0"/>
              </a:rPr>
              <a:t>về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thì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bị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lạc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đường</a:t>
            </a:r>
            <a:r>
              <a:rPr lang="en-US" sz="1900" dirty="0" smtClean="0">
                <a:latin typeface="UTM Avo" panose="02040603050506020204" pitchFamily="18" charset="0"/>
              </a:rPr>
              <a:t>. </a:t>
            </a:r>
            <a:r>
              <a:rPr lang="en-US" sz="1900" dirty="0" err="1" smtClean="0">
                <a:latin typeface="UTM Avo" panose="02040603050506020204" pitchFamily="18" charset="0"/>
              </a:rPr>
              <a:t>Gặp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cô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hươu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dê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hỏi</a:t>
            </a:r>
            <a:r>
              <a:rPr lang="en-US" sz="1900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1900" dirty="0" smtClean="0">
                <a:latin typeface="UTM Avo" panose="02040603050506020204" pitchFamily="18" charset="0"/>
              </a:rPr>
              <a:t>        - </a:t>
            </a:r>
            <a:r>
              <a:rPr lang="en-US" sz="1900" dirty="0" err="1" smtClean="0">
                <a:latin typeface="UTM Avo" panose="02040603050506020204" pitchFamily="18" charset="0"/>
              </a:rPr>
              <a:t>Cô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kia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về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làng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lối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nào</a:t>
            </a:r>
            <a:r>
              <a:rPr lang="en-US" sz="1900" dirty="0" smtClean="0">
                <a:latin typeface="UTM Avo" panose="02040603050506020204" pitchFamily="18" charset="0"/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en-US" sz="1900" dirty="0" smtClean="0">
                <a:latin typeface="UTM Avo" panose="02040603050506020204" pitchFamily="18" charset="0"/>
              </a:rPr>
              <a:t>        - </a:t>
            </a:r>
            <a:r>
              <a:rPr lang="en-US" sz="1900" dirty="0" err="1" smtClean="0">
                <a:latin typeface="UTM Avo" panose="02040603050506020204" pitchFamily="18" charset="0"/>
              </a:rPr>
              <a:t>Không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biết</a:t>
            </a:r>
            <a:r>
              <a:rPr lang="en-US" sz="1900" dirty="0" smtClean="0">
                <a:latin typeface="UTM Avo" panose="02040603050506020204" pitchFamily="18" charset="0"/>
              </a:rPr>
              <a:t>. – </a:t>
            </a:r>
            <a:r>
              <a:rPr lang="en-US" sz="1900" dirty="0" err="1" smtClean="0">
                <a:latin typeface="UTM Avo" panose="02040603050506020204" pitchFamily="18" charset="0"/>
              </a:rPr>
              <a:t>Hươu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lắc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đầu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bỏ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đi</a:t>
            </a:r>
            <a:r>
              <a:rPr lang="en-US" sz="1900" dirty="0" smtClean="0">
                <a:latin typeface="UTM Avo" panose="02040603050506020204" pitchFamily="18" charset="0"/>
              </a:rPr>
              <a:t>.</a:t>
            </a:r>
            <a:endParaRPr lang="en-US" sz="1900" dirty="0">
              <a:latin typeface="UTM Avo" panose="0204060305050602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403542" y="1451670"/>
            <a:ext cx="11372833" cy="379371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500" dirty="0">
                <a:latin typeface="UTM Avo" panose="02040603050506020204" pitchFamily="18" charset="0"/>
              </a:rPr>
              <a:t>     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tiếp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tới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một</a:t>
            </a:r>
            <a:r>
              <a:rPr lang="en-US" sz="1900" dirty="0" smtClean="0">
                <a:latin typeface="UTM Avo" panose="02040603050506020204" pitchFamily="18" charset="0"/>
              </a:rPr>
              <a:t> con </a:t>
            </a:r>
            <a:r>
              <a:rPr lang="en-US" sz="1900" dirty="0" err="1" smtClean="0">
                <a:latin typeface="UTM Avo" panose="02040603050506020204" pitchFamily="18" charset="0"/>
              </a:rPr>
              <a:t>sông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thấy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anh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hà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mã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dê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nói</a:t>
            </a:r>
            <a:r>
              <a:rPr lang="en-US" sz="1900" dirty="0" smtClean="0">
                <a:latin typeface="UTM Avo" panose="02040603050506020204" pitchFamily="18" charset="0"/>
              </a:rPr>
              <a:t> to:</a:t>
            </a:r>
          </a:p>
          <a:p>
            <a:pPr algn="just">
              <a:lnSpc>
                <a:spcPct val="150000"/>
              </a:lnSpc>
            </a:pPr>
            <a:r>
              <a:rPr lang="en-US" sz="1900" dirty="0">
                <a:latin typeface="UTM Avo" panose="02040603050506020204" pitchFamily="18" charset="0"/>
              </a:rPr>
              <a:t> </a:t>
            </a:r>
            <a:r>
              <a:rPr lang="en-US" sz="1900" dirty="0" smtClean="0">
                <a:latin typeface="UTM Avo" panose="02040603050506020204" pitchFamily="18" charset="0"/>
              </a:rPr>
              <a:t>        - </a:t>
            </a:r>
            <a:r>
              <a:rPr lang="en-US" sz="1900" dirty="0" err="1" smtClean="0">
                <a:latin typeface="UTM Avo" panose="02040603050506020204" pitchFamily="18" charset="0"/>
              </a:rPr>
              <a:t>Bọn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tôi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muốn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về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làng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hãy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đưa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bọn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tôi</a:t>
            </a:r>
            <a:r>
              <a:rPr lang="en-US" sz="1900" dirty="0" smtClean="0">
                <a:latin typeface="UTM Avo" panose="02040603050506020204" pitchFamily="18" charset="0"/>
              </a:rPr>
              <a:t> qua </a:t>
            </a:r>
            <a:r>
              <a:rPr lang="en-US" sz="1900" dirty="0" err="1" smtClean="0">
                <a:latin typeface="UTM Avo" panose="02040603050506020204" pitchFamily="18" charset="0"/>
              </a:rPr>
              <a:t>sông</a:t>
            </a:r>
            <a:r>
              <a:rPr lang="en-US" sz="1900" dirty="0" smtClean="0">
                <a:latin typeface="UTM Avo" panose="02040603050506020204" pitchFamily="18" charset="0"/>
              </a:rPr>
              <a:t>!</a:t>
            </a:r>
            <a:endParaRPr lang="en-US" sz="19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900" dirty="0">
                <a:latin typeface="UTM Avo" panose="02040603050506020204" pitchFamily="18" charset="0"/>
              </a:rPr>
              <a:t> </a:t>
            </a:r>
            <a:r>
              <a:rPr lang="en-US" sz="1900" dirty="0" smtClean="0">
                <a:latin typeface="UTM Avo" panose="02040603050506020204" pitchFamily="18" charset="0"/>
              </a:rPr>
              <a:t>        </a:t>
            </a:r>
            <a:r>
              <a:rPr lang="en-US" sz="1900" dirty="0" err="1" smtClean="0">
                <a:latin typeface="UTM Avo" panose="02040603050506020204" pitchFamily="18" charset="0"/>
              </a:rPr>
              <a:t>Hà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mã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phật</a:t>
            </a:r>
            <a:r>
              <a:rPr lang="en-US" sz="1900" dirty="0" smtClean="0">
                <a:latin typeface="UTM Avo" panose="02040603050506020204" pitchFamily="18" charset="0"/>
              </a:rPr>
              <a:t> ý, </a:t>
            </a:r>
            <a:r>
              <a:rPr lang="en-US" sz="1900" dirty="0" err="1" smtClean="0">
                <a:latin typeface="UTM Avo" panose="02040603050506020204" pitchFamily="18" charset="0"/>
              </a:rPr>
              <a:t>định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bỏ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đi</a:t>
            </a:r>
            <a:r>
              <a:rPr lang="en-US" sz="1900" dirty="0" smtClean="0">
                <a:latin typeface="UTM Avo" panose="02040603050506020204" pitchFamily="18" charset="0"/>
              </a:rPr>
              <a:t>. </a:t>
            </a:r>
            <a:r>
              <a:rPr lang="en-US" sz="1900" dirty="0" err="1" smtClean="0">
                <a:latin typeface="UTM Avo" panose="02040603050506020204" pitchFamily="18" charset="0"/>
              </a:rPr>
              <a:t>Thấy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vậy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cún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nói</a:t>
            </a:r>
            <a:r>
              <a:rPr lang="en-US" sz="1900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1900" dirty="0">
                <a:latin typeface="UTM Avo" panose="02040603050506020204" pitchFamily="18" charset="0"/>
              </a:rPr>
              <a:t> </a:t>
            </a:r>
            <a:r>
              <a:rPr lang="en-US" sz="1900" dirty="0" smtClean="0">
                <a:latin typeface="UTM Avo" panose="02040603050506020204" pitchFamily="18" charset="0"/>
              </a:rPr>
              <a:t>        - </a:t>
            </a:r>
            <a:r>
              <a:rPr lang="en-US" sz="1900" dirty="0" err="1" smtClean="0">
                <a:latin typeface="UTM Avo" panose="02040603050506020204" pitchFamily="18" charset="0"/>
              </a:rPr>
              <a:t>Chào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anh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hà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mã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anh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giúp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bọn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em</a:t>
            </a:r>
            <a:r>
              <a:rPr lang="en-US" sz="1900" dirty="0" smtClean="0">
                <a:latin typeface="UTM Avo" panose="02040603050506020204" pitchFamily="18" charset="0"/>
              </a:rPr>
              <a:t> qua </a:t>
            </a:r>
            <a:r>
              <a:rPr lang="en-US" sz="1900" dirty="0" err="1" smtClean="0">
                <a:latin typeface="UTM Avo" panose="02040603050506020204" pitchFamily="18" charset="0"/>
              </a:rPr>
              <a:t>sông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được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không</a:t>
            </a:r>
            <a:r>
              <a:rPr lang="en-US" sz="1900" dirty="0" smtClean="0">
                <a:latin typeface="UTM Avo" panose="02040603050506020204" pitchFamily="18" charset="0"/>
              </a:rPr>
              <a:t> ạ?</a:t>
            </a:r>
          </a:p>
          <a:p>
            <a:pPr algn="just">
              <a:lnSpc>
                <a:spcPct val="150000"/>
              </a:lnSpc>
            </a:pPr>
            <a:r>
              <a:rPr lang="en-US" sz="1900" dirty="0">
                <a:latin typeface="UTM Avo" panose="02040603050506020204" pitchFamily="18" charset="0"/>
              </a:rPr>
              <a:t> </a:t>
            </a:r>
            <a:r>
              <a:rPr lang="en-US" sz="1900" dirty="0" smtClean="0">
                <a:latin typeface="UTM Avo" panose="02040603050506020204" pitchFamily="18" charset="0"/>
              </a:rPr>
              <a:t>                       - </a:t>
            </a:r>
            <a:r>
              <a:rPr lang="en-US" sz="1900" dirty="0" err="1" smtClean="0">
                <a:latin typeface="UTM Avo" panose="02040603050506020204" pitchFamily="18" charset="0"/>
              </a:rPr>
              <a:t>Được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chứ</a:t>
            </a:r>
            <a:r>
              <a:rPr lang="en-US" sz="1900" dirty="0" smtClean="0">
                <a:latin typeface="UTM Avo" panose="02040603050506020204" pitchFamily="18" charset="0"/>
              </a:rPr>
              <a:t>! </a:t>
            </a:r>
            <a:r>
              <a:rPr lang="en-US" sz="1900" dirty="0" err="1" smtClean="0">
                <a:latin typeface="UTM Avo" panose="02040603050506020204" pitchFamily="18" charset="0"/>
              </a:rPr>
              <a:t>Em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ngoan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quá</a:t>
            </a:r>
            <a:r>
              <a:rPr lang="en-US" sz="1900" dirty="0" smtClean="0">
                <a:latin typeface="UTM Avo" panose="02040603050506020204" pitchFamily="18" charset="0"/>
              </a:rPr>
              <a:t>! – </a:t>
            </a:r>
            <a:r>
              <a:rPr lang="en-US" sz="1900" dirty="0" err="1" smtClean="0">
                <a:latin typeface="UTM Avo" panose="02040603050506020204" pitchFamily="18" charset="0"/>
              </a:rPr>
              <a:t>Hà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mã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vui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vẻ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nói</a:t>
            </a:r>
            <a:r>
              <a:rPr lang="en-US" sz="1900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900" dirty="0">
                <a:latin typeface="UTM Avo" panose="02040603050506020204" pitchFamily="18" charset="0"/>
              </a:rPr>
              <a:t> </a:t>
            </a:r>
            <a:r>
              <a:rPr lang="en-US" sz="1900" dirty="0" smtClean="0">
                <a:latin typeface="UTM Avo" panose="02040603050506020204" pitchFamily="18" charset="0"/>
              </a:rPr>
              <a:t>                       - </a:t>
            </a:r>
            <a:r>
              <a:rPr lang="en-US" sz="1900" dirty="0" err="1" smtClean="0">
                <a:latin typeface="UTM Avo" panose="02040603050506020204" pitchFamily="18" charset="0"/>
              </a:rPr>
              <a:t>Cảm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ơn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anh</a:t>
            </a:r>
            <a:r>
              <a:rPr lang="en-US" sz="1900" dirty="0" smtClean="0">
                <a:latin typeface="UTM Avo" panose="02040603050506020204" pitchFamily="18" charset="0"/>
              </a:rPr>
              <a:t>! – </a:t>
            </a:r>
            <a:r>
              <a:rPr lang="en-US" sz="1900" dirty="0" err="1" smtClean="0">
                <a:latin typeface="UTM Avo" panose="02040603050506020204" pitchFamily="18" charset="0"/>
              </a:rPr>
              <a:t>Cún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đáp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rồi</a:t>
            </a:r>
            <a:r>
              <a:rPr lang="en-US" sz="1900" dirty="0" smtClean="0">
                <a:latin typeface="UTM Avo" panose="02040603050506020204" pitchFamily="18" charset="0"/>
              </a:rPr>
              <a:t> quay sang </a:t>
            </a:r>
            <a:r>
              <a:rPr lang="en-US" sz="1900" dirty="0" err="1" smtClean="0">
                <a:latin typeface="UTM Avo" panose="02040603050506020204" pitchFamily="18" charset="0"/>
              </a:rPr>
              <a:t>nói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nhỏ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với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dê</a:t>
            </a:r>
            <a:r>
              <a:rPr lang="en-US" sz="1900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1900" dirty="0">
                <a:latin typeface="UTM Avo" panose="02040603050506020204" pitchFamily="18" charset="0"/>
              </a:rPr>
              <a:t> </a:t>
            </a:r>
            <a:r>
              <a:rPr lang="en-US" sz="1900" dirty="0" smtClean="0">
                <a:latin typeface="UTM Avo" panose="02040603050506020204" pitchFamily="18" charset="0"/>
              </a:rPr>
              <a:t>                       - </a:t>
            </a:r>
            <a:r>
              <a:rPr lang="en-US" sz="1900" dirty="0" err="1" smtClean="0">
                <a:latin typeface="UTM Avo" panose="02040603050506020204" pitchFamily="18" charset="0"/>
              </a:rPr>
              <a:t>Cậu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quên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lời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cô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dặn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rồi</a:t>
            </a:r>
            <a:r>
              <a:rPr lang="en-US" sz="1900" dirty="0" smtClean="0">
                <a:latin typeface="UTM Avo" panose="02040603050506020204" pitchFamily="18" charset="0"/>
              </a:rPr>
              <a:t> à? </a:t>
            </a:r>
            <a:r>
              <a:rPr lang="en-US" sz="1900" dirty="0" err="1" smtClean="0">
                <a:latin typeface="UTM Avo" panose="02040603050506020204" pitchFamily="18" charset="0"/>
              </a:rPr>
              <a:t>Muốn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ai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đó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giúp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phải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hỏi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một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cách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lịch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sự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còn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khi</a:t>
            </a:r>
            <a:r>
              <a:rPr lang="en-US" sz="1900" dirty="0" smtClean="0">
                <a:latin typeface="UTM Avo" panose="02040603050506020204" pitchFamily="18" charset="0"/>
              </a:rPr>
              <a:t>               </a:t>
            </a:r>
          </a:p>
          <a:p>
            <a:pPr algn="just">
              <a:lnSpc>
                <a:spcPct val="150000"/>
              </a:lnSpc>
            </a:pPr>
            <a:r>
              <a:rPr lang="en-US" sz="1900" dirty="0">
                <a:latin typeface="UTM Avo" panose="02040603050506020204" pitchFamily="18" charset="0"/>
              </a:rPr>
              <a:t> </a:t>
            </a:r>
            <a:r>
              <a:rPr lang="en-US" sz="1900" dirty="0" smtClean="0">
                <a:latin typeface="UTM Avo" panose="02040603050506020204" pitchFamily="18" charset="0"/>
              </a:rPr>
              <a:t>                       </a:t>
            </a:r>
            <a:r>
              <a:rPr lang="en-US" sz="1900" dirty="0" err="1" smtClean="0">
                <a:latin typeface="UTM Avo" panose="02040603050506020204" pitchFamily="18" charset="0"/>
              </a:rPr>
              <a:t>họ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giúp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mình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phải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nói</a:t>
            </a:r>
            <a:r>
              <a:rPr lang="en-US" sz="1900" dirty="0" smtClean="0">
                <a:latin typeface="UTM Avo" panose="02040603050506020204" pitchFamily="18" charset="0"/>
              </a:rPr>
              <a:t> “</a:t>
            </a:r>
            <a:r>
              <a:rPr lang="en-US" sz="1900" dirty="0" err="1" smtClean="0">
                <a:latin typeface="UTM Avo" panose="02040603050506020204" pitchFamily="18" charset="0"/>
              </a:rPr>
              <a:t>cảm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ơn</a:t>
            </a:r>
            <a:r>
              <a:rPr lang="en-US" sz="1900" dirty="0" smtClean="0">
                <a:latin typeface="UTM Avo" panose="02040603050506020204" pitchFamily="18" charset="0"/>
              </a:rPr>
              <a:t>”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074983" y="5041583"/>
            <a:ext cx="9424301" cy="190088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900" dirty="0" err="1" smtClean="0">
                <a:latin typeface="UTM Avo" panose="02040603050506020204" pitchFamily="18" charset="0"/>
              </a:rPr>
              <a:t>Dê</a:t>
            </a:r>
            <a:r>
              <a:rPr lang="en-US" sz="1900" dirty="0" smtClean="0">
                <a:latin typeface="UTM Avo" panose="02040603050506020204" pitchFamily="18" charset="0"/>
              </a:rPr>
              <a:t> con </a:t>
            </a:r>
            <a:r>
              <a:rPr lang="en-US" sz="1900" dirty="0" err="1" smtClean="0">
                <a:latin typeface="UTM Avo" panose="02040603050506020204" pitchFamily="18" charset="0"/>
              </a:rPr>
              <a:t>hơi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xấu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hổ</a:t>
            </a:r>
            <a:r>
              <a:rPr lang="en-US" sz="1900" dirty="0" smtClean="0">
                <a:latin typeface="UTM Avo" panose="02040603050506020204" pitchFamily="18" charset="0"/>
              </a:rPr>
              <a:t>. Sang </a:t>
            </a:r>
            <a:r>
              <a:rPr lang="en-US" sz="1900" dirty="0" err="1" smtClean="0">
                <a:latin typeface="UTM Avo" panose="02040603050506020204" pitchFamily="18" charset="0"/>
              </a:rPr>
              <a:t>bên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kia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sông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dê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nói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với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hà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mã</a:t>
            </a:r>
            <a:r>
              <a:rPr lang="en-US" sz="1900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1900" dirty="0" smtClean="0">
                <a:latin typeface="UTM Avo" panose="02040603050506020204" pitchFamily="18" charset="0"/>
              </a:rPr>
              <a:t>- </a:t>
            </a:r>
            <a:r>
              <a:rPr lang="en-US" sz="1900" dirty="0" err="1" smtClean="0">
                <a:latin typeface="UTM Avo" panose="02040603050506020204" pitchFamily="18" charset="0"/>
              </a:rPr>
              <a:t>Cảm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ơn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anh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đã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giúp</a:t>
            </a:r>
            <a:r>
              <a:rPr lang="en-US" sz="1900" dirty="0" smtClean="0">
                <a:latin typeface="UTM Avo" panose="02040603050506020204" pitchFamily="18" charset="0"/>
              </a:rPr>
              <a:t>. </a:t>
            </a:r>
            <a:r>
              <a:rPr lang="en-US" sz="1900" dirty="0" err="1" smtClean="0">
                <a:latin typeface="UTM Avo" panose="02040603050506020204" pitchFamily="18" charset="0"/>
              </a:rPr>
              <a:t>Em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biết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mình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sai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rồi</a:t>
            </a:r>
            <a:r>
              <a:rPr lang="en-US" sz="1900" dirty="0" smtClean="0">
                <a:latin typeface="UTM Avo" panose="02040603050506020204" pitchFamily="18" charset="0"/>
              </a:rPr>
              <a:t>. </a:t>
            </a:r>
            <a:r>
              <a:rPr lang="en-US" sz="1900" dirty="0" err="1" smtClean="0">
                <a:latin typeface="UTM Avo" panose="02040603050506020204" pitchFamily="18" charset="0"/>
              </a:rPr>
              <a:t>Em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xin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lỗi</a:t>
            </a:r>
            <a:r>
              <a:rPr lang="en-US" sz="1900" dirty="0" smtClean="0">
                <a:latin typeface="UTM Avo" panose="02040603050506020204" pitchFamily="18" charset="0"/>
              </a:rPr>
              <a:t> ạ!</a:t>
            </a:r>
          </a:p>
          <a:p>
            <a:pPr algn="just">
              <a:lnSpc>
                <a:spcPct val="150000"/>
              </a:lnSpc>
            </a:pPr>
            <a:r>
              <a:rPr lang="en-US" sz="1900" dirty="0" err="1" smtClean="0">
                <a:latin typeface="UTM Avo" panose="02040603050506020204" pitchFamily="18" charset="0"/>
              </a:rPr>
              <a:t>Hà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mã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mỉm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cười</a:t>
            </a:r>
            <a:r>
              <a:rPr lang="en-US" sz="1900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1900" dirty="0" smtClean="0">
                <a:latin typeface="UTM Avo" panose="02040603050506020204" pitchFamily="18" charset="0"/>
              </a:rPr>
              <a:t>- </a:t>
            </a:r>
            <a:r>
              <a:rPr lang="en-US" sz="1900" dirty="0" err="1" smtClean="0">
                <a:latin typeface="UTM Avo" panose="02040603050506020204" pitchFamily="18" charset="0"/>
              </a:rPr>
              <a:t>Em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biết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lỗi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tốt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rồi</a:t>
            </a:r>
            <a:r>
              <a:rPr lang="en-US" sz="1900" dirty="0" smtClean="0">
                <a:latin typeface="UTM Avo" panose="02040603050506020204" pitchFamily="18" charset="0"/>
              </a:rPr>
              <a:t>. </a:t>
            </a:r>
            <a:r>
              <a:rPr lang="en-US" sz="1900" dirty="0" err="1" smtClean="0">
                <a:latin typeface="UTM Avo" panose="02040603050506020204" pitchFamily="18" charset="0"/>
              </a:rPr>
              <a:t>Giờ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các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em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cứ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theo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đường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này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về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nhà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thôi</a:t>
            </a:r>
            <a:r>
              <a:rPr lang="en-US" sz="1900" dirty="0" smtClean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20" name="Oval 19"/>
          <p:cNvSpPr/>
          <p:nvPr/>
        </p:nvSpPr>
        <p:spPr>
          <a:xfrm>
            <a:off x="602421" y="343716"/>
            <a:ext cx="485803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5" name="Oval 24"/>
          <p:cNvSpPr/>
          <p:nvPr/>
        </p:nvSpPr>
        <p:spPr>
          <a:xfrm>
            <a:off x="616277" y="1654440"/>
            <a:ext cx="471948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6" name="Oval 25"/>
          <p:cNvSpPr/>
          <p:nvPr/>
        </p:nvSpPr>
        <p:spPr>
          <a:xfrm>
            <a:off x="1675951" y="5156151"/>
            <a:ext cx="471948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7" name="Wave 26"/>
          <p:cNvSpPr/>
          <p:nvPr/>
        </p:nvSpPr>
        <p:spPr>
          <a:xfrm>
            <a:off x="9337964" y="3343205"/>
            <a:ext cx="2681121" cy="701261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FF0000"/>
                </a:solidFill>
              </a:rPr>
              <a:t>Hai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nhóm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đọc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bài</a:t>
            </a:r>
            <a:r>
              <a:rPr lang="en-US" sz="2400" dirty="0" smtClean="0">
                <a:solidFill>
                  <a:srgbClr val="FF0000"/>
                </a:solidFill>
              </a:rPr>
              <a:t>.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3" name="Wave 12"/>
          <p:cNvSpPr/>
          <p:nvPr/>
        </p:nvSpPr>
        <p:spPr>
          <a:xfrm>
            <a:off x="9337964" y="3334676"/>
            <a:ext cx="2681121" cy="701261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</a:rPr>
              <a:t>Đọc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cả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bài</a:t>
            </a:r>
            <a:r>
              <a:rPr lang="en-US" sz="2800" dirty="0" smtClean="0">
                <a:solidFill>
                  <a:srgbClr val="FF0000"/>
                </a:solidFill>
              </a:rPr>
              <a:t>.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88446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84" y="0"/>
            <a:ext cx="1208261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33644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74859" y="529320"/>
            <a:ext cx="11332122" cy="78936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1</a:t>
            </a: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3200" b="1" dirty="0" err="1" smtClean="0">
                <a:latin typeface="UTM Avo" panose="02040603050506020204" pitchFamily="18" charset="0"/>
              </a:rPr>
              <a:t>Hươu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đã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làm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gì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khi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nghe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dê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hỏi</a:t>
            </a:r>
            <a:r>
              <a:rPr lang="en-US" sz="3200" b="1" dirty="0" smtClean="0">
                <a:latin typeface="UTM Avo" panose="02040603050506020204" pitchFamily="18" charset="0"/>
              </a:rPr>
              <a:t>?</a:t>
            </a:r>
            <a:endParaRPr lang="en-US" sz="3200" b="1" dirty="0">
              <a:latin typeface="UTM Avo" panose="02040603050506020204" pitchFamily="18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1704561" y="4349954"/>
            <a:ext cx="659431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403542" y="1492643"/>
            <a:ext cx="11552931" cy="300971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500" dirty="0">
                <a:latin typeface="UTM Avo" panose="02040603050506020204" pitchFamily="18" charset="0"/>
              </a:rPr>
              <a:t>     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Dê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rủ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cún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vào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rừng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chơi</a:t>
            </a:r>
            <a:r>
              <a:rPr lang="en-US" sz="3200" dirty="0" smtClean="0">
                <a:latin typeface="UTM Avo" panose="02040603050506020204" pitchFamily="18" charset="0"/>
              </a:rPr>
              <a:t>, </a:t>
            </a:r>
            <a:r>
              <a:rPr lang="en-US" sz="3200" dirty="0" err="1" smtClean="0">
                <a:latin typeface="UTM Avo" panose="02040603050506020204" pitchFamily="18" charset="0"/>
              </a:rPr>
              <a:t>khi</a:t>
            </a:r>
            <a:r>
              <a:rPr lang="en-US" sz="3200" dirty="0" smtClean="0">
                <a:latin typeface="UTM Avo" panose="02040603050506020204" pitchFamily="18" charset="0"/>
              </a:rPr>
              <a:t> quay </a:t>
            </a:r>
            <a:r>
              <a:rPr lang="en-US" sz="3200" dirty="0" err="1" smtClean="0">
                <a:latin typeface="UTM Avo" panose="02040603050506020204" pitchFamily="18" charset="0"/>
              </a:rPr>
              <a:t>về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thì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bị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lạc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đường</a:t>
            </a:r>
            <a:r>
              <a:rPr lang="en-US" sz="3200" dirty="0" smtClean="0">
                <a:latin typeface="UTM Avo" panose="02040603050506020204" pitchFamily="18" charset="0"/>
              </a:rPr>
              <a:t>. </a:t>
            </a:r>
            <a:r>
              <a:rPr lang="en-US" sz="3200" dirty="0" err="1" smtClean="0">
                <a:latin typeface="UTM Avo" panose="02040603050506020204" pitchFamily="18" charset="0"/>
              </a:rPr>
              <a:t>Gặp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cô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hươu</a:t>
            </a:r>
            <a:r>
              <a:rPr lang="en-US" sz="3200" dirty="0" smtClean="0">
                <a:latin typeface="UTM Avo" panose="02040603050506020204" pitchFamily="18" charset="0"/>
              </a:rPr>
              <a:t>, </a:t>
            </a:r>
            <a:r>
              <a:rPr lang="en-US" sz="3200" dirty="0" err="1" smtClean="0">
                <a:latin typeface="UTM Avo" panose="02040603050506020204" pitchFamily="18" charset="0"/>
              </a:rPr>
              <a:t>dê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hỏi</a:t>
            </a:r>
            <a:r>
              <a:rPr lang="en-US" sz="3200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3200" dirty="0" smtClean="0">
                <a:latin typeface="UTM Avo" panose="02040603050506020204" pitchFamily="18" charset="0"/>
              </a:rPr>
              <a:t>        - </a:t>
            </a:r>
            <a:r>
              <a:rPr lang="en-US" sz="3200" dirty="0" err="1" smtClean="0">
                <a:latin typeface="UTM Avo" panose="02040603050506020204" pitchFamily="18" charset="0"/>
              </a:rPr>
              <a:t>Cô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kia</a:t>
            </a:r>
            <a:r>
              <a:rPr lang="en-US" sz="3200" dirty="0" smtClean="0">
                <a:latin typeface="UTM Avo" panose="02040603050506020204" pitchFamily="18" charset="0"/>
              </a:rPr>
              <a:t>, </a:t>
            </a:r>
            <a:r>
              <a:rPr lang="en-US" sz="3200" dirty="0" err="1" smtClean="0">
                <a:latin typeface="UTM Avo" panose="02040603050506020204" pitchFamily="18" charset="0"/>
              </a:rPr>
              <a:t>về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làng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lối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nào</a:t>
            </a:r>
            <a:r>
              <a:rPr lang="en-US" sz="3200" dirty="0" smtClean="0">
                <a:latin typeface="UTM Avo" panose="02040603050506020204" pitchFamily="18" charset="0"/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en-US" sz="3200" dirty="0" smtClean="0">
                <a:latin typeface="UTM Avo" panose="02040603050506020204" pitchFamily="18" charset="0"/>
              </a:rPr>
              <a:t>        - </a:t>
            </a:r>
            <a:r>
              <a:rPr lang="en-US" sz="3200" dirty="0" err="1" smtClean="0">
                <a:latin typeface="UTM Avo" panose="02040603050506020204" pitchFamily="18" charset="0"/>
              </a:rPr>
              <a:t>Không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biết</a:t>
            </a:r>
            <a:r>
              <a:rPr lang="en-US" sz="3200" dirty="0" smtClean="0">
                <a:latin typeface="UTM Avo" panose="02040603050506020204" pitchFamily="18" charset="0"/>
              </a:rPr>
              <a:t>. – </a:t>
            </a:r>
            <a:r>
              <a:rPr lang="en-US" sz="3200" dirty="0" err="1" smtClean="0">
                <a:latin typeface="UTM Avo" panose="02040603050506020204" pitchFamily="18" charset="0"/>
              </a:rPr>
              <a:t>Hươu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lắc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đầu</a:t>
            </a:r>
            <a:r>
              <a:rPr lang="en-US" sz="3200" dirty="0" smtClean="0">
                <a:latin typeface="UTM Avo" panose="02040603050506020204" pitchFamily="18" charset="0"/>
              </a:rPr>
              <a:t>, </a:t>
            </a:r>
            <a:r>
              <a:rPr lang="en-US" sz="3200" dirty="0" err="1" smtClean="0">
                <a:latin typeface="UTM Avo" panose="02040603050506020204" pitchFamily="18" charset="0"/>
              </a:rPr>
              <a:t>bỏ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đi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  <a:endParaRPr lang="en-US" sz="3200" dirty="0">
              <a:latin typeface="UTM Avo" panose="020406030505060202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1313" y="2614607"/>
            <a:ext cx="2288067" cy="1735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79" y="4322624"/>
            <a:ext cx="1514475" cy="2316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49562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80" y="384308"/>
            <a:ext cx="10715230" cy="6108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962362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54503" y="-183173"/>
            <a:ext cx="11798952" cy="467087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rgbClr val="0070C0"/>
                </a:solidFill>
                <a:latin typeface="UTM Avo" panose="02040603050506020204" pitchFamily="18" charset="0"/>
              </a:rPr>
              <a:t>     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Đi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tiếp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tới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một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con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sông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thấy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anh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hà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mã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dê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nói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to: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       -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Bọn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tôi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muốn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về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làng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hãy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đưa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bọn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tôi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qua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sông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!</a:t>
            </a:r>
            <a:endParaRPr lang="en-US" sz="2400" dirty="0">
              <a:solidFill>
                <a:srgbClr val="0070C0"/>
              </a:solidFill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      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Hà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mã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phật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ý,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định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bỏ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đi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Thấy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vậy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cún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nói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       -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Chào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anh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hà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mã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anh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giúp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bọn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em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qua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sông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được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không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ạ?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       -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Được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chứ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!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Em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ngoan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quá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! –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Hà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mã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vui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vẻ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nói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       -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Cảm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ơn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anh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! –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Cún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đáp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rồi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quay sang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nói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nhỏ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với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dê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       -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Cậu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quên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lời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cô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dặn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rồi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à?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Muốn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ai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đó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giúp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phải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hỏi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một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cách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lịch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sự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còn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khi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họ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giúp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mình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phải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nói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“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cảm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ơn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”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83DBA87-2F42-43B5-B593-C479F274A7BF}"/>
              </a:ext>
            </a:extLst>
          </p:cNvPr>
          <p:cNvSpPr txBox="1"/>
          <p:nvPr/>
        </p:nvSpPr>
        <p:spPr>
          <a:xfrm>
            <a:off x="254503" y="4398835"/>
            <a:ext cx="11660405" cy="23329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vi-VN" sz="2800" b="1" dirty="0">
                <a:solidFill>
                  <a:srgbClr val="FF0000"/>
                </a:solidFill>
                <a:latin typeface="+mj-lt"/>
              </a:rPr>
              <a:t>2. </a:t>
            </a:r>
            <a:r>
              <a:rPr lang="en-US" sz="2800" dirty="0">
                <a:latin typeface="+mj-lt"/>
              </a:rPr>
              <a:t>Ý </a:t>
            </a:r>
            <a:r>
              <a:rPr lang="en-US" sz="2800" dirty="0" err="1">
                <a:latin typeface="+mj-lt"/>
              </a:rPr>
              <a:t>nào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sau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đây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đúng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với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thái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độ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của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hà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mã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khi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cún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nhờ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đưa</a:t>
            </a:r>
            <a:r>
              <a:rPr lang="en-US" sz="2800" dirty="0">
                <a:latin typeface="+mj-lt"/>
              </a:rPr>
              <a:t> qua </a:t>
            </a:r>
            <a:r>
              <a:rPr lang="en-US" sz="2800" dirty="0" err="1">
                <a:latin typeface="+mj-lt"/>
              </a:rPr>
              <a:t>sông</a:t>
            </a:r>
            <a:r>
              <a:rPr lang="vi-VN" sz="2800" dirty="0">
                <a:latin typeface="+mj-lt"/>
              </a:rPr>
              <a:t>?</a:t>
            </a:r>
            <a:endParaRPr lang="en-US" sz="2800" dirty="0">
              <a:latin typeface="+mj-lt"/>
            </a:endParaRPr>
          </a:p>
          <a:p>
            <a:pPr marL="0" lvl="2" algn="just">
              <a:lnSpc>
                <a:spcPct val="130000"/>
              </a:lnSpc>
            </a:pPr>
            <a:r>
              <a:rPr lang="en-US" sz="2800" dirty="0" smtClean="0">
                <a:latin typeface="+mj-lt"/>
              </a:rPr>
              <a:t>			a. </a:t>
            </a:r>
            <a:r>
              <a:rPr lang="en-US" sz="2800" dirty="0" err="1" smtClean="0">
                <a:latin typeface="+mj-lt"/>
              </a:rPr>
              <a:t>Bực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mình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bỏ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đi</a:t>
            </a:r>
            <a:endParaRPr lang="en-US" sz="2800" dirty="0">
              <a:latin typeface="+mj-lt"/>
            </a:endParaRPr>
          </a:p>
          <a:p>
            <a:pPr algn="just">
              <a:lnSpc>
                <a:spcPct val="130000"/>
              </a:lnSpc>
            </a:pPr>
            <a:r>
              <a:rPr lang="en-US" sz="2800" dirty="0">
                <a:latin typeface="+mj-lt"/>
              </a:rPr>
              <a:t>	</a:t>
            </a:r>
            <a:r>
              <a:rPr lang="en-US" sz="2800" dirty="0" smtClean="0">
                <a:latin typeface="+mj-lt"/>
              </a:rPr>
              <a:t>		b. </a:t>
            </a:r>
            <a:r>
              <a:rPr lang="en-US" sz="2800" dirty="0" err="1" smtClean="0">
                <a:latin typeface="+mj-lt"/>
              </a:rPr>
              <a:t>Bực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mình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nhưng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đồng</a:t>
            </a:r>
            <a:r>
              <a:rPr lang="en-US" sz="2800" dirty="0">
                <a:latin typeface="+mj-lt"/>
              </a:rPr>
              <a:t> ý </a:t>
            </a:r>
            <a:r>
              <a:rPr lang="en-US" sz="2800" dirty="0" err="1">
                <a:latin typeface="+mj-lt"/>
              </a:rPr>
              <a:t>đưa</a:t>
            </a:r>
            <a:r>
              <a:rPr lang="en-US" sz="2800" dirty="0">
                <a:latin typeface="+mj-lt"/>
              </a:rPr>
              <a:t> qua </a:t>
            </a:r>
            <a:r>
              <a:rPr lang="en-US" sz="2800" dirty="0" err="1">
                <a:latin typeface="+mj-lt"/>
              </a:rPr>
              <a:t>sông</a:t>
            </a:r>
            <a:r>
              <a:rPr lang="en-US" sz="2800" dirty="0">
                <a:latin typeface="+mj-lt"/>
              </a:rPr>
              <a:t>.</a:t>
            </a:r>
          </a:p>
          <a:p>
            <a:pPr algn="just">
              <a:lnSpc>
                <a:spcPct val="130000"/>
              </a:lnSpc>
            </a:pPr>
            <a:r>
              <a:rPr lang="en-US" sz="2800" dirty="0">
                <a:latin typeface="+mj-lt"/>
              </a:rPr>
              <a:t>	</a:t>
            </a:r>
            <a:r>
              <a:rPr lang="en-US" sz="2800" dirty="0" smtClean="0">
                <a:latin typeface="+mj-lt"/>
              </a:rPr>
              <a:t>		c. </a:t>
            </a:r>
            <a:r>
              <a:rPr lang="en-US" sz="2800" dirty="0" err="1" smtClean="0">
                <a:latin typeface="+mj-lt"/>
              </a:rPr>
              <a:t>Vui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vẻ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đồng</a:t>
            </a:r>
            <a:r>
              <a:rPr lang="en-US" sz="2800" dirty="0">
                <a:latin typeface="+mj-lt"/>
              </a:rPr>
              <a:t> ý </a:t>
            </a:r>
            <a:r>
              <a:rPr lang="en-US" sz="2800" dirty="0" err="1">
                <a:latin typeface="+mj-lt"/>
              </a:rPr>
              <a:t>đưa</a:t>
            </a:r>
            <a:r>
              <a:rPr lang="en-US" sz="2800" dirty="0">
                <a:latin typeface="+mj-lt"/>
              </a:rPr>
              <a:t> qua </a:t>
            </a:r>
            <a:r>
              <a:rPr lang="en-US" sz="2800" dirty="0" err="1">
                <a:latin typeface="+mj-lt"/>
              </a:rPr>
              <a:t>sông</a:t>
            </a:r>
            <a:r>
              <a:rPr lang="en-US" sz="2800" dirty="0">
                <a:latin typeface="+mj-lt"/>
              </a:rPr>
              <a:t>.	</a:t>
            </a:r>
            <a:endParaRPr lang="vi-VN" sz="2800" dirty="0">
              <a:latin typeface="+mj-lt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AB362B01-8247-4DE5-8A8A-5E1CBF8DA732}"/>
              </a:ext>
            </a:extLst>
          </p:cNvPr>
          <p:cNvSpPr/>
          <p:nvPr/>
        </p:nvSpPr>
        <p:spPr>
          <a:xfrm flipV="1">
            <a:off x="3006435" y="6244985"/>
            <a:ext cx="360218" cy="34977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600">
              <a:latin typeface="+mj-lt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320" y="5160156"/>
            <a:ext cx="1879097" cy="157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6836" y="5070763"/>
            <a:ext cx="2036619" cy="1661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80200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58" y="5389417"/>
            <a:ext cx="1981503" cy="1468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57166" y="-163523"/>
            <a:ext cx="12134834" cy="379371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500" dirty="0">
                <a:latin typeface="UTM Avo" panose="02040603050506020204" pitchFamily="18" charset="0"/>
              </a:rPr>
              <a:t>     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tiếp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tới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một</a:t>
            </a:r>
            <a:r>
              <a:rPr lang="en-US" sz="1900" dirty="0" smtClean="0">
                <a:latin typeface="UTM Avo" panose="02040603050506020204" pitchFamily="18" charset="0"/>
              </a:rPr>
              <a:t> con </a:t>
            </a:r>
            <a:r>
              <a:rPr lang="en-US" sz="1900" dirty="0" err="1" smtClean="0">
                <a:latin typeface="UTM Avo" panose="02040603050506020204" pitchFamily="18" charset="0"/>
              </a:rPr>
              <a:t>sông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thấy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anh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hà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mã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dê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nói</a:t>
            </a:r>
            <a:r>
              <a:rPr lang="en-US" sz="1900" dirty="0" smtClean="0">
                <a:latin typeface="UTM Avo" panose="02040603050506020204" pitchFamily="18" charset="0"/>
              </a:rPr>
              <a:t> to:</a:t>
            </a:r>
          </a:p>
          <a:p>
            <a:pPr algn="just">
              <a:lnSpc>
                <a:spcPct val="150000"/>
              </a:lnSpc>
            </a:pPr>
            <a:r>
              <a:rPr lang="en-US" sz="1900" dirty="0">
                <a:latin typeface="UTM Avo" panose="02040603050506020204" pitchFamily="18" charset="0"/>
              </a:rPr>
              <a:t> </a:t>
            </a:r>
            <a:r>
              <a:rPr lang="en-US" sz="1900" dirty="0" smtClean="0">
                <a:latin typeface="UTM Avo" panose="02040603050506020204" pitchFamily="18" charset="0"/>
              </a:rPr>
              <a:t>        - </a:t>
            </a:r>
            <a:r>
              <a:rPr lang="en-US" sz="1900" dirty="0" err="1" smtClean="0">
                <a:latin typeface="UTM Avo" panose="02040603050506020204" pitchFamily="18" charset="0"/>
              </a:rPr>
              <a:t>Bọn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tôi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muốn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về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làng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hãy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đưa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bọn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tôi</a:t>
            </a:r>
            <a:r>
              <a:rPr lang="en-US" sz="1900" dirty="0" smtClean="0">
                <a:latin typeface="UTM Avo" panose="02040603050506020204" pitchFamily="18" charset="0"/>
              </a:rPr>
              <a:t> qua </a:t>
            </a:r>
            <a:r>
              <a:rPr lang="en-US" sz="1900" dirty="0" err="1" smtClean="0">
                <a:latin typeface="UTM Avo" panose="02040603050506020204" pitchFamily="18" charset="0"/>
              </a:rPr>
              <a:t>sông</a:t>
            </a:r>
            <a:r>
              <a:rPr lang="en-US" sz="1900" dirty="0" smtClean="0">
                <a:latin typeface="UTM Avo" panose="02040603050506020204" pitchFamily="18" charset="0"/>
              </a:rPr>
              <a:t>!</a:t>
            </a:r>
            <a:endParaRPr lang="en-US" sz="19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900" dirty="0">
                <a:latin typeface="UTM Avo" panose="02040603050506020204" pitchFamily="18" charset="0"/>
              </a:rPr>
              <a:t> </a:t>
            </a:r>
            <a:r>
              <a:rPr lang="en-US" sz="1900" dirty="0" smtClean="0">
                <a:latin typeface="UTM Avo" panose="02040603050506020204" pitchFamily="18" charset="0"/>
              </a:rPr>
              <a:t>        </a:t>
            </a:r>
            <a:r>
              <a:rPr lang="en-US" sz="1900" dirty="0" err="1" smtClean="0">
                <a:latin typeface="UTM Avo" panose="02040603050506020204" pitchFamily="18" charset="0"/>
              </a:rPr>
              <a:t>Hà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mã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phật</a:t>
            </a:r>
            <a:r>
              <a:rPr lang="en-US" sz="1900" dirty="0" smtClean="0">
                <a:latin typeface="UTM Avo" panose="02040603050506020204" pitchFamily="18" charset="0"/>
              </a:rPr>
              <a:t> ý, </a:t>
            </a:r>
            <a:r>
              <a:rPr lang="en-US" sz="1900" dirty="0" err="1" smtClean="0">
                <a:latin typeface="UTM Avo" panose="02040603050506020204" pitchFamily="18" charset="0"/>
              </a:rPr>
              <a:t>định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bỏ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đi</a:t>
            </a:r>
            <a:r>
              <a:rPr lang="en-US" sz="1900" dirty="0" smtClean="0">
                <a:latin typeface="UTM Avo" panose="02040603050506020204" pitchFamily="18" charset="0"/>
              </a:rPr>
              <a:t>. </a:t>
            </a:r>
            <a:r>
              <a:rPr lang="en-US" sz="1900" dirty="0" err="1" smtClean="0">
                <a:latin typeface="UTM Avo" panose="02040603050506020204" pitchFamily="18" charset="0"/>
              </a:rPr>
              <a:t>Thấy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vậy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cún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nói</a:t>
            </a:r>
            <a:r>
              <a:rPr lang="en-US" sz="1900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1900" dirty="0">
                <a:latin typeface="UTM Avo" panose="02040603050506020204" pitchFamily="18" charset="0"/>
              </a:rPr>
              <a:t> </a:t>
            </a:r>
            <a:r>
              <a:rPr lang="en-US" sz="1900" dirty="0" smtClean="0">
                <a:latin typeface="UTM Avo" panose="02040603050506020204" pitchFamily="18" charset="0"/>
              </a:rPr>
              <a:t>        - </a:t>
            </a:r>
            <a:r>
              <a:rPr lang="en-US" sz="1900" dirty="0" err="1" smtClean="0">
                <a:latin typeface="UTM Avo" panose="02040603050506020204" pitchFamily="18" charset="0"/>
              </a:rPr>
              <a:t>Chào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anh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hà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mã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anh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giúp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bọn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em</a:t>
            </a:r>
            <a:r>
              <a:rPr lang="en-US" sz="1900" dirty="0" smtClean="0">
                <a:latin typeface="UTM Avo" panose="02040603050506020204" pitchFamily="18" charset="0"/>
              </a:rPr>
              <a:t> qua </a:t>
            </a:r>
            <a:r>
              <a:rPr lang="en-US" sz="1900" dirty="0" err="1" smtClean="0">
                <a:latin typeface="UTM Avo" panose="02040603050506020204" pitchFamily="18" charset="0"/>
              </a:rPr>
              <a:t>sông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được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không</a:t>
            </a:r>
            <a:r>
              <a:rPr lang="en-US" sz="1900" dirty="0" smtClean="0">
                <a:latin typeface="UTM Avo" panose="02040603050506020204" pitchFamily="18" charset="0"/>
              </a:rPr>
              <a:t> ạ?</a:t>
            </a:r>
          </a:p>
          <a:p>
            <a:pPr algn="just">
              <a:lnSpc>
                <a:spcPct val="150000"/>
              </a:lnSpc>
            </a:pPr>
            <a:r>
              <a:rPr lang="en-US" sz="1900" dirty="0">
                <a:latin typeface="UTM Avo" panose="02040603050506020204" pitchFamily="18" charset="0"/>
              </a:rPr>
              <a:t> </a:t>
            </a:r>
            <a:r>
              <a:rPr lang="en-US" sz="1900" dirty="0" smtClean="0">
                <a:latin typeface="UTM Avo" panose="02040603050506020204" pitchFamily="18" charset="0"/>
              </a:rPr>
              <a:t>       - </a:t>
            </a:r>
            <a:r>
              <a:rPr lang="en-US" sz="1900" dirty="0" err="1" smtClean="0">
                <a:latin typeface="UTM Avo" panose="02040603050506020204" pitchFamily="18" charset="0"/>
              </a:rPr>
              <a:t>Được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chứ</a:t>
            </a:r>
            <a:r>
              <a:rPr lang="en-US" sz="1900" dirty="0" smtClean="0">
                <a:latin typeface="UTM Avo" panose="02040603050506020204" pitchFamily="18" charset="0"/>
              </a:rPr>
              <a:t>! </a:t>
            </a:r>
            <a:r>
              <a:rPr lang="en-US" sz="1900" dirty="0" err="1" smtClean="0">
                <a:latin typeface="UTM Avo" panose="02040603050506020204" pitchFamily="18" charset="0"/>
              </a:rPr>
              <a:t>Em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ngoan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quá</a:t>
            </a:r>
            <a:r>
              <a:rPr lang="en-US" sz="1900" dirty="0" smtClean="0">
                <a:latin typeface="UTM Avo" panose="02040603050506020204" pitchFamily="18" charset="0"/>
              </a:rPr>
              <a:t>! – </a:t>
            </a:r>
            <a:r>
              <a:rPr lang="en-US" sz="1900" dirty="0" err="1" smtClean="0">
                <a:latin typeface="UTM Avo" panose="02040603050506020204" pitchFamily="18" charset="0"/>
              </a:rPr>
              <a:t>Hà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mã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vui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vẻ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nói</a:t>
            </a:r>
            <a:r>
              <a:rPr lang="en-US" sz="1900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900" dirty="0">
                <a:latin typeface="UTM Avo" panose="02040603050506020204" pitchFamily="18" charset="0"/>
              </a:rPr>
              <a:t> </a:t>
            </a:r>
            <a:r>
              <a:rPr lang="en-US" sz="1900" dirty="0" smtClean="0">
                <a:latin typeface="UTM Avo" panose="02040603050506020204" pitchFamily="18" charset="0"/>
              </a:rPr>
              <a:t>       - </a:t>
            </a:r>
            <a:r>
              <a:rPr lang="en-US" sz="1900" dirty="0" err="1" smtClean="0">
                <a:latin typeface="UTM Avo" panose="02040603050506020204" pitchFamily="18" charset="0"/>
              </a:rPr>
              <a:t>Cảm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ơn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anh</a:t>
            </a:r>
            <a:r>
              <a:rPr lang="en-US" sz="1900" dirty="0" smtClean="0">
                <a:latin typeface="UTM Avo" panose="02040603050506020204" pitchFamily="18" charset="0"/>
              </a:rPr>
              <a:t>! – </a:t>
            </a:r>
            <a:r>
              <a:rPr lang="en-US" sz="1900" dirty="0" err="1" smtClean="0">
                <a:latin typeface="UTM Avo" panose="02040603050506020204" pitchFamily="18" charset="0"/>
              </a:rPr>
              <a:t>Cún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đáp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rồi</a:t>
            </a:r>
            <a:r>
              <a:rPr lang="en-US" sz="1900" dirty="0" smtClean="0">
                <a:latin typeface="UTM Avo" panose="02040603050506020204" pitchFamily="18" charset="0"/>
              </a:rPr>
              <a:t> quay sang </a:t>
            </a:r>
            <a:r>
              <a:rPr lang="en-US" sz="1900" dirty="0" err="1" smtClean="0">
                <a:latin typeface="UTM Avo" panose="02040603050506020204" pitchFamily="18" charset="0"/>
              </a:rPr>
              <a:t>nói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nhỏ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với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dê</a:t>
            </a:r>
            <a:r>
              <a:rPr lang="en-US" sz="1900" dirty="0" smtClean="0">
                <a:latin typeface="UTM Avo" panose="020406030505060202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1900" dirty="0">
                <a:latin typeface="UTM Avo" panose="02040603050506020204" pitchFamily="18" charset="0"/>
              </a:rPr>
              <a:t> </a:t>
            </a:r>
            <a:r>
              <a:rPr lang="en-US" sz="1900" dirty="0" smtClean="0">
                <a:latin typeface="UTM Avo" panose="02040603050506020204" pitchFamily="18" charset="0"/>
              </a:rPr>
              <a:t>       - </a:t>
            </a:r>
            <a:r>
              <a:rPr lang="en-US" sz="1900" dirty="0" err="1" smtClean="0">
                <a:latin typeface="UTM Avo" panose="02040603050506020204" pitchFamily="18" charset="0"/>
              </a:rPr>
              <a:t>Cậu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quên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lời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cô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dặn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rồi</a:t>
            </a:r>
            <a:r>
              <a:rPr lang="en-US" sz="1900" dirty="0" smtClean="0">
                <a:latin typeface="UTM Avo" panose="02040603050506020204" pitchFamily="18" charset="0"/>
              </a:rPr>
              <a:t> à? </a:t>
            </a:r>
            <a:r>
              <a:rPr lang="en-US" sz="1900" dirty="0" err="1" smtClean="0">
                <a:latin typeface="UTM Avo" panose="02040603050506020204" pitchFamily="18" charset="0"/>
              </a:rPr>
              <a:t>Muốn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ai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đó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giúp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phải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hỏi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một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cách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lịch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sự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còn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khi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họ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giúp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mình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phải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nói</a:t>
            </a:r>
            <a:r>
              <a:rPr lang="en-US" sz="1900" dirty="0" smtClean="0">
                <a:latin typeface="UTM Avo" panose="02040603050506020204" pitchFamily="18" charset="0"/>
              </a:rPr>
              <a:t> “</a:t>
            </a:r>
            <a:r>
              <a:rPr lang="en-US" sz="1900" dirty="0" err="1" smtClean="0">
                <a:latin typeface="UTM Avo" panose="02040603050506020204" pitchFamily="18" charset="0"/>
              </a:rPr>
              <a:t>cảm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ơn</a:t>
            </a:r>
            <a:r>
              <a:rPr lang="en-US" sz="1900" dirty="0" smtClean="0">
                <a:latin typeface="UTM Avo" panose="02040603050506020204" pitchFamily="18" charset="0"/>
              </a:rPr>
              <a:t>”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661802" y="3507769"/>
            <a:ext cx="10055747" cy="190088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900" dirty="0" err="1" smtClean="0">
                <a:latin typeface="UTM Avo" panose="02040603050506020204" pitchFamily="18" charset="0"/>
              </a:rPr>
              <a:t>Dê</a:t>
            </a:r>
            <a:r>
              <a:rPr lang="en-US" sz="1900" dirty="0" smtClean="0">
                <a:latin typeface="UTM Avo" panose="02040603050506020204" pitchFamily="18" charset="0"/>
              </a:rPr>
              <a:t> con </a:t>
            </a:r>
            <a:r>
              <a:rPr lang="en-US" sz="1900" dirty="0" err="1" smtClean="0">
                <a:latin typeface="UTM Avo" panose="02040603050506020204" pitchFamily="18" charset="0"/>
              </a:rPr>
              <a:t>hơi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xấu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hổ</a:t>
            </a:r>
            <a:r>
              <a:rPr lang="en-US" sz="1900" dirty="0" smtClean="0">
                <a:latin typeface="UTM Avo" panose="02040603050506020204" pitchFamily="18" charset="0"/>
              </a:rPr>
              <a:t>. Sang </a:t>
            </a:r>
            <a:r>
              <a:rPr lang="en-US" sz="1900" dirty="0" err="1" smtClean="0">
                <a:latin typeface="UTM Avo" panose="02040603050506020204" pitchFamily="18" charset="0"/>
              </a:rPr>
              <a:t>bên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kia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sông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dê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nói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với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hà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mã</a:t>
            </a:r>
            <a:r>
              <a:rPr lang="en-US" sz="1900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1900" dirty="0" smtClean="0">
                <a:latin typeface="UTM Avo" panose="02040603050506020204" pitchFamily="18" charset="0"/>
              </a:rPr>
              <a:t>- </a:t>
            </a:r>
            <a:r>
              <a:rPr lang="en-US" sz="1900" dirty="0" err="1" smtClean="0">
                <a:latin typeface="UTM Avo" panose="02040603050506020204" pitchFamily="18" charset="0"/>
              </a:rPr>
              <a:t>Cảm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ơn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anh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đã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giúp</a:t>
            </a:r>
            <a:r>
              <a:rPr lang="en-US" sz="1900" dirty="0" smtClean="0">
                <a:latin typeface="UTM Avo" panose="02040603050506020204" pitchFamily="18" charset="0"/>
              </a:rPr>
              <a:t>. </a:t>
            </a:r>
            <a:r>
              <a:rPr lang="en-US" sz="1900" dirty="0" err="1" smtClean="0">
                <a:latin typeface="UTM Avo" panose="02040603050506020204" pitchFamily="18" charset="0"/>
              </a:rPr>
              <a:t>Em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biết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mình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sai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rồi</a:t>
            </a:r>
            <a:r>
              <a:rPr lang="en-US" sz="1900" dirty="0" smtClean="0">
                <a:latin typeface="UTM Avo" panose="02040603050506020204" pitchFamily="18" charset="0"/>
              </a:rPr>
              <a:t>. </a:t>
            </a:r>
            <a:r>
              <a:rPr lang="en-US" sz="1900" dirty="0" err="1" smtClean="0">
                <a:latin typeface="UTM Avo" panose="02040603050506020204" pitchFamily="18" charset="0"/>
              </a:rPr>
              <a:t>Em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xin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lỗi</a:t>
            </a:r>
            <a:r>
              <a:rPr lang="en-US" sz="1900" dirty="0" smtClean="0">
                <a:latin typeface="UTM Avo" panose="02040603050506020204" pitchFamily="18" charset="0"/>
              </a:rPr>
              <a:t> ạ!</a:t>
            </a:r>
          </a:p>
          <a:p>
            <a:pPr algn="just">
              <a:lnSpc>
                <a:spcPct val="150000"/>
              </a:lnSpc>
            </a:pPr>
            <a:r>
              <a:rPr lang="en-US" sz="1900" dirty="0" err="1" smtClean="0">
                <a:latin typeface="UTM Avo" panose="02040603050506020204" pitchFamily="18" charset="0"/>
              </a:rPr>
              <a:t>Hà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mã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mỉm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cười</a:t>
            </a:r>
            <a:r>
              <a:rPr lang="en-US" sz="1900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1900" dirty="0" smtClean="0">
                <a:latin typeface="UTM Avo" panose="02040603050506020204" pitchFamily="18" charset="0"/>
              </a:rPr>
              <a:t>- </a:t>
            </a:r>
            <a:r>
              <a:rPr lang="en-US" sz="1900" dirty="0" err="1" smtClean="0">
                <a:latin typeface="UTM Avo" panose="02040603050506020204" pitchFamily="18" charset="0"/>
              </a:rPr>
              <a:t>Em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biết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lỗi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tốt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rồi</a:t>
            </a:r>
            <a:r>
              <a:rPr lang="en-US" sz="1900" dirty="0" smtClean="0">
                <a:latin typeface="UTM Avo" panose="02040603050506020204" pitchFamily="18" charset="0"/>
              </a:rPr>
              <a:t>. </a:t>
            </a:r>
            <a:r>
              <a:rPr lang="en-US" sz="1900" dirty="0" err="1" smtClean="0">
                <a:latin typeface="UTM Avo" panose="02040603050506020204" pitchFamily="18" charset="0"/>
              </a:rPr>
              <a:t>Giờ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các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em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cứ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theo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đường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này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về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nhà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thôi</a:t>
            </a:r>
            <a:r>
              <a:rPr lang="en-US" sz="1900" dirty="0" smtClean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1106131" y="5237012"/>
            <a:ext cx="5294669" cy="7005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3</a:t>
            </a:r>
            <a:r>
              <a:rPr lang="en-US" sz="2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2400" b="1" dirty="0" err="1" smtClean="0">
                <a:latin typeface="UTM Avo" panose="02040603050506020204" pitchFamily="18" charset="0"/>
              </a:rPr>
              <a:t>Vì</a:t>
            </a:r>
            <a:r>
              <a:rPr lang="en-US" sz="2400" b="1" dirty="0" smtClean="0"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latin typeface="UTM Avo" panose="02040603050506020204" pitchFamily="18" charset="0"/>
              </a:rPr>
              <a:t>sao</a:t>
            </a:r>
            <a:r>
              <a:rPr lang="en-US" sz="2400" b="1" dirty="0" smtClean="0"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latin typeface="UTM Avo" panose="02040603050506020204" pitchFamily="18" charset="0"/>
              </a:rPr>
              <a:t>dê</a:t>
            </a:r>
            <a:r>
              <a:rPr lang="en-US" sz="2400" b="1" dirty="0" smtClean="0">
                <a:latin typeface="UTM Avo" panose="02040603050506020204" pitchFamily="18" charset="0"/>
              </a:rPr>
              <a:t> con </a:t>
            </a:r>
            <a:r>
              <a:rPr lang="en-US" sz="2400" b="1" dirty="0" err="1" smtClean="0">
                <a:latin typeface="UTM Avo" panose="02040603050506020204" pitchFamily="18" charset="0"/>
              </a:rPr>
              <a:t>thấy</a:t>
            </a:r>
            <a:r>
              <a:rPr lang="en-US" sz="2400" b="1" dirty="0" smtClean="0"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latin typeface="UTM Avo" panose="02040603050506020204" pitchFamily="18" charset="0"/>
              </a:rPr>
              <a:t>xấu</a:t>
            </a:r>
            <a:r>
              <a:rPr lang="en-US" sz="2400" b="1" dirty="0" smtClean="0"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latin typeface="UTM Avo" panose="02040603050506020204" pitchFamily="18" charset="0"/>
              </a:rPr>
              <a:t>hổ</a:t>
            </a:r>
            <a:r>
              <a:rPr lang="en-US" sz="2400" b="1" dirty="0" smtClean="0">
                <a:latin typeface="UTM Avo" panose="02040603050506020204" pitchFamily="18" charset="0"/>
              </a:rPr>
              <a:t>?</a:t>
            </a:r>
            <a:endParaRPr lang="en-US" sz="2400" b="1" dirty="0">
              <a:latin typeface="UTM Avo" panose="02040603050506020204" pitchFamily="18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3933" y="892741"/>
            <a:ext cx="2288067" cy="1735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8" name="Straight Connector 17"/>
          <p:cNvCxnSpPr/>
          <p:nvPr/>
        </p:nvCxnSpPr>
        <p:spPr>
          <a:xfrm>
            <a:off x="1462776" y="3044793"/>
            <a:ext cx="182075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081285" y="3044793"/>
            <a:ext cx="507657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9290594" y="3044793"/>
            <a:ext cx="240264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19890" y="3438494"/>
            <a:ext cx="196912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1967345" y="5778857"/>
            <a:ext cx="10055747" cy="96678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Dê</a:t>
            </a:r>
            <a:r>
              <a:rPr lang="en-US" sz="1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con </a:t>
            </a:r>
            <a:r>
              <a:rPr lang="en-US" sz="1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xấu</a:t>
            </a:r>
            <a:r>
              <a:rPr lang="en-US" sz="1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1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hổ</a:t>
            </a:r>
            <a:r>
              <a:rPr lang="en-US" sz="1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1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vì</a:t>
            </a:r>
            <a:r>
              <a:rPr lang="en-US" sz="1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1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dê</a:t>
            </a:r>
            <a:r>
              <a:rPr lang="en-US" sz="1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con </a:t>
            </a:r>
            <a:r>
              <a:rPr lang="en-US" sz="1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nhận</a:t>
            </a:r>
            <a:r>
              <a:rPr lang="en-US" sz="1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1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ra</a:t>
            </a:r>
            <a:r>
              <a:rPr lang="en-US" sz="1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1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mình</a:t>
            </a:r>
            <a:r>
              <a:rPr lang="en-US" sz="1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1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đã</a:t>
            </a:r>
            <a:r>
              <a:rPr lang="en-US" sz="1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1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không</a:t>
            </a:r>
            <a:r>
              <a:rPr lang="en-US" sz="1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1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nhớ</a:t>
            </a:r>
            <a:r>
              <a:rPr lang="en-US" sz="1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1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lời</a:t>
            </a:r>
            <a:r>
              <a:rPr lang="en-US" sz="1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1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cô</a:t>
            </a:r>
            <a:r>
              <a:rPr lang="en-US" sz="1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1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dặn</a:t>
            </a:r>
            <a:r>
              <a:rPr lang="en-US" sz="1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, </a:t>
            </a:r>
            <a:r>
              <a:rPr lang="en-US" sz="1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đã</a:t>
            </a:r>
            <a:r>
              <a:rPr lang="en-US" sz="1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1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không</a:t>
            </a:r>
            <a:r>
              <a:rPr lang="en-US" sz="1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1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nói</a:t>
            </a:r>
            <a:r>
              <a:rPr lang="en-US" sz="1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1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năng</a:t>
            </a:r>
            <a:r>
              <a:rPr lang="en-US" sz="1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1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lịch</a:t>
            </a:r>
            <a:r>
              <a:rPr lang="en-US" sz="1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1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sự</a:t>
            </a:r>
            <a:r>
              <a:rPr lang="en-US" sz="1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, </a:t>
            </a:r>
            <a:r>
              <a:rPr lang="en-US" sz="1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lễ</a:t>
            </a:r>
            <a:r>
              <a:rPr lang="en-US" sz="1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1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phép</a:t>
            </a:r>
            <a:r>
              <a:rPr lang="en-US" sz="1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1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nên</a:t>
            </a:r>
            <a:r>
              <a:rPr lang="en-US" sz="1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1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không</a:t>
            </a:r>
            <a:r>
              <a:rPr lang="en-US" sz="1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1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được</a:t>
            </a:r>
            <a:r>
              <a:rPr lang="en-US" sz="1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1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cô</a:t>
            </a:r>
            <a:r>
              <a:rPr lang="en-US" sz="1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1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hươu</a:t>
            </a:r>
            <a:r>
              <a:rPr lang="en-US" sz="1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1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và</a:t>
            </a:r>
            <a:r>
              <a:rPr lang="en-US" sz="1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1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anh</a:t>
            </a:r>
            <a:r>
              <a:rPr lang="en-US" sz="1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1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hà</a:t>
            </a:r>
            <a:r>
              <a:rPr lang="en-US" sz="1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1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mã</a:t>
            </a:r>
            <a:r>
              <a:rPr lang="en-US" sz="1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1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giúp</a:t>
            </a:r>
            <a:r>
              <a:rPr lang="en-US" sz="1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01729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  <p:bldP spid="2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74859" y="529320"/>
            <a:ext cx="11332122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4</a:t>
            </a: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3200" b="1" dirty="0" err="1" smtClean="0">
                <a:latin typeface="UTM Avo" panose="02040603050506020204" pitchFamily="18" charset="0"/>
              </a:rPr>
              <a:t>Em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học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được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điều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gì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từ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câu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chuyện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này</a:t>
            </a:r>
            <a:r>
              <a:rPr lang="en-US" sz="3200" b="1" dirty="0" smtClean="0">
                <a:latin typeface="UTM Avo" panose="02040603050506020204" pitchFamily="18" charset="0"/>
              </a:rPr>
              <a:t>?</a:t>
            </a:r>
            <a:endParaRPr lang="en-US" sz="3200" b="1" dirty="0">
              <a:latin typeface="UTM Avo" panose="0204060305050602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74859" y="1326392"/>
            <a:ext cx="11917141" cy="225797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500" dirty="0">
                <a:latin typeface="UTM Avo" panose="02040603050506020204" pitchFamily="18" charset="0"/>
              </a:rPr>
              <a:t>     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Khi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muốn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nhờ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người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khác</a:t>
            </a:r>
            <a:r>
              <a:rPr lang="en-US" sz="32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làm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việc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gì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đó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giúp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mình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,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phải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nói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một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cách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lịch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sự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,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lễ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phép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.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Khi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được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người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khác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giúp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đỡ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phải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cảm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ơn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một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cách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lịch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sự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.</a:t>
            </a:r>
            <a:endParaRPr lang="en-US" sz="3200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9778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9DFA81A-90E5-4FCB-9E96-A1EE0D577C34}"/>
              </a:ext>
            </a:extLst>
          </p:cNvPr>
          <p:cNvSpPr txBox="1"/>
          <p:nvPr/>
        </p:nvSpPr>
        <p:spPr>
          <a:xfrm>
            <a:off x="2544512" y="-132960"/>
            <a:ext cx="7154436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FF0000"/>
                </a:solidFill>
                <a:latin typeface="+mj-lt"/>
              </a:rPr>
              <a:t>CẢM ƠN ANH HÀ MÃ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B82D238-B3D4-4363-B1CB-AD5F715DBB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7" y="3713017"/>
            <a:ext cx="1965598" cy="1731871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8073" y="778901"/>
            <a:ext cx="2501012" cy="2379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58" y="5389417"/>
            <a:ext cx="1981503" cy="1468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403542" y="163199"/>
            <a:ext cx="10375305" cy="160080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500" dirty="0">
                <a:latin typeface="UTM Avo" panose="02040603050506020204" pitchFamily="18" charset="0"/>
              </a:rPr>
              <a:t>     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Dê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rủ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cún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vào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rừng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chơi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khi</a:t>
            </a:r>
            <a:r>
              <a:rPr lang="en-US" sz="1900" dirty="0" smtClean="0">
                <a:latin typeface="UTM Avo" panose="02040603050506020204" pitchFamily="18" charset="0"/>
              </a:rPr>
              <a:t> quay </a:t>
            </a:r>
            <a:r>
              <a:rPr lang="en-US" sz="1900" dirty="0" err="1" smtClean="0">
                <a:latin typeface="UTM Avo" panose="02040603050506020204" pitchFamily="18" charset="0"/>
              </a:rPr>
              <a:t>về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thì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bị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lạc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đường</a:t>
            </a:r>
            <a:r>
              <a:rPr lang="en-US" sz="1900" dirty="0" smtClean="0">
                <a:latin typeface="UTM Avo" panose="02040603050506020204" pitchFamily="18" charset="0"/>
              </a:rPr>
              <a:t>. </a:t>
            </a:r>
            <a:r>
              <a:rPr lang="en-US" sz="1900" dirty="0" err="1" smtClean="0">
                <a:latin typeface="UTM Avo" panose="02040603050506020204" pitchFamily="18" charset="0"/>
              </a:rPr>
              <a:t>Gặp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cô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hươu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dê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hỏi</a:t>
            </a:r>
            <a:r>
              <a:rPr lang="en-US" sz="1900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1900" dirty="0" smtClean="0">
                <a:latin typeface="UTM Avo" panose="02040603050506020204" pitchFamily="18" charset="0"/>
              </a:rPr>
              <a:t>        - </a:t>
            </a:r>
            <a:r>
              <a:rPr lang="en-US" sz="1900" dirty="0" err="1" smtClean="0">
                <a:latin typeface="UTM Avo" panose="02040603050506020204" pitchFamily="18" charset="0"/>
              </a:rPr>
              <a:t>Cô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kia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về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làng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lối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nào</a:t>
            </a:r>
            <a:r>
              <a:rPr lang="en-US" sz="1900" dirty="0" smtClean="0">
                <a:latin typeface="UTM Avo" panose="02040603050506020204" pitchFamily="18" charset="0"/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en-US" sz="1900" dirty="0" smtClean="0">
                <a:latin typeface="UTM Avo" panose="02040603050506020204" pitchFamily="18" charset="0"/>
              </a:rPr>
              <a:t>        - </a:t>
            </a:r>
            <a:r>
              <a:rPr lang="en-US" sz="1900" dirty="0" err="1" smtClean="0">
                <a:latin typeface="UTM Avo" panose="02040603050506020204" pitchFamily="18" charset="0"/>
              </a:rPr>
              <a:t>Không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biết</a:t>
            </a:r>
            <a:r>
              <a:rPr lang="en-US" sz="1900" dirty="0" smtClean="0">
                <a:latin typeface="UTM Avo" panose="02040603050506020204" pitchFamily="18" charset="0"/>
              </a:rPr>
              <a:t>. – </a:t>
            </a:r>
            <a:r>
              <a:rPr lang="en-US" sz="1900" dirty="0" err="1" smtClean="0">
                <a:latin typeface="UTM Avo" panose="02040603050506020204" pitchFamily="18" charset="0"/>
              </a:rPr>
              <a:t>Hươu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lắc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đầu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bỏ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đi</a:t>
            </a:r>
            <a:r>
              <a:rPr lang="en-US" sz="1900" dirty="0" smtClean="0">
                <a:latin typeface="UTM Avo" panose="02040603050506020204" pitchFamily="18" charset="0"/>
              </a:rPr>
              <a:t>.</a:t>
            </a:r>
            <a:endParaRPr lang="en-US" sz="1900" dirty="0">
              <a:latin typeface="UTM Avo" panose="0204060305050602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403542" y="1451670"/>
            <a:ext cx="11372833" cy="379371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500" dirty="0">
                <a:latin typeface="UTM Avo" panose="02040603050506020204" pitchFamily="18" charset="0"/>
              </a:rPr>
              <a:t>     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tiếp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tới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một</a:t>
            </a:r>
            <a:r>
              <a:rPr lang="en-US" sz="1900" dirty="0" smtClean="0">
                <a:latin typeface="UTM Avo" panose="02040603050506020204" pitchFamily="18" charset="0"/>
              </a:rPr>
              <a:t> con </a:t>
            </a:r>
            <a:r>
              <a:rPr lang="en-US" sz="1900" dirty="0" err="1" smtClean="0">
                <a:latin typeface="UTM Avo" panose="02040603050506020204" pitchFamily="18" charset="0"/>
              </a:rPr>
              <a:t>sông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thấy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anh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hà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mã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dê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nói</a:t>
            </a:r>
            <a:r>
              <a:rPr lang="en-US" sz="1900" dirty="0" smtClean="0">
                <a:latin typeface="UTM Avo" panose="02040603050506020204" pitchFamily="18" charset="0"/>
              </a:rPr>
              <a:t> to:</a:t>
            </a:r>
          </a:p>
          <a:p>
            <a:pPr algn="just">
              <a:lnSpc>
                <a:spcPct val="150000"/>
              </a:lnSpc>
            </a:pPr>
            <a:r>
              <a:rPr lang="en-US" sz="1900" dirty="0">
                <a:latin typeface="UTM Avo" panose="02040603050506020204" pitchFamily="18" charset="0"/>
              </a:rPr>
              <a:t> </a:t>
            </a:r>
            <a:r>
              <a:rPr lang="en-US" sz="1900" dirty="0" smtClean="0">
                <a:latin typeface="UTM Avo" panose="02040603050506020204" pitchFamily="18" charset="0"/>
              </a:rPr>
              <a:t>        - </a:t>
            </a:r>
            <a:r>
              <a:rPr lang="en-US" sz="1900" dirty="0" err="1" smtClean="0">
                <a:latin typeface="UTM Avo" panose="02040603050506020204" pitchFamily="18" charset="0"/>
              </a:rPr>
              <a:t>Bọn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tôi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muốn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về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làng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hãy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đưa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bọn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tôi</a:t>
            </a:r>
            <a:r>
              <a:rPr lang="en-US" sz="1900" dirty="0" smtClean="0">
                <a:latin typeface="UTM Avo" panose="02040603050506020204" pitchFamily="18" charset="0"/>
              </a:rPr>
              <a:t> qua </a:t>
            </a:r>
            <a:r>
              <a:rPr lang="en-US" sz="1900" dirty="0" err="1" smtClean="0">
                <a:latin typeface="UTM Avo" panose="02040603050506020204" pitchFamily="18" charset="0"/>
              </a:rPr>
              <a:t>sông</a:t>
            </a:r>
            <a:r>
              <a:rPr lang="en-US" sz="1900" dirty="0" smtClean="0">
                <a:latin typeface="UTM Avo" panose="02040603050506020204" pitchFamily="18" charset="0"/>
              </a:rPr>
              <a:t>!</a:t>
            </a:r>
            <a:endParaRPr lang="en-US" sz="19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900" dirty="0">
                <a:latin typeface="UTM Avo" panose="02040603050506020204" pitchFamily="18" charset="0"/>
              </a:rPr>
              <a:t> </a:t>
            </a:r>
            <a:r>
              <a:rPr lang="en-US" sz="1900" dirty="0" smtClean="0">
                <a:latin typeface="UTM Avo" panose="02040603050506020204" pitchFamily="18" charset="0"/>
              </a:rPr>
              <a:t>        </a:t>
            </a:r>
            <a:r>
              <a:rPr lang="en-US" sz="1900" dirty="0" err="1" smtClean="0">
                <a:latin typeface="UTM Avo" panose="02040603050506020204" pitchFamily="18" charset="0"/>
              </a:rPr>
              <a:t>Hà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mã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phật</a:t>
            </a:r>
            <a:r>
              <a:rPr lang="en-US" sz="1900" dirty="0" smtClean="0">
                <a:latin typeface="UTM Avo" panose="02040603050506020204" pitchFamily="18" charset="0"/>
              </a:rPr>
              <a:t> ý, </a:t>
            </a:r>
            <a:r>
              <a:rPr lang="en-US" sz="1900" dirty="0" err="1" smtClean="0">
                <a:latin typeface="UTM Avo" panose="02040603050506020204" pitchFamily="18" charset="0"/>
              </a:rPr>
              <a:t>định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bỏ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đi</a:t>
            </a:r>
            <a:r>
              <a:rPr lang="en-US" sz="1900" dirty="0" smtClean="0">
                <a:latin typeface="UTM Avo" panose="02040603050506020204" pitchFamily="18" charset="0"/>
              </a:rPr>
              <a:t>. </a:t>
            </a:r>
            <a:r>
              <a:rPr lang="en-US" sz="1900" dirty="0" err="1" smtClean="0">
                <a:latin typeface="UTM Avo" panose="02040603050506020204" pitchFamily="18" charset="0"/>
              </a:rPr>
              <a:t>Thấy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vậy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cún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nói</a:t>
            </a:r>
            <a:r>
              <a:rPr lang="en-US" sz="1900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1900" dirty="0">
                <a:latin typeface="UTM Avo" panose="02040603050506020204" pitchFamily="18" charset="0"/>
              </a:rPr>
              <a:t> </a:t>
            </a:r>
            <a:r>
              <a:rPr lang="en-US" sz="1900" dirty="0" smtClean="0">
                <a:latin typeface="UTM Avo" panose="02040603050506020204" pitchFamily="18" charset="0"/>
              </a:rPr>
              <a:t>        - </a:t>
            </a:r>
            <a:r>
              <a:rPr lang="en-US" sz="1900" dirty="0" err="1" smtClean="0">
                <a:latin typeface="UTM Avo" panose="02040603050506020204" pitchFamily="18" charset="0"/>
              </a:rPr>
              <a:t>Chào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anh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hà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mã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anh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giúp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bọn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em</a:t>
            </a:r>
            <a:r>
              <a:rPr lang="en-US" sz="1900" dirty="0" smtClean="0">
                <a:latin typeface="UTM Avo" panose="02040603050506020204" pitchFamily="18" charset="0"/>
              </a:rPr>
              <a:t> qua </a:t>
            </a:r>
            <a:r>
              <a:rPr lang="en-US" sz="1900" dirty="0" err="1" smtClean="0">
                <a:latin typeface="UTM Avo" panose="02040603050506020204" pitchFamily="18" charset="0"/>
              </a:rPr>
              <a:t>sông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được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không</a:t>
            </a:r>
            <a:r>
              <a:rPr lang="en-US" sz="1900" dirty="0" smtClean="0">
                <a:latin typeface="UTM Avo" panose="02040603050506020204" pitchFamily="18" charset="0"/>
              </a:rPr>
              <a:t> ạ?</a:t>
            </a:r>
          </a:p>
          <a:p>
            <a:pPr algn="just">
              <a:lnSpc>
                <a:spcPct val="150000"/>
              </a:lnSpc>
            </a:pPr>
            <a:r>
              <a:rPr lang="en-US" sz="1900" dirty="0">
                <a:latin typeface="UTM Avo" panose="02040603050506020204" pitchFamily="18" charset="0"/>
              </a:rPr>
              <a:t> </a:t>
            </a:r>
            <a:r>
              <a:rPr lang="en-US" sz="1900" dirty="0" smtClean="0">
                <a:latin typeface="UTM Avo" panose="02040603050506020204" pitchFamily="18" charset="0"/>
              </a:rPr>
              <a:t>                       - </a:t>
            </a:r>
            <a:r>
              <a:rPr lang="en-US" sz="1900" dirty="0" err="1" smtClean="0">
                <a:latin typeface="UTM Avo" panose="02040603050506020204" pitchFamily="18" charset="0"/>
              </a:rPr>
              <a:t>Được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chứ</a:t>
            </a:r>
            <a:r>
              <a:rPr lang="en-US" sz="1900" dirty="0" smtClean="0">
                <a:latin typeface="UTM Avo" panose="02040603050506020204" pitchFamily="18" charset="0"/>
              </a:rPr>
              <a:t>! </a:t>
            </a:r>
            <a:r>
              <a:rPr lang="en-US" sz="1900" dirty="0" err="1" smtClean="0">
                <a:latin typeface="UTM Avo" panose="02040603050506020204" pitchFamily="18" charset="0"/>
              </a:rPr>
              <a:t>Em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ngoan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quá</a:t>
            </a:r>
            <a:r>
              <a:rPr lang="en-US" sz="1900" dirty="0" smtClean="0">
                <a:latin typeface="UTM Avo" panose="02040603050506020204" pitchFamily="18" charset="0"/>
              </a:rPr>
              <a:t>! – </a:t>
            </a:r>
            <a:r>
              <a:rPr lang="en-US" sz="1900" dirty="0" err="1" smtClean="0">
                <a:latin typeface="UTM Avo" panose="02040603050506020204" pitchFamily="18" charset="0"/>
              </a:rPr>
              <a:t>Hà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mã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vui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vẻ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nói</a:t>
            </a:r>
            <a:r>
              <a:rPr lang="en-US" sz="1900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900" dirty="0">
                <a:latin typeface="UTM Avo" panose="02040603050506020204" pitchFamily="18" charset="0"/>
              </a:rPr>
              <a:t> </a:t>
            </a:r>
            <a:r>
              <a:rPr lang="en-US" sz="1900" dirty="0" smtClean="0">
                <a:latin typeface="UTM Avo" panose="02040603050506020204" pitchFamily="18" charset="0"/>
              </a:rPr>
              <a:t>                       - </a:t>
            </a:r>
            <a:r>
              <a:rPr lang="en-US" sz="1900" dirty="0" err="1" smtClean="0">
                <a:latin typeface="UTM Avo" panose="02040603050506020204" pitchFamily="18" charset="0"/>
              </a:rPr>
              <a:t>Cảm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ơn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anh</a:t>
            </a:r>
            <a:r>
              <a:rPr lang="en-US" sz="1900" dirty="0" smtClean="0">
                <a:latin typeface="UTM Avo" panose="02040603050506020204" pitchFamily="18" charset="0"/>
              </a:rPr>
              <a:t>! – </a:t>
            </a:r>
            <a:r>
              <a:rPr lang="en-US" sz="1900" dirty="0" err="1" smtClean="0">
                <a:latin typeface="UTM Avo" panose="02040603050506020204" pitchFamily="18" charset="0"/>
              </a:rPr>
              <a:t>Cún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đáp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rồi</a:t>
            </a:r>
            <a:r>
              <a:rPr lang="en-US" sz="1900" dirty="0" smtClean="0">
                <a:latin typeface="UTM Avo" panose="02040603050506020204" pitchFamily="18" charset="0"/>
              </a:rPr>
              <a:t> quay sang </a:t>
            </a:r>
            <a:r>
              <a:rPr lang="en-US" sz="1900" dirty="0" err="1" smtClean="0">
                <a:latin typeface="UTM Avo" panose="02040603050506020204" pitchFamily="18" charset="0"/>
              </a:rPr>
              <a:t>nói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nhỏ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với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dê</a:t>
            </a:r>
            <a:r>
              <a:rPr lang="en-US" sz="1900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1900" dirty="0">
                <a:latin typeface="UTM Avo" panose="02040603050506020204" pitchFamily="18" charset="0"/>
              </a:rPr>
              <a:t> </a:t>
            </a:r>
            <a:r>
              <a:rPr lang="en-US" sz="1900" dirty="0" smtClean="0">
                <a:latin typeface="UTM Avo" panose="02040603050506020204" pitchFamily="18" charset="0"/>
              </a:rPr>
              <a:t>                       - </a:t>
            </a:r>
            <a:r>
              <a:rPr lang="en-US" sz="1900" dirty="0" err="1" smtClean="0">
                <a:latin typeface="UTM Avo" panose="02040603050506020204" pitchFamily="18" charset="0"/>
              </a:rPr>
              <a:t>Cậu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quên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lời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cô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dặn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rồi</a:t>
            </a:r>
            <a:r>
              <a:rPr lang="en-US" sz="1900" dirty="0" smtClean="0">
                <a:latin typeface="UTM Avo" panose="02040603050506020204" pitchFamily="18" charset="0"/>
              </a:rPr>
              <a:t> à? </a:t>
            </a:r>
            <a:r>
              <a:rPr lang="en-US" sz="1900" dirty="0" err="1" smtClean="0">
                <a:latin typeface="UTM Avo" panose="02040603050506020204" pitchFamily="18" charset="0"/>
              </a:rPr>
              <a:t>Muốn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ai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đó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giúp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phải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hỏi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một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cách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lịch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sự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còn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khi</a:t>
            </a:r>
            <a:r>
              <a:rPr lang="en-US" sz="1900" dirty="0" smtClean="0">
                <a:latin typeface="UTM Avo" panose="02040603050506020204" pitchFamily="18" charset="0"/>
              </a:rPr>
              <a:t>               </a:t>
            </a:r>
          </a:p>
          <a:p>
            <a:pPr algn="just">
              <a:lnSpc>
                <a:spcPct val="150000"/>
              </a:lnSpc>
            </a:pPr>
            <a:r>
              <a:rPr lang="en-US" sz="1900" dirty="0">
                <a:latin typeface="UTM Avo" panose="02040603050506020204" pitchFamily="18" charset="0"/>
              </a:rPr>
              <a:t> </a:t>
            </a:r>
            <a:r>
              <a:rPr lang="en-US" sz="1900" dirty="0" smtClean="0">
                <a:latin typeface="UTM Avo" panose="02040603050506020204" pitchFamily="18" charset="0"/>
              </a:rPr>
              <a:t>                       </a:t>
            </a:r>
            <a:r>
              <a:rPr lang="en-US" sz="1900" dirty="0" err="1" smtClean="0">
                <a:latin typeface="UTM Avo" panose="02040603050506020204" pitchFamily="18" charset="0"/>
              </a:rPr>
              <a:t>họ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giúp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mình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phải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nói</a:t>
            </a:r>
            <a:r>
              <a:rPr lang="en-US" sz="1900" dirty="0" smtClean="0">
                <a:latin typeface="UTM Avo" panose="02040603050506020204" pitchFamily="18" charset="0"/>
              </a:rPr>
              <a:t> “</a:t>
            </a:r>
            <a:r>
              <a:rPr lang="en-US" sz="1900" dirty="0" err="1" smtClean="0">
                <a:latin typeface="UTM Avo" panose="02040603050506020204" pitchFamily="18" charset="0"/>
              </a:rPr>
              <a:t>cảm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ơn</a:t>
            </a:r>
            <a:r>
              <a:rPr lang="en-US" sz="1900" dirty="0" smtClean="0">
                <a:latin typeface="UTM Avo" panose="02040603050506020204" pitchFamily="18" charset="0"/>
              </a:rPr>
              <a:t>”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074983" y="5041583"/>
            <a:ext cx="9424301" cy="190088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900" dirty="0" err="1" smtClean="0">
                <a:latin typeface="UTM Avo" panose="02040603050506020204" pitchFamily="18" charset="0"/>
              </a:rPr>
              <a:t>Dê</a:t>
            </a:r>
            <a:r>
              <a:rPr lang="en-US" sz="1900" dirty="0" smtClean="0">
                <a:latin typeface="UTM Avo" panose="02040603050506020204" pitchFamily="18" charset="0"/>
              </a:rPr>
              <a:t> con </a:t>
            </a:r>
            <a:r>
              <a:rPr lang="en-US" sz="1900" dirty="0" err="1" smtClean="0">
                <a:latin typeface="UTM Avo" panose="02040603050506020204" pitchFamily="18" charset="0"/>
              </a:rPr>
              <a:t>hơi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xấu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hổ</a:t>
            </a:r>
            <a:r>
              <a:rPr lang="en-US" sz="1900" dirty="0" smtClean="0">
                <a:latin typeface="UTM Avo" panose="02040603050506020204" pitchFamily="18" charset="0"/>
              </a:rPr>
              <a:t>. Sang </a:t>
            </a:r>
            <a:r>
              <a:rPr lang="en-US" sz="1900" dirty="0" err="1" smtClean="0">
                <a:latin typeface="UTM Avo" panose="02040603050506020204" pitchFamily="18" charset="0"/>
              </a:rPr>
              <a:t>bên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kia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sông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dê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nói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với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hà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mã</a:t>
            </a:r>
            <a:r>
              <a:rPr lang="en-US" sz="1900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1900" dirty="0" smtClean="0">
                <a:latin typeface="UTM Avo" panose="02040603050506020204" pitchFamily="18" charset="0"/>
              </a:rPr>
              <a:t>- </a:t>
            </a:r>
            <a:r>
              <a:rPr lang="en-US" sz="1900" dirty="0" err="1" smtClean="0">
                <a:latin typeface="UTM Avo" panose="02040603050506020204" pitchFamily="18" charset="0"/>
              </a:rPr>
              <a:t>Cảm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ơn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anh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đã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giúp</a:t>
            </a:r>
            <a:r>
              <a:rPr lang="en-US" sz="1900" dirty="0" smtClean="0">
                <a:latin typeface="UTM Avo" panose="02040603050506020204" pitchFamily="18" charset="0"/>
              </a:rPr>
              <a:t>. </a:t>
            </a:r>
            <a:r>
              <a:rPr lang="en-US" sz="1900" dirty="0" err="1" smtClean="0">
                <a:latin typeface="UTM Avo" panose="02040603050506020204" pitchFamily="18" charset="0"/>
              </a:rPr>
              <a:t>Em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biết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mình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sai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rồi</a:t>
            </a:r>
            <a:r>
              <a:rPr lang="en-US" sz="1900" dirty="0" smtClean="0">
                <a:latin typeface="UTM Avo" panose="02040603050506020204" pitchFamily="18" charset="0"/>
              </a:rPr>
              <a:t>. </a:t>
            </a:r>
            <a:r>
              <a:rPr lang="en-US" sz="1900" dirty="0" err="1" smtClean="0">
                <a:latin typeface="UTM Avo" panose="02040603050506020204" pitchFamily="18" charset="0"/>
              </a:rPr>
              <a:t>Em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xin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lỗi</a:t>
            </a:r>
            <a:r>
              <a:rPr lang="en-US" sz="1900" dirty="0" smtClean="0">
                <a:latin typeface="UTM Avo" panose="02040603050506020204" pitchFamily="18" charset="0"/>
              </a:rPr>
              <a:t> ạ!</a:t>
            </a:r>
          </a:p>
          <a:p>
            <a:pPr algn="just">
              <a:lnSpc>
                <a:spcPct val="150000"/>
              </a:lnSpc>
            </a:pPr>
            <a:r>
              <a:rPr lang="en-US" sz="1900" dirty="0" err="1" smtClean="0">
                <a:latin typeface="UTM Avo" panose="02040603050506020204" pitchFamily="18" charset="0"/>
              </a:rPr>
              <a:t>Hà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mã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mỉm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cười</a:t>
            </a:r>
            <a:r>
              <a:rPr lang="en-US" sz="1900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1900" dirty="0" smtClean="0">
                <a:latin typeface="UTM Avo" panose="02040603050506020204" pitchFamily="18" charset="0"/>
              </a:rPr>
              <a:t>- </a:t>
            </a:r>
            <a:r>
              <a:rPr lang="en-US" sz="1900" dirty="0" err="1" smtClean="0">
                <a:latin typeface="UTM Avo" panose="02040603050506020204" pitchFamily="18" charset="0"/>
              </a:rPr>
              <a:t>Em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biết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lỗi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tốt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rồi</a:t>
            </a:r>
            <a:r>
              <a:rPr lang="en-US" sz="1900" dirty="0" smtClean="0">
                <a:latin typeface="UTM Avo" panose="02040603050506020204" pitchFamily="18" charset="0"/>
              </a:rPr>
              <a:t>. </a:t>
            </a:r>
            <a:r>
              <a:rPr lang="en-US" sz="1900" dirty="0" err="1" smtClean="0">
                <a:latin typeface="UTM Avo" panose="02040603050506020204" pitchFamily="18" charset="0"/>
              </a:rPr>
              <a:t>Giờ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các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em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cứ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theo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đường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này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về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nhà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thôi</a:t>
            </a:r>
            <a:r>
              <a:rPr lang="en-US" sz="1900" dirty="0" smtClean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27" name="Wave 26"/>
          <p:cNvSpPr/>
          <p:nvPr/>
        </p:nvSpPr>
        <p:spPr>
          <a:xfrm>
            <a:off x="9337964" y="3343205"/>
            <a:ext cx="2681121" cy="701261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</a:rPr>
              <a:t>Luyện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đọc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lại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5337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68" y="0"/>
            <a:ext cx="1153323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072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9DFA81A-90E5-4FCB-9E96-A1EE0D577C34}"/>
              </a:ext>
            </a:extLst>
          </p:cNvPr>
          <p:cNvSpPr txBox="1"/>
          <p:nvPr/>
        </p:nvSpPr>
        <p:spPr>
          <a:xfrm>
            <a:off x="2544512" y="-132960"/>
            <a:ext cx="7154436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FF0000"/>
                </a:solidFill>
                <a:latin typeface="+mj-lt"/>
              </a:rPr>
              <a:t>CẢM ƠN ANH HÀ MÃ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B82D238-B3D4-4363-B1CB-AD5F715DBB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7" y="3713017"/>
            <a:ext cx="1965598" cy="1731871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8073" y="778901"/>
            <a:ext cx="2501012" cy="2379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58" y="5389417"/>
            <a:ext cx="1981503" cy="1468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403542" y="163199"/>
            <a:ext cx="10375305" cy="160080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500" dirty="0">
                <a:latin typeface="UTM Avo" panose="02040603050506020204" pitchFamily="18" charset="0"/>
              </a:rPr>
              <a:t>     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Dê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rủ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cún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vào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rừng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chơi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khi</a:t>
            </a:r>
            <a:r>
              <a:rPr lang="en-US" sz="1900" dirty="0" smtClean="0">
                <a:latin typeface="UTM Avo" panose="02040603050506020204" pitchFamily="18" charset="0"/>
              </a:rPr>
              <a:t> quay </a:t>
            </a:r>
            <a:r>
              <a:rPr lang="en-US" sz="1900" dirty="0" err="1" smtClean="0">
                <a:latin typeface="UTM Avo" panose="02040603050506020204" pitchFamily="18" charset="0"/>
              </a:rPr>
              <a:t>về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thì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bị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lạc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đường</a:t>
            </a:r>
            <a:r>
              <a:rPr lang="en-US" sz="1900" dirty="0" smtClean="0">
                <a:latin typeface="UTM Avo" panose="02040603050506020204" pitchFamily="18" charset="0"/>
              </a:rPr>
              <a:t>. </a:t>
            </a:r>
            <a:r>
              <a:rPr lang="en-US" sz="1900" dirty="0" err="1" smtClean="0">
                <a:latin typeface="UTM Avo" panose="02040603050506020204" pitchFamily="18" charset="0"/>
              </a:rPr>
              <a:t>Gặp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cô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hươu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dê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hỏi</a:t>
            </a:r>
            <a:r>
              <a:rPr lang="en-US" sz="1900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1900" dirty="0" smtClean="0">
                <a:latin typeface="UTM Avo" panose="02040603050506020204" pitchFamily="18" charset="0"/>
              </a:rPr>
              <a:t>        - </a:t>
            </a:r>
            <a:r>
              <a:rPr lang="en-US" sz="1900" dirty="0" err="1" smtClean="0">
                <a:latin typeface="UTM Avo" panose="02040603050506020204" pitchFamily="18" charset="0"/>
              </a:rPr>
              <a:t>Cô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kia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về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làng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lối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nào</a:t>
            </a:r>
            <a:r>
              <a:rPr lang="en-US" sz="1900" dirty="0" smtClean="0">
                <a:latin typeface="UTM Avo" panose="02040603050506020204" pitchFamily="18" charset="0"/>
              </a:rPr>
              <a:t>?</a:t>
            </a:r>
          </a:p>
          <a:p>
            <a:pPr algn="just">
              <a:lnSpc>
                <a:spcPct val="150000"/>
              </a:lnSpc>
            </a:pPr>
            <a:r>
              <a:rPr lang="en-US" sz="1900" dirty="0" smtClean="0">
                <a:latin typeface="UTM Avo" panose="02040603050506020204" pitchFamily="18" charset="0"/>
              </a:rPr>
              <a:t>        - </a:t>
            </a:r>
            <a:r>
              <a:rPr lang="en-US" sz="1900" dirty="0" err="1" smtClean="0">
                <a:latin typeface="UTM Avo" panose="02040603050506020204" pitchFamily="18" charset="0"/>
              </a:rPr>
              <a:t>Không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biết</a:t>
            </a:r>
            <a:r>
              <a:rPr lang="en-US" sz="1900" dirty="0" smtClean="0">
                <a:latin typeface="UTM Avo" panose="02040603050506020204" pitchFamily="18" charset="0"/>
              </a:rPr>
              <a:t>. – </a:t>
            </a:r>
            <a:r>
              <a:rPr lang="en-US" sz="1900" dirty="0" err="1" smtClean="0">
                <a:latin typeface="UTM Avo" panose="02040603050506020204" pitchFamily="18" charset="0"/>
              </a:rPr>
              <a:t>Hươu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lắc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đầu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bỏ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đi</a:t>
            </a:r>
            <a:r>
              <a:rPr lang="en-US" sz="1900" dirty="0" smtClean="0">
                <a:latin typeface="UTM Avo" panose="02040603050506020204" pitchFamily="18" charset="0"/>
              </a:rPr>
              <a:t>.</a:t>
            </a:r>
            <a:endParaRPr lang="en-US" sz="1900" dirty="0">
              <a:latin typeface="UTM Avo" panose="0204060305050602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403542" y="1451670"/>
            <a:ext cx="11372833" cy="379371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500" dirty="0">
                <a:latin typeface="UTM Avo" panose="02040603050506020204" pitchFamily="18" charset="0"/>
              </a:rPr>
              <a:t>     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tiếp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tới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một</a:t>
            </a:r>
            <a:r>
              <a:rPr lang="en-US" sz="1900" dirty="0" smtClean="0">
                <a:latin typeface="UTM Avo" panose="02040603050506020204" pitchFamily="18" charset="0"/>
              </a:rPr>
              <a:t> con </a:t>
            </a:r>
            <a:r>
              <a:rPr lang="en-US" sz="1900" dirty="0" err="1" smtClean="0">
                <a:latin typeface="UTM Avo" panose="02040603050506020204" pitchFamily="18" charset="0"/>
              </a:rPr>
              <a:t>sông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thấy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anh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hà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mã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dê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nói</a:t>
            </a:r>
            <a:r>
              <a:rPr lang="en-US" sz="1900" dirty="0" smtClean="0">
                <a:latin typeface="UTM Avo" panose="02040603050506020204" pitchFamily="18" charset="0"/>
              </a:rPr>
              <a:t> to:</a:t>
            </a:r>
          </a:p>
          <a:p>
            <a:pPr algn="just">
              <a:lnSpc>
                <a:spcPct val="150000"/>
              </a:lnSpc>
            </a:pPr>
            <a:r>
              <a:rPr lang="en-US" sz="1900" dirty="0">
                <a:latin typeface="UTM Avo" panose="02040603050506020204" pitchFamily="18" charset="0"/>
              </a:rPr>
              <a:t> </a:t>
            </a:r>
            <a:r>
              <a:rPr lang="en-US" sz="1900" dirty="0" smtClean="0">
                <a:latin typeface="UTM Avo" panose="02040603050506020204" pitchFamily="18" charset="0"/>
              </a:rPr>
              <a:t>        - </a:t>
            </a:r>
            <a:r>
              <a:rPr lang="en-US" sz="1900" dirty="0" err="1" smtClean="0">
                <a:latin typeface="UTM Avo" panose="02040603050506020204" pitchFamily="18" charset="0"/>
              </a:rPr>
              <a:t>Bọn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tôi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muốn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về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làng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hãy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đưa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bọn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tôi</a:t>
            </a:r>
            <a:r>
              <a:rPr lang="en-US" sz="1900" dirty="0" smtClean="0">
                <a:latin typeface="UTM Avo" panose="02040603050506020204" pitchFamily="18" charset="0"/>
              </a:rPr>
              <a:t> qua </a:t>
            </a:r>
            <a:r>
              <a:rPr lang="en-US" sz="1900" dirty="0" err="1" smtClean="0">
                <a:latin typeface="UTM Avo" panose="02040603050506020204" pitchFamily="18" charset="0"/>
              </a:rPr>
              <a:t>sông</a:t>
            </a:r>
            <a:r>
              <a:rPr lang="en-US" sz="1900" dirty="0" smtClean="0">
                <a:latin typeface="UTM Avo" panose="02040603050506020204" pitchFamily="18" charset="0"/>
              </a:rPr>
              <a:t>!</a:t>
            </a:r>
            <a:endParaRPr lang="en-US" sz="19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900" dirty="0">
                <a:latin typeface="UTM Avo" panose="02040603050506020204" pitchFamily="18" charset="0"/>
              </a:rPr>
              <a:t> </a:t>
            </a:r>
            <a:r>
              <a:rPr lang="en-US" sz="1900" dirty="0" smtClean="0">
                <a:latin typeface="UTM Avo" panose="02040603050506020204" pitchFamily="18" charset="0"/>
              </a:rPr>
              <a:t>        </a:t>
            </a:r>
            <a:r>
              <a:rPr lang="en-US" sz="1900" dirty="0" err="1" smtClean="0">
                <a:latin typeface="UTM Avo" panose="02040603050506020204" pitchFamily="18" charset="0"/>
              </a:rPr>
              <a:t>Hà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mã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phật</a:t>
            </a:r>
            <a:r>
              <a:rPr lang="en-US" sz="1900" dirty="0" smtClean="0">
                <a:latin typeface="UTM Avo" panose="02040603050506020204" pitchFamily="18" charset="0"/>
              </a:rPr>
              <a:t> ý, </a:t>
            </a:r>
            <a:r>
              <a:rPr lang="en-US" sz="1900" dirty="0" err="1" smtClean="0">
                <a:latin typeface="UTM Avo" panose="02040603050506020204" pitchFamily="18" charset="0"/>
              </a:rPr>
              <a:t>định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bỏ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đi</a:t>
            </a:r>
            <a:r>
              <a:rPr lang="en-US" sz="1900" dirty="0" smtClean="0">
                <a:latin typeface="UTM Avo" panose="02040603050506020204" pitchFamily="18" charset="0"/>
              </a:rPr>
              <a:t>. </a:t>
            </a:r>
            <a:r>
              <a:rPr lang="en-US" sz="1900" dirty="0" err="1" smtClean="0">
                <a:latin typeface="UTM Avo" panose="02040603050506020204" pitchFamily="18" charset="0"/>
              </a:rPr>
              <a:t>Thấy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vậy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cún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nói</a:t>
            </a:r>
            <a:r>
              <a:rPr lang="en-US" sz="1900" dirty="0" smtClean="0">
                <a:latin typeface="UTM Avo" panose="020406030505060202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1900" dirty="0">
                <a:latin typeface="UTM Avo" panose="02040603050506020204" pitchFamily="18" charset="0"/>
              </a:rPr>
              <a:t> </a:t>
            </a:r>
            <a:r>
              <a:rPr lang="en-US" sz="1900" dirty="0" smtClean="0">
                <a:latin typeface="UTM Avo" panose="02040603050506020204" pitchFamily="18" charset="0"/>
              </a:rPr>
              <a:t>        - </a:t>
            </a:r>
            <a:r>
              <a:rPr lang="en-US" sz="1900" dirty="0" err="1" smtClean="0">
                <a:latin typeface="UTM Avo" panose="02040603050506020204" pitchFamily="18" charset="0"/>
              </a:rPr>
              <a:t>Chào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anh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hà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mã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anh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giúp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bọn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em</a:t>
            </a:r>
            <a:r>
              <a:rPr lang="en-US" sz="1900" dirty="0" smtClean="0">
                <a:latin typeface="UTM Avo" panose="02040603050506020204" pitchFamily="18" charset="0"/>
              </a:rPr>
              <a:t> qua </a:t>
            </a:r>
            <a:r>
              <a:rPr lang="en-US" sz="1900" dirty="0" err="1" smtClean="0">
                <a:latin typeface="UTM Avo" panose="02040603050506020204" pitchFamily="18" charset="0"/>
              </a:rPr>
              <a:t>sông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được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không</a:t>
            </a:r>
            <a:r>
              <a:rPr lang="en-US" sz="1900" dirty="0" smtClean="0">
                <a:latin typeface="UTM Avo" panose="02040603050506020204" pitchFamily="18" charset="0"/>
              </a:rPr>
              <a:t> ạ?</a:t>
            </a:r>
          </a:p>
          <a:p>
            <a:pPr algn="just">
              <a:lnSpc>
                <a:spcPct val="150000"/>
              </a:lnSpc>
            </a:pPr>
            <a:r>
              <a:rPr lang="en-US" sz="1900" dirty="0">
                <a:latin typeface="UTM Avo" panose="02040603050506020204" pitchFamily="18" charset="0"/>
              </a:rPr>
              <a:t> </a:t>
            </a:r>
            <a:r>
              <a:rPr lang="en-US" sz="1900" dirty="0" smtClean="0">
                <a:latin typeface="UTM Avo" panose="02040603050506020204" pitchFamily="18" charset="0"/>
              </a:rPr>
              <a:t>                       - </a:t>
            </a:r>
            <a:r>
              <a:rPr lang="en-US" sz="1900" dirty="0" err="1" smtClean="0">
                <a:latin typeface="UTM Avo" panose="02040603050506020204" pitchFamily="18" charset="0"/>
              </a:rPr>
              <a:t>Được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chứ</a:t>
            </a:r>
            <a:r>
              <a:rPr lang="en-US" sz="1900" dirty="0" smtClean="0">
                <a:latin typeface="UTM Avo" panose="02040603050506020204" pitchFamily="18" charset="0"/>
              </a:rPr>
              <a:t>! </a:t>
            </a:r>
            <a:r>
              <a:rPr lang="en-US" sz="1900" dirty="0" err="1" smtClean="0">
                <a:latin typeface="UTM Avo" panose="02040603050506020204" pitchFamily="18" charset="0"/>
              </a:rPr>
              <a:t>Em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ngoan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quá</a:t>
            </a:r>
            <a:r>
              <a:rPr lang="en-US" sz="1900" dirty="0" smtClean="0">
                <a:latin typeface="UTM Avo" panose="02040603050506020204" pitchFamily="18" charset="0"/>
              </a:rPr>
              <a:t>! – </a:t>
            </a:r>
            <a:r>
              <a:rPr lang="en-US" sz="1900" dirty="0" err="1" smtClean="0">
                <a:latin typeface="UTM Avo" panose="02040603050506020204" pitchFamily="18" charset="0"/>
              </a:rPr>
              <a:t>Hà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mã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vui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vẻ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nói</a:t>
            </a:r>
            <a:r>
              <a:rPr lang="en-US" sz="1900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900" dirty="0">
                <a:latin typeface="UTM Avo" panose="02040603050506020204" pitchFamily="18" charset="0"/>
              </a:rPr>
              <a:t> </a:t>
            </a:r>
            <a:r>
              <a:rPr lang="en-US" sz="1900" dirty="0" smtClean="0">
                <a:latin typeface="UTM Avo" panose="02040603050506020204" pitchFamily="18" charset="0"/>
              </a:rPr>
              <a:t>                       - </a:t>
            </a:r>
            <a:r>
              <a:rPr lang="en-US" sz="1900" dirty="0" err="1" smtClean="0">
                <a:latin typeface="UTM Avo" panose="02040603050506020204" pitchFamily="18" charset="0"/>
              </a:rPr>
              <a:t>Cảm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ơn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anh</a:t>
            </a:r>
            <a:r>
              <a:rPr lang="en-US" sz="1900" dirty="0" smtClean="0">
                <a:latin typeface="UTM Avo" panose="02040603050506020204" pitchFamily="18" charset="0"/>
              </a:rPr>
              <a:t>! – </a:t>
            </a:r>
            <a:r>
              <a:rPr lang="en-US" sz="1900" dirty="0" err="1" smtClean="0">
                <a:latin typeface="UTM Avo" panose="02040603050506020204" pitchFamily="18" charset="0"/>
              </a:rPr>
              <a:t>Cún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đáp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rồi</a:t>
            </a:r>
            <a:r>
              <a:rPr lang="en-US" sz="1900" dirty="0" smtClean="0">
                <a:latin typeface="UTM Avo" panose="02040603050506020204" pitchFamily="18" charset="0"/>
              </a:rPr>
              <a:t> quay sang </a:t>
            </a:r>
            <a:r>
              <a:rPr lang="en-US" sz="1900" dirty="0" err="1" smtClean="0">
                <a:latin typeface="UTM Avo" panose="02040603050506020204" pitchFamily="18" charset="0"/>
              </a:rPr>
              <a:t>nói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nhỏ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với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dê</a:t>
            </a:r>
            <a:r>
              <a:rPr lang="en-US" sz="1900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1900" dirty="0">
                <a:latin typeface="UTM Avo" panose="02040603050506020204" pitchFamily="18" charset="0"/>
              </a:rPr>
              <a:t> </a:t>
            </a:r>
            <a:r>
              <a:rPr lang="en-US" sz="1900" dirty="0" smtClean="0">
                <a:latin typeface="UTM Avo" panose="02040603050506020204" pitchFamily="18" charset="0"/>
              </a:rPr>
              <a:t>                       - </a:t>
            </a:r>
            <a:r>
              <a:rPr lang="en-US" sz="1900" dirty="0" err="1" smtClean="0">
                <a:latin typeface="UTM Avo" panose="02040603050506020204" pitchFamily="18" charset="0"/>
              </a:rPr>
              <a:t>Cậu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quên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lời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cô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dặn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rồi</a:t>
            </a:r>
            <a:r>
              <a:rPr lang="en-US" sz="1900" dirty="0" smtClean="0">
                <a:latin typeface="UTM Avo" panose="02040603050506020204" pitchFamily="18" charset="0"/>
              </a:rPr>
              <a:t> à? </a:t>
            </a:r>
            <a:r>
              <a:rPr lang="en-US" sz="1900" dirty="0" err="1" smtClean="0">
                <a:latin typeface="UTM Avo" panose="02040603050506020204" pitchFamily="18" charset="0"/>
              </a:rPr>
              <a:t>Muốn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ai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đó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giúp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phải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hỏi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một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cách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lịch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sự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còn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khi</a:t>
            </a:r>
            <a:r>
              <a:rPr lang="en-US" sz="1900" dirty="0" smtClean="0">
                <a:latin typeface="UTM Avo" panose="02040603050506020204" pitchFamily="18" charset="0"/>
              </a:rPr>
              <a:t>               </a:t>
            </a:r>
          </a:p>
          <a:p>
            <a:pPr algn="just">
              <a:lnSpc>
                <a:spcPct val="150000"/>
              </a:lnSpc>
            </a:pPr>
            <a:r>
              <a:rPr lang="en-US" sz="1900" dirty="0">
                <a:latin typeface="UTM Avo" panose="02040603050506020204" pitchFamily="18" charset="0"/>
              </a:rPr>
              <a:t> </a:t>
            </a:r>
            <a:r>
              <a:rPr lang="en-US" sz="1900" dirty="0" smtClean="0">
                <a:latin typeface="UTM Avo" panose="02040603050506020204" pitchFamily="18" charset="0"/>
              </a:rPr>
              <a:t>                       </a:t>
            </a:r>
            <a:r>
              <a:rPr lang="en-US" sz="1900" dirty="0" err="1" smtClean="0">
                <a:latin typeface="UTM Avo" panose="02040603050506020204" pitchFamily="18" charset="0"/>
              </a:rPr>
              <a:t>họ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giúp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mình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phải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nói</a:t>
            </a:r>
            <a:r>
              <a:rPr lang="en-US" sz="1900" dirty="0" smtClean="0">
                <a:latin typeface="UTM Avo" panose="02040603050506020204" pitchFamily="18" charset="0"/>
              </a:rPr>
              <a:t> “</a:t>
            </a:r>
            <a:r>
              <a:rPr lang="en-US" sz="1900" dirty="0" err="1" smtClean="0">
                <a:latin typeface="UTM Avo" panose="02040603050506020204" pitchFamily="18" charset="0"/>
              </a:rPr>
              <a:t>cảm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ơn</a:t>
            </a:r>
            <a:r>
              <a:rPr lang="en-US" sz="1900" dirty="0" smtClean="0">
                <a:latin typeface="UTM Avo" panose="02040603050506020204" pitchFamily="18" charset="0"/>
              </a:rPr>
              <a:t>”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074983" y="5041583"/>
            <a:ext cx="9424301" cy="190088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900" dirty="0" err="1" smtClean="0">
                <a:latin typeface="UTM Avo" panose="02040603050506020204" pitchFamily="18" charset="0"/>
              </a:rPr>
              <a:t>Dê</a:t>
            </a:r>
            <a:r>
              <a:rPr lang="en-US" sz="1900" dirty="0" smtClean="0">
                <a:latin typeface="UTM Avo" panose="02040603050506020204" pitchFamily="18" charset="0"/>
              </a:rPr>
              <a:t> con </a:t>
            </a:r>
            <a:r>
              <a:rPr lang="en-US" sz="1900" dirty="0" err="1" smtClean="0">
                <a:latin typeface="UTM Avo" panose="02040603050506020204" pitchFamily="18" charset="0"/>
              </a:rPr>
              <a:t>hơi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xấu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hổ</a:t>
            </a:r>
            <a:r>
              <a:rPr lang="en-US" sz="1900" dirty="0" smtClean="0">
                <a:latin typeface="UTM Avo" panose="02040603050506020204" pitchFamily="18" charset="0"/>
              </a:rPr>
              <a:t>. Sang </a:t>
            </a:r>
            <a:r>
              <a:rPr lang="en-US" sz="1900" dirty="0" err="1" smtClean="0">
                <a:latin typeface="UTM Avo" panose="02040603050506020204" pitchFamily="18" charset="0"/>
              </a:rPr>
              <a:t>bên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kia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sông</a:t>
            </a:r>
            <a:r>
              <a:rPr lang="en-US" sz="1900" dirty="0" smtClean="0"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latin typeface="UTM Avo" panose="02040603050506020204" pitchFamily="18" charset="0"/>
              </a:rPr>
              <a:t>dê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nói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với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hà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mã</a:t>
            </a:r>
            <a:r>
              <a:rPr lang="en-US" sz="1900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1900" dirty="0" smtClean="0">
                <a:latin typeface="UTM Avo" panose="02040603050506020204" pitchFamily="18" charset="0"/>
              </a:rPr>
              <a:t>- </a:t>
            </a:r>
            <a:r>
              <a:rPr lang="en-US" sz="1900" dirty="0" err="1" smtClean="0">
                <a:latin typeface="UTM Avo" panose="02040603050506020204" pitchFamily="18" charset="0"/>
              </a:rPr>
              <a:t>Cảm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ơn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anh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đã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giúp</a:t>
            </a:r>
            <a:r>
              <a:rPr lang="en-US" sz="1900" dirty="0" smtClean="0">
                <a:latin typeface="UTM Avo" panose="02040603050506020204" pitchFamily="18" charset="0"/>
              </a:rPr>
              <a:t>. </a:t>
            </a:r>
            <a:r>
              <a:rPr lang="en-US" sz="1900" dirty="0" err="1" smtClean="0">
                <a:latin typeface="UTM Avo" panose="02040603050506020204" pitchFamily="18" charset="0"/>
              </a:rPr>
              <a:t>Em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biết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mình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sai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rồi</a:t>
            </a:r>
            <a:r>
              <a:rPr lang="en-US" sz="1900" dirty="0" smtClean="0">
                <a:latin typeface="UTM Avo" panose="02040603050506020204" pitchFamily="18" charset="0"/>
              </a:rPr>
              <a:t>. </a:t>
            </a:r>
            <a:r>
              <a:rPr lang="en-US" sz="1900" dirty="0" err="1" smtClean="0">
                <a:latin typeface="UTM Avo" panose="02040603050506020204" pitchFamily="18" charset="0"/>
              </a:rPr>
              <a:t>Em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xin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lỗi</a:t>
            </a:r>
            <a:r>
              <a:rPr lang="en-US" sz="1900" dirty="0" smtClean="0">
                <a:latin typeface="UTM Avo" panose="02040603050506020204" pitchFamily="18" charset="0"/>
              </a:rPr>
              <a:t> ạ!</a:t>
            </a:r>
          </a:p>
          <a:p>
            <a:pPr algn="just">
              <a:lnSpc>
                <a:spcPct val="150000"/>
              </a:lnSpc>
            </a:pPr>
            <a:r>
              <a:rPr lang="en-US" sz="1900" dirty="0" err="1" smtClean="0">
                <a:latin typeface="UTM Avo" panose="02040603050506020204" pitchFamily="18" charset="0"/>
              </a:rPr>
              <a:t>Hà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mã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mỉm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cười</a:t>
            </a:r>
            <a:r>
              <a:rPr lang="en-US" sz="1900" dirty="0" smtClean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1900" dirty="0" smtClean="0">
                <a:latin typeface="UTM Avo" panose="02040603050506020204" pitchFamily="18" charset="0"/>
              </a:rPr>
              <a:t>- </a:t>
            </a:r>
            <a:r>
              <a:rPr lang="en-US" sz="1900" dirty="0" err="1" smtClean="0">
                <a:latin typeface="UTM Avo" panose="02040603050506020204" pitchFamily="18" charset="0"/>
              </a:rPr>
              <a:t>Em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biết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lỗi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tốt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rồi</a:t>
            </a:r>
            <a:r>
              <a:rPr lang="en-US" sz="1900" dirty="0" smtClean="0">
                <a:latin typeface="UTM Avo" panose="02040603050506020204" pitchFamily="18" charset="0"/>
              </a:rPr>
              <a:t>. </a:t>
            </a:r>
            <a:r>
              <a:rPr lang="en-US" sz="1900" dirty="0" err="1" smtClean="0">
                <a:latin typeface="UTM Avo" panose="02040603050506020204" pitchFamily="18" charset="0"/>
              </a:rPr>
              <a:t>Giờ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các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em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cứ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đi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theo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đường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này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là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về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nhà</a:t>
            </a:r>
            <a:r>
              <a:rPr lang="en-US" sz="1900" dirty="0" smtClean="0"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latin typeface="UTM Avo" panose="02040603050506020204" pitchFamily="18" charset="0"/>
              </a:rPr>
              <a:t>thôi</a:t>
            </a:r>
            <a:r>
              <a:rPr lang="en-US" sz="1900" dirty="0" smtClean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607101" y="6102974"/>
            <a:ext cx="10404763" cy="67212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vi-VN" sz="3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992989" y="2880120"/>
            <a:ext cx="8179469" cy="52300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9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- </a:t>
            </a:r>
            <a:r>
              <a:rPr lang="en-US" sz="19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Chào</a:t>
            </a:r>
            <a:r>
              <a:rPr lang="en-US" sz="19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anh</a:t>
            </a:r>
            <a:r>
              <a:rPr lang="en-US" sz="19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hà</a:t>
            </a:r>
            <a:r>
              <a:rPr lang="en-US" sz="19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mã</a:t>
            </a:r>
            <a:r>
              <a:rPr lang="en-US" sz="19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, </a:t>
            </a:r>
            <a:r>
              <a:rPr lang="en-US" sz="19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anh</a:t>
            </a:r>
            <a:r>
              <a:rPr lang="en-US" sz="19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giúp</a:t>
            </a:r>
            <a:r>
              <a:rPr lang="en-US" sz="19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bọn</a:t>
            </a:r>
            <a:r>
              <a:rPr lang="en-US" sz="19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em</a:t>
            </a:r>
            <a:r>
              <a:rPr lang="en-US" sz="19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qua </a:t>
            </a:r>
            <a:r>
              <a:rPr lang="en-US" sz="19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sông</a:t>
            </a:r>
            <a:r>
              <a:rPr lang="en-US" sz="19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được</a:t>
            </a:r>
            <a:r>
              <a:rPr lang="en-US" sz="19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9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không</a:t>
            </a:r>
            <a:r>
              <a:rPr lang="en-US" sz="19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ạ?</a:t>
            </a:r>
            <a:endParaRPr lang="en-US" sz="19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69549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80B21825-1881-4F90-867B-4754BFBCAC90}"/>
              </a:ext>
            </a:extLst>
          </p:cNvPr>
          <p:cNvSpPr txBox="1"/>
          <p:nvPr/>
        </p:nvSpPr>
        <p:spPr>
          <a:xfrm>
            <a:off x="173714" y="859902"/>
            <a:ext cx="11023797" cy="739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Clr>
                <a:srgbClr val="000000"/>
              </a:buClr>
              <a:buFont typeface="Arial"/>
              <a:buNone/>
            </a:pPr>
            <a:r>
              <a:rPr lang="vi-VN" sz="3200" b="1" kern="0" dirty="0">
                <a:solidFill>
                  <a:srgbClr val="FC7D77">
                    <a:lumMod val="75000"/>
                  </a:srgbClr>
                </a:solidFill>
                <a:latin typeface="+mj-lt"/>
                <a:cs typeface="Arial"/>
                <a:sym typeface="Arial"/>
              </a:rPr>
              <a:t>2.</a:t>
            </a:r>
            <a:r>
              <a:rPr lang="vi-VN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Dựa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vào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bài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đọc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nói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tiếp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các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câu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dưới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đây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:</a:t>
            </a:r>
            <a:endParaRPr lang="vi-VN" sz="3200" kern="0" dirty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04CC568E-7DA6-44D9-B902-E4FBB0658597}"/>
              </a:ext>
            </a:extLst>
          </p:cNvPr>
          <p:cNvSpPr txBox="1"/>
          <p:nvPr/>
        </p:nvSpPr>
        <p:spPr>
          <a:xfrm>
            <a:off x="-20257" y="2173620"/>
            <a:ext cx="11023797" cy="147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Clr>
                <a:srgbClr val="000000"/>
              </a:buClr>
            </a:pPr>
            <a:r>
              <a:rPr lang="en-US" sz="32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a. </a:t>
            </a:r>
            <a:r>
              <a:rPr lang="en-US" sz="32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Muốn</a:t>
            </a:r>
            <a:r>
              <a:rPr lang="en-US" sz="32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ai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đó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giúp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em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cần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phải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...</a:t>
            </a:r>
            <a:endParaRPr lang="en-US" sz="3200" kern="0" dirty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  <a:p>
            <a:pPr algn="just">
              <a:lnSpc>
                <a:spcPct val="150000"/>
              </a:lnSpc>
              <a:buClr>
                <a:srgbClr val="000000"/>
              </a:buClr>
            </a:pPr>
            <a:r>
              <a:rPr lang="en-US" sz="32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b. </a:t>
            </a:r>
            <a:r>
              <a:rPr lang="en-US" sz="32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Được</a:t>
            </a:r>
            <a:r>
              <a:rPr lang="en-US" sz="32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ai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đó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giúp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em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cần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phải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...</a:t>
            </a:r>
            <a:endParaRPr lang="vi-VN" sz="3200" kern="0" dirty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9CBB8F63-1025-48B1-962D-1CBD0F083736}"/>
              </a:ext>
            </a:extLst>
          </p:cNvPr>
          <p:cNvSpPr txBox="1"/>
          <p:nvPr/>
        </p:nvSpPr>
        <p:spPr>
          <a:xfrm>
            <a:off x="5813975" y="2898974"/>
            <a:ext cx="3048337" cy="7397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nói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lời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cảm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ơn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D5FF0208-40EA-45B4-9CE4-D693244C55DE}"/>
              </a:ext>
            </a:extLst>
          </p:cNvPr>
          <p:cNvSpPr txBox="1"/>
          <p:nvPr/>
        </p:nvSpPr>
        <p:spPr>
          <a:xfrm>
            <a:off x="5841689" y="2192520"/>
            <a:ext cx="7181578" cy="83099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hỏi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hoặc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yêu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cầu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một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cách</a:t>
            </a:r>
            <a:r>
              <a:rPr kumimoji="0" lang="en-US" sz="32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 </a:t>
            </a:r>
            <a:r>
              <a:rPr kumimoji="0" lang="en-US" sz="32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lịch</a:t>
            </a:r>
            <a:r>
              <a:rPr kumimoji="0" lang="en-US" sz="32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sự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.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60864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uiExpand="1" build="p"/>
      <p:bldP spid="33" grpId="0"/>
      <p:bldP spid="37" grpId="0" animBg="1"/>
      <p:bldP spid="3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6CD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0B21825-1881-4F90-867B-4754BFBCAC90}"/>
              </a:ext>
            </a:extLst>
          </p:cNvPr>
          <p:cNvSpPr txBox="1"/>
          <p:nvPr/>
        </p:nvSpPr>
        <p:spPr>
          <a:xfrm>
            <a:off x="4768013" y="-158965"/>
            <a:ext cx="2527923" cy="820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Clr>
                <a:srgbClr val="000000"/>
              </a:buClr>
              <a:buFont typeface="Arial"/>
              <a:buNone/>
            </a:pPr>
            <a:r>
              <a:rPr lang="en-US" sz="3600" b="1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BÀI</a:t>
            </a:r>
            <a:r>
              <a:rPr lang="en-US" sz="3600" b="1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HỌC</a:t>
            </a:r>
            <a:endParaRPr lang="vi-VN" sz="3600" b="1" kern="0" dirty="0">
              <a:solidFill>
                <a:srgbClr val="FF0000"/>
              </a:solidFill>
              <a:latin typeface="+mj-lt"/>
              <a:cs typeface="Arial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0B21825-1881-4F90-867B-4754BFBCAC90}"/>
              </a:ext>
            </a:extLst>
          </p:cNvPr>
          <p:cNvSpPr txBox="1"/>
          <p:nvPr/>
        </p:nvSpPr>
        <p:spPr>
          <a:xfrm>
            <a:off x="88374" y="529577"/>
            <a:ext cx="118872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Clr>
                <a:srgbClr val="000000"/>
              </a:buClr>
              <a:buFont typeface="Arial"/>
              <a:buNone/>
            </a:pP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	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Trong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cuộc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sống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chúng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ta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nên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giúp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đỡ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lẫn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nhau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Có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những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lúc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chúng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ta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giúp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đỡ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khác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Có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những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lúc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chúng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ta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cần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sự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giúp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đỡ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của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khác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Khi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chúng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ta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muốn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nhờ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khác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làm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việc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gì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đó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giúp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mình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thì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phải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nói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lời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nhờ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một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cách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lịch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sự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lễ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phép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Khi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được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khác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giúp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đỡ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chúng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ta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phải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tỏ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lòng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biết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ơn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và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nói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lời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cảm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ơn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một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cách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lịch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sự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Đó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chính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là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một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nét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đẹp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trong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văn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hóa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giao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tiếp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ứng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xử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hằng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ngày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của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</a:p>
          <a:p>
            <a:pPr algn="just">
              <a:lnSpc>
                <a:spcPct val="150000"/>
              </a:lnSpc>
              <a:buClr>
                <a:srgbClr val="000000"/>
              </a:buClr>
              <a:buFont typeface="Arial"/>
              <a:buNone/>
            </a:pP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con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thể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hiện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sự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văn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minh,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lịch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sự</a:t>
            </a:r>
            <a:r>
              <a:rPr lang="en-US" sz="32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.</a:t>
            </a:r>
            <a:endParaRPr lang="vi-VN" sz="3200" kern="0" dirty="0">
              <a:solidFill>
                <a:srgbClr val="0070C0"/>
              </a:solidFill>
              <a:latin typeface="+mj-lt"/>
              <a:cs typeface="Arial"/>
              <a:sym typeface="Arial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0036" y="4959919"/>
            <a:ext cx="3241964" cy="1898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5107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="" xmlns:a16="http://schemas.microsoft.com/office/drawing/2014/main" id="{23C0946B-8596-41AE-826C-CB1D0F7A13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54" b="76709"/>
          <a:stretch/>
        </p:blipFill>
        <p:spPr>
          <a:xfrm>
            <a:off x="6484912" y="-1276"/>
            <a:ext cx="5707087" cy="343027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7D39A166-ECA0-478D-BA06-395C2FA9FFF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" t="62109" r="28789" b="-55"/>
          <a:stretch/>
        </p:blipFill>
        <p:spPr>
          <a:xfrm>
            <a:off x="0" y="1388297"/>
            <a:ext cx="6502323" cy="546970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1AF36C5B-544C-4465-BF68-E96543FA8EE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5" t="61875" r="1276" b="171"/>
          <a:stretch/>
        </p:blipFill>
        <p:spPr>
          <a:xfrm>
            <a:off x="7240153" y="1880886"/>
            <a:ext cx="4951846" cy="5016911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C3DA95A3-DE1C-4F5B-AB72-03CDB6FF8C9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821" b="72996"/>
          <a:stretch/>
        </p:blipFill>
        <p:spPr>
          <a:xfrm>
            <a:off x="1" y="0"/>
            <a:ext cx="5689678" cy="3761772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="" xmlns:a16="http://schemas.microsoft.com/office/drawing/2014/main" id="{F16612A4-CAB9-4A66-ABD4-F8503C3C5F37}"/>
              </a:ext>
            </a:extLst>
          </p:cNvPr>
          <p:cNvGrpSpPr/>
          <p:nvPr/>
        </p:nvGrpSpPr>
        <p:grpSpPr>
          <a:xfrm>
            <a:off x="2364936" y="2051505"/>
            <a:ext cx="7917564" cy="2665450"/>
            <a:chOff x="2364936" y="2051505"/>
            <a:chExt cx="7917564" cy="2665450"/>
          </a:xfrm>
        </p:grpSpPr>
        <p:sp>
          <p:nvSpPr>
            <p:cNvPr id="17" name="矩形 16">
              <a:extLst>
                <a:ext uri="{FF2B5EF4-FFF2-40B4-BE49-F238E27FC236}">
                  <a16:creationId xmlns="" xmlns:a16="http://schemas.microsoft.com/office/drawing/2014/main" id="{5B917BA8-C6A6-433D-9077-EF5F564C1CE1}"/>
                </a:ext>
              </a:extLst>
            </p:cNvPr>
            <p:cNvSpPr/>
            <p:nvPr/>
          </p:nvSpPr>
          <p:spPr>
            <a:xfrm>
              <a:off x="2428568" y="2128383"/>
              <a:ext cx="7816645" cy="25124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18" name="矩形 17">
              <a:extLst>
                <a:ext uri="{FF2B5EF4-FFF2-40B4-BE49-F238E27FC236}">
                  <a16:creationId xmlns="" xmlns:a16="http://schemas.microsoft.com/office/drawing/2014/main" id="{5F6365CF-F53D-43C6-BCE7-BF3FCA52DEDA}"/>
                </a:ext>
              </a:extLst>
            </p:cNvPr>
            <p:cNvSpPr/>
            <p:nvPr/>
          </p:nvSpPr>
          <p:spPr>
            <a:xfrm>
              <a:off x="2580968" y="2280784"/>
              <a:ext cx="7497097" cy="2251888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="" xmlns:a16="http://schemas.microsoft.com/office/drawing/2014/main" id="{4EBA1B63-E0F8-43FE-8861-35B86B1DB06D}"/>
                </a:ext>
              </a:extLst>
            </p:cNvPr>
            <p:cNvSpPr/>
            <p:nvPr/>
          </p:nvSpPr>
          <p:spPr>
            <a:xfrm>
              <a:off x="2364936" y="2051505"/>
              <a:ext cx="294967" cy="321591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20" name="矩形 19">
              <a:extLst>
                <a:ext uri="{FF2B5EF4-FFF2-40B4-BE49-F238E27FC236}">
                  <a16:creationId xmlns="" xmlns:a16="http://schemas.microsoft.com/office/drawing/2014/main" id="{E9B24768-1EB9-4F89-84F2-F9E780B90DC9}"/>
                </a:ext>
              </a:extLst>
            </p:cNvPr>
            <p:cNvSpPr/>
            <p:nvPr/>
          </p:nvSpPr>
          <p:spPr>
            <a:xfrm>
              <a:off x="9987533" y="4395364"/>
              <a:ext cx="294967" cy="321591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</p:grpSp>
      <p:sp>
        <p:nvSpPr>
          <p:cNvPr id="27" name="矩形 26">
            <a:extLst>
              <a:ext uri="{FF2B5EF4-FFF2-40B4-BE49-F238E27FC236}">
                <a16:creationId xmlns="" xmlns:a16="http://schemas.microsoft.com/office/drawing/2014/main" id="{C32C0BDC-400A-4396-AE9E-FD83351A6C72}"/>
              </a:ext>
            </a:extLst>
          </p:cNvPr>
          <p:cNvSpPr/>
          <p:nvPr/>
        </p:nvSpPr>
        <p:spPr>
          <a:xfrm>
            <a:off x="2716675" y="2668198"/>
            <a:ext cx="736612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Củng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cố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bài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học</a:t>
            </a:r>
            <a:endParaRPr kumimoji="0" lang="zh-CN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A26D3D"/>
              </a:solidFill>
              <a:effectLst/>
              <a:uLnTx/>
              <a:uFillTx/>
              <a:latin typeface="Arial" panose="020B0604020202020204" pitchFamily="34" charset="0"/>
              <a:ea typeface="小单纯体" panose="02010601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9" name="图片 28">
            <a:extLst>
              <a:ext uri="{FF2B5EF4-FFF2-40B4-BE49-F238E27FC236}">
                <a16:creationId xmlns="" xmlns:a16="http://schemas.microsoft.com/office/drawing/2014/main" id="{1834BFB7-EDB9-42CF-91DA-47612E2802E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3879" b="98908" l="26886" r="47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96" t="83312" r="51923" b="344"/>
          <a:stretch/>
        </p:blipFill>
        <p:spPr>
          <a:xfrm>
            <a:off x="4058140" y="1308122"/>
            <a:ext cx="1040692" cy="1141913"/>
          </a:xfrm>
          <a:prstGeom prst="rect">
            <a:avLst/>
          </a:prstGeom>
          <a:effectLst>
            <a:outerShdw blurRad="50800" dist="38100" dir="2700000" sx="104000" sy="104000" algn="tl" rotWithShape="0">
              <a:prstClr val="black">
                <a:alpha val="34000"/>
              </a:prstClr>
            </a:outerShdw>
          </a:effectLst>
        </p:spPr>
      </p:pic>
      <p:pic>
        <p:nvPicPr>
          <p:cNvPr id="30" name="图片 29">
            <a:extLst>
              <a:ext uri="{FF2B5EF4-FFF2-40B4-BE49-F238E27FC236}">
                <a16:creationId xmlns="" xmlns:a16="http://schemas.microsoft.com/office/drawing/2014/main" id="{97EA54EA-08A6-4F5B-A051-45EB7EFD4E1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3879" b="98908" l="26886" r="47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96" t="83312" r="51923" b="344"/>
          <a:stretch/>
        </p:blipFill>
        <p:spPr>
          <a:xfrm>
            <a:off x="7830157" y="4231852"/>
            <a:ext cx="783500" cy="859705"/>
          </a:xfrm>
          <a:prstGeom prst="rect">
            <a:avLst/>
          </a:prstGeom>
          <a:effectLst>
            <a:outerShdw blurRad="50800" dist="38100" dir="2700000" sx="104000" sy="104000" algn="tl" rotWithShape="0">
              <a:prstClr val="black">
                <a:alpha val="34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2074710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85000" l="49700" r="99900">
                        <a14:backgroundMark x1="74900" y1="37051" x2="67100" y2="46154"/>
                        <a14:backgroundMark x1="67100" y1="46154" x2="81100" y2="64615"/>
                        <a14:backgroundMark x1="81100" y1="64615" x2="85600" y2="65128"/>
                        <a14:backgroundMark x1="85600" y1="65128" x2="91000" y2="58462"/>
                        <a14:backgroundMark x1="91000" y1="58462" x2="91800" y2="50769"/>
                        <a14:backgroundMark x1="91800" y1="50769" x2="81700" y2="33462"/>
                        <a14:backgroundMark x1="67000" y1="46795" x2="71500" y2="82564"/>
                        <a14:backgroundMark x1="83700" y1="65128" x2="70900" y2="81154"/>
                        <a14:backgroundMark x1="77200" y1="73590" x2="85900" y2="82821"/>
                        <a14:backgroundMark x1="82300" y1="79231" x2="91500" y2="746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91" t="441" r="532" b="16338"/>
          <a:stretch/>
        </p:blipFill>
        <p:spPr>
          <a:xfrm>
            <a:off x="9782410" y="-78293"/>
            <a:ext cx="2406555" cy="703529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t="7384" r="10679" b="513"/>
          <a:stretch/>
        </p:blipFill>
        <p:spPr>
          <a:xfrm>
            <a:off x="-207673" y="20714"/>
            <a:ext cx="2236763" cy="683728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1" t="9400" b="41592"/>
          <a:stretch/>
        </p:blipFill>
        <p:spPr>
          <a:xfrm>
            <a:off x="-56982" y="3086282"/>
            <a:ext cx="2957453" cy="376407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60"/>
          <a:stretch/>
        </p:blipFill>
        <p:spPr>
          <a:xfrm flipH="1">
            <a:off x="2839452" y="3086282"/>
            <a:ext cx="7950466" cy="1457070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46" y="5950634"/>
            <a:ext cx="11783091" cy="83448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09" t="18181" r="5588" b="7246"/>
          <a:stretch/>
        </p:blipFill>
        <p:spPr>
          <a:xfrm>
            <a:off x="638367" y="2094984"/>
            <a:ext cx="1604075" cy="171983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1" t="9465" r="53068" b="5031"/>
          <a:stretch/>
        </p:blipFill>
        <p:spPr>
          <a:xfrm>
            <a:off x="6050776" y="4655249"/>
            <a:ext cx="1202003" cy="189275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54" t="11363" r="7513" b="2440"/>
          <a:stretch/>
        </p:blipFill>
        <p:spPr>
          <a:xfrm rot="449492">
            <a:off x="10162837" y="4393129"/>
            <a:ext cx="1645699" cy="214697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 flipH="1">
            <a:off x="4538960" y="4224384"/>
            <a:ext cx="1305322" cy="240451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45090" b="89985" l="20007" r="355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059" t="50098" r="67003" b="9134"/>
          <a:stretch/>
        </p:blipFill>
        <p:spPr>
          <a:xfrm flipH="1">
            <a:off x="9079657" y="4388449"/>
            <a:ext cx="1222671" cy="2131462"/>
          </a:xfrm>
          <a:prstGeom prst="rect">
            <a:avLst/>
          </a:prstGeom>
        </p:spPr>
      </p:pic>
      <p:pic>
        <p:nvPicPr>
          <p:cNvPr id="10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28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5761191" y="-609600"/>
            <a:ext cx="609600" cy="6096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16" t="50983" r="13087" b="10226"/>
          <a:stretch/>
        </p:blipFill>
        <p:spPr>
          <a:xfrm flipH="1">
            <a:off x="3501672" y="4936352"/>
            <a:ext cx="980495" cy="1848764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 rot="21061010">
            <a:off x="676302" y="5113634"/>
            <a:ext cx="1915910" cy="193899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Tấm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Cám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" name="Round Diagonal Corner Rectangle 25"/>
          <p:cNvSpPr/>
          <p:nvPr/>
        </p:nvSpPr>
        <p:spPr>
          <a:xfrm>
            <a:off x="2242442" y="134644"/>
            <a:ext cx="7880352" cy="4059703"/>
          </a:xfrm>
          <a:prstGeom prst="round2DiagRect">
            <a:avLst>
              <a:gd name="adj1" fmla="val 29156"/>
              <a:gd name="adj2" fmla="val 0"/>
            </a:avLst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Cách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chơi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Để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giúp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Vua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tìm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lại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Tấm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hãy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trả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lời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đúng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từng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thử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thách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hóa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giải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chúng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cuộc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đời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Tấm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Mỗi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chọn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hóa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giải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thử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thách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Hóa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giải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tất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cả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thử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thách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giúp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nhà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Vua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nàng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Tấm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quay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trở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bên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nhau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mãi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mãi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Nếu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trả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lời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sai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thử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thách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đồng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nghĩa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việc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trở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bên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nhau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hai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ngày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càng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khó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khăn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Chúc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thành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công</a:t>
            </a:r>
            <a:endParaRPr kumimoji="0" lang="en-US" sz="2300" b="1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003634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4885588"/>
      </p:ext>
    </p:extLst>
  </p:cSld>
  <p:clrMapOvr>
    <a:masterClrMapping/>
  </p:clrMapOvr>
  <p:transition spd="slow">
    <p:fade/>
    <p:sndAc>
      <p:stSnd>
        <p:snd r:embed="rId4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375E-6 2.96296E-6 L -4.375E-6 -0.07223 " pathEditMode="relative" rAng="0" ptsTypes="AA">
                                      <p:cBhvr>
                                        <p:cTn id="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/>
            </a:gs>
            <a:gs pos="100000">
              <a:schemeClr val="accent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45126" y="3086282"/>
            <a:ext cx="9144793" cy="1457070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46" y="5950634"/>
            <a:ext cx="11783091" cy="8344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296" y="-360979"/>
            <a:ext cx="4315212" cy="437793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55119" y="98475"/>
            <a:ext cx="1941343" cy="67595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t="7384" r="10679" b="513"/>
          <a:stretch/>
        </p:blipFill>
        <p:spPr>
          <a:xfrm flipH="1">
            <a:off x="10042383" y="569692"/>
            <a:ext cx="2236763" cy="631639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09" t="18181" r="5588" b="7246"/>
          <a:stretch/>
        </p:blipFill>
        <p:spPr>
          <a:xfrm>
            <a:off x="2671421" y="819083"/>
            <a:ext cx="1604075" cy="171983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1" t="9465" r="53068" b="5031"/>
          <a:stretch/>
        </p:blipFill>
        <p:spPr>
          <a:xfrm flipH="1">
            <a:off x="147598" y="4780996"/>
            <a:ext cx="1202003" cy="189275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54" t="11363" r="7513" b="2440"/>
          <a:stretch/>
        </p:blipFill>
        <p:spPr>
          <a:xfrm rot="449492">
            <a:off x="11156955" y="4505357"/>
            <a:ext cx="1645699" cy="214697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>
            <a:off x="9271248" y="4355203"/>
            <a:ext cx="1202236" cy="221462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5090" b="89985" l="20007" r="355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059" t="50098" r="67003" b="9134"/>
          <a:stretch/>
        </p:blipFill>
        <p:spPr>
          <a:xfrm flipH="1">
            <a:off x="10297314" y="4407238"/>
            <a:ext cx="1222671" cy="2131462"/>
          </a:xfrm>
          <a:prstGeom prst="rect">
            <a:avLst/>
          </a:prstGeom>
        </p:spPr>
      </p:pic>
      <p:pic>
        <p:nvPicPr>
          <p:cNvPr id="15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28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761191" y="-609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801306"/>
      </p:ext>
    </p:extLst>
  </p:cSld>
  <p:clrMapOvr>
    <a:masterClrMapping/>
  </p:clrMapOvr>
  <p:transition spd="slow">
    <p:fade/>
    <p:sndAc>
      <p:stSnd>
        <p:snd r:embed="rId4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4.81481E-6 L 0.23672 -0.0375 " pathEditMode="relative" rAng="0" ptsTypes="AA">
                                      <p:cBhvr>
                                        <p:cTn id="11" dur="9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36" y="-1875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" fill="hold">
                                          <p:stCondLst>
                                            <p:cond delay="2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" fill="hold">
                                          <p:stCondLst>
                                            <p:cond delay="48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" fill="hold">
                                          <p:stCondLst>
                                            <p:cond delay="72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4.07407E-6 L -0.38646 0.00486 " pathEditMode="relative" rAng="0" ptsTypes="AA">
                                      <p:cBhvr>
                                        <p:cTn id="19" dur="10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323" y="231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3.7037E-6 L -0.428 -0.00533 " pathEditMode="relative" rAng="0" ptsTypes="AA">
                                      <p:cBhvr>
                                        <p:cTn id="21" dur="9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06" y="-278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3.33333E-6 L -0.39726 -0.00695 " pathEditMode="relative" rAng="0" ptsTypes="AA">
                                      <p:cBhvr>
                                        <p:cTn id="41" dur="10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70" y="-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/>
            </a:gs>
            <a:gs pos="100000">
              <a:schemeClr val="accent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34" t="20434" r="18250" b="10014"/>
          <a:stretch/>
        </p:blipFill>
        <p:spPr>
          <a:xfrm>
            <a:off x="-12365" y="1044785"/>
            <a:ext cx="1138990" cy="581321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 flipH="1">
            <a:off x="-945602" y="4089837"/>
            <a:ext cx="1502732" cy="2768163"/>
          </a:xfrm>
          <a:prstGeom prst="rect">
            <a:avLst/>
          </a:prstGeom>
        </p:spPr>
      </p:pic>
      <p:sp>
        <p:nvSpPr>
          <p:cNvPr id="3" name="chim">
            <a:hlinkClick r:id="rId6" action="ppaction://hlinksldjump"/>
          </p:cNvPr>
          <p:cNvSpPr/>
          <p:nvPr/>
        </p:nvSpPr>
        <p:spPr>
          <a:xfrm flipH="1">
            <a:off x="1130791" y="1518775"/>
            <a:ext cx="1285083" cy="1299108"/>
          </a:xfrm>
          <a:prstGeom prst="flowChartConnector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270" t="-14179" r="-2178" b="11848"/>
            </a:stretch>
          </a:blipFill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xoan đào">
            <a:hlinkClick r:id="rId8" action="ppaction://hlinksldjump"/>
          </p:cNvPr>
          <p:cNvSpPr/>
          <p:nvPr/>
        </p:nvSpPr>
        <p:spPr>
          <a:xfrm>
            <a:off x="2881166" y="397262"/>
            <a:ext cx="1771067" cy="1771067"/>
          </a:xfrm>
          <a:prstGeom prst="flowChartConnector">
            <a:avLst/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khung cửi">
            <a:hlinkClick r:id="rId10" action="ppaction://hlinksldjump"/>
          </p:cNvPr>
          <p:cNvSpPr/>
          <p:nvPr/>
        </p:nvSpPr>
        <p:spPr>
          <a:xfrm>
            <a:off x="5131085" y="1044785"/>
            <a:ext cx="1906554" cy="1906554"/>
          </a:xfrm>
          <a:prstGeom prst="flowChartConnector">
            <a:avLst/>
          </a:prstGeom>
          <a:blipFill dpi="0"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053" t="2105" r="1053" b="-2105"/>
            </a:stretch>
          </a:blipFill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quả thị">
            <a:hlinkClick r:id="rId12" action="ppaction://hlinksldjump"/>
          </p:cNvPr>
          <p:cNvSpPr/>
          <p:nvPr/>
        </p:nvSpPr>
        <p:spPr>
          <a:xfrm>
            <a:off x="7516492" y="132956"/>
            <a:ext cx="2371903" cy="2299680"/>
          </a:xfrm>
          <a:prstGeom prst="flowChartConnector">
            <a:avLst/>
          </a:prstGeom>
          <a:blipFill dpi="0"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rở về">
            <a:hlinkClick r:id="rId14" action="ppaction://hlinksldjump"/>
          </p:cNvPr>
          <p:cNvSpPr/>
          <p:nvPr/>
        </p:nvSpPr>
        <p:spPr>
          <a:xfrm flipH="1">
            <a:off x="10095126" y="1690176"/>
            <a:ext cx="1986892" cy="1946311"/>
          </a:xfrm>
          <a:prstGeom prst="flowChartConnector">
            <a:avLst/>
          </a:prstGeom>
          <a:blipFill dpi="0"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2" t="10076" r="9498" b="10407"/>
          <a:stretch/>
        </p:blipFill>
        <p:spPr>
          <a:xfrm>
            <a:off x="-515453" y="-461546"/>
            <a:ext cx="1191041" cy="116421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" name="Straight Connector 24"/>
          <p:cNvCxnSpPr>
            <a:stCxn id="3" idx="2"/>
            <a:endCxn id="12" idx="3"/>
          </p:cNvCxnSpPr>
          <p:nvPr/>
        </p:nvCxnSpPr>
        <p:spPr>
          <a:xfrm flipV="1">
            <a:off x="2415874" y="1908962"/>
            <a:ext cx="724659" cy="259367"/>
          </a:xfrm>
          <a:prstGeom prst="line">
            <a:avLst/>
          </a:prstGeom>
          <a:ln w="76200">
            <a:solidFill>
              <a:srgbClr val="FFFF00"/>
            </a:solidFill>
            <a:prstDash val="sysDot"/>
            <a:headEnd type="oval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12" idx="6"/>
            <a:endCxn id="14" idx="2"/>
          </p:cNvCxnSpPr>
          <p:nvPr/>
        </p:nvCxnSpPr>
        <p:spPr>
          <a:xfrm>
            <a:off x="4652233" y="1282796"/>
            <a:ext cx="478852" cy="715266"/>
          </a:xfrm>
          <a:prstGeom prst="line">
            <a:avLst/>
          </a:prstGeom>
          <a:ln w="76200">
            <a:solidFill>
              <a:srgbClr val="FFFF00"/>
            </a:solidFill>
            <a:prstDash val="sysDot"/>
            <a:headEnd type="oval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4" idx="7"/>
            <a:endCxn id="16" idx="2"/>
          </p:cNvCxnSpPr>
          <p:nvPr/>
        </p:nvCxnSpPr>
        <p:spPr>
          <a:xfrm flipV="1">
            <a:off x="6758431" y="1282796"/>
            <a:ext cx="758061" cy="41197"/>
          </a:xfrm>
          <a:prstGeom prst="line">
            <a:avLst/>
          </a:prstGeom>
          <a:ln w="76200">
            <a:solidFill>
              <a:srgbClr val="FFFF00"/>
            </a:solidFill>
            <a:prstDash val="sysDot"/>
            <a:headEnd type="oval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16" idx="5"/>
            <a:endCxn id="22" idx="7"/>
          </p:cNvCxnSpPr>
          <p:nvPr/>
        </p:nvCxnSpPr>
        <p:spPr>
          <a:xfrm flipV="1">
            <a:off x="9541038" y="1975207"/>
            <a:ext cx="845062" cy="120649"/>
          </a:xfrm>
          <a:prstGeom prst="line">
            <a:avLst/>
          </a:prstGeom>
          <a:ln w="76200">
            <a:solidFill>
              <a:srgbClr val="FFFF00"/>
            </a:solidFill>
            <a:prstDash val="sysDot"/>
            <a:headEnd type="oval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chữ chim"/>
          <p:cNvSpPr/>
          <p:nvPr/>
        </p:nvSpPr>
        <p:spPr>
          <a:xfrm>
            <a:off x="976479" y="360555"/>
            <a:ext cx="1593706" cy="954107"/>
          </a:xfrm>
          <a:prstGeom prst="rect">
            <a:avLst/>
          </a:prstGeom>
          <a:solidFill>
            <a:srgbClr val="00B050"/>
          </a:solidFill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Chim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vàng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anh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5" name="chữ cây"/>
          <p:cNvSpPr/>
          <p:nvPr/>
        </p:nvSpPr>
        <p:spPr>
          <a:xfrm>
            <a:off x="2654608" y="2296906"/>
            <a:ext cx="2281394" cy="523220"/>
          </a:xfrm>
          <a:prstGeom prst="rect">
            <a:avLst/>
          </a:prstGeom>
          <a:solidFill>
            <a:srgbClr val="00B050"/>
          </a:solidFill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Cây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xoan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đào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6" name="chữ khung"/>
          <p:cNvSpPr/>
          <p:nvPr/>
        </p:nvSpPr>
        <p:spPr>
          <a:xfrm>
            <a:off x="5056018" y="329519"/>
            <a:ext cx="1806906" cy="523220"/>
          </a:xfrm>
          <a:prstGeom prst="rect">
            <a:avLst/>
          </a:prstGeom>
          <a:solidFill>
            <a:srgbClr val="00B050"/>
          </a:solidFill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Khung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cửi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7" name="chữ quả"/>
          <p:cNvSpPr/>
          <p:nvPr/>
        </p:nvSpPr>
        <p:spPr>
          <a:xfrm>
            <a:off x="7961877" y="2663331"/>
            <a:ext cx="1353256" cy="523220"/>
          </a:xfrm>
          <a:prstGeom prst="rect">
            <a:avLst/>
          </a:prstGeom>
          <a:solidFill>
            <a:srgbClr val="00B050"/>
          </a:solidFill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Quả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thị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8" name="chữ hp"/>
          <p:cNvSpPr/>
          <p:nvPr/>
        </p:nvSpPr>
        <p:spPr>
          <a:xfrm>
            <a:off x="9952876" y="875456"/>
            <a:ext cx="2182009" cy="523220"/>
          </a:xfrm>
          <a:prstGeom prst="rect">
            <a:avLst/>
          </a:prstGeom>
          <a:solidFill>
            <a:srgbClr val="00B050"/>
          </a:solidFill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Gặp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lại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nhau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0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28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5761191" y="-609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47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85185E-6 L 1.07175 0.00069 " pathEditMode="relative" rAng="0" ptsTypes="AA">
                                      <p:cBhvr>
                                        <p:cTn id="8" dur="3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581" y="2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2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32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32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audio>
              <p:cMediaNode vol="80000" showWhenStopped="0">
                <p:cTn id="80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2" grpId="0" animBg="1"/>
      <p:bldP spid="12" grpId="1" animBg="1"/>
      <p:bldP spid="14" grpId="0" animBg="1"/>
      <p:bldP spid="14" grpId="1" animBg="1"/>
      <p:bldP spid="16" grpId="0" animBg="1"/>
      <p:bldP spid="16" grpId="1" animBg="1"/>
      <p:bldP spid="22" grpId="0" animBg="1"/>
      <p:bldP spid="22" grpId="1" animBg="1"/>
      <p:bldP spid="54" grpId="0" animBg="1"/>
      <p:bldP spid="55" grpId="0" animBg="1"/>
      <p:bldP spid="56" grpId="0" animBg="1"/>
      <p:bldP spid="57" grpId="0" animBg="1"/>
      <p:bldP spid="5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/>
            </a:gs>
            <a:gs pos="100000">
              <a:schemeClr val="accent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55119" y="98475"/>
            <a:ext cx="1941343" cy="67595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t="7384" r="10679" b="513"/>
          <a:stretch/>
        </p:blipFill>
        <p:spPr>
          <a:xfrm flipH="1">
            <a:off x="10179753" y="468722"/>
            <a:ext cx="2236763" cy="63163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296" y="-360979"/>
            <a:ext cx="4315212" cy="4377932"/>
          </a:xfrm>
          <a:prstGeom prst="rect">
            <a:avLst/>
          </a:prstGeom>
        </p:spPr>
      </p:pic>
      <p:sp>
        <p:nvSpPr>
          <p:cNvPr id="10" name="Cube 9"/>
          <p:cNvSpPr/>
          <p:nvPr/>
        </p:nvSpPr>
        <p:spPr>
          <a:xfrm rot="-5400000" flipH="1">
            <a:off x="4286392" y="-2143582"/>
            <a:ext cx="4074630" cy="9299241"/>
          </a:xfrm>
          <a:prstGeom prst="cube">
            <a:avLst>
              <a:gd name="adj" fmla="val 5654"/>
            </a:avLst>
          </a:prstGeom>
          <a:solidFill>
            <a:srgbClr val="00B0F0">
              <a:alpha val="50000"/>
            </a:srgbClr>
          </a:solidFill>
          <a:ln w="57150">
            <a:solidFill>
              <a:srgbClr val="7030A0"/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lowchart: Terminator 13"/>
          <p:cNvSpPr/>
          <p:nvPr/>
        </p:nvSpPr>
        <p:spPr>
          <a:xfrm rot="5400000" flipH="1" flipV="1">
            <a:off x="6179326" y="-4019893"/>
            <a:ext cx="288758" cy="8328543"/>
          </a:xfrm>
          <a:prstGeom prst="flowChartTerminator">
            <a:avLst/>
          </a:prstGeom>
          <a:ln w="762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810024" y="750702"/>
            <a:ext cx="74077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 err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Buổi</a:t>
            </a:r>
            <a:r>
              <a:rPr lang="en-US" sz="5400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5400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5400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5400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5400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5400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5400" b="0" i="0" u="none" strike="noStrike" kern="1200" cap="none" spc="0" normalizeH="0" baseline="0" noProof="0" dirty="0">
              <a:ln w="0"/>
              <a:solidFill>
                <a:srgbClr val="FFC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45126" y="3086282"/>
            <a:ext cx="9144793" cy="1457070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 flipH="1">
            <a:off x="754399" y="4700196"/>
            <a:ext cx="1131825" cy="2084920"/>
          </a:xfrm>
          <a:prstGeom prst="rect">
            <a:avLst/>
          </a:prstGeom>
        </p:spPr>
      </p:pic>
      <p:pic>
        <p:nvPicPr>
          <p:cNvPr id="4" name="Picture 3">
            <a:hlinkClick r:id="rId10" action="ppaction://hlinksldjump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6904" b="54061" l="56667" r="80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513" t="24559" r="16196" b="50780"/>
          <a:stretch/>
        </p:blipFill>
        <p:spPr>
          <a:xfrm>
            <a:off x="10179752" y="823275"/>
            <a:ext cx="1343619" cy="769104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H="1">
            <a:off x="3222037" y="206909"/>
            <a:ext cx="32846" cy="364861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9578794" y="206909"/>
            <a:ext cx="5412" cy="336883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6432188" y="206909"/>
            <a:ext cx="1" cy="336883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pic>
        <p:nvPicPr>
          <p:cNvPr id="2" name="Đang Cập Nhật – Tiếng chim hót (Nhạc chuông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700337" y="-699583"/>
            <a:ext cx="609600" cy="60960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2759945" y="3146596"/>
            <a:ext cx="6915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Đáp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Thư</a:t>
            </a:r>
            <a:r>
              <a:rPr kumimoji="0" lang="en-US" sz="5400" b="0" i="0" u="none" strike="noStrike" kern="1200" cap="none" spc="0" normalizeH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viện</a:t>
            </a:r>
            <a:r>
              <a:rPr kumimoji="0" lang="en-US" sz="5400" b="0" i="0" u="none" strike="noStrike" kern="1200" cap="none" spc="0" normalizeH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biết</a:t>
            </a:r>
            <a:r>
              <a:rPr kumimoji="0" lang="en-US" sz="5400" b="0" i="0" u="none" strike="noStrike" kern="1200" cap="none" spc="0" normalizeH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đi</a:t>
            </a:r>
            <a:endParaRPr kumimoji="0" lang="en-US" sz="54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3873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0093 C -0.04114 -0.00324 -0.19127 -0.04931 -0.25481 -0.06551 C -0.31823 -0.08148 -0.34153 -0.09885 -0.3819 -0.09746 C -0.42213 -0.09584 -0.46575 -0.08079 -0.49635 -0.05625 C -0.52682 -0.03172 -0.56354 0.02291 -0.56523 0.05 C -0.56692 0.07731 -0.5625 0.13518 -0.51927 0.18125 C -0.47604 0.22731 -0.35442 0.30139 -0.30664 0.32639 C -0.25911 0.35115 -0.25468 0.34768 -0.23385 0.33102 C -0.21367 0.31389 -0.19492 0.26759 -0.18554 0.22523 C -0.17565 0.18264 -0.19557 0.0699 -0.22747 0.05092 C -0.25937 0.03148 -0.35807 0.04051 -0.37773 0.11134 C -0.39739 0.1824 -0.29987 0.43379 -0.3457 0.47662 C -0.37786 0.46504 -0.40286 0.60972 -0.4345 0.59699 " pathEditMode="relative" rAng="0" ptsTypes="AAAAAAAAAAAAA">
                                      <p:cBhvr>
                                        <p:cTn id="8" dur="4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268" y="2509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1.48148E-6 L 0.23386 -0.00162 " pathEditMode="relative" rAng="0" ptsTypes="AA">
                                      <p:cBhvr>
                                        <p:cTn id="10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93" y="-9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6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6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6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6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6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6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6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6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6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4" grpId="0" animBg="1"/>
      <p:bldP spid="15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/>
            </a:gs>
            <a:gs pos="100000">
              <a:schemeClr val="accent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45126" y="3086282"/>
            <a:ext cx="9144793" cy="1457070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55119" y="98475"/>
            <a:ext cx="1941343" cy="67595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t="7384" r="10679" b="513"/>
          <a:stretch/>
        </p:blipFill>
        <p:spPr>
          <a:xfrm flipH="1">
            <a:off x="10179753" y="468722"/>
            <a:ext cx="2236763" cy="63163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296" y="-360979"/>
            <a:ext cx="4315212" cy="437793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6667" y1="16120" x2="6667" y2="16120"/>
                        <a14:foregroundMark x1="7000" y1="16940" x2="1500" y2="49727"/>
                        <a14:foregroundMark x1="4333" y1="33333" x2="37833" y2="99180"/>
                        <a14:foregroundMark x1="21833" y1="67213" x2="3500" y2="99727"/>
                        <a14:foregroundMark x1="1000" y1="53279" x2="12167" y2="84699"/>
                        <a14:foregroundMark x1="6500" y1="69672" x2="1500" y2="91803"/>
                        <a14:foregroundMark x1="12833" y1="85792" x2="15667" y2="99727"/>
                        <a14:foregroundMark x1="5167" y1="97814" x2="14000" y2="92896"/>
                        <a14:foregroundMark x1="74833" y1="1639" x2="74833" y2="1639"/>
                        <a14:foregroundMark x1="82500" y1="98634" x2="82500" y2="98634"/>
                        <a14:foregroundMark x1="74500" y1="3279" x2="81667" y2="98087"/>
                        <a14:foregroundMark x1="74833" y1="3279" x2="6500" y2="16940"/>
                        <a14:foregroundMark x1="6500" y1="15847" x2="500" y2="273"/>
                        <a14:foregroundMark x1="3500" y1="9016" x2="39667" y2="9290"/>
                        <a14:foregroundMark x1="40333" y1="10383" x2="43667" y2="37158"/>
                        <a14:foregroundMark x1="41500" y1="23224" x2="99000" y2="26503"/>
                        <a14:foregroundMark x1="41833" y1="25137" x2="7000" y2="16120"/>
                        <a14:foregroundMark x1="3667" y1="33333" x2="0" y2="23224"/>
                        <a14:foregroundMark x1="2833" y1="51366" x2="21167" y2="67486"/>
                        <a14:foregroundMark x1="21333" y1="68306" x2="28000" y2="97541"/>
                        <a14:foregroundMark x1="14500" y1="92077" x2="24500" y2="82787"/>
                        <a14:foregroundMark x1="4333" y1="80874" x2="333" y2="68306"/>
                        <a14:foregroundMark x1="39833" y1="11749" x2="70500" y2="24317"/>
                        <a14:foregroundMark x1="42833" y1="24044" x2="74167" y2="3279"/>
                        <a14:foregroundMark x1="58833" y1="13388" x2="75333" y2="23497"/>
                        <a14:foregroundMark x1="68167" y1="18852" x2="78000" y2="14754"/>
                        <a14:foregroundMark x1="73167" y1="16120" x2="99000" y2="18306"/>
                        <a14:foregroundMark x1="86167" y1="16393" x2="89000" y2="820"/>
                        <a14:foregroundMark x1="87000" y1="10383" x2="99333" y2="10383"/>
                        <a14:foregroundMark x1="86500" y1="18852" x2="83333" y2="97814"/>
                        <a14:foregroundMark x1="77333" y1="49454" x2="86000" y2="58470"/>
                        <a14:foregroundMark x1="78000" y1="51639" x2="85333" y2="16940"/>
                        <a14:foregroundMark x1="85333" y1="58743" x2="99333" y2="57650"/>
                        <a14:foregroundMark x1="91667" y1="57650" x2="93167" y2="11749"/>
                        <a14:foregroundMark x1="92333" y1="34973" x2="99667" y2="56831"/>
                        <a14:foregroundMark x1="96667" y1="46721" x2="99667" y2="35246"/>
                        <a14:foregroundMark x1="92167" y1="59290" x2="99667" y2="99727"/>
                        <a14:foregroundMark x1="95833" y1="80874" x2="83000" y2="96995"/>
                        <a14:foregroundMark x1="89833" y1="89071" x2="85167" y2="58470"/>
                        <a14:foregroundMark x1="41667" y1="24863" x2="26333" y2="34973"/>
                        <a14:foregroundMark x1="24333" y1="21311" x2="17000" y2="23497"/>
                        <a14:backgroundMark x1="16667" y1="28962" x2="16667" y2="28962"/>
                        <a14:backgroundMark x1="11333" y1="36066" x2="23000" y2="65574"/>
                        <a14:backgroundMark x1="16667" y1="29235" x2="22667" y2="62842"/>
                        <a14:backgroundMark x1="19667" y1="46721" x2="77333" y2="60656"/>
                        <a14:backgroundMark x1="23167" y1="65301" x2="48500" y2="53552"/>
                        <a14:backgroundMark x1="47167" y1="52459" x2="77167" y2="40437"/>
                        <a14:backgroundMark x1="23333" y1="65574" x2="37167" y2="87432"/>
                        <a14:backgroundMark x1="38667" y1="87705" x2="78500" y2="61475"/>
                        <a14:backgroundMark x1="76667" y1="40437" x2="77167" y2="61202"/>
                        <a14:backgroundMark x1="77167" y1="41530" x2="81500" y2="45355"/>
                        <a14:backgroundMark x1="77167" y1="60383" x2="81500" y2="44262"/>
                        <a14:backgroundMark x1="19333" y1="22951" x2="21333" y2="28142"/>
                        <a14:backgroundMark x1="20000" y1="20492" x2="23667" y2="29508"/>
                        <a14:backgroundMark x1="25667" y1="34973" x2="27667" y2="37158"/>
                        <a14:backgroundMark x1="81000" y1="43716" x2="75333" y2="48361"/>
                        <a14:backgroundMark x1="76167" y1="1093" x2="81500" y2="39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813" y="4636363"/>
            <a:ext cx="5715000" cy="21820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" name="Picture 22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backgroundMark x1="18833" y1="11202" x2="18833" y2="11202"/>
                        <a14:backgroundMark x1="21333" y1="21311" x2="21333" y2="21311"/>
                        <a14:backgroundMark x1="23833" y1="30055" x2="23833" y2="30055"/>
                        <a14:backgroundMark x1="25667" y1="33333" x2="25667" y2="33333"/>
                        <a14:backgroundMark x1="26833" y1="37432" x2="26833" y2="37432"/>
                        <a14:backgroundMark x1="29000" y1="40710" x2="29000" y2="40710"/>
                        <a14:backgroundMark x1="31833" y1="38798" x2="31833" y2="38798"/>
                        <a14:backgroundMark x1="42333" y1="47541" x2="42333" y2="47541"/>
                        <a14:backgroundMark x1="70500" y1="43716" x2="70500" y2="43716"/>
                        <a14:backgroundMark x1="79833" y1="31421" x2="79833" y2="31421"/>
                        <a14:backgroundMark x1="70000" y1="45355" x2="79667" y2="30328"/>
                        <a14:backgroundMark x1="19000" y1="10383" x2="32333" y2="39344"/>
                        <a14:backgroundMark x1="32500" y1="39344" x2="41500" y2="47814"/>
                        <a14:backgroundMark x1="42333" y1="47814" x2="55333" y2="39344"/>
                        <a14:backgroundMark x1="21333" y1="21038" x2="15667" y2="234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10" t="20185" r="16521" b="14242"/>
          <a:stretch/>
        </p:blipFill>
        <p:spPr>
          <a:xfrm>
            <a:off x="3254883" y="4995432"/>
            <a:ext cx="4569768" cy="1475673"/>
          </a:xfrm>
          <a:prstGeom prst="rect">
            <a:avLst/>
          </a:prstGeom>
        </p:spPr>
      </p:pic>
      <p:sp>
        <p:nvSpPr>
          <p:cNvPr id="41" name="Cube 40"/>
          <p:cNvSpPr/>
          <p:nvPr/>
        </p:nvSpPr>
        <p:spPr>
          <a:xfrm rot="-5400000" flipH="1">
            <a:off x="4498530" y="-2222966"/>
            <a:ext cx="4074630" cy="9299241"/>
          </a:xfrm>
          <a:prstGeom prst="cube">
            <a:avLst>
              <a:gd name="adj" fmla="val 5654"/>
            </a:avLst>
          </a:prstGeom>
          <a:solidFill>
            <a:srgbClr val="00B0F0">
              <a:alpha val="50000"/>
            </a:srgbClr>
          </a:solidFill>
          <a:ln w="57150">
            <a:solidFill>
              <a:srgbClr val="7030A0"/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Flowchart: Terminator 41"/>
          <p:cNvSpPr/>
          <p:nvPr/>
        </p:nvSpPr>
        <p:spPr>
          <a:xfrm rot="5400000" flipH="1" flipV="1">
            <a:off x="6179326" y="-4019893"/>
            <a:ext cx="288758" cy="8328543"/>
          </a:xfrm>
          <a:prstGeom prst="flowChartTerminator">
            <a:avLst/>
          </a:prstGeom>
          <a:ln w="762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4493158" y="750702"/>
            <a:ext cx="404149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Thủ</a:t>
            </a:r>
            <a:r>
              <a:rPr kumimoji="0" lang="en-US" sz="5400" b="0" i="0" u="none" strike="noStrike" kern="1200" cap="none" spc="0" normalizeH="0" noProof="0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thư</a:t>
            </a:r>
            <a:r>
              <a:rPr kumimoji="0" lang="en-US" sz="5400" b="0" i="0" u="none" strike="noStrike" kern="1200" cap="none" spc="0" normalizeH="0" noProof="0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5400" b="0" i="0" u="none" strike="noStrike" kern="1200" cap="none" spc="0" normalizeH="0" noProof="0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ai?</a:t>
            </a:r>
            <a:endParaRPr kumimoji="0" lang="en-US" sz="5400" b="0" i="0" u="none" strike="noStrike" kern="1200" cap="none" spc="0" normalizeH="0" baseline="0" noProof="0" dirty="0">
              <a:ln w="0"/>
              <a:solidFill>
                <a:srgbClr val="FFC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44" name="Straight Connector 43"/>
          <p:cNvCxnSpPr/>
          <p:nvPr/>
        </p:nvCxnSpPr>
        <p:spPr>
          <a:xfrm flipH="1">
            <a:off x="3222037" y="206909"/>
            <a:ext cx="32846" cy="364861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9578794" y="206909"/>
            <a:ext cx="5412" cy="336883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6432188" y="206909"/>
            <a:ext cx="1" cy="336883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47" name="Rectangle 46"/>
          <p:cNvSpPr/>
          <p:nvPr/>
        </p:nvSpPr>
        <p:spPr>
          <a:xfrm>
            <a:off x="2235513" y="2284189"/>
            <a:ext cx="860066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Đáp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Người</a:t>
            </a:r>
            <a:r>
              <a:rPr kumimoji="0" lang="en-US" sz="5400" b="0" i="0" u="none" strike="noStrike" kern="1200" cap="none" spc="0" normalizeH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quản</a:t>
            </a:r>
            <a:r>
              <a:rPr kumimoji="0" lang="en-US" sz="5400" b="0" i="0" u="none" strike="noStrike" kern="1200" cap="none" spc="0" normalizeH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lí</a:t>
            </a:r>
            <a:r>
              <a:rPr kumimoji="0" lang="en-US" sz="5400" b="0" i="0" u="none" strike="noStrike" kern="1200" cap="none" spc="0" normalizeH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sách</a:t>
            </a:r>
            <a:r>
              <a:rPr kumimoji="0" lang="en-US" sz="5400" b="0" i="0" u="none" strike="noStrike" kern="1200" cap="none" spc="0" normalizeH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ở </a:t>
            </a:r>
            <a:r>
              <a:rPr kumimoji="0" lang="en-US" sz="5400" b="0" i="0" u="none" strike="noStrike" kern="1200" cap="none" spc="0" normalizeH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thư</a:t>
            </a:r>
            <a:r>
              <a:rPr kumimoji="0" lang="en-US" sz="5400" b="0" i="0" u="none" strike="noStrike" kern="1200" cap="none" spc="0" normalizeH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viện</a:t>
            </a:r>
            <a:endParaRPr kumimoji="0" lang="en-US" sz="54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8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28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761191" y="-609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34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8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8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8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800" fill="hold">
                                          <p:stCondLst>
                                            <p:cond delay="3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600" decel="100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6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600" decel="100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600" decel="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00" decel="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00" decel="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600" decel="100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6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600" decel="100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6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600" decel="100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6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600" decel="100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6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9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</p:childTnLst>
        </p:cTn>
      </p:par>
    </p:tnLst>
    <p:bldLst>
      <p:bldP spid="41" grpId="0" animBg="1"/>
      <p:bldP spid="42" grpId="0" animBg="1"/>
      <p:bldP spid="43" grpId="0"/>
      <p:bldP spid="4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/>
            </a:gs>
            <a:gs pos="100000">
              <a:schemeClr val="accent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55119" y="98475"/>
            <a:ext cx="1941343" cy="67595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t="7384" r="10679" b="513"/>
          <a:stretch/>
        </p:blipFill>
        <p:spPr>
          <a:xfrm flipH="1">
            <a:off x="10179753" y="468722"/>
            <a:ext cx="2236763" cy="63163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296" y="-360979"/>
            <a:ext cx="4315212" cy="43779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45126" y="3086282"/>
            <a:ext cx="9144793" cy="1457070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 flipH="1">
            <a:off x="754399" y="4700196"/>
            <a:ext cx="1131825" cy="2084920"/>
          </a:xfrm>
          <a:prstGeom prst="rect">
            <a:avLst/>
          </a:prstGeom>
        </p:spPr>
      </p:pic>
      <p:pic>
        <p:nvPicPr>
          <p:cNvPr id="22" name="Picture 21">
            <a:hlinkClick r:id="rId10" action="ppaction://hlinksldjump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96" b="94922" l="9956" r="89971">
                        <a14:foregroundMark x1="15886" y1="27865" x2="15886" y2="27865"/>
                        <a14:foregroundMark x1="28551" y1="11719" x2="28551" y2="11719"/>
                        <a14:foregroundMark x1="13397" y1="29427" x2="13397" y2="29427"/>
                        <a14:foregroundMark x1="41874" y1="20443" x2="41874" y2="20443"/>
                        <a14:foregroundMark x1="42094" y1="20443" x2="81772" y2="48698"/>
                        <a14:backgroundMark x1="49854" y1="14323" x2="46559" y2="20182"/>
                        <a14:backgroundMark x1="46559" y1="20182" x2="67716" y2="35807"/>
                        <a14:backgroundMark x1="67716" y1="35807" x2="80527" y2="46484"/>
                        <a14:backgroundMark x1="44217" y1="44141" x2="47145" y2="27214"/>
                        <a14:backgroundMark x1="45681" y1="37109" x2="72914" y2="43229"/>
                        <a14:backgroundMark x1="58858" y1="39974" x2="78184" y2="60286"/>
                        <a14:backgroundMark x1="41362" y1="25260" x2="33089" y2="35807"/>
                        <a14:backgroundMark x1="32723" y1="35807" x2="41728" y2="42969"/>
                        <a14:backgroundMark x1="25695" y1="17188" x2="25695" y2="30339"/>
                        <a14:backgroundMark x1="18594" y1="27474" x2="25695" y2="31641"/>
                        <a14:backgroundMark x1="16252" y1="14063" x2="10469" y2="24609"/>
                        <a14:backgroundMark x1="10469" y1="24609" x2="15739" y2="26172"/>
                        <a14:backgroundMark x1="14129" y1="36849" x2="13177" y2="45833"/>
                        <a14:backgroundMark x1="13177" y1="45833" x2="17204" y2="45182"/>
                        <a14:backgroundMark x1="17204" y1="45182" x2="18814" y2="39714"/>
                        <a14:backgroundMark x1="18814" y1="39714" x2="15007" y2="34505"/>
                        <a14:backgroundMark x1="31040" y1="15365" x2="29649" y2="29688"/>
                        <a14:backgroundMark x1="29649" y1="29427" x2="29649" y2="29427"/>
                        <a14:backgroundMark x1="45168" y1="42578" x2="44583" y2="47135"/>
                        <a14:backgroundMark x1="44583" y1="47135" x2="44583" y2="47135"/>
                        <a14:backgroundMark x1="44949" y1="45182" x2="58492" y2="40625"/>
                        <a14:backgroundMark x1="58492" y1="40625" x2="78331" y2="49609"/>
                        <a14:backgroundMark x1="44949" y1="23698" x2="46047" y2="35156"/>
                        <a14:backgroundMark x1="46047" y1="28776" x2="50366" y2="27474"/>
                      </a14:backgroundRemoval>
                    </a14:imgEffect>
                  </a14:imgLayer>
                </a14:imgProps>
              </a:ext>
            </a:extLst>
          </a:blip>
          <a:srcRect l="9321" t="5471" r="9765" b="6029"/>
          <a:stretch/>
        </p:blipFill>
        <p:spPr>
          <a:xfrm>
            <a:off x="6949441" y="4923692"/>
            <a:ext cx="2447777" cy="1505244"/>
          </a:xfrm>
          <a:prstGeom prst="rect">
            <a:avLst/>
          </a:prstGeom>
        </p:spPr>
      </p:pic>
      <p:sp>
        <p:nvSpPr>
          <p:cNvPr id="27" name="Cube 26"/>
          <p:cNvSpPr/>
          <p:nvPr/>
        </p:nvSpPr>
        <p:spPr>
          <a:xfrm rot="-5400000" flipH="1">
            <a:off x="4333476" y="-2116637"/>
            <a:ext cx="4074630" cy="9299241"/>
          </a:xfrm>
          <a:prstGeom prst="cube">
            <a:avLst>
              <a:gd name="adj" fmla="val 5654"/>
            </a:avLst>
          </a:prstGeom>
          <a:solidFill>
            <a:srgbClr val="00B0F0">
              <a:alpha val="50000"/>
            </a:srgbClr>
          </a:solidFill>
          <a:ln w="57150">
            <a:solidFill>
              <a:srgbClr val="7030A0"/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Flowchart: Terminator 27"/>
          <p:cNvSpPr/>
          <p:nvPr/>
        </p:nvSpPr>
        <p:spPr>
          <a:xfrm rot="5400000" flipH="1" flipV="1">
            <a:off x="6179326" y="-4019893"/>
            <a:ext cx="288758" cy="8328543"/>
          </a:xfrm>
          <a:prstGeom prst="flowChartTerminator">
            <a:avLst/>
          </a:prstGeom>
          <a:ln w="762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592033" y="760186"/>
            <a:ext cx="746334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Thư</a:t>
            </a:r>
            <a:r>
              <a:rPr kumimoji="0" lang="en-US" sz="5400" b="0" i="0" u="none" strike="noStrike" kern="1200" cap="none" spc="0" normalizeH="0" noProof="0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viện</a:t>
            </a:r>
            <a:r>
              <a:rPr kumimoji="0" lang="en-US" sz="5400" b="0" i="0" u="none" strike="noStrike" kern="1200" cap="none" spc="0" normalizeH="0" noProof="0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Lô- </a:t>
            </a:r>
            <a:r>
              <a:rPr kumimoji="0" lang="en-US" sz="5400" b="0" i="0" u="none" strike="noStrike" kern="1200" cap="none" spc="0" normalizeH="0" noProof="0" dirty="0" err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gô</a:t>
            </a:r>
            <a:r>
              <a:rPr kumimoji="0" lang="en-US" sz="5400" b="0" i="0" u="none" strike="noStrike" kern="1200" cap="none" spc="0" normalizeH="0" noProof="0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sz="5400" b="0" i="0" u="none" strike="noStrike" kern="1200" cap="none" spc="0" normalizeH="0" noProof="0" dirty="0" err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xơ</a:t>
            </a:r>
            <a:r>
              <a:rPr kumimoji="0" lang="en-US" sz="5400" b="0" i="0" u="none" strike="noStrike" kern="1200" cap="none" spc="0" normalizeH="0" noProof="0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5400" b="0" i="0" u="none" strike="noStrike" kern="1200" cap="none" spc="0" normalizeH="0" noProof="0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Đức</a:t>
            </a:r>
            <a:r>
              <a:rPr kumimoji="0" lang="en-US" sz="5400" b="0" i="0" u="none" strike="noStrike" kern="1200" cap="none" spc="0" normalizeH="0" noProof="0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đặt</a:t>
            </a:r>
            <a:r>
              <a:rPr kumimoji="0" lang="en-US" sz="5400" b="0" i="0" u="none" strike="noStrike" kern="1200" cap="none" spc="0" normalizeH="0" noProof="0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ở </a:t>
            </a:r>
            <a:r>
              <a:rPr kumimoji="0" lang="en-US" sz="5400" b="0" i="0" u="none" strike="noStrike" kern="1200" cap="none" spc="0" normalizeH="0" noProof="0" dirty="0" err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đâu</a:t>
            </a:r>
            <a:r>
              <a:rPr kumimoji="0" lang="en-US" sz="5400" b="0" i="0" u="none" strike="noStrike" kern="1200" cap="none" spc="0" normalizeH="0" noProof="0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kumimoji="0" lang="en-US" sz="5400" b="0" i="0" u="none" strike="noStrike" kern="1200" cap="none" spc="0" normalizeH="0" baseline="0" noProof="0" dirty="0">
              <a:ln w="0"/>
              <a:solidFill>
                <a:srgbClr val="FFC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 flipH="1">
            <a:off x="3222037" y="206909"/>
            <a:ext cx="32846" cy="364861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9578794" y="206909"/>
            <a:ext cx="5412" cy="336883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6432188" y="206909"/>
            <a:ext cx="1" cy="336883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33" name="Rectangle 32"/>
          <p:cNvSpPr/>
          <p:nvPr/>
        </p:nvSpPr>
        <p:spPr>
          <a:xfrm>
            <a:off x="2055795" y="2987807"/>
            <a:ext cx="86299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Đáp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trên</a:t>
            </a:r>
            <a:r>
              <a:rPr kumimoji="0" lang="en-US" sz="5400" b="0" i="0" u="none" strike="noStrike" kern="1200" cap="none" spc="0" normalizeH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một</a:t>
            </a:r>
            <a:r>
              <a:rPr kumimoji="0" lang="en-US" sz="5400" b="0" i="0" u="none" strike="noStrike" kern="1200" cap="none" spc="0" normalizeH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con </a:t>
            </a:r>
            <a:r>
              <a:rPr kumimoji="0" lang="en-US" sz="5400" b="0" i="0" u="none" strike="noStrike" kern="1200" cap="none" spc="0" normalizeH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tàu</a:t>
            </a:r>
            <a:r>
              <a:rPr kumimoji="0" lang="en-US" sz="5400" b="0" i="0" u="none" strike="noStrike" kern="1200" cap="none" spc="0" normalizeH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biển</a:t>
            </a:r>
            <a:endParaRPr kumimoji="0" lang="en-US" sz="54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28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761191" y="-609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568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1.48148E-6 L 0.39766 0.00486 " pathEditMode="relative" rAng="0" ptsTypes="AA">
                                      <p:cBhvr>
                                        <p:cTn id="8" dur="6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83" y="23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60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600" decel="10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6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60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600" decel="100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6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27" grpId="0" animBg="1"/>
      <p:bldP spid="28" grpId="0" animBg="1"/>
      <p:bldP spid="29" grpId="0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/>
            </a:gs>
            <a:gs pos="100000">
              <a:schemeClr val="accent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55119" y="98475"/>
            <a:ext cx="1941343" cy="675952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296" y="-360979"/>
            <a:ext cx="4315212" cy="43779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45126" y="3086282"/>
            <a:ext cx="9144793" cy="1457070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5000" l="49700" r="99900">
                        <a14:backgroundMark x1="74900" y1="37051" x2="67100" y2="46154"/>
                        <a14:backgroundMark x1="67100" y1="46154" x2="81100" y2="64615"/>
                        <a14:backgroundMark x1="81100" y1="64615" x2="85600" y2="65128"/>
                        <a14:backgroundMark x1="85600" y1="65128" x2="91000" y2="58462"/>
                        <a14:backgroundMark x1="91000" y1="58462" x2="91800" y2="50769"/>
                        <a14:backgroundMark x1="91800" y1="50769" x2="81700" y2="33462"/>
                        <a14:backgroundMark x1="67000" y1="46795" x2="71500" y2="82564"/>
                        <a14:backgroundMark x1="83700" y1="65128" x2="70900" y2="81154"/>
                        <a14:backgroundMark x1="77200" y1="73590" x2="85900" y2="82821"/>
                        <a14:backgroundMark x1="82300" y1="79231" x2="91500" y2="746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91" t="441" r="532" b="16338"/>
          <a:stretch/>
        </p:blipFill>
        <p:spPr>
          <a:xfrm>
            <a:off x="8984049" y="98475"/>
            <a:ext cx="3207952" cy="70352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9233" y="98476"/>
            <a:ext cx="2976937" cy="4791988"/>
          </a:xfrm>
          <a:prstGeom prst="rect">
            <a:avLst/>
          </a:prstGeom>
        </p:spPr>
      </p:pic>
      <p:pic>
        <p:nvPicPr>
          <p:cNvPr id="23" name="Picture 22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166" y="4543352"/>
            <a:ext cx="1999903" cy="2314649"/>
          </a:xfrm>
          <a:prstGeom prst="rect">
            <a:avLst/>
          </a:prstGeom>
        </p:spPr>
      </p:pic>
      <p:sp>
        <p:nvSpPr>
          <p:cNvPr id="26" name="Cube 25"/>
          <p:cNvSpPr/>
          <p:nvPr/>
        </p:nvSpPr>
        <p:spPr>
          <a:xfrm rot="-5400000" flipH="1">
            <a:off x="3098509" y="-2183719"/>
            <a:ext cx="4074630" cy="9299241"/>
          </a:xfrm>
          <a:prstGeom prst="cube">
            <a:avLst>
              <a:gd name="adj" fmla="val 5654"/>
            </a:avLst>
          </a:prstGeom>
          <a:solidFill>
            <a:srgbClr val="00B0F0">
              <a:alpha val="50000"/>
            </a:srgbClr>
          </a:solidFill>
          <a:ln w="57150">
            <a:solidFill>
              <a:srgbClr val="7030A0"/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Flowchart: Terminator 26"/>
          <p:cNvSpPr/>
          <p:nvPr/>
        </p:nvSpPr>
        <p:spPr>
          <a:xfrm rot="5400000" flipH="1" flipV="1">
            <a:off x="4991443" y="-4060030"/>
            <a:ext cx="288758" cy="8328543"/>
          </a:xfrm>
          <a:prstGeom prst="flowChartTerminator">
            <a:avLst/>
          </a:prstGeom>
          <a:ln w="762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982801" y="710565"/>
            <a:ext cx="668644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Nhiều</a:t>
            </a:r>
            <a:r>
              <a:rPr kumimoji="0" lang="en-US" sz="5400" b="0" i="0" u="none" strike="noStrike" kern="1200" cap="none" spc="0" normalizeH="0" noProof="0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thư</a:t>
            </a:r>
            <a:r>
              <a:rPr kumimoji="0" lang="en-US" sz="5400" b="0" i="0" u="none" strike="noStrike" kern="1200" cap="none" spc="0" normalizeH="0" noProof="0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viện</a:t>
            </a:r>
            <a:r>
              <a:rPr kumimoji="0" lang="en-US" sz="5400" b="0" i="0" u="none" strike="noStrike" kern="1200" cap="none" spc="0" normalizeH="0" noProof="0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5400" noProof="0" dirty="0" err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ủa</a:t>
            </a:r>
            <a:r>
              <a:rPr lang="en-US" sz="5400" noProof="0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noProof="0" dirty="0" err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5400" noProof="0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Lan </a:t>
            </a:r>
            <a:r>
              <a:rPr lang="en-US" sz="5400" noProof="0" dirty="0" err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5400" noProof="0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5400" noProof="0" dirty="0" err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endParaRPr kumimoji="0" lang="en-US" sz="5400" b="0" i="0" u="none" strike="noStrike" kern="1200" cap="none" spc="0" normalizeH="0" baseline="0" noProof="0" dirty="0">
              <a:ln w="0"/>
              <a:solidFill>
                <a:srgbClr val="FFC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 flipH="1">
            <a:off x="2034154" y="166772"/>
            <a:ext cx="32846" cy="364861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8390911" y="166772"/>
            <a:ext cx="5412" cy="336883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5244305" y="166772"/>
            <a:ext cx="1" cy="336883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32" name="Rectangle 31"/>
          <p:cNvSpPr/>
          <p:nvPr/>
        </p:nvSpPr>
        <p:spPr>
          <a:xfrm>
            <a:off x="2053903" y="2423694"/>
            <a:ext cx="608002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Đáp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đặt</a:t>
            </a:r>
            <a:r>
              <a:rPr kumimoji="0" lang="en-US" sz="5400" b="0" i="0" u="none" strike="noStrike" kern="1200" cap="none" spc="0" normalizeH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trên</a:t>
            </a:r>
            <a:r>
              <a:rPr kumimoji="0" lang="en-US" sz="5400" b="0" i="0" u="none" strike="noStrike" kern="1200" cap="none" spc="0" normalizeH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những</a:t>
            </a:r>
            <a:r>
              <a:rPr kumimoji="0" lang="en-US" sz="5400" b="0" i="0" u="none" strike="noStrike" kern="1200" cap="none" spc="0" normalizeH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xe</a:t>
            </a:r>
            <a:r>
              <a:rPr kumimoji="0" lang="en-US" sz="5400" b="0" i="0" u="none" strike="noStrike" kern="1200" cap="none" spc="0" normalizeH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buýt</a:t>
            </a:r>
            <a:r>
              <a:rPr kumimoji="0" lang="en-US" sz="5400" b="0" i="0" u="none" strike="noStrike" kern="1200" cap="none" spc="0" normalizeH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cũ</a:t>
            </a:r>
            <a:endParaRPr kumimoji="0" lang="en-US" sz="54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3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28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761191" y="-609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73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6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6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60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600" decel="10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60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6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26" grpId="0" animBg="1"/>
      <p:bldP spid="27" grpId="0" animBg="1"/>
      <p:bldP spid="28" grpId="0"/>
      <p:bldP spid="3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820</TotalTime>
  <Words>2176</Words>
  <Application>Microsoft Office PowerPoint</Application>
  <PresentationFormat>Custom</PresentationFormat>
  <Paragraphs>173</Paragraphs>
  <Slides>28</Slides>
  <Notes>3</Notes>
  <HiddenSlides>0</HiddenSlides>
  <MMClips>8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0" baseType="lpstr">
      <vt:lpstr>Office Theme</vt:lpstr>
      <vt:lpstr>1_Office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43</cp:revision>
  <dcterms:created xsi:type="dcterms:W3CDTF">2021-07-20T01:55:21Z</dcterms:created>
  <dcterms:modified xsi:type="dcterms:W3CDTF">2022-03-28T01:50:47Z</dcterms:modified>
</cp:coreProperties>
</file>