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notesMasterIdLst>
    <p:notesMasterId r:id="rId22"/>
  </p:notesMasterIdLst>
  <p:sldIdLst>
    <p:sldId id="404" r:id="rId2"/>
    <p:sldId id="443" r:id="rId3"/>
    <p:sldId id="422" r:id="rId4"/>
    <p:sldId id="468" r:id="rId5"/>
    <p:sldId id="482" r:id="rId6"/>
    <p:sldId id="455" r:id="rId7"/>
    <p:sldId id="479" r:id="rId8"/>
    <p:sldId id="447" r:id="rId9"/>
    <p:sldId id="488" r:id="rId10"/>
    <p:sldId id="409" r:id="rId11"/>
    <p:sldId id="489" r:id="rId12"/>
    <p:sldId id="411" r:id="rId13"/>
    <p:sldId id="473" r:id="rId14"/>
    <p:sldId id="490" r:id="rId15"/>
    <p:sldId id="491" r:id="rId16"/>
    <p:sldId id="492" r:id="rId17"/>
    <p:sldId id="493" r:id="rId18"/>
    <p:sldId id="417" r:id="rId19"/>
    <p:sldId id="494" r:id="rId20"/>
    <p:sldId id="49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a:srgbClr val="FFE5FF"/>
    <a:srgbClr val="FF99CC"/>
    <a:srgbClr val="E6CD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60" autoAdjust="0"/>
    <p:restoredTop sz="94671" autoAdjust="0"/>
  </p:normalViewPr>
  <p:slideViewPr>
    <p:cSldViewPr snapToGrid="0">
      <p:cViewPr varScale="1">
        <p:scale>
          <a:sx n="70" d="100"/>
          <a:sy n="70" d="100"/>
        </p:scale>
        <p:origin x="-570"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B82C2B-C9BE-4B16-88F0-D9D193BDB695}" type="datetimeFigureOut">
              <a:rPr lang="en-US" smtClean="0"/>
              <a:t>4/3/2022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9687B8-4F29-4BAA-A1F7-6216E0E583DD}" type="slidenum">
              <a:rPr lang="en-US" smtClean="0"/>
              <a:t>‹#›</a:t>
            </a:fld>
            <a:endParaRPr lang="en-US"/>
          </a:p>
        </p:txBody>
      </p:sp>
    </p:spTree>
    <p:extLst>
      <p:ext uri="{BB962C8B-B14F-4D97-AF65-F5344CB8AC3E}">
        <p14:creationId xmlns:p14="http://schemas.microsoft.com/office/powerpoint/2010/main" val="2299161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21B2AA4F-B828-4D7C-AFD3-893933DAFCB4}" type="slidenum">
              <a:rPr lang="en-US" smtClean="0"/>
              <a:t>1</a:t>
            </a:fld>
            <a:endParaRPr lang="en-US"/>
          </a:p>
        </p:txBody>
      </p:sp>
    </p:spTree>
    <p:extLst>
      <p:ext uri="{BB962C8B-B14F-4D97-AF65-F5344CB8AC3E}">
        <p14:creationId xmlns:p14="http://schemas.microsoft.com/office/powerpoint/2010/main" val="1066339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21B2AA4F-B828-4D7C-AFD3-893933DAFCB4}" type="slidenum">
              <a:rPr lang="en-US" smtClean="0"/>
              <a:t>3</a:t>
            </a:fld>
            <a:endParaRPr lang="en-US"/>
          </a:p>
        </p:txBody>
      </p:sp>
    </p:spTree>
    <p:extLst>
      <p:ext uri="{BB962C8B-B14F-4D97-AF65-F5344CB8AC3E}">
        <p14:creationId xmlns:p14="http://schemas.microsoft.com/office/powerpoint/2010/main" val="10663397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1425850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1320088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1320088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13200889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13200889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13200889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13200889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AC8C29A-69C7-4DE9-AC0F-DCD794D5DED7}" type="datetimeFigureOut">
              <a:rPr lang="en-US" smtClean="0"/>
              <a:t>4/3/2022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4597801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C8C29A-69C7-4DE9-AC0F-DCD794D5DED7}" type="datetimeFigureOut">
              <a:rPr lang="en-US" smtClean="0"/>
              <a:t>4/3/2022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13785639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C8C29A-69C7-4DE9-AC0F-DCD794D5DED7}" type="datetimeFigureOut">
              <a:rPr lang="en-US" smtClean="0"/>
              <a:t>4/3/2022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4006812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C8C29A-69C7-4DE9-AC0F-DCD794D5DED7}" type="datetimeFigureOut">
              <a:rPr lang="en-US" smtClean="0"/>
              <a:t>4/3/2022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1009323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AC8C29A-69C7-4DE9-AC0F-DCD794D5DED7}" type="datetimeFigureOut">
              <a:rPr lang="en-US" smtClean="0"/>
              <a:t>4/3/2022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3938256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AC8C29A-69C7-4DE9-AC0F-DCD794D5DED7}" type="datetimeFigureOut">
              <a:rPr lang="en-US" smtClean="0"/>
              <a:t>4/3/2022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3897248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AC8C29A-69C7-4DE9-AC0F-DCD794D5DED7}" type="datetimeFigureOut">
              <a:rPr lang="en-US" smtClean="0"/>
              <a:t>4/3/2022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239952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AC8C29A-69C7-4DE9-AC0F-DCD794D5DED7}" type="datetimeFigureOut">
              <a:rPr lang="en-US" smtClean="0"/>
              <a:t>4/3/2022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1981076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C8C29A-69C7-4DE9-AC0F-DCD794D5DED7}" type="datetimeFigureOut">
              <a:rPr lang="en-US" smtClean="0"/>
              <a:t>4/3/2022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203741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AC8C29A-69C7-4DE9-AC0F-DCD794D5DED7}" type="datetimeFigureOut">
              <a:rPr lang="en-US" smtClean="0"/>
              <a:t>4/3/2022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1725237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AC8C29A-69C7-4DE9-AC0F-DCD794D5DED7}" type="datetimeFigureOut">
              <a:rPr lang="en-US" smtClean="0"/>
              <a:t>4/3/2022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881900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C8C29A-69C7-4DE9-AC0F-DCD794D5DED7}" type="datetimeFigureOut">
              <a:rPr lang="en-US" smtClean="0"/>
              <a:t>4/3/2022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C07769-2DC8-4584-ACE6-4B3A3BE806C9}" type="slidenum">
              <a:rPr lang="en-US" smtClean="0"/>
              <a:t>‹#›</a:t>
            </a:fld>
            <a:endParaRPr lang="en-US"/>
          </a:p>
        </p:txBody>
      </p:sp>
    </p:spTree>
    <p:extLst>
      <p:ext uri="{BB962C8B-B14F-4D97-AF65-F5344CB8AC3E}">
        <p14:creationId xmlns:p14="http://schemas.microsoft.com/office/powerpoint/2010/main" val="1418080809"/>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5.xml"/><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7.xml"/><Relationship Id="rId5" Type="http://schemas.microsoft.com/office/2007/relationships/hdphoto" Target="../media/hdphoto4.wdp"/><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8.xml"/><Relationship Id="rId5" Type="http://schemas.microsoft.com/office/2007/relationships/hdphoto" Target="../media/hdphoto5.wdp"/><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9.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10.xml"/><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1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12.xml"/><Relationship Id="rId5" Type="http://schemas.openxmlformats.org/officeDocument/2006/relationships/image" Target="../media/image20.png"/><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1.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3.xml"/><Relationship Id="rId5" Type="http://schemas.openxmlformats.org/officeDocument/2006/relationships/image" Target="../media/image10.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4.xm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9974"/>
          <a:stretch>
            <a:fillRect/>
          </a:stretch>
        </p:blipFill>
        <p:spPr>
          <a:xfrm>
            <a:off x="0" y="0"/>
            <a:ext cx="12192000" cy="6858000"/>
          </a:xfrm>
          <a:prstGeom prst="rect">
            <a:avLst/>
          </a:prstGeom>
        </p:spPr>
      </p:pic>
      <p:sp>
        <p:nvSpPr>
          <p:cNvPr id="2" name="Title 1"/>
          <p:cNvSpPr>
            <a:spLocks noGrp="1"/>
          </p:cNvSpPr>
          <p:nvPr>
            <p:ph type="ctrTitle"/>
          </p:nvPr>
        </p:nvSpPr>
        <p:spPr>
          <a:xfrm>
            <a:off x="1832816" y="2487147"/>
            <a:ext cx="8789003" cy="1445623"/>
          </a:xfrm>
        </p:spPr>
        <p:txBody>
          <a:bodyPr>
            <a:normAutofit/>
          </a:bodyPr>
          <a:lstStyle/>
          <a:p>
            <a:r>
              <a:rPr lang="en-US" sz="4800" dirty="0" err="1">
                <a:solidFill>
                  <a:srgbClr val="0070C0"/>
                </a:solidFill>
                <a:latin typeface="Arial-Rounded" panose="020B0500000000000000" charset="0"/>
                <a:cs typeface="Arial-Rounded" panose="020B0500000000000000" charset="0"/>
                <a:sym typeface="+mn-ea"/>
              </a:rPr>
              <a:t>Chào</a:t>
            </a:r>
            <a:r>
              <a:rPr lang="en-US" sz="4800" dirty="0">
                <a:solidFill>
                  <a:srgbClr val="0070C0"/>
                </a:solidFill>
                <a:latin typeface="Arial-Rounded" panose="020B0500000000000000" charset="0"/>
                <a:cs typeface="Arial-Rounded" panose="020B0500000000000000" charset="0"/>
                <a:sym typeface="+mn-ea"/>
              </a:rPr>
              <a:t> </a:t>
            </a:r>
            <a:r>
              <a:rPr lang="en-US" sz="4800" dirty="0" err="1">
                <a:solidFill>
                  <a:srgbClr val="0070C0"/>
                </a:solidFill>
                <a:latin typeface="Arial-Rounded" panose="020B0500000000000000" charset="0"/>
                <a:cs typeface="Arial-Rounded" panose="020B0500000000000000" charset="0"/>
                <a:sym typeface="+mn-ea"/>
              </a:rPr>
              <a:t>mừng</a:t>
            </a:r>
            <a:r>
              <a:rPr lang="en-US" sz="4800" dirty="0">
                <a:solidFill>
                  <a:srgbClr val="0070C0"/>
                </a:solidFill>
                <a:latin typeface="Arial-Rounded" panose="020B0500000000000000" charset="0"/>
                <a:cs typeface="Arial-Rounded" panose="020B0500000000000000" charset="0"/>
                <a:sym typeface="+mn-ea"/>
              </a:rPr>
              <a:t> </a:t>
            </a:r>
            <a:r>
              <a:rPr lang="en-US" sz="4800" dirty="0" err="1">
                <a:solidFill>
                  <a:srgbClr val="0070C0"/>
                </a:solidFill>
                <a:latin typeface="Arial-Rounded" panose="020B0500000000000000" charset="0"/>
                <a:cs typeface="Arial-Rounded" panose="020B0500000000000000" charset="0"/>
                <a:sym typeface="+mn-ea"/>
              </a:rPr>
              <a:t>các</a:t>
            </a:r>
            <a:r>
              <a:rPr lang="en-US" sz="4800" dirty="0">
                <a:solidFill>
                  <a:srgbClr val="0070C0"/>
                </a:solidFill>
                <a:latin typeface="Arial-Rounded" panose="020B0500000000000000" charset="0"/>
                <a:cs typeface="Arial-Rounded" panose="020B0500000000000000" charset="0"/>
                <a:sym typeface="+mn-ea"/>
              </a:rPr>
              <a:t> em </a:t>
            </a:r>
            <a:r>
              <a:rPr lang="en-US" sz="4800" dirty="0" err="1">
                <a:solidFill>
                  <a:srgbClr val="0070C0"/>
                </a:solidFill>
                <a:latin typeface="Arial-Rounded" panose="020B0500000000000000" charset="0"/>
                <a:cs typeface="Arial-Rounded" panose="020B0500000000000000" charset="0"/>
                <a:sym typeface="+mn-ea"/>
              </a:rPr>
              <a:t>đến</a:t>
            </a:r>
            <a:r>
              <a:rPr lang="en-US" sz="4800" dirty="0">
                <a:solidFill>
                  <a:srgbClr val="0070C0"/>
                </a:solidFill>
                <a:latin typeface="Arial-Rounded" panose="020B0500000000000000" charset="0"/>
                <a:cs typeface="Arial-Rounded" panose="020B0500000000000000" charset="0"/>
                <a:sym typeface="+mn-ea"/>
              </a:rPr>
              <a:t> </a:t>
            </a:r>
            <a:r>
              <a:rPr lang="en-US" sz="4800" dirty="0" err="1">
                <a:solidFill>
                  <a:srgbClr val="0070C0"/>
                </a:solidFill>
                <a:latin typeface="Arial-Rounded" panose="020B0500000000000000" charset="0"/>
                <a:cs typeface="Arial-Rounded" panose="020B0500000000000000" charset="0"/>
                <a:sym typeface="+mn-ea"/>
              </a:rPr>
              <a:t>với</a:t>
            </a:r>
            <a:r>
              <a:rPr lang="en-US" sz="4800" dirty="0">
                <a:solidFill>
                  <a:srgbClr val="0070C0"/>
                </a:solidFill>
                <a:latin typeface="Arial-Rounded" panose="020B0500000000000000" charset="0"/>
                <a:cs typeface="Arial-Rounded" panose="020B0500000000000000" charset="0"/>
                <a:sym typeface="+mn-ea"/>
              </a:rPr>
              <a:t> </a:t>
            </a:r>
            <a:r>
              <a:rPr lang="vi-VN" sz="4800" dirty="0">
                <a:solidFill>
                  <a:srgbClr val="0070C0"/>
                </a:solidFill>
                <a:latin typeface="Arial-Rounded" panose="020B0500000000000000" charset="0"/>
                <a:cs typeface="Arial-Rounded" panose="020B0500000000000000" charset="0"/>
                <a:sym typeface="+mn-ea"/>
              </a:rPr>
              <a:t>tiết</a:t>
            </a:r>
            <a:r>
              <a:rPr lang="en-US" altLang="vi-VN" sz="4800" dirty="0">
                <a:solidFill>
                  <a:srgbClr val="0070C0"/>
                </a:solidFill>
                <a:latin typeface="Arial-Rounded" panose="020B0500000000000000" charset="0"/>
                <a:cs typeface="Arial-Rounded" panose="020B0500000000000000" charset="0"/>
                <a:sym typeface="+mn-ea"/>
              </a:rPr>
              <a:t> Tiếng Việt - Lớp 2</a:t>
            </a:r>
          </a:p>
        </p:txBody>
      </p:sp>
    </p:spTree>
    <p:extLst>
      <p:ext uri="{BB962C8B-B14F-4D97-AF65-F5344CB8AC3E}">
        <p14:creationId xmlns:p14="http://schemas.microsoft.com/office/powerpoint/2010/main" val="4289507183"/>
      </p:ext>
    </p:extLst>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6">
            <a:extLst>
              <a:ext uri="{FF2B5EF4-FFF2-40B4-BE49-F238E27FC236}">
                <a16:creationId xmlns="" xmlns:a16="http://schemas.microsoft.com/office/drawing/2014/main" id="{F239F57B-F203-4AE3-AB1C-0AC06A6CC6BC}"/>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6108700"/>
            <a:ext cx="12192000" cy="744715"/>
          </a:xfrm>
          <a:prstGeom prst="rect">
            <a:avLst/>
          </a:prstGeom>
        </p:spPr>
      </p:pic>
      <p:grpSp>
        <p:nvGrpSpPr>
          <p:cNvPr id="4" name="Group 3">
            <a:extLst>
              <a:ext uri="{FF2B5EF4-FFF2-40B4-BE49-F238E27FC236}">
                <a16:creationId xmlns="" xmlns:a16="http://schemas.microsoft.com/office/drawing/2014/main" id="{7A807A5E-B68A-410C-AB0D-1D86BD6E42C7}"/>
              </a:ext>
            </a:extLst>
          </p:cNvPr>
          <p:cNvGrpSpPr/>
          <p:nvPr/>
        </p:nvGrpSpPr>
        <p:grpSpPr>
          <a:xfrm>
            <a:off x="0" y="0"/>
            <a:ext cx="12192000" cy="368301"/>
            <a:chOff x="0" y="-127508"/>
            <a:chExt cx="12192000" cy="1361811"/>
          </a:xfrm>
        </p:grpSpPr>
        <p:sp>
          <p:nvSpPr>
            <p:cNvPr id="5" name="Rectangle: Top Corners Rounded 17">
              <a:extLst>
                <a:ext uri="{FF2B5EF4-FFF2-40B4-BE49-F238E27FC236}">
                  <a16:creationId xmlns=""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Top Corners Rounded 18">
              <a:extLst>
                <a:ext uri="{FF2B5EF4-FFF2-40B4-BE49-F238E27FC236}">
                  <a16:creationId xmlns=""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849932"/>
            <a:ext cx="2331214" cy="2331214"/>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68000" y="61730"/>
            <a:ext cx="1524000" cy="1644399"/>
          </a:xfrm>
          <a:prstGeom prst="rect">
            <a:avLst/>
          </a:prstGeom>
        </p:spPr>
      </p:pic>
      <p:grpSp>
        <p:nvGrpSpPr>
          <p:cNvPr id="17" name="Group 16"/>
          <p:cNvGrpSpPr/>
          <p:nvPr/>
        </p:nvGrpSpPr>
        <p:grpSpPr>
          <a:xfrm>
            <a:off x="417688" y="570278"/>
            <a:ext cx="3704147" cy="2299447"/>
            <a:chOff x="5990828" y="851481"/>
            <a:chExt cx="3704147" cy="2299447"/>
          </a:xfrm>
        </p:grpSpPr>
        <p:sp>
          <p:nvSpPr>
            <p:cNvPr id="18" name="Cloud Callout 51">
              <a:extLst>
                <a:ext uri="{FF2B5EF4-FFF2-40B4-BE49-F238E27FC236}">
                  <a16:creationId xmlns="" xmlns:a16="http://schemas.microsoft.com/office/drawing/2014/main" id="{C5271F82-8A3C-4998-B4CC-8A81F2BA9CD7}"/>
                </a:ext>
              </a:extLst>
            </p:cNvPr>
            <p:cNvSpPr/>
            <p:nvPr/>
          </p:nvSpPr>
          <p:spPr>
            <a:xfrm>
              <a:off x="6010481" y="851481"/>
              <a:ext cx="3684494" cy="2299447"/>
            </a:xfrm>
            <a:prstGeom prst="cloudCallout">
              <a:avLst>
                <a:gd name="adj1" fmla="val 85953"/>
                <a:gd name="adj2" fmla="val 56102"/>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19" name="TextBox 18">
              <a:extLst>
                <a:ext uri="{FF2B5EF4-FFF2-40B4-BE49-F238E27FC236}">
                  <a16:creationId xmlns="" xmlns:a16="http://schemas.microsoft.com/office/drawing/2014/main" id="{1AFDEF80-9E56-4571-BA2D-400CF94D8EBC}"/>
                </a:ext>
              </a:extLst>
            </p:cNvPr>
            <p:cNvSpPr txBox="1"/>
            <p:nvPr/>
          </p:nvSpPr>
          <p:spPr>
            <a:xfrm>
              <a:off x="5990828" y="1420412"/>
              <a:ext cx="3550023" cy="1200329"/>
            </a:xfrm>
            <a:prstGeom prst="rect">
              <a:avLst/>
            </a:prstGeom>
            <a:noFill/>
          </p:spPr>
          <p:txBody>
            <a:bodyPr wrap="square" rtlCol="0">
              <a:spAutoFit/>
            </a:bodyPr>
            <a:lstStyle/>
            <a:p>
              <a:pPr algn="ctr"/>
              <a:r>
                <a:rPr lang="en-US" sz="3600" dirty="0" smtClean="0">
                  <a:latin typeface="Times New Roman" pitchFamily="18" charset="0"/>
                  <a:cs typeface="Times New Roman" pitchFamily="18" charset="0"/>
                </a:rPr>
                <a:t>LUYỆN ĐỌC NHÓM </a:t>
              </a:r>
              <a:endParaRPr lang="en-US" sz="3600" dirty="0">
                <a:latin typeface="Times New Roman" pitchFamily="18" charset="0"/>
                <a:cs typeface="Times New Roman" pitchFamily="18" charset="0"/>
              </a:endParaRPr>
            </a:p>
          </p:txBody>
        </p:sp>
      </p:grpSp>
      <p:pic>
        <p:nvPicPr>
          <p:cNvPr id="1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68128" y="2937404"/>
            <a:ext cx="5274987" cy="304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Oval Callout 19"/>
          <p:cNvSpPr/>
          <p:nvPr/>
        </p:nvSpPr>
        <p:spPr>
          <a:xfrm>
            <a:off x="3093963" y="4599062"/>
            <a:ext cx="2055743" cy="887337"/>
          </a:xfrm>
          <a:prstGeom prst="wedgeEllipseCallout">
            <a:avLst>
              <a:gd name="adj1" fmla="val 62593"/>
              <a:gd name="adj2" fmla="val 25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dirty="0" err="1" smtClean="0">
                <a:solidFill>
                  <a:schemeClr val="tx1"/>
                </a:solidFill>
              </a:rPr>
              <a:t>Tớ</a:t>
            </a:r>
            <a:r>
              <a:rPr lang="en-US" sz="2800" dirty="0" smtClean="0">
                <a:solidFill>
                  <a:schemeClr val="tx1"/>
                </a:solidFill>
              </a:rPr>
              <a:t> </a:t>
            </a:r>
            <a:r>
              <a:rPr lang="en-US" sz="2800" dirty="0" err="1" smtClean="0">
                <a:solidFill>
                  <a:schemeClr val="tx1"/>
                </a:solidFill>
              </a:rPr>
              <a:t>đọc</a:t>
            </a:r>
            <a:r>
              <a:rPr lang="en-US" sz="2800" dirty="0" smtClean="0">
                <a:solidFill>
                  <a:schemeClr val="tx1"/>
                </a:solidFill>
              </a:rPr>
              <a:t> </a:t>
            </a:r>
            <a:r>
              <a:rPr lang="en-US" sz="2800" dirty="0" err="1" smtClean="0">
                <a:solidFill>
                  <a:srgbClr val="FF0000"/>
                </a:solidFill>
              </a:rPr>
              <a:t>đoạn</a:t>
            </a:r>
            <a:r>
              <a:rPr lang="en-US" sz="2800" dirty="0" smtClean="0">
                <a:solidFill>
                  <a:srgbClr val="FF0000"/>
                </a:solidFill>
              </a:rPr>
              <a:t> 1</a:t>
            </a:r>
            <a:endParaRPr lang="en-US" sz="2800" dirty="0">
              <a:solidFill>
                <a:srgbClr val="FF0000"/>
              </a:solidFill>
            </a:endParaRPr>
          </a:p>
        </p:txBody>
      </p:sp>
      <p:sp>
        <p:nvSpPr>
          <p:cNvPr id="24" name="Oval Callout 23"/>
          <p:cNvSpPr/>
          <p:nvPr/>
        </p:nvSpPr>
        <p:spPr>
          <a:xfrm>
            <a:off x="5649878" y="2199657"/>
            <a:ext cx="2055743" cy="887337"/>
          </a:xfrm>
          <a:prstGeom prst="wedgeEllipseCallout">
            <a:avLst>
              <a:gd name="adj1" fmla="val 19481"/>
              <a:gd name="adj2" fmla="val 93172"/>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dirty="0" err="1" smtClean="0">
                <a:solidFill>
                  <a:schemeClr val="tx1"/>
                </a:solidFill>
              </a:rPr>
              <a:t>Tớ</a:t>
            </a:r>
            <a:r>
              <a:rPr lang="en-US" sz="2800" dirty="0" smtClean="0">
                <a:solidFill>
                  <a:schemeClr val="tx1"/>
                </a:solidFill>
              </a:rPr>
              <a:t> </a:t>
            </a:r>
            <a:r>
              <a:rPr lang="en-US" sz="2800" dirty="0" err="1" smtClean="0">
                <a:solidFill>
                  <a:schemeClr val="tx1"/>
                </a:solidFill>
              </a:rPr>
              <a:t>đọc</a:t>
            </a:r>
            <a:r>
              <a:rPr lang="en-US" sz="2800" dirty="0" smtClean="0">
                <a:solidFill>
                  <a:schemeClr val="tx1"/>
                </a:solidFill>
              </a:rPr>
              <a:t> </a:t>
            </a:r>
            <a:r>
              <a:rPr lang="en-US" sz="2800" dirty="0" err="1" smtClean="0">
                <a:solidFill>
                  <a:srgbClr val="FF0000"/>
                </a:solidFill>
              </a:rPr>
              <a:t>đoạn</a:t>
            </a:r>
            <a:r>
              <a:rPr lang="en-US" sz="2800" dirty="0" smtClean="0">
                <a:solidFill>
                  <a:srgbClr val="FF0000"/>
                </a:solidFill>
              </a:rPr>
              <a:t> 2</a:t>
            </a:r>
            <a:endParaRPr lang="en-US" sz="2800" dirty="0">
              <a:solidFill>
                <a:srgbClr val="FF0000"/>
              </a:solidFill>
            </a:endParaRPr>
          </a:p>
        </p:txBody>
      </p:sp>
      <p:sp>
        <p:nvSpPr>
          <p:cNvPr id="25" name="Oval Callout 24"/>
          <p:cNvSpPr/>
          <p:nvPr/>
        </p:nvSpPr>
        <p:spPr>
          <a:xfrm>
            <a:off x="9640128" y="2869725"/>
            <a:ext cx="2055743" cy="887337"/>
          </a:xfrm>
          <a:prstGeom prst="wedgeEllipseCallout">
            <a:avLst>
              <a:gd name="adj1" fmla="val -22947"/>
              <a:gd name="adj2" fmla="val 121709"/>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dirty="0" err="1" smtClean="0">
                <a:solidFill>
                  <a:schemeClr val="tx1"/>
                </a:solidFill>
              </a:rPr>
              <a:t>Tớ</a:t>
            </a:r>
            <a:r>
              <a:rPr lang="en-US" sz="2800" dirty="0" smtClean="0">
                <a:solidFill>
                  <a:schemeClr val="tx1"/>
                </a:solidFill>
              </a:rPr>
              <a:t> </a:t>
            </a:r>
            <a:r>
              <a:rPr lang="en-US" sz="2800" dirty="0" err="1" smtClean="0">
                <a:solidFill>
                  <a:schemeClr val="tx1"/>
                </a:solidFill>
              </a:rPr>
              <a:t>đọc</a:t>
            </a:r>
            <a:r>
              <a:rPr lang="en-US" sz="2800" dirty="0" smtClean="0">
                <a:solidFill>
                  <a:schemeClr val="tx1"/>
                </a:solidFill>
              </a:rPr>
              <a:t> </a:t>
            </a:r>
            <a:r>
              <a:rPr lang="en-US" sz="2800" dirty="0" err="1" smtClean="0">
                <a:solidFill>
                  <a:srgbClr val="FF0000"/>
                </a:solidFill>
              </a:rPr>
              <a:t>đoạn</a:t>
            </a:r>
            <a:r>
              <a:rPr lang="en-US" sz="2800" dirty="0" smtClean="0">
                <a:solidFill>
                  <a:srgbClr val="FF0000"/>
                </a:solidFill>
              </a:rPr>
              <a:t> 3</a:t>
            </a:r>
            <a:endParaRPr lang="en-US" sz="2800" dirty="0">
              <a:solidFill>
                <a:srgbClr val="FF0000"/>
              </a:solidFill>
            </a:endParaRPr>
          </a:p>
        </p:txBody>
      </p:sp>
    </p:spTree>
    <p:extLst>
      <p:ext uri="{BB962C8B-B14F-4D97-AF65-F5344CB8AC3E}">
        <p14:creationId xmlns:p14="http://schemas.microsoft.com/office/powerpoint/2010/main" val="2317107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p:cTn id="14" dur="500" fill="hold"/>
                                        <p:tgtEl>
                                          <p:spTgt spid="24"/>
                                        </p:tgtEl>
                                        <p:attrNameLst>
                                          <p:attrName>ppt_w</p:attrName>
                                        </p:attrNameLst>
                                      </p:cBhvr>
                                      <p:tavLst>
                                        <p:tav tm="0">
                                          <p:val>
                                            <p:fltVal val="0"/>
                                          </p:val>
                                        </p:tav>
                                        <p:tav tm="100000">
                                          <p:val>
                                            <p:strVal val="#ppt_w"/>
                                          </p:val>
                                        </p:tav>
                                      </p:tavLst>
                                    </p:anim>
                                    <p:anim calcmode="lin" valueType="num">
                                      <p:cBhvr>
                                        <p:cTn id="15" dur="500" fill="hold"/>
                                        <p:tgtEl>
                                          <p:spTgt spid="24"/>
                                        </p:tgtEl>
                                        <p:attrNameLst>
                                          <p:attrName>ppt_h</p:attrName>
                                        </p:attrNameLst>
                                      </p:cBhvr>
                                      <p:tavLst>
                                        <p:tav tm="0">
                                          <p:val>
                                            <p:fltVal val="0"/>
                                          </p:val>
                                        </p:tav>
                                        <p:tav tm="100000">
                                          <p:val>
                                            <p:strVal val="#ppt_h"/>
                                          </p:val>
                                        </p:tav>
                                      </p:tavLst>
                                    </p:anim>
                                    <p:animEffect transition="in" filter="fade">
                                      <p:cBhvr>
                                        <p:cTn id="16" dur="5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p:cTn id="21" dur="500" fill="hold"/>
                                        <p:tgtEl>
                                          <p:spTgt spid="25"/>
                                        </p:tgtEl>
                                        <p:attrNameLst>
                                          <p:attrName>ppt_w</p:attrName>
                                        </p:attrNameLst>
                                      </p:cBhvr>
                                      <p:tavLst>
                                        <p:tav tm="0">
                                          <p:val>
                                            <p:fltVal val="0"/>
                                          </p:val>
                                        </p:tav>
                                        <p:tav tm="100000">
                                          <p:val>
                                            <p:strVal val="#ppt_w"/>
                                          </p:val>
                                        </p:tav>
                                      </p:tavLst>
                                    </p:anim>
                                    <p:anim calcmode="lin" valueType="num">
                                      <p:cBhvr>
                                        <p:cTn id="22" dur="500" fill="hold"/>
                                        <p:tgtEl>
                                          <p:spTgt spid="25"/>
                                        </p:tgtEl>
                                        <p:attrNameLst>
                                          <p:attrName>ppt_h</p:attrName>
                                        </p:attrNameLst>
                                      </p:cBhvr>
                                      <p:tavLst>
                                        <p:tav tm="0">
                                          <p:val>
                                            <p:fltVal val="0"/>
                                          </p:val>
                                        </p:tav>
                                        <p:tav tm="100000">
                                          <p:val>
                                            <p:strVal val="#ppt_h"/>
                                          </p:val>
                                        </p:tav>
                                      </p:tavLst>
                                    </p:anim>
                                    <p:animEffect transition="in" filter="fade">
                                      <p:cBhvr>
                                        <p:cTn id="2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4" grpId="0" animBg="1"/>
      <p:bldP spid="2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xmlns="" id="{1C2B47B3-8119-46C8-BA79-C4B1526EC33B}"/>
              </a:ext>
            </a:extLst>
          </p:cNvPr>
          <p:cNvGrpSpPr/>
          <p:nvPr/>
        </p:nvGrpSpPr>
        <p:grpSpPr>
          <a:xfrm>
            <a:off x="218365" y="464032"/>
            <a:ext cx="11889383" cy="6436426"/>
            <a:chOff x="167696" y="273246"/>
            <a:chExt cx="6687778" cy="4827320"/>
          </a:xfrm>
        </p:grpSpPr>
        <p:sp>
          <p:nvSpPr>
            <p:cNvPr id="2" name="TextBox 1">
              <a:extLst>
                <a:ext uri="{FF2B5EF4-FFF2-40B4-BE49-F238E27FC236}">
                  <a16:creationId xmlns:a16="http://schemas.microsoft.com/office/drawing/2014/main" xmlns="" id="{43DB0D57-E4C1-4E80-8664-1A0205E2CF88}"/>
                </a:ext>
              </a:extLst>
            </p:cNvPr>
            <p:cNvSpPr txBox="1"/>
            <p:nvPr/>
          </p:nvSpPr>
          <p:spPr>
            <a:xfrm>
              <a:off x="176600" y="273246"/>
              <a:ext cx="6625135" cy="2654573"/>
            </a:xfrm>
            <a:prstGeom prst="rect">
              <a:avLst/>
            </a:prstGeom>
            <a:noFill/>
          </p:spPr>
          <p:txBody>
            <a:bodyPr wrap="square" rtlCol="0">
              <a:spAutoFit/>
            </a:bodyPr>
            <a:lstStyle/>
            <a:p>
              <a:pPr indent="272143" algn="just"/>
              <a:r>
                <a:rPr lang="en-US" sz="1900" dirty="0" smtClean="0">
                  <a:latin typeface="UTM Avo" panose="02040603050506020204" pitchFamily="18" charset="0"/>
                </a:rPr>
                <a:t>     </a:t>
              </a:r>
              <a:r>
                <a:rPr lang="vi-VN" sz="2200" dirty="0" smtClean="0">
                  <a:latin typeface="UTM Avo" panose="02040603050506020204" pitchFamily="18" charset="0"/>
                </a:rPr>
                <a:t>Ngày </a:t>
              </a:r>
              <a:r>
                <a:rPr lang="vi-VN" sz="2200" dirty="0">
                  <a:latin typeface="UTM Avo" panose="02040603050506020204" pitchFamily="18" charset="0"/>
                </a:rPr>
                <a:t>xưa có vợ chồng nọ đi rừng, bắt được </a:t>
              </a:r>
              <a:r>
                <a:rPr lang="vi-VN" sz="2200" dirty="0" smtClean="0">
                  <a:latin typeface="UTM Avo" panose="02040603050506020204" pitchFamily="18" charset="0"/>
                </a:rPr>
                <a:t>mộ</a:t>
              </a:r>
              <a:r>
                <a:rPr lang="en-US" sz="2200" dirty="0" smtClean="0">
                  <a:latin typeface="UTM Avo" panose="02040603050506020204" pitchFamily="18" charset="0"/>
                </a:rPr>
                <a:t>t </a:t>
              </a:r>
              <a:r>
                <a:rPr lang="vi-VN" sz="2200" dirty="0" smtClean="0">
                  <a:latin typeface="UTM Avo" panose="02040603050506020204" pitchFamily="18" charset="0"/>
                </a:rPr>
                <a:t>con </a:t>
              </a:r>
              <a:r>
                <a:rPr lang="vi-VN" sz="2200" dirty="0">
                  <a:latin typeface="UTM Avo" panose="02040603050506020204" pitchFamily="18" charset="0"/>
                </a:rPr>
                <a:t>dúi. Dúi xin tha, họ thương tình tha cho nó.</a:t>
              </a:r>
            </a:p>
            <a:p>
              <a:pPr indent="272143"/>
              <a:r>
                <a:rPr lang="en-US" sz="2200" dirty="0" smtClean="0">
                  <a:latin typeface="UTM Avo" panose="02040603050506020204" pitchFamily="18" charset="0"/>
                </a:rPr>
                <a:t>     </a:t>
              </a:r>
              <a:r>
                <a:rPr lang="vi-VN" sz="2200" dirty="0" smtClean="0">
                  <a:latin typeface="UTM Avo" panose="02040603050506020204" pitchFamily="18" charset="0"/>
                </a:rPr>
                <a:t>Để </a:t>
              </a:r>
              <a:r>
                <a:rPr lang="vi-VN" sz="2200" dirty="0">
                  <a:latin typeface="UTM Avo" panose="02040603050506020204" pitchFamily="18" charset="0"/>
                </a:rPr>
                <a:t>trả ơn, dúi báo sắp có lũ lụt rất </a:t>
              </a:r>
              <a:r>
                <a:rPr lang="vi-VN" sz="2200" dirty="0" smtClean="0">
                  <a:latin typeface="UTM Avo" panose="02040603050506020204" pitchFamily="18" charset="0"/>
                </a:rPr>
                <a:t>lớn</a:t>
              </a:r>
              <a:r>
                <a:rPr lang="en-US" sz="2200" dirty="0" smtClean="0">
                  <a:latin typeface="UTM Avo" panose="02040603050506020204" pitchFamily="18" charset="0"/>
                </a:rPr>
                <a:t> </a:t>
              </a:r>
              <a:r>
                <a:rPr lang="vi-VN" sz="2200" dirty="0" smtClean="0">
                  <a:latin typeface="UTM Avo" panose="02040603050506020204" pitchFamily="18" charset="0"/>
                </a:rPr>
                <a:t>và </a:t>
              </a:r>
              <a:r>
                <a:rPr lang="vi-VN" sz="2200" dirty="0">
                  <a:latin typeface="UTM Avo" panose="02040603050506020204" pitchFamily="18" charset="0"/>
                </a:rPr>
                <a:t>chỉ </a:t>
              </a:r>
              <a:r>
                <a:rPr lang="en-US" sz="2200" dirty="0" smtClean="0">
                  <a:latin typeface="UTM Avo" panose="02040603050506020204" pitchFamily="18" charset="0"/>
                </a:rPr>
                <a:t>                                                               </a:t>
              </a:r>
              <a:r>
                <a:rPr lang="vi-VN" sz="2200" dirty="0" smtClean="0">
                  <a:latin typeface="UTM Avo" panose="02040603050506020204" pitchFamily="18" charset="0"/>
                </a:rPr>
                <a:t>cho </a:t>
              </a:r>
              <a:r>
                <a:rPr lang="vi-VN" sz="2200" dirty="0">
                  <a:latin typeface="UTM Avo" panose="02040603050506020204" pitchFamily="18" charset="0"/>
                </a:rPr>
                <a:t>họ cách tránh. Họ nói với </a:t>
              </a:r>
              <a:r>
                <a:rPr lang="vi-VN" sz="2200" dirty="0" smtClean="0">
                  <a:latin typeface="UTM Avo" panose="02040603050506020204" pitchFamily="18" charset="0"/>
                </a:rPr>
                <a:t>bà</a:t>
              </a:r>
              <a:r>
                <a:rPr lang="en-US" sz="2200" dirty="0" smtClean="0">
                  <a:latin typeface="UTM Avo" panose="02040603050506020204" pitchFamily="18" charset="0"/>
                </a:rPr>
                <a:t> </a:t>
              </a:r>
              <a:r>
                <a:rPr lang="vi-VN" sz="2200" dirty="0" smtClean="0">
                  <a:latin typeface="UTM Avo" panose="02040603050506020204" pitchFamily="18" charset="0"/>
                </a:rPr>
                <a:t>con </a:t>
              </a:r>
              <a:r>
                <a:rPr lang="vi-VN" sz="2200" dirty="0">
                  <a:latin typeface="UTM Avo" panose="02040603050506020204" pitchFamily="18" charset="0"/>
                </a:rPr>
                <a:t>nhưng </a:t>
              </a:r>
              <a:r>
                <a:rPr lang="en-US" sz="2200" dirty="0" smtClean="0">
                  <a:latin typeface="UTM Avo" panose="02040603050506020204" pitchFamily="18" charset="0"/>
                </a:rPr>
                <a:t>                                                            </a:t>
              </a:r>
              <a:r>
                <a:rPr lang="vi-VN" sz="2200" dirty="0" smtClean="0">
                  <a:latin typeface="UTM Avo" panose="02040603050506020204" pitchFamily="18" charset="0"/>
                </a:rPr>
                <a:t>chẳng </a:t>
              </a:r>
              <a:r>
                <a:rPr lang="vi-VN" sz="2200" dirty="0">
                  <a:latin typeface="UTM Avo" panose="02040603050506020204" pitchFamily="18" charset="0"/>
                </a:rPr>
                <a:t>ai tin. Nghe lời dúi, </a:t>
              </a:r>
              <a:r>
                <a:rPr lang="vi-VN" sz="2200" dirty="0" smtClean="0">
                  <a:latin typeface="UTM Avo" panose="02040603050506020204" pitchFamily="18" charset="0"/>
                </a:rPr>
                <a:t>họ</a:t>
              </a:r>
              <a:r>
                <a:rPr lang="en-US" sz="2200" dirty="0" smtClean="0">
                  <a:latin typeface="UTM Avo" panose="02040603050506020204" pitchFamily="18" charset="0"/>
                </a:rPr>
                <a:t> </a:t>
              </a:r>
              <a:r>
                <a:rPr lang="vi-VN" sz="2200" dirty="0" smtClean="0">
                  <a:latin typeface="UTM Avo" panose="02040603050506020204" pitchFamily="18" charset="0"/>
                </a:rPr>
                <a:t>khoét </a:t>
              </a:r>
              <a:r>
                <a:rPr lang="vi-VN" sz="2200" dirty="0">
                  <a:latin typeface="UTM Avo" panose="02040603050506020204" pitchFamily="18" charset="0"/>
                </a:rPr>
                <a:t>rỗng khúc </a:t>
              </a:r>
              <a:r>
                <a:rPr lang="en-US" sz="2200" dirty="0" smtClean="0">
                  <a:latin typeface="UTM Avo" panose="02040603050506020204" pitchFamily="18" charset="0"/>
                </a:rPr>
                <a:t>                                                                  </a:t>
              </a:r>
              <a:r>
                <a:rPr lang="vi-VN" sz="2200" dirty="0" smtClean="0">
                  <a:latin typeface="UTM Avo" panose="02040603050506020204" pitchFamily="18" charset="0"/>
                </a:rPr>
                <a:t>gỗ </a:t>
              </a:r>
              <a:r>
                <a:rPr lang="vi-VN" sz="2200" dirty="0">
                  <a:latin typeface="UTM Avo" panose="02040603050506020204" pitchFamily="18" charset="0"/>
                </a:rPr>
                <a:t>to, chuẩn bị thức </a:t>
              </a:r>
              <a:r>
                <a:rPr lang="vi-VN" sz="2200" dirty="0" smtClean="0">
                  <a:latin typeface="UTM Avo" panose="02040603050506020204" pitchFamily="18" charset="0"/>
                </a:rPr>
                <a:t>ăn</a:t>
              </a:r>
              <a:r>
                <a:rPr lang="en-US" sz="2200" dirty="0" smtClean="0">
                  <a:latin typeface="UTM Avo" panose="02040603050506020204" pitchFamily="18" charset="0"/>
                </a:rPr>
                <a:t> </a:t>
              </a:r>
              <a:r>
                <a:rPr lang="vi-VN" sz="2200" dirty="0" smtClean="0">
                  <a:latin typeface="UTM Avo" panose="02040603050506020204" pitchFamily="18" charset="0"/>
                </a:rPr>
                <a:t>bỏ </a:t>
              </a:r>
              <a:r>
                <a:rPr lang="vi-VN" sz="2200" dirty="0">
                  <a:latin typeface="UTM Avo" panose="02040603050506020204" pitchFamily="18" charset="0"/>
                </a:rPr>
                <a:t>vào đó. Vừa </a:t>
              </a:r>
              <a:r>
                <a:rPr lang="vi-VN" sz="2200" dirty="0" smtClean="0">
                  <a:latin typeface="UTM Avo" panose="02040603050506020204" pitchFamily="18" charset="0"/>
                </a:rPr>
                <a:t>chuẩn</a:t>
              </a:r>
              <a:r>
                <a:rPr lang="en-US" sz="2200" dirty="0" smtClean="0">
                  <a:latin typeface="UTM Avo" panose="02040603050506020204" pitchFamily="18" charset="0"/>
                </a:rPr>
                <a:t>                                                                </a:t>
              </a:r>
              <a:r>
                <a:rPr lang="vi-VN" sz="2200" dirty="0" smtClean="0">
                  <a:latin typeface="UTM Avo" panose="02040603050506020204" pitchFamily="18" charset="0"/>
                </a:rPr>
                <a:t> </a:t>
              </a:r>
              <a:r>
                <a:rPr lang="vi-VN" sz="2200" dirty="0">
                  <a:latin typeface="UTM Avo" panose="02040603050506020204" pitchFamily="18" charset="0"/>
                </a:rPr>
                <a:t>bị xong mọi thứ thì mưa to, gió lớn, nước </a:t>
              </a:r>
              <a:r>
                <a:rPr lang="vi-VN" sz="2200" dirty="0" smtClean="0">
                  <a:latin typeface="UTM Avo" panose="02040603050506020204" pitchFamily="18" charset="0"/>
                </a:rPr>
                <a:t>ngập</a:t>
              </a:r>
              <a:r>
                <a:rPr lang="en-US" sz="2200" dirty="0" smtClean="0">
                  <a:latin typeface="UTM Avo" panose="02040603050506020204" pitchFamily="18" charset="0"/>
                </a:rPr>
                <a:t>                                                             </a:t>
              </a:r>
              <a:r>
                <a:rPr lang="vi-VN" sz="2200" dirty="0" smtClean="0">
                  <a:latin typeface="UTM Avo" panose="02040603050506020204" pitchFamily="18" charset="0"/>
                </a:rPr>
                <a:t> </a:t>
              </a:r>
              <a:r>
                <a:rPr lang="vi-VN" sz="2200" dirty="0">
                  <a:latin typeface="UTM Avo" panose="02040603050506020204" pitchFamily="18" charset="0"/>
                </a:rPr>
                <a:t>mênh mông. </a:t>
              </a:r>
              <a:r>
                <a:rPr lang="vi-VN" sz="2200" dirty="0" smtClean="0">
                  <a:latin typeface="UTM Avo" panose="02040603050506020204" pitchFamily="18" charset="0"/>
                </a:rPr>
                <a:t>Muôn </a:t>
              </a:r>
              <a:r>
                <a:rPr lang="vi-VN" sz="2200" dirty="0">
                  <a:latin typeface="UTM Avo" panose="02040603050506020204" pitchFamily="18" charset="0"/>
                </a:rPr>
                <a:t>loài chim trong biển nước. </a:t>
              </a:r>
              <a:r>
                <a:rPr lang="en-US" sz="2200" dirty="0" smtClean="0">
                  <a:latin typeface="UTM Avo" panose="02040603050506020204" pitchFamily="18" charset="0"/>
                </a:rPr>
                <a:t>                                                                </a:t>
              </a:r>
              <a:r>
                <a:rPr lang="vi-VN" sz="2200" dirty="0" smtClean="0">
                  <a:latin typeface="UTM Avo" panose="02040603050506020204" pitchFamily="18" charset="0"/>
                </a:rPr>
                <a:t>Nhờ sống</a:t>
              </a:r>
              <a:r>
                <a:rPr lang="vi-VN" sz="2400" dirty="0">
                  <a:latin typeface="UTM Avo" panose="02040603050506020204" pitchFamily="18" charset="0"/>
                </a:rPr>
                <a:t> trong khúc gỗ nổi, vợ chồng </a:t>
              </a:r>
              <a:r>
                <a:rPr lang="vi-VN" sz="2400" dirty="0" smtClean="0">
                  <a:latin typeface="UTM Avo" panose="02040603050506020204" pitchFamily="18" charset="0"/>
                </a:rPr>
                <a:t>nhà</a:t>
              </a:r>
              <a:r>
                <a:rPr lang="en-US" sz="2400" dirty="0" smtClean="0">
                  <a:latin typeface="UTM Avo" panose="02040603050506020204" pitchFamily="18" charset="0"/>
                </a:rPr>
                <a:t>          </a:t>
              </a:r>
              <a:r>
                <a:rPr lang="vi-VN" sz="2400" dirty="0" smtClean="0">
                  <a:latin typeface="UTM Avo" panose="02040603050506020204" pitchFamily="18" charset="0"/>
                </a:rPr>
                <a:t> </a:t>
              </a:r>
              <a:r>
                <a:rPr lang="en-US" sz="2400" dirty="0" smtClean="0">
                  <a:latin typeface="UTM Avo" panose="02040603050506020204" pitchFamily="18" charset="0"/>
                </a:rPr>
                <a:t>                                                  </a:t>
              </a:r>
              <a:r>
                <a:rPr lang="vi-VN" sz="2400" dirty="0" smtClean="0">
                  <a:latin typeface="UTM Avo" panose="02040603050506020204" pitchFamily="18" charset="0"/>
                </a:rPr>
                <a:t>nọ </a:t>
              </a:r>
              <a:r>
                <a:rPr lang="vi-VN" sz="2400" dirty="0">
                  <a:latin typeface="UTM Avo" panose="02040603050506020204" pitchFamily="18" charset="0"/>
                </a:rPr>
                <a:t>thoát </a:t>
              </a:r>
              <a:r>
                <a:rPr lang="vi-VN" sz="2400" dirty="0" smtClean="0">
                  <a:latin typeface="UTM Avo" panose="02040603050506020204" pitchFamily="18" charset="0"/>
                </a:rPr>
                <a:t>nạn</a:t>
              </a:r>
              <a:r>
                <a:rPr lang="en-US" sz="2400" dirty="0" smtClean="0">
                  <a:latin typeface="UTM Avo" panose="02040603050506020204" pitchFamily="18" charset="0"/>
                </a:rPr>
                <a:t>.</a:t>
              </a:r>
              <a:endParaRPr lang="vi-VN" sz="2200" dirty="0">
                <a:latin typeface="UTM Avo" panose="02040603050506020204" pitchFamily="18" charset="0"/>
              </a:endParaRPr>
            </a:p>
          </p:txBody>
        </p:sp>
        <p:sp>
          <p:nvSpPr>
            <p:cNvPr id="10" name="Rectangle 9">
              <a:extLst>
                <a:ext uri="{FF2B5EF4-FFF2-40B4-BE49-F238E27FC236}">
                  <a16:creationId xmlns:a16="http://schemas.microsoft.com/office/drawing/2014/main" xmlns="" id="{31FD4371-B14F-4954-99AF-C1EEB227D0FB}"/>
                </a:ext>
              </a:extLst>
            </p:cNvPr>
            <p:cNvSpPr/>
            <p:nvPr/>
          </p:nvSpPr>
          <p:spPr>
            <a:xfrm>
              <a:off x="167696" y="2873033"/>
              <a:ext cx="6687778" cy="2227533"/>
            </a:xfrm>
            <a:prstGeom prst="rect">
              <a:avLst/>
            </a:prstGeom>
          </p:spPr>
          <p:txBody>
            <a:bodyPr wrap="square">
              <a:spAutoFit/>
            </a:bodyPr>
            <a:lstStyle/>
            <a:p>
              <a:pPr indent="272143" algn="just"/>
              <a:r>
                <a:rPr lang="en-US" sz="2400" dirty="0" smtClean="0">
                  <a:latin typeface="UTM Avo" panose="02040603050506020204" pitchFamily="18" charset="0"/>
                </a:rPr>
                <a:t>     </a:t>
              </a:r>
              <a:r>
                <a:rPr lang="vi-VN" sz="2400" dirty="0" smtClean="0">
                  <a:latin typeface="UTM Avo" panose="02040603050506020204" pitchFamily="18" charset="0"/>
                </a:rPr>
                <a:t>Ít </a:t>
              </a:r>
              <a:r>
                <a:rPr lang="vi-VN" sz="2400" dirty="0">
                  <a:latin typeface="UTM Avo" panose="02040603050506020204" pitchFamily="18" charset="0"/>
                </a:rPr>
                <a:t>lâu sau, người vợ sinh ra một quả bầu.</a:t>
              </a:r>
            </a:p>
            <a:p>
              <a:pPr indent="272143" algn="just"/>
              <a:r>
                <a:rPr lang="en-US" sz="2400" dirty="0" smtClean="0">
                  <a:latin typeface="UTM Avo" panose="02040603050506020204" pitchFamily="18" charset="0"/>
                </a:rPr>
                <a:t>     </a:t>
              </a:r>
              <a:r>
                <a:rPr lang="vi-VN" sz="2400" dirty="0" smtClean="0">
                  <a:latin typeface="UTM Avo" panose="02040603050506020204" pitchFamily="18" charset="0"/>
                </a:rPr>
                <a:t>Một </a:t>
              </a:r>
              <a:r>
                <a:rPr lang="vi-VN" sz="2400" dirty="0">
                  <a:latin typeface="UTM Avo" panose="02040603050506020204" pitchFamily="18" charset="0"/>
                </a:rPr>
                <a:t>hôm, đi làm nương về, họ nghe tiếng cười đùa từ gác bếp để quả bầu. Thấy lạ, họ lấy quả bầu xuống, áp tai nghe thì có tiếng lao xao. Người vợ bèn lấy que dùi quả bầu. Lạ thay, từ trong quả bầu, những con người bé nhỏ bước ra. Người Khơ Mú ra trước. Tiếp đến, người Thái, người Mường, người Dao, người Mông, người Ê-đê, người Ba-na, người Kinh,... lần lượt ra theo.</a:t>
              </a:r>
            </a:p>
            <a:p>
              <a:pPr indent="272143" algn="just"/>
              <a:r>
                <a:rPr lang="en-US" sz="2400" dirty="0" smtClean="0">
                  <a:latin typeface="UTM Avo" panose="02040603050506020204" pitchFamily="18" charset="0"/>
                </a:rPr>
                <a:t>      </a:t>
              </a:r>
              <a:r>
                <a:rPr lang="vi-VN" sz="2400" dirty="0" smtClean="0">
                  <a:latin typeface="UTM Avo" panose="02040603050506020204" pitchFamily="18" charset="0"/>
                </a:rPr>
                <a:t>Đó </a:t>
              </a:r>
              <a:r>
                <a:rPr lang="vi-VN" sz="2400" dirty="0">
                  <a:latin typeface="UTM Avo" panose="02040603050506020204" pitchFamily="18" charset="0"/>
                </a:rPr>
                <a:t>là tổ tiên của các dân tộc anh em trên đất nước ta ngày </a:t>
              </a:r>
              <a:r>
                <a:rPr lang="vi-VN" sz="2400" dirty="0" smtClean="0">
                  <a:latin typeface="UTM Avo" panose="02040603050506020204" pitchFamily="18" charset="0"/>
                </a:rPr>
                <a:t>nay</a:t>
              </a:r>
              <a:r>
                <a:rPr lang="en-US" sz="2400" dirty="0" smtClean="0">
                  <a:latin typeface="UTM Avo" panose="02040603050506020204" pitchFamily="18" charset="0"/>
                </a:rPr>
                <a:t>.</a:t>
              </a:r>
              <a:endParaRPr lang="en-US" sz="2400" dirty="0">
                <a:latin typeface="UTM Avo" panose="02040603050506020204" pitchFamily="18" charset="0"/>
              </a:endParaRPr>
            </a:p>
            <a:p>
              <a:pPr indent="272143" algn="just"/>
              <a:r>
                <a:rPr lang="en-US" sz="1900" dirty="0" smtClean="0">
                  <a:latin typeface="UTM Avo" panose="02040603050506020204" pitchFamily="18" charset="0"/>
                </a:rPr>
                <a:t>                                                                                                                    </a:t>
              </a:r>
              <a:r>
                <a:rPr lang="vi-VN" sz="1900" dirty="0" smtClean="0">
                  <a:latin typeface="UTM Avo" panose="02040603050506020204" pitchFamily="18" charset="0"/>
                </a:rPr>
                <a:t>(Theo </a:t>
              </a:r>
              <a:r>
                <a:rPr lang="vi-VN" sz="1900" i="1" dirty="0">
                  <a:latin typeface="UTM Avo" panose="02040603050506020204" pitchFamily="18" charset="0"/>
                </a:rPr>
                <a:t>Truyện cổ Khơ Mú</a:t>
              </a:r>
              <a:r>
                <a:rPr lang="vi-VN" sz="1900" dirty="0">
                  <a:latin typeface="UTM Avo" panose="02040603050506020204" pitchFamily="18" charset="0"/>
                </a:rPr>
                <a:t>) </a:t>
              </a:r>
              <a:endParaRPr lang="vi-VN" sz="1900" dirty="0">
                <a:solidFill>
                  <a:schemeClr val="accent2"/>
                </a:solidFill>
                <a:latin typeface="UTM Avo" panose="02040603050506020204" pitchFamily="18" charset="0"/>
              </a:endParaRPr>
            </a:p>
          </p:txBody>
        </p:sp>
      </p:grpSp>
      <p:sp>
        <p:nvSpPr>
          <p:cNvPr id="6" name="TextBox 5">
            <a:extLst>
              <a:ext uri="{FF2B5EF4-FFF2-40B4-BE49-F238E27FC236}">
                <a16:creationId xmlns:a16="http://schemas.microsoft.com/office/drawing/2014/main" xmlns="" id="{9DC896DB-F00F-4B35-AA0E-25BACE8F3BB7}"/>
              </a:ext>
            </a:extLst>
          </p:cNvPr>
          <p:cNvSpPr txBox="1"/>
          <p:nvPr/>
        </p:nvSpPr>
        <p:spPr>
          <a:xfrm>
            <a:off x="3451335" y="-45987"/>
            <a:ext cx="5534809" cy="648748"/>
          </a:xfrm>
          <a:prstGeom prst="rect">
            <a:avLst/>
          </a:prstGeom>
          <a:noFill/>
        </p:spPr>
        <p:txBody>
          <a:bodyPr wrap="square" lIns="145143" tIns="72571" rIns="145143" bIns="72571" rtlCol="0">
            <a:spAutoFit/>
          </a:bodyPr>
          <a:lstStyle/>
          <a:p>
            <a:pPr algn="ctr">
              <a:lnSpc>
                <a:spcPct val="150000"/>
              </a:lnSpc>
            </a:pPr>
            <a:r>
              <a:rPr lang="vi-VN" sz="2500" b="1" dirty="0">
                <a:solidFill>
                  <a:srgbClr val="FF0000"/>
                </a:solidFill>
                <a:latin typeface="UTM Avo" panose="02040603050506020204" pitchFamily="18" charset="0"/>
              </a:rPr>
              <a:t>CHUYỆN QUẢ BẦU</a:t>
            </a:r>
            <a:endParaRPr lang="en-US" sz="2500" b="1" dirty="0">
              <a:solidFill>
                <a:srgbClr val="FF0000"/>
              </a:solidFill>
              <a:latin typeface="UTM Avo" panose="02040603050506020204" pitchFamily="18" charset="0"/>
            </a:endParaRPr>
          </a:p>
        </p:txBody>
      </p:sp>
      <p:pic>
        <p:nvPicPr>
          <p:cNvPr id="15" name="Picture 14">
            <a:extLst>
              <a:ext uri="{FF2B5EF4-FFF2-40B4-BE49-F238E27FC236}">
                <a16:creationId xmlns:a16="http://schemas.microsoft.com/office/drawing/2014/main" xmlns="" id="{E676A5A3-CEE6-4E88-BECC-17B301189EE4}"/>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7014948" y="977095"/>
            <a:ext cx="5092799" cy="3390189"/>
          </a:xfrm>
          <a:prstGeom prst="cloud">
            <a:avLst/>
          </a:prstGeom>
        </p:spPr>
      </p:pic>
      <p:sp>
        <p:nvSpPr>
          <p:cNvPr id="7" name="Oval 6"/>
          <p:cNvSpPr/>
          <p:nvPr/>
        </p:nvSpPr>
        <p:spPr>
          <a:xfrm>
            <a:off x="341786" y="432118"/>
            <a:ext cx="485803" cy="397558"/>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400" b="1" dirty="0">
                <a:solidFill>
                  <a:schemeClr val="tx1"/>
                </a:solidFill>
              </a:rPr>
              <a:t>1</a:t>
            </a:r>
          </a:p>
        </p:txBody>
      </p:sp>
      <p:sp>
        <p:nvSpPr>
          <p:cNvPr id="8" name="Oval 7"/>
          <p:cNvSpPr/>
          <p:nvPr/>
        </p:nvSpPr>
        <p:spPr>
          <a:xfrm>
            <a:off x="355641" y="1123067"/>
            <a:ext cx="471948" cy="397558"/>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400" b="1" dirty="0">
                <a:solidFill>
                  <a:schemeClr val="tx1"/>
                </a:solidFill>
              </a:rPr>
              <a:t>2</a:t>
            </a:r>
          </a:p>
        </p:txBody>
      </p:sp>
      <p:sp>
        <p:nvSpPr>
          <p:cNvPr id="9" name="Oval 8"/>
          <p:cNvSpPr/>
          <p:nvPr/>
        </p:nvSpPr>
        <p:spPr>
          <a:xfrm>
            <a:off x="390074" y="3944482"/>
            <a:ext cx="471948" cy="397558"/>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400" b="1" dirty="0">
                <a:solidFill>
                  <a:schemeClr val="tx1"/>
                </a:solidFill>
              </a:rPr>
              <a:t>3</a:t>
            </a:r>
          </a:p>
        </p:txBody>
      </p:sp>
      <p:sp>
        <p:nvSpPr>
          <p:cNvPr id="11" name="Wave 10"/>
          <p:cNvSpPr/>
          <p:nvPr/>
        </p:nvSpPr>
        <p:spPr>
          <a:xfrm>
            <a:off x="8270916" y="-167701"/>
            <a:ext cx="2958991" cy="701261"/>
          </a:xfrm>
          <a:prstGeom prst="wav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dirty="0" err="1" smtClean="0">
                <a:solidFill>
                  <a:schemeClr val="tx1"/>
                </a:solidFill>
              </a:rPr>
              <a:t>Hai</a:t>
            </a:r>
            <a:r>
              <a:rPr lang="en-US" sz="2800" dirty="0" smtClean="0">
                <a:solidFill>
                  <a:schemeClr val="tx1"/>
                </a:solidFill>
              </a:rPr>
              <a:t> </a:t>
            </a:r>
            <a:r>
              <a:rPr lang="en-US" sz="2800" dirty="0" err="1" smtClean="0">
                <a:solidFill>
                  <a:schemeClr val="tx1"/>
                </a:solidFill>
              </a:rPr>
              <a:t>nhóm</a:t>
            </a:r>
            <a:r>
              <a:rPr lang="en-US" sz="2800" dirty="0" smtClean="0">
                <a:solidFill>
                  <a:schemeClr val="tx1"/>
                </a:solidFill>
              </a:rPr>
              <a:t> </a:t>
            </a:r>
            <a:r>
              <a:rPr lang="en-US" sz="2800" dirty="0" err="1" smtClean="0">
                <a:solidFill>
                  <a:schemeClr val="tx1"/>
                </a:solidFill>
              </a:rPr>
              <a:t>đọc</a:t>
            </a:r>
            <a:r>
              <a:rPr lang="en-US" sz="2800" dirty="0" smtClean="0">
                <a:solidFill>
                  <a:schemeClr val="tx1"/>
                </a:solidFill>
              </a:rPr>
              <a:t> </a:t>
            </a:r>
            <a:r>
              <a:rPr lang="en-US" sz="2800" dirty="0" err="1" smtClean="0">
                <a:solidFill>
                  <a:schemeClr val="tx1"/>
                </a:solidFill>
              </a:rPr>
              <a:t>bài</a:t>
            </a:r>
            <a:endParaRPr lang="en-US" sz="2800" dirty="0">
              <a:solidFill>
                <a:schemeClr val="tx1"/>
              </a:solidFill>
            </a:endParaRPr>
          </a:p>
        </p:txBody>
      </p:sp>
      <p:sp>
        <p:nvSpPr>
          <p:cNvPr id="13" name="Wave 12"/>
          <p:cNvSpPr/>
          <p:nvPr/>
        </p:nvSpPr>
        <p:spPr>
          <a:xfrm>
            <a:off x="8291873" y="-167702"/>
            <a:ext cx="2958991" cy="701261"/>
          </a:xfrm>
          <a:prstGeom prst="wav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dirty="0" err="1" smtClean="0">
                <a:solidFill>
                  <a:schemeClr val="tx1"/>
                </a:solidFill>
              </a:rPr>
              <a:t>Đọc</a:t>
            </a:r>
            <a:r>
              <a:rPr lang="en-US" sz="2800" dirty="0" smtClean="0">
                <a:solidFill>
                  <a:schemeClr val="tx1"/>
                </a:solidFill>
              </a:rPr>
              <a:t> </a:t>
            </a:r>
            <a:r>
              <a:rPr lang="en-US" sz="2800" dirty="0" err="1" smtClean="0">
                <a:solidFill>
                  <a:schemeClr val="tx1"/>
                </a:solidFill>
              </a:rPr>
              <a:t>toàn</a:t>
            </a:r>
            <a:r>
              <a:rPr lang="en-US" sz="2800" dirty="0" smtClean="0">
                <a:solidFill>
                  <a:schemeClr val="tx1"/>
                </a:solidFill>
              </a:rPr>
              <a:t> </a:t>
            </a:r>
            <a:r>
              <a:rPr lang="en-US" sz="2800" dirty="0" err="1" smtClean="0">
                <a:solidFill>
                  <a:schemeClr val="tx1"/>
                </a:solidFill>
              </a:rPr>
              <a:t>bài</a:t>
            </a:r>
            <a:endParaRPr lang="en-US" sz="2800" dirty="0">
              <a:solidFill>
                <a:schemeClr val="tx1"/>
              </a:solidFill>
            </a:endParaRPr>
          </a:p>
        </p:txBody>
      </p:sp>
    </p:spTree>
    <p:custDataLst>
      <p:tags r:id="rId1"/>
    </p:custDataLst>
    <p:extLst>
      <p:ext uri="{BB962C8B-B14F-4D97-AF65-F5344CB8AC3E}">
        <p14:creationId xmlns:p14="http://schemas.microsoft.com/office/powerpoint/2010/main" val="2233738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grpId="1" nodeType="clickEffect">
                                  <p:stCondLst>
                                    <p:cond delay="0"/>
                                  </p:stCondLst>
                                  <p:childTnLst>
                                    <p:anim calcmode="lin" valueType="num">
                                      <p:cBhvr>
                                        <p:cTn id="13" dur="500"/>
                                        <p:tgtEl>
                                          <p:spTgt spid="11"/>
                                        </p:tgtEl>
                                        <p:attrNameLst>
                                          <p:attrName>ppt_w</p:attrName>
                                        </p:attrNameLst>
                                      </p:cBhvr>
                                      <p:tavLst>
                                        <p:tav tm="0">
                                          <p:val>
                                            <p:strVal val="ppt_w"/>
                                          </p:val>
                                        </p:tav>
                                        <p:tav tm="100000">
                                          <p:val>
                                            <p:fltVal val="0"/>
                                          </p:val>
                                        </p:tav>
                                      </p:tavLst>
                                    </p:anim>
                                    <p:anim calcmode="lin" valueType="num">
                                      <p:cBhvr>
                                        <p:cTn id="14" dur="500"/>
                                        <p:tgtEl>
                                          <p:spTgt spid="11"/>
                                        </p:tgtEl>
                                        <p:attrNameLst>
                                          <p:attrName>ppt_h</p:attrName>
                                        </p:attrNameLst>
                                      </p:cBhvr>
                                      <p:tavLst>
                                        <p:tav tm="0">
                                          <p:val>
                                            <p:strVal val="ppt_h"/>
                                          </p:val>
                                        </p:tav>
                                        <p:tav tm="100000">
                                          <p:val>
                                            <p:fltVal val="0"/>
                                          </p:val>
                                        </p:tav>
                                      </p:tavLst>
                                    </p:anim>
                                    <p:animEffect transition="out" filter="fade">
                                      <p:cBhvr>
                                        <p:cTn id="15" dur="500"/>
                                        <p:tgtEl>
                                          <p:spTgt spid="11"/>
                                        </p:tgtEl>
                                      </p:cBhvr>
                                    </p:animEffect>
                                    <p:set>
                                      <p:cBhvr>
                                        <p:cTn id="16" dur="1" fill="hold">
                                          <p:stCondLst>
                                            <p:cond delay="499"/>
                                          </p:stCondLst>
                                        </p:cTn>
                                        <p:tgtEl>
                                          <p:spTgt spid="11"/>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grpId="1" nodeType="clickEffect">
                                  <p:stCondLst>
                                    <p:cond delay="0"/>
                                  </p:stCondLst>
                                  <p:childTnLst>
                                    <p:anim calcmode="lin" valueType="num">
                                      <p:cBhvr>
                                        <p:cTn id="27" dur="500"/>
                                        <p:tgtEl>
                                          <p:spTgt spid="13"/>
                                        </p:tgtEl>
                                        <p:attrNameLst>
                                          <p:attrName>ppt_w</p:attrName>
                                        </p:attrNameLst>
                                      </p:cBhvr>
                                      <p:tavLst>
                                        <p:tav tm="0">
                                          <p:val>
                                            <p:strVal val="ppt_w"/>
                                          </p:val>
                                        </p:tav>
                                        <p:tav tm="100000">
                                          <p:val>
                                            <p:fltVal val="0"/>
                                          </p:val>
                                        </p:tav>
                                      </p:tavLst>
                                    </p:anim>
                                    <p:anim calcmode="lin" valueType="num">
                                      <p:cBhvr>
                                        <p:cTn id="28" dur="500"/>
                                        <p:tgtEl>
                                          <p:spTgt spid="13"/>
                                        </p:tgtEl>
                                        <p:attrNameLst>
                                          <p:attrName>ppt_h</p:attrName>
                                        </p:attrNameLst>
                                      </p:cBhvr>
                                      <p:tavLst>
                                        <p:tav tm="0">
                                          <p:val>
                                            <p:strVal val="ppt_h"/>
                                          </p:val>
                                        </p:tav>
                                        <p:tav tm="100000">
                                          <p:val>
                                            <p:fltVal val="0"/>
                                          </p:val>
                                        </p:tav>
                                      </p:tavLst>
                                    </p:anim>
                                    <p:animEffect transition="out" filter="fade">
                                      <p:cBhvr>
                                        <p:cTn id="29" dur="500"/>
                                        <p:tgtEl>
                                          <p:spTgt spid="13"/>
                                        </p:tgtEl>
                                      </p:cBhvr>
                                    </p:animEffect>
                                    <p:set>
                                      <p:cBhvr>
                                        <p:cTn id="30"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3" grpId="0" animBg="1"/>
      <p:bldP spid="13"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384" y="0"/>
            <a:ext cx="12082616"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3364489"/>
      </p:ext>
    </p:extLst>
  </p:cSld>
  <p:clrMapOvr>
    <a:masterClrMapping/>
  </p:clrMapOvr>
  <p:transition spd="slow">
    <p:randomBa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C33E36AB-714E-4BC3-850C-E6AC6384CFB5}"/>
              </a:ext>
            </a:extLst>
          </p:cNvPr>
          <p:cNvSpPr txBox="1"/>
          <p:nvPr/>
        </p:nvSpPr>
        <p:spPr>
          <a:xfrm>
            <a:off x="126609" y="103725"/>
            <a:ext cx="9546029" cy="708957"/>
          </a:xfrm>
          <a:prstGeom prst="rect">
            <a:avLst/>
          </a:prstGeom>
          <a:noFill/>
        </p:spPr>
        <p:txBody>
          <a:bodyPr wrap="square" lIns="145143" tIns="72571" rIns="145143" bIns="72571" rtlCol="0">
            <a:spAutoFit/>
          </a:bodyPr>
          <a:lstStyle/>
          <a:p>
            <a:pPr algn="just">
              <a:lnSpc>
                <a:spcPct val="150000"/>
              </a:lnSpc>
            </a:pPr>
            <a:r>
              <a:rPr lang="en-US" sz="2800" b="1" dirty="0">
                <a:solidFill>
                  <a:srgbClr val="FF0000"/>
                </a:solidFill>
                <a:latin typeface="UTM Avo" panose="02040603050506020204" pitchFamily="18" charset="0"/>
              </a:rPr>
              <a:t>1</a:t>
            </a:r>
            <a:r>
              <a:rPr lang="vi-VN" sz="2800" b="1" dirty="0">
                <a:solidFill>
                  <a:srgbClr val="FF0000"/>
                </a:solidFill>
                <a:latin typeface="UTM Avo" panose="02040603050506020204" pitchFamily="18" charset="0"/>
              </a:rPr>
              <a:t>. </a:t>
            </a:r>
            <a:r>
              <a:rPr lang="en-US" sz="2800" b="1" dirty="0" smtClean="0">
                <a:solidFill>
                  <a:srgbClr val="0070C0"/>
                </a:solidFill>
                <a:latin typeface="UTM Avo" panose="02040603050506020204" pitchFamily="18" charset="0"/>
              </a:rPr>
              <a:t>Con </a:t>
            </a:r>
            <a:r>
              <a:rPr lang="en-US" sz="2800" b="1" dirty="0" err="1" smtClean="0">
                <a:solidFill>
                  <a:srgbClr val="0070C0"/>
                </a:solidFill>
                <a:latin typeface="UTM Avo" panose="02040603050506020204" pitchFamily="18" charset="0"/>
              </a:rPr>
              <a:t>dúi</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nói</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với</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hai</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vợ</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chồng</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điều</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gì</a:t>
            </a:r>
            <a:r>
              <a:rPr lang="en-US" sz="2800" b="1" dirty="0" smtClean="0">
                <a:solidFill>
                  <a:srgbClr val="0070C0"/>
                </a:solidFill>
                <a:latin typeface="UTM Avo" panose="02040603050506020204" pitchFamily="18" charset="0"/>
              </a:rPr>
              <a:t>?</a:t>
            </a:r>
            <a:endParaRPr lang="vi-VN" sz="2800" b="1" dirty="0">
              <a:solidFill>
                <a:srgbClr val="0070C0"/>
              </a:solidFill>
              <a:latin typeface="UTM Avo" panose="02040603050506020204" pitchFamily="18" charset="0"/>
            </a:endParaRPr>
          </a:p>
        </p:txBody>
      </p:sp>
      <p:sp>
        <p:nvSpPr>
          <p:cNvPr id="6" name="Rectangle 5">
            <a:extLst>
              <a:ext uri="{FF2B5EF4-FFF2-40B4-BE49-F238E27FC236}">
                <a16:creationId xmlns:a16="http://schemas.microsoft.com/office/drawing/2014/main" xmlns="" id="{C5E5804A-2280-417A-A25F-06C32242F9E7}"/>
              </a:ext>
            </a:extLst>
          </p:cNvPr>
          <p:cNvSpPr/>
          <p:nvPr/>
        </p:nvSpPr>
        <p:spPr>
          <a:xfrm>
            <a:off x="3327435" y="1052096"/>
            <a:ext cx="5339362" cy="639002"/>
          </a:xfrm>
          <a:prstGeom prst="rect">
            <a:avLst/>
          </a:prstGeom>
        </p:spPr>
        <p:style>
          <a:lnRef idx="1">
            <a:schemeClr val="accent4"/>
          </a:lnRef>
          <a:fillRef idx="2">
            <a:schemeClr val="accent4"/>
          </a:fillRef>
          <a:effectRef idx="1">
            <a:schemeClr val="accent4"/>
          </a:effectRef>
          <a:fontRef idx="minor">
            <a:schemeClr val="dk1"/>
          </a:fontRef>
        </p:style>
        <p:txBody>
          <a:bodyPr wrap="square" lIns="145143" tIns="72571" rIns="145143" bIns="72571">
            <a:spAutoFit/>
          </a:bodyPr>
          <a:lstStyle/>
          <a:p>
            <a:pPr algn="ctr"/>
            <a:r>
              <a:rPr lang="en-US" sz="3200" dirty="0" err="1" smtClean="0">
                <a:solidFill>
                  <a:schemeClr val="tx1"/>
                </a:solidFill>
                <a:latin typeface="UTM Avo" panose="02040603050506020204" pitchFamily="18" charset="0"/>
              </a:rPr>
              <a:t>Đọc</a:t>
            </a:r>
            <a:r>
              <a:rPr lang="en-US" sz="3200" dirty="0" smtClean="0">
                <a:solidFill>
                  <a:schemeClr val="tx1"/>
                </a:solidFill>
                <a:latin typeface="UTM Avo" panose="02040603050506020204" pitchFamily="18" charset="0"/>
              </a:rPr>
              <a:t> </a:t>
            </a:r>
            <a:r>
              <a:rPr lang="en-US" sz="3200" dirty="0" err="1" smtClean="0">
                <a:solidFill>
                  <a:schemeClr val="tx1"/>
                </a:solidFill>
                <a:latin typeface="UTM Avo" panose="02040603050506020204" pitchFamily="18" charset="0"/>
              </a:rPr>
              <a:t>thầm</a:t>
            </a:r>
            <a:r>
              <a:rPr lang="en-US" sz="3200" dirty="0" smtClean="0">
                <a:solidFill>
                  <a:schemeClr val="tx1"/>
                </a:solidFill>
                <a:latin typeface="UTM Avo" panose="02040603050506020204" pitchFamily="18" charset="0"/>
              </a:rPr>
              <a:t> </a:t>
            </a:r>
            <a:r>
              <a:rPr lang="en-US" sz="3200" dirty="0" err="1" smtClean="0">
                <a:solidFill>
                  <a:schemeClr val="tx1"/>
                </a:solidFill>
                <a:latin typeface="UTM Avo" panose="02040603050506020204" pitchFamily="18" charset="0"/>
              </a:rPr>
              <a:t>đoạn</a:t>
            </a:r>
            <a:r>
              <a:rPr lang="en-US" sz="3200" dirty="0" smtClean="0">
                <a:solidFill>
                  <a:schemeClr val="tx1"/>
                </a:solidFill>
                <a:latin typeface="UTM Avo" panose="02040603050506020204" pitchFamily="18" charset="0"/>
              </a:rPr>
              <a:t> 2</a:t>
            </a:r>
            <a:endParaRPr lang="vi-VN" sz="3200" dirty="0">
              <a:solidFill>
                <a:schemeClr val="tx1"/>
              </a:solidFill>
            </a:endParaRPr>
          </a:p>
        </p:txBody>
      </p:sp>
      <p:sp>
        <p:nvSpPr>
          <p:cNvPr id="7" name="TextBox 6">
            <a:extLst>
              <a:ext uri="{FF2B5EF4-FFF2-40B4-BE49-F238E27FC236}">
                <a16:creationId xmlns:a16="http://schemas.microsoft.com/office/drawing/2014/main" xmlns="" id="{43DB0D57-E4C1-4E80-8664-1A0205E2CF88}"/>
              </a:ext>
            </a:extLst>
          </p:cNvPr>
          <p:cNvSpPr txBox="1"/>
          <p:nvPr/>
        </p:nvSpPr>
        <p:spPr>
          <a:xfrm>
            <a:off x="234194" y="949115"/>
            <a:ext cx="11778018" cy="3108543"/>
          </a:xfrm>
          <a:prstGeom prst="rect">
            <a:avLst/>
          </a:prstGeom>
          <a:noFill/>
        </p:spPr>
        <p:txBody>
          <a:bodyPr wrap="square" rtlCol="0">
            <a:spAutoFit/>
          </a:bodyPr>
          <a:lstStyle/>
          <a:p>
            <a:pPr indent="272143"/>
            <a:r>
              <a:rPr lang="en-US" sz="2200" dirty="0" smtClean="0">
                <a:latin typeface="UTM Avo" panose="02040603050506020204" pitchFamily="18" charset="0"/>
              </a:rPr>
              <a:t>      </a:t>
            </a:r>
            <a:r>
              <a:rPr lang="vi-VN" sz="3200" dirty="0" smtClean="0">
                <a:latin typeface="UTM Avo" panose="02040603050506020204" pitchFamily="18" charset="0"/>
              </a:rPr>
              <a:t>Để </a:t>
            </a:r>
            <a:r>
              <a:rPr lang="vi-VN" sz="3200" dirty="0">
                <a:latin typeface="UTM Avo" panose="02040603050506020204" pitchFamily="18" charset="0"/>
              </a:rPr>
              <a:t>trả ơn, dúi báo sắp có lũ lụt rất </a:t>
            </a:r>
            <a:r>
              <a:rPr lang="vi-VN" sz="3200" dirty="0" smtClean="0">
                <a:latin typeface="UTM Avo" panose="02040603050506020204" pitchFamily="18" charset="0"/>
              </a:rPr>
              <a:t>lớn</a:t>
            </a:r>
            <a:r>
              <a:rPr lang="en-US" sz="3200" dirty="0" smtClean="0">
                <a:latin typeface="UTM Avo" panose="02040603050506020204" pitchFamily="18" charset="0"/>
              </a:rPr>
              <a:t> </a:t>
            </a:r>
            <a:r>
              <a:rPr lang="vi-VN" sz="3200" dirty="0" smtClean="0">
                <a:latin typeface="UTM Avo" panose="02040603050506020204" pitchFamily="18" charset="0"/>
              </a:rPr>
              <a:t>và </a:t>
            </a:r>
            <a:r>
              <a:rPr lang="vi-VN" sz="3200" dirty="0">
                <a:latin typeface="UTM Avo" panose="02040603050506020204" pitchFamily="18" charset="0"/>
              </a:rPr>
              <a:t>chỉ </a:t>
            </a:r>
            <a:r>
              <a:rPr lang="vi-VN" sz="3200" dirty="0" smtClean="0">
                <a:latin typeface="UTM Avo" panose="02040603050506020204" pitchFamily="18" charset="0"/>
              </a:rPr>
              <a:t>cho </a:t>
            </a:r>
            <a:r>
              <a:rPr lang="vi-VN" sz="3200" dirty="0">
                <a:latin typeface="UTM Avo" panose="02040603050506020204" pitchFamily="18" charset="0"/>
              </a:rPr>
              <a:t>họ cách tránh. Họ nói với </a:t>
            </a:r>
            <a:r>
              <a:rPr lang="vi-VN" sz="3200" dirty="0" smtClean="0">
                <a:latin typeface="UTM Avo" panose="02040603050506020204" pitchFamily="18" charset="0"/>
              </a:rPr>
              <a:t>bà</a:t>
            </a:r>
            <a:r>
              <a:rPr lang="en-US" sz="3200" dirty="0" smtClean="0">
                <a:latin typeface="UTM Avo" panose="02040603050506020204" pitchFamily="18" charset="0"/>
              </a:rPr>
              <a:t> </a:t>
            </a:r>
            <a:r>
              <a:rPr lang="vi-VN" sz="3200" dirty="0" smtClean="0">
                <a:latin typeface="UTM Avo" panose="02040603050506020204" pitchFamily="18" charset="0"/>
              </a:rPr>
              <a:t>con </a:t>
            </a:r>
            <a:r>
              <a:rPr lang="vi-VN" sz="3200" dirty="0">
                <a:latin typeface="UTM Avo" panose="02040603050506020204" pitchFamily="18" charset="0"/>
              </a:rPr>
              <a:t>nhưng </a:t>
            </a:r>
            <a:r>
              <a:rPr lang="vi-VN" sz="3200" dirty="0" smtClean="0">
                <a:latin typeface="UTM Avo" panose="02040603050506020204" pitchFamily="18" charset="0"/>
              </a:rPr>
              <a:t>chẳng </a:t>
            </a:r>
            <a:r>
              <a:rPr lang="vi-VN" sz="3200" dirty="0">
                <a:latin typeface="UTM Avo" panose="02040603050506020204" pitchFamily="18" charset="0"/>
              </a:rPr>
              <a:t>ai tin. Nghe lời dúi, </a:t>
            </a:r>
            <a:r>
              <a:rPr lang="vi-VN" sz="3200" dirty="0" smtClean="0">
                <a:latin typeface="UTM Avo" panose="02040603050506020204" pitchFamily="18" charset="0"/>
              </a:rPr>
              <a:t>họ</a:t>
            </a:r>
            <a:r>
              <a:rPr lang="en-US" sz="3200" dirty="0" smtClean="0">
                <a:latin typeface="UTM Avo" panose="02040603050506020204" pitchFamily="18" charset="0"/>
              </a:rPr>
              <a:t> </a:t>
            </a:r>
            <a:r>
              <a:rPr lang="vi-VN" sz="3200" dirty="0" smtClean="0">
                <a:latin typeface="UTM Avo" panose="02040603050506020204" pitchFamily="18" charset="0"/>
              </a:rPr>
              <a:t>khoét </a:t>
            </a:r>
            <a:r>
              <a:rPr lang="vi-VN" sz="3200" dirty="0">
                <a:latin typeface="UTM Avo" panose="02040603050506020204" pitchFamily="18" charset="0"/>
              </a:rPr>
              <a:t>rỗng </a:t>
            </a:r>
            <a:r>
              <a:rPr lang="vi-VN" sz="3200" dirty="0" smtClean="0">
                <a:latin typeface="UTM Avo" panose="02040603050506020204" pitchFamily="18" charset="0"/>
              </a:rPr>
              <a:t>khúc</a:t>
            </a:r>
            <a:r>
              <a:rPr lang="en-US" sz="3200" dirty="0" smtClean="0">
                <a:latin typeface="UTM Avo" panose="02040603050506020204" pitchFamily="18" charset="0"/>
              </a:rPr>
              <a:t> g</a:t>
            </a:r>
            <a:r>
              <a:rPr lang="vi-VN" sz="3200" dirty="0" smtClean="0">
                <a:latin typeface="UTM Avo" panose="02040603050506020204" pitchFamily="18" charset="0"/>
              </a:rPr>
              <a:t>ỗ </a:t>
            </a:r>
            <a:r>
              <a:rPr lang="vi-VN" sz="3200" dirty="0">
                <a:latin typeface="UTM Avo" panose="02040603050506020204" pitchFamily="18" charset="0"/>
              </a:rPr>
              <a:t>to, chuẩn bị thức </a:t>
            </a:r>
            <a:r>
              <a:rPr lang="vi-VN" sz="3200" dirty="0" smtClean="0">
                <a:latin typeface="UTM Avo" panose="02040603050506020204" pitchFamily="18" charset="0"/>
              </a:rPr>
              <a:t>ăn</a:t>
            </a:r>
            <a:r>
              <a:rPr lang="en-US" sz="3200" dirty="0" smtClean="0">
                <a:latin typeface="UTM Avo" panose="02040603050506020204" pitchFamily="18" charset="0"/>
              </a:rPr>
              <a:t> </a:t>
            </a:r>
            <a:r>
              <a:rPr lang="vi-VN" sz="3200" dirty="0" smtClean="0">
                <a:latin typeface="UTM Avo" panose="02040603050506020204" pitchFamily="18" charset="0"/>
              </a:rPr>
              <a:t>bỏ </a:t>
            </a:r>
            <a:r>
              <a:rPr lang="vi-VN" sz="3200" dirty="0">
                <a:latin typeface="UTM Avo" panose="02040603050506020204" pitchFamily="18" charset="0"/>
              </a:rPr>
              <a:t>vào đó. Vừa </a:t>
            </a:r>
            <a:r>
              <a:rPr lang="vi-VN" sz="3200" dirty="0" smtClean="0">
                <a:latin typeface="UTM Avo" panose="02040603050506020204" pitchFamily="18" charset="0"/>
              </a:rPr>
              <a:t>chuẩn</a:t>
            </a:r>
            <a:r>
              <a:rPr lang="en-US" sz="3200" dirty="0" smtClean="0">
                <a:latin typeface="UTM Avo" panose="02040603050506020204" pitchFamily="18" charset="0"/>
              </a:rPr>
              <a:t> </a:t>
            </a:r>
            <a:r>
              <a:rPr lang="vi-VN" sz="3200" dirty="0" smtClean="0">
                <a:latin typeface="UTM Avo" panose="02040603050506020204" pitchFamily="18" charset="0"/>
              </a:rPr>
              <a:t>bị </a:t>
            </a:r>
            <a:r>
              <a:rPr lang="vi-VN" sz="3200" dirty="0">
                <a:latin typeface="UTM Avo" panose="02040603050506020204" pitchFamily="18" charset="0"/>
              </a:rPr>
              <a:t>xong mọi thứ thì mưa to, gió lớn, nước </a:t>
            </a:r>
            <a:r>
              <a:rPr lang="vi-VN" sz="3200" dirty="0" smtClean="0">
                <a:latin typeface="UTM Avo" panose="02040603050506020204" pitchFamily="18" charset="0"/>
              </a:rPr>
              <a:t>ngập</a:t>
            </a:r>
            <a:r>
              <a:rPr lang="en-US" sz="3200" dirty="0" smtClean="0">
                <a:latin typeface="UTM Avo" panose="02040603050506020204" pitchFamily="18" charset="0"/>
              </a:rPr>
              <a:t> </a:t>
            </a:r>
            <a:r>
              <a:rPr lang="vi-VN" sz="3200" dirty="0" smtClean="0">
                <a:latin typeface="UTM Avo" panose="02040603050506020204" pitchFamily="18" charset="0"/>
              </a:rPr>
              <a:t>mênh </a:t>
            </a:r>
            <a:r>
              <a:rPr lang="vi-VN" sz="3200" dirty="0">
                <a:latin typeface="UTM Avo" panose="02040603050506020204" pitchFamily="18" charset="0"/>
              </a:rPr>
              <a:t>mông. </a:t>
            </a:r>
            <a:r>
              <a:rPr lang="vi-VN" sz="3200" dirty="0" smtClean="0">
                <a:latin typeface="UTM Avo" panose="02040603050506020204" pitchFamily="18" charset="0"/>
              </a:rPr>
              <a:t>Muôn </a:t>
            </a:r>
            <a:r>
              <a:rPr lang="vi-VN" sz="3200" dirty="0">
                <a:latin typeface="UTM Avo" panose="02040603050506020204" pitchFamily="18" charset="0"/>
              </a:rPr>
              <a:t>loài chim trong biển nước. </a:t>
            </a:r>
            <a:r>
              <a:rPr lang="vi-VN" sz="3200" dirty="0" smtClean="0">
                <a:latin typeface="UTM Avo" panose="02040603050506020204" pitchFamily="18" charset="0"/>
              </a:rPr>
              <a:t>Nhờ sống</a:t>
            </a:r>
            <a:r>
              <a:rPr lang="vi-VN" sz="3600" dirty="0">
                <a:latin typeface="UTM Avo" panose="02040603050506020204" pitchFamily="18" charset="0"/>
              </a:rPr>
              <a:t> </a:t>
            </a:r>
            <a:r>
              <a:rPr lang="vi-VN" sz="3200" dirty="0">
                <a:latin typeface="UTM Avo" panose="02040603050506020204" pitchFamily="18" charset="0"/>
              </a:rPr>
              <a:t>trong khúc gỗ nổi, vợ chồng </a:t>
            </a:r>
            <a:r>
              <a:rPr lang="vi-VN" sz="3200" dirty="0" smtClean="0">
                <a:latin typeface="UTM Avo" panose="02040603050506020204" pitchFamily="18" charset="0"/>
              </a:rPr>
              <a:t>nhà</a:t>
            </a:r>
            <a:r>
              <a:rPr lang="en-US" sz="3200" dirty="0" smtClean="0">
                <a:latin typeface="UTM Avo" panose="02040603050506020204" pitchFamily="18" charset="0"/>
              </a:rPr>
              <a:t> </a:t>
            </a:r>
            <a:r>
              <a:rPr lang="vi-VN" sz="3200" dirty="0" smtClean="0">
                <a:latin typeface="UTM Avo" panose="02040603050506020204" pitchFamily="18" charset="0"/>
              </a:rPr>
              <a:t>nọ </a:t>
            </a:r>
            <a:r>
              <a:rPr lang="vi-VN" sz="3200" dirty="0">
                <a:latin typeface="UTM Avo" panose="02040603050506020204" pitchFamily="18" charset="0"/>
              </a:rPr>
              <a:t>thoát </a:t>
            </a:r>
            <a:r>
              <a:rPr lang="vi-VN" sz="3200" dirty="0" smtClean="0">
                <a:latin typeface="UTM Avo" panose="02040603050506020204" pitchFamily="18" charset="0"/>
              </a:rPr>
              <a:t>nạn</a:t>
            </a:r>
            <a:r>
              <a:rPr lang="en-US" sz="3200" dirty="0" smtClean="0">
                <a:latin typeface="UTM Avo" panose="02040603050506020204" pitchFamily="18" charset="0"/>
              </a:rPr>
              <a:t>.</a:t>
            </a:r>
            <a:endParaRPr lang="vi-VN" sz="3200" dirty="0">
              <a:latin typeface="UTM Avo" panose="02040603050506020204" pitchFamily="18" charset="0"/>
            </a:endParaRPr>
          </a:p>
        </p:txBody>
      </p:sp>
      <p:cxnSp>
        <p:nvCxnSpPr>
          <p:cNvPr id="3" name="Straight Connector 2"/>
          <p:cNvCxnSpPr/>
          <p:nvPr/>
        </p:nvCxnSpPr>
        <p:spPr>
          <a:xfrm flipV="1">
            <a:off x="3900488" y="1457325"/>
            <a:ext cx="4594859" cy="142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9286875" y="1471613"/>
            <a:ext cx="2028825" cy="142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342900" y="1943100"/>
            <a:ext cx="2128838" cy="142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235909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xit" presetSubtype="32" fill="hold" grpId="1" nodeType="clickEffect">
                                  <p:stCondLst>
                                    <p:cond delay="0"/>
                                  </p:stCondLst>
                                  <p:childTnLst>
                                    <p:anim calcmode="lin" valueType="num">
                                      <p:cBhvr>
                                        <p:cTn id="18" dur="500"/>
                                        <p:tgtEl>
                                          <p:spTgt spid="6"/>
                                        </p:tgtEl>
                                        <p:attrNameLst>
                                          <p:attrName>ppt_w</p:attrName>
                                        </p:attrNameLst>
                                      </p:cBhvr>
                                      <p:tavLst>
                                        <p:tav tm="0">
                                          <p:val>
                                            <p:strVal val="ppt_w"/>
                                          </p:val>
                                        </p:tav>
                                        <p:tav tm="100000">
                                          <p:val>
                                            <p:fltVal val="0"/>
                                          </p:val>
                                        </p:tav>
                                      </p:tavLst>
                                    </p:anim>
                                    <p:anim calcmode="lin" valueType="num">
                                      <p:cBhvr>
                                        <p:cTn id="19" dur="500"/>
                                        <p:tgtEl>
                                          <p:spTgt spid="6"/>
                                        </p:tgtEl>
                                        <p:attrNameLst>
                                          <p:attrName>ppt_h</p:attrName>
                                        </p:attrNameLst>
                                      </p:cBhvr>
                                      <p:tavLst>
                                        <p:tav tm="0">
                                          <p:val>
                                            <p:strVal val="ppt_h"/>
                                          </p:val>
                                        </p:tav>
                                        <p:tav tm="100000">
                                          <p:val>
                                            <p:fltVal val="0"/>
                                          </p:val>
                                        </p:tav>
                                      </p:tavLst>
                                    </p:anim>
                                    <p:animEffect transition="out" filter="fade">
                                      <p:cBhvr>
                                        <p:cTn id="20" dur="500"/>
                                        <p:tgtEl>
                                          <p:spTgt spid="6"/>
                                        </p:tgtEl>
                                      </p:cBhvr>
                                    </p:animEffect>
                                    <p:set>
                                      <p:cBhvr>
                                        <p:cTn id="21" dur="1" fill="hold">
                                          <p:stCondLst>
                                            <p:cond delay="499"/>
                                          </p:stCondLst>
                                        </p:cTn>
                                        <p:tgtEl>
                                          <p:spTgt spid="6"/>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fill="hold"/>
                                        <p:tgtEl>
                                          <p:spTgt spid="7"/>
                                        </p:tgtEl>
                                        <p:attrNameLst>
                                          <p:attrName>ppt_w</p:attrName>
                                        </p:attrNameLst>
                                      </p:cBhvr>
                                      <p:tavLst>
                                        <p:tav tm="0">
                                          <p:val>
                                            <p:fltVal val="0"/>
                                          </p:val>
                                        </p:tav>
                                        <p:tav tm="100000">
                                          <p:val>
                                            <p:strVal val="#ppt_w"/>
                                          </p:val>
                                        </p:tav>
                                      </p:tavLst>
                                    </p:anim>
                                    <p:anim calcmode="lin" valueType="num">
                                      <p:cBhvr>
                                        <p:cTn id="27" dur="500" fill="hold"/>
                                        <p:tgtEl>
                                          <p:spTgt spid="7"/>
                                        </p:tgtEl>
                                        <p:attrNameLst>
                                          <p:attrName>ppt_h</p:attrName>
                                        </p:attrNameLst>
                                      </p:cBhvr>
                                      <p:tavLst>
                                        <p:tav tm="0">
                                          <p:val>
                                            <p:fltVal val="0"/>
                                          </p:val>
                                        </p:tav>
                                        <p:tav tm="100000">
                                          <p:val>
                                            <p:strVal val="#ppt_h"/>
                                          </p:val>
                                        </p:tav>
                                      </p:tavLst>
                                    </p:anim>
                                    <p:animEffect transition="in" filter="fade">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p:cTn id="33" dur="500" fill="hold"/>
                                        <p:tgtEl>
                                          <p:spTgt spid="3"/>
                                        </p:tgtEl>
                                        <p:attrNameLst>
                                          <p:attrName>ppt_w</p:attrName>
                                        </p:attrNameLst>
                                      </p:cBhvr>
                                      <p:tavLst>
                                        <p:tav tm="0">
                                          <p:val>
                                            <p:fltVal val="0"/>
                                          </p:val>
                                        </p:tav>
                                        <p:tav tm="100000">
                                          <p:val>
                                            <p:strVal val="#ppt_w"/>
                                          </p:val>
                                        </p:tav>
                                      </p:tavLst>
                                    </p:anim>
                                    <p:anim calcmode="lin" valueType="num">
                                      <p:cBhvr>
                                        <p:cTn id="34" dur="500" fill="hold"/>
                                        <p:tgtEl>
                                          <p:spTgt spid="3"/>
                                        </p:tgtEl>
                                        <p:attrNameLst>
                                          <p:attrName>ppt_h</p:attrName>
                                        </p:attrNameLst>
                                      </p:cBhvr>
                                      <p:tavLst>
                                        <p:tav tm="0">
                                          <p:val>
                                            <p:fltVal val="0"/>
                                          </p:val>
                                        </p:tav>
                                        <p:tav tm="100000">
                                          <p:val>
                                            <p:strVal val="#ppt_h"/>
                                          </p:val>
                                        </p:tav>
                                      </p:tavLst>
                                    </p:anim>
                                    <p:animEffect transition="in" filter="fade">
                                      <p:cBhvr>
                                        <p:cTn id="35" dur="500"/>
                                        <p:tgtEl>
                                          <p:spTgt spid="3"/>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p:cTn id="40" dur="500" fill="hold"/>
                                        <p:tgtEl>
                                          <p:spTgt spid="12"/>
                                        </p:tgtEl>
                                        <p:attrNameLst>
                                          <p:attrName>ppt_w</p:attrName>
                                        </p:attrNameLst>
                                      </p:cBhvr>
                                      <p:tavLst>
                                        <p:tav tm="0">
                                          <p:val>
                                            <p:fltVal val="0"/>
                                          </p:val>
                                        </p:tav>
                                        <p:tav tm="100000">
                                          <p:val>
                                            <p:strVal val="#ppt_w"/>
                                          </p:val>
                                        </p:tav>
                                      </p:tavLst>
                                    </p:anim>
                                    <p:anim calcmode="lin" valueType="num">
                                      <p:cBhvr>
                                        <p:cTn id="41" dur="500" fill="hold"/>
                                        <p:tgtEl>
                                          <p:spTgt spid="12"/>
                                        </p:tgtEl>
                                        <p:attrNameLst>
                                          <p:attrName>ppt_h</p:attrName>
                                        </p:attrNameLst>
                                      </p:cBhvr>
                                      <p:tavLst>
                                        <p:tav tm="0">
                                          <p:val>
                                            <p:fltVal val="0"/>
                                          </p:val>
                                        </p:tav>
                                        <p:tav tm="100000">
                                          <p:val>
                                            <p:strVal val="#ppt_h"/>
                                          </p:val>
                                        </p:tav>
                                      </p:tavLst>
                                    </p:anim>
                                    <p:animEffect transition="in" filter="fade">
                                      <p:cBhvr>
                                        <p:cTn id="42" dur="500"/>
                                        <p:tgtEl>
                                          <p:spTgt spid="12"/>
                                        </p:tgtEl>
                                      </p:cBhvr>
                                    </p:animEffect>
                                  </p:childTnLst>
                                </p:cTn>
                              </p:par>
                              <p:par>
                                <p:cTn id="43" presetID="53" presetClass="entr" presetSubtype="16" fill="hold" nodeType="with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p:cTn id="45" dur="500" fill="hold"/>
                                        <p:tgtEl>
                                          <p:spTgt spid="9"/>
                                        </p:tgtEl>
                                        <p:attrNameLst>
                                          <p:attrName>ppt_w</p:attrName>
                                        </p:attrNameLst>
                                      </p:cBhvr>
                                      <p:tavLst>
                                        <p:tav tm="0">
                                          <p:val>
                                            <p:fltVal val="0"/>
                                          </p:val>
                                        </p:tav>
                                        <p:tav tm="100000">
                                          <p:val>
                                            <p:strVal val="#ppt_w"/>
                                          </p:val>
                                        </p:tav>
                                      </p:tavLst>
                                    </p:anim>
                                    <p:anim calcmode="lin" valueType="num">
                                      <p:cBhvr>
                                        <p:cTn id="46" dur="500" fill="hold"/>
                                        <p:tgtEl>
                                          <p:spTgt spid="9"/>
                                        </p:tgtEl>
                                        <p:attrNameLst>
                                          <p:attrName>ppt_h</p:attrName>
                                        </p:attrNameLst>
                                      </p:cBhvr>
                                      <p:tavLst>
                                        <p:tav tm="0">
                                          <p:val>
                                            <p:fltVal val="0"/>
                                          </p:val>
                                        </p:tav>
                                        <p:tav tm="100000">
                                          <p:val>
                                            <p:strVal val="#ppt_h"/>
                                          </p:val>
                                        </p:tav>
                                      </p:tavLst>
                                    </p:anim>
                                    <p:animEffect transition="in" filter="fade">
                                      <p:cBhvr>
                                        <p:cTn id="4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6" grpId="1" animBg="1"/>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C33E36AB-714E-4BC3-850C-E6AC6384CFB5}"/>
              </a:ext>
            </a:extLst>
          </p:cNvPr>
          <p:cNvSpPr txBox="1"/>
          <p:nvPr/>
        </p:nvSpPr>
        <p:spPr>
          <a:xfrm>
            <a:off x="126609" y="103725"/>
            <a:ext cx="9546029" cy="792890"/>
          </a:xfrm>
          <a:prstGeom prst="rect">
            <a:avLst/>
          </a:prstGeom>
          <a:noFill/>
        </p:spPr>
        <p:txBody>
          <a:bodyPr wrap="square" lIns="145143" tIns="72571" rIns="145143" bIns="72571" rtlCol="0">
            <a:spAutoFit/>
          </a:bodyPr>
          <a:lstStyle/>
          <a:p>
            <a:pPr algn="just">
              <a:lnSpc>
                <a:spcPct val="150000"/>
              </a:lnSpc>
            </a:pPr>
            <a:r>
              <a:rPr lang="en-US" sz="2800" b="1" dirty="0">
                <a:solidFill>
                  <a:srgbClr val="FF0000"/>
                </a:solidFill>
                <a:latin typeface="UTM Avo" panose="02040603050506020204" pitchFamily="18" charset="0"/>
              </a:rPr>
              <a:t>2</a:t>
            </a:r>
            <a:r>
              <a:rPr lang="vi-VN" sz="2800" b="1" dirty="0" smtClean="0">
                <a:solidFill>
                  <a:srgbClr val="FF0000"/>
                </a:solidFill>
                <a:latin typeface="UTM Avo" panose="02040603050506020204" pitchFamily="18" charset="0"/>
              </a:rPr>
              <a:t>. </a:t>
            </a:r>
            <a:r>
              <a:rPr lang="en-US" sz="2800" b="1" dirty="0" err="1" smtClean="0">
                <a:solidFill>
                  <a:srgbClr val="0070C0"/>
                </a:solidFill>
                <a:latin typeface="UTM Avo" panose="02040603050506020204" pitchFamily="18" charset="0"/>
              </a:rPr>
              <a:t>Nhờ</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đâu</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hai</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vợ</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chồng</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thoát</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khỏi</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nạn</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lũ</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lụt</a:t>
            </a:r>
            <a:r>
              <a:rPr lang="en-US" sz="2800" b="1" dirty="0" smtClean="0">
                <a:solidFill>
                  <a:srgbClr val="0070C0"/>
                </a:solidFill>
                <a:latin typeface="UTM Avo" panose="02040603050506020204" pitchFamily="18" charset="0"/>
              </a:rPr>
              <a:t>?</a:t>
            </a:r>
            <a:endParaRPr lang="vi-VN" sz="2800" b="1" dirty="0">
              <a:solidFill>
                <a:srgbClr val="0070C0"/>
              </a:solidFill>
              <a:latin typeface="UTM Avo" panose="02040603050506020204" pitchFamily="18" charset="0"/>
            </a:endParaRPr>
          </a:p>
        </p:txBody>
      </p:sp>
      <p:sp>
        <p:nvSpPr>
          <p:cNvPr id="6" name="Rectangle 5">
            <a:extLst>
              <a:ext uri="{FF2B5EF4-FFF2-40B4-BE49-F238E27FC236}">
                <a16:creationId xmlns:a16="http://schemas.microsoft.com/office/drawing/2014/main" xmlns="" id="{C5E5804A-2280-417A-A25F-06C32242F9E7}"/>
              </a:ext>
            </a:extLst>
          </p:cNvPr>
          <p:cNvSpPr/>
          <p:nvPr/>
        </p:nvSpPr>
        <p:spPr>
          <a:xfrm>
            <a:off x="3430345" y="1110609"/>
            <a:ext cx="5339362" cy="639002"/>
          </a:xfrm>
          <a:prstGeom prst="rect">
            <a:avLst/>
          </a:prstGeom>
        </p:spPr>
        <p:style>
          <a:lnRef idx="1">
            <a:schemeClr val="accent4"/>
          </a:lnRef>
          <a:fillRef idx="2">
            <a:schemeClr val="accent4"/>
          </a:fillRef>
          <a:effectRef idx="1">
            <a:schemeClr val="accent4"/>
          </a:effectRef>
          <a:fontRef idx="minor">
            <a:schemeClr val="dk1"/>
          </a:fontRef>
        </p:style>
        <p:txBody>
          <a:bodyPr wrap="square" lIns="145143" tIns="72571" rIns="145143" bIns="72571">
            <a:spAutoFit/>
          </a:bodyPr>
          <a:lstStyle/>
          <a:p>
            <a:pPr algn="ctr"/>
            <a:r>
              <a:rPr lang="en-US" sz="3200" dirty="0" err="1" smtClean="0">
                <a:solidFill>
                  <a:schemeClr val="tx1"/>
                </a:solidFill>
                <a:latin typeface="UTM Avo" panose="02040603050506020204" pitchFamily="18" charset="0"/>
              </a:rPr>
              <a:t>Đọc</a:t>
            </a:r>
            <a:r>
              <a:rPr lang="en-US" sz="3200" dirty="0" smtClean="0">
                <a:solidFill>
                  <a:schemeClr val="tx1"/>
                </a:solidFill>
                <a:latin typeface="UTM Avo" panose="02040603050506020204" pitchFamily="18" charset="0"/>
              </a:rPr>
              <a:t> </a:t>
            </a:r>
            <a:r>
              <a:rPr lang="en-US" sz="3200" dirty="0" err="1" smtClean="0">
                <a:solidFill>
                  <a:schemeClr val="tx1"/>
                </a:solidFill>
                <a:latin typeface="UTM Avo" panose="02040603050506020204" pitchFamily="18" charset="0"/>
              </a:rPr>
              <a:t>thầm</a:t>
            </a:r>
            <a:r>
              <a:rPr lang="en-US" sz="3200" dirty="0" smtClean="0">
                <a:solidFill>
                  <a:schemeClr val="tx1"/>
                </a:solidFill>
                <a:latin typeface="UTM Avo" panose="02040603050506020204" pitchFamily="18" charset="0"/>
              </a:rPr>
              <a:t> </a:t>
            </a:r>
            <a:r>
              <a:rPr lang="en-US" sz="3200" dirty="0" err="1" smtClean="0">
                <a:solidFill>
                  <a:schemeClr val="tx1"/>
                </a:solidFill>
                <a:latin typeface="UTM Avo" panose="02040603050506020204" pitchFamily="18" charset="0"/>
              </a:rPr>
              <a:t>đoạn</a:t>
            </a:r>
            <a:r>
              <a:rPr lang="en-US" sz="3200" dirty="0" smtClean="0">
                <a:solidFill>
                  <a:schemeClr val="tx1"/>
                </a:solidFill>
                <a:latin typeface="UTM Avo" panose="02040603050506020204" pitchFamily="18" charset="0"/>
              </a:rPr>
              <a:t> 2</a:t>
            </a:r>
            <a:endParaRPr lang="vi-VN" sz="3200" dirty="0">
              <a:solidFill>
                <a:schemeClr val="tx1"/>
              </a:solidFill>
            </a:endParaRPr>
          </a:p>
        </p:txBody>
      </p:sp>
      <p:sp>
        <p:nvSpPr>
          <p:cNvPr id="7" name="TextBox 6">
            <a:extLst>
              <a:ext uri="{FF2B5EF4-FFF2-40B4-BE49-F238E27FC236}">
                <a16:creationId xmlns:a16="http://schemas.microsoft.com/office/drawing/2014/main" xmlns="" id="{43DB0D57-E4C1-4E80-8664-1A0205E2CF88}"/>
              </a:ext>
            </a:extLst>
          </p:cNvPr>
          <p:cNvSpPr txBox="1"/>
          <p:nvPr/>
        </p:nvSpPr>
        <p:spPr>
          <a:xfrm>
            <a:off x="211017" y="981023"/>
            <a:ext cx="11778018" cy="3108543"/>
          </a:xfrm>
          <a:prstGeom prst="rect">
            <a:avLst/>
          </a:prstGeom>
          <a:noFill/>
        </p:spPr>
        <p:txBody>
          <a:bodyPr wrap="square" rtlCol="0">
            <a:spAutoFit/>
          </a:bodyPr>
          <a:lstStyle/>
          <a:p>
            <a:pPr indent="272143"/>
            <a:r>
              <a:rPr lang="en-US" sz="2200" dirty="0" smtClean="0">
                <a:latin typeface="UTM Avo" panose="02040603050506020204" pitchFamily="18" charset="0"/>
              </a:rPr>
              <a:t>      </a:t>
            </a:r>
            <a:r>
              <a:rPr lang="vi-VN" sz="3200" dirty="0" smtClean="0">
                <a:latin typeface="UTM Avo" panose="02040603050506020204" pitchFamily="18" charset="0"/>
              </a:rPr>
              <a:t>Để </a:t>
            </a:r>
            <a:r>
              <a:rPr lang="vi-VN" sz="3200" dirty="0">
                <a:latin typeface="UTM Avo" panose="02040603050506020204" pitchFamily="18" charset="0"/>
              </a:rPr>
              <a:t>trả ơn, dúi báo sắp có lũ lụt rất </a:t>
            </a:r>
            <a:r>
              <a:rPr lang="vi-VN" sz="3200" dirty="0" smtClean="0">
                <a:latin typeface="UTM Avo" panose="02040603050506020204" pitchFamily="18" charset="0"/>
              </a:rPr>
              <a:t>lớn</a:t>
            </a:r>
            <a:r>
              <a:rPr lang="en-US" sz="3200" dirty="0" smtClean="0">
                <a:latin typeface="UTM Avo" panose="02040603050506020204" pitchFamily="18" charset="0"/>
              </a:rPr>
              <a:t> </a:t>
            </a:r>
            <a:r>
              <a:rPr lang="vi-VN" sz="3200" dirty="0" smtClean="0">
                <a:latin typeface="UTM Avo" panose="02040603050506020204" pitchFamily="18" charset="0"/>
              </a:rPr>
              <a:t>và </a:t>
            </a:r>
            <a:r>
              <a:rPr lang="vi-VN" sz="3200" dirty="0">
                <a:latin typeface="UTM Avo" panose="02040603050506020204" pitchFamily="18" charset="0"/>
              </a:rPr>
              <a:t>chỉ </a:t>
            </a:r>
            <a:r>
              <a:rPr lang="vi-VN" sz="3200" dirty="0" smtClean="0">
                <a:latin typeface="UTM Avo" panose="02040603050506020204" pitchFamily="18" charset="0"/>
              </a:rPr>
              <a:t>cho </a:t>
            </a:r>
            <a:r>
              <a:rPr lang="vi-VN" sz="3200" dirty="0">
                <a:latin typeface="UTM Avo" panose="02040603050506020204" pitchFamily="18" charset="0"/>
              </a:rPr>
              <a:t>họ cách tránh. Họ nói với </a:t>
            </a:r>
            <a:r>
              <a:rPr lang="vi-VN" sz="3200" dirty="0" smtClean="0">
                <a:latin typeface="UTM Avo" panose="02040603050506020204" pitchFamily="18" charset="0"/>
              </a:rPr>
              <a:t>bà</a:t>
            </a:r>
            <a:r>
              <a:rPr lang="en-US" sz="3200" dirty="0" smtClean="0">
                <a:latin typeface="UTM Avo" panose="02040603050506020204" pitchFamily="18" charset="0"/>
              </a:rPr>
              <a:t> </a:t>
            </a:r>
            <a:r>
              <a:rPr lang="vi-VN" sz="3200" dirty="0" smtClean="0">
                <a:latin typeface="UTM Avo" panose="02040603050506020204" pitchFamily="18" charset="0"/>
              </a:rPr>
              <a:t>con </a:t>
            </a:r>
            <a:r>
              <a:rPr lang="vi-VN" sz="3200" dirty="0">
                <a:latin typeface="UTM Avo" panose="02040603050506020204" pitchFamily="18" charset="0"/>
              </a:rPr>
              <a:t>nhưng </a:t>
            </a:r>
            <a:r>
              <a:rPr lang="vi-VN" sz="3200" dirty="0" smtClean="0">
                <a:latin typeface="UTM Avo" panose="02040603050506020204" pitchFamily="18" charset="0"/>
              </a:rPr>
              <a:t>chẳng </a:t>
            </a:r>
            <a:r>
              <a:rPr lang="vi-VN" sz="3200" dirty="0">
                <a:latin typeface="UTM Avo" panose="02040603050506020204" pitchFamily="18" charset="0"/>
              </a:rPr>
              <a:t>ai tin. Nghe lời dúi, </a:t>
            </a:r>
            <a:r>
              <a:rPr lang="vi-VN" sz="3200" dirty="0" smtClean="0">
                <a:latin typeface="UTM Avo" panose="02040603050506020204" pitchFamily="18" charset="0"/>
              </a:rPr>
              <a:t>họ</a:t>
            </a:r>
            <a:r>
              <a:rPr lang="en-US" sz="3200" dirty="0" smtClean="0">
                <a:latin typeface="UTM Avo" panose="02040603050506020204" pitchFamily="18" charset="0"/>
              </a:rPr>
              <a:t> </a:t>
            </a:r>
            <a:r>
              <a:rPr lang="vi-VN" sz="3200" dirty="0" smtClean="0">
                <a:latin typeface="UTM Avo" panose="02040603050506020204" pitchFamily="18" charset="0"/>
              </a:rPr>
              <a:t>khoét </a:t>
            </a:r>
            <a:r>
              <a:rPr lang="vi-VN" sz="3200" dirty="0">
                <a:latin typeface="UTM Avo" panose="02040603050506020204" pitchFamily="18" charset="0"/>
              </a:rPr>
              <a:t>rỗng </a:t>
            </a:r>
            <a:r>
              <a:rPr lang="vi-VN" sz="3200" dirty="0" smtClean="0">
                <a:latin typeface="UTM Avo" panose="02040603050506020204" pitchFamily="18" charset="0"/>
              </a:rPr>
              <a:t>khúc</a:t>
            </a:r>
            <a:r>
              <a:rPr lang="en-US" sz="3200" dirty="0" smtClean="0">
                <a:latin typeface="UTM Avo" panose="02040603050506020204" pitchFamily="18" charset="0"/>
              </a:rPr>
              <a:t> g</a:t>
            </a:r>
            <a:r>
              <a:rPr lang="vi-VN" sz="3200" dirty="0" smtClean="0">
                <a:latin typeface="UTM Avo" panose="02040603050506020204" pitchFamily="18" charset="0"/>
              </a:rPr>
              <a:t>ỗ </a:t>
            </a:r>
            <a:r>
              <a:rPr lang="vi-VN" sz="3200" dirty="0">
                <a:latin typeface="UTM Avo" panose="02040603050506020204" pitchFamily="18" charset="0"/>
              </a:rPr>
              <a:t>to, chuẩn bị thức </a:t>
            </a:r>
            <a:r>
              <a:rPr lang="vi-VN" sz="3200" dirty="0" smtClean="0">
                <a:latin typeface="UTM Avo" panose="02040603050506020204" pitchFamily="18" charset="0"/>
              </a:rPr>
              <a:t>ăn</a:t>
            </a:r>
            <a:r>
              <a:rPr lang="en-US" sz="3200" dirty="0" smtClean="0">
                <a:latin typeface="UTM Avo" panose="02040603050506020204" pitchFamily="18" charset="0"/>
              </a:rPr>
              <a:t> </a:t>
            </a:r>
            <a:r>
              <a:rPr lang="vi-VN" sz="3200" dirty="0" smtClean="0">
                <a:latin typeface="UTM Avo" panose="02040603050506020204" pitchFamily="18" charset="0"/>
              </a:rPr>
              <a:t>bỏ </a:t>
            </a:r>
            <a:r>
              <a:rPr lang="vi-VN" sz="3200" dirty="0">
                <a:latin typeface="UTM Avo" panose="02040603050506020204" pitchFamily="18" charset="0"/>
              </a:rPr>
              <a:t>vào đó. Vừa </a:t>
            </a:r>
            <a:r>
              <a:rPr lang="vi-VN" sz="3200" dirty="0" smtClean="0">
                <a:latin typeface="UTM Avo" panose="02040603050506020204" pitchFamily="18" charset="0"/>
              </a:rPr>
              <a:t>chuẩn</a:t>
            </a:r>
            <a:r>
              <a:rPr lang="en-US" sz="3200" dirty="0" smtClean="0">
                <a:latin typeface="UTM Avo" panose="02040603050506020204" pitchFamily="18" charset="0"/>
              </a:rPr>
              <a:t> </a:t>
            </a:r>
            <a:r>
              <a:rPr lang="vi-VN" sz="3200" dirty="0" smtClean="0">
                <a:latin typeface="UTM Avo" panose="02040603050506020204" pitchFamily="18" charset="0"/>
              </a:rPr>
              <a:t>bị </a:t>
            </a:r>
            <a:r>
              <a:rPr lang="vi-VN" sz="3200" dirty="0">
                <a:latin typeface="UTM Avo" panose="02040603050506020204" pitchFamily="18" charset="0"/>
              </a:rPr>
              <a:t>xong mọi thứ thì mưa to, gió lớn, nước </a:t>
            </a:r>
            <a:r>
              <a:rPr lang="vi-VN" sz="3200" dirty="0" smtClean="0">
                <a:latin typeface="UTM Avo" panose="02040603050506020204" pitchFamily="18" charset="0"/>
              </a:rPr>
              <a:t>ngập</a:t>
            </a:r>
            <a:r>
              <a:rPr lang="en-US" sz="3200" dirty="0" smtClean="0">
                <a:latin typeface="UTM Avo" panose="02040603050506020204" pitchFamily="18" charset="0"/>
              </a:rPr>
              <a:t> </a:t>
            </a:r>
            <a:r>
              <a:rPr lang="vi-VN" sz="3200" dirty="0" smtClean="0">
                <a:latin typeface="UTM Avo" panose="02040603050506020204" pitchFamily="18" charset="0"/>
              </a:rPr>
              <a:t>mênh </a:t>
            </a:r>
            <a:r>
              <a:rPr lang="vi-VN" sz="3200" dirty="0">
                <a:latin typeface="UTM Avo" panose="02040603050506020204" pitchFamily="18" charset="0"/>
              </a:rPr>
              <a:t>mông. </a:t>
            </a:r>
            <a:r>
              <a:rPr lang="vi-VN" sz="3200" dirty="0" smtClean="0">
                <a:latin typeface="UTM Avo" panose="02040603050506020204" pitchFamily="18" charset="0"/>
              </a:rPr>
              <a:t>Muôn </a:t>
            </a:r>
            <a:r>
              <a:rPr lang="vi-VN" sz="3200" dirty="0">
                <a:latin typeface="UTM Avo" panose="02040603050506020204" pitchFamily="18" charset="0"/>
              </a:rPr>
              <a:t>loài chim trong biển nước. </a:t>
            </a:r>
            <a:r>
              <a:rPr lang="vi-VN" sz="3200" dirty="0" smtClean="0">
                <a:latin typeface="UTM Avo" panose="02040603050506020204" pitchFamily="18" charset="0"/>
              </a:rPr>
              <a:t>Nhờ sống</a:t>
            </a:r>
            <a:r>
              <a:rPr lang="vi-VN" sz="3600" dirty="0">
                <a:latin typeface="UTM Avo" panose="02040603050506020204" pitchFamily="18" charset="0"/>
              </a:rPr>
              <a:t> </a:t>
            </a:r>
            <a:r>
              <a:rPr lang="vi-VN" sz="3200" dirty="0">
                <a:latin typeface="UTM Avo" panose="02040603050506020204" pitchFamily="18" charset="0"/>
              </a:rPr>
              <a:t>trong khúc gỗ nổi, vợ chồng </a:t>
            </a:r>
            <a:r>
              <a:rPr lang="vi-VN" sz="3200" dirty="0" smtClean="0">
                <a:latin typeface="UTM Avo" panose="02040603050506020204" pitchFamily="18" charset="0"/>
              </a:rPr>
              <a:t>nhà</a:t>
            </a:r>
            <a:r>
              <a:rPr lang="en-US" sz="3200" dirty="0" smtClean="0">
                <a:latin typeface="UTM Avo" panose="02040603050506020204" pitchFamily="18" charset="0"/>
              </a:rPr>
              <a:t> </a:t>
            </a:r>
            <a:r>
              <a:rPr lang="vi-VN" sz="3200" dirty="0" smtClean="0">
                <a:latin typeface="UTM Avo" panose="02040603050506020204" pitchFamily="18" charset="0"/>
              </a:rPr>
              <a:t>nọ </a:t>
            </a:r>
            <a:r>
              <a:rPr lang="vi-VN" sz="3200" dirty="0">
                <a:latin typeface="UTM Avo" panose="02040603050506020204" pitchFamily="18" charset="0"/>
              </a:rPr>
              <a:t>thoát </a:t>
            </a:r>
            <a:r>
              <a:rPr lang="vi-VN" sz="3200" dirty="0" smtClean="0">
                <a:latin typeface="UTM Avo" panose="02040603050506020204" pitchFamily="18" charset="0"/>
              </a:rPr>
              <a:t>nạn</a:t>
            </a:r>
            <a:r>
              <a:rPr lang="en-US" sz="3200" dirty="0" smtClean="0">
                <a:latin typeface="UTM Avo" panose="02040603050506020204" pitchFamily="18" charset="0"/>
              </a:rPr>
              <a:t>.</a:t>
            </a:r>
            <a:endParaRPr lang="vi-VN" sz="3200" dirty="0">
              <a:latin typeface="UTM Avo" panose="02040603050506020204" pitchFamily="18" charset="0"/>
            </a:endParaRPr>
          </a:p>
        </p:txBody>
      </p:sp>
      <p:cxnSp>
        <p:nvCxnSpPr>
          <p:cNvPr id="3" name="Straight Connector 2"/>
          <p:cNvCxnSpPr/>
          <p:nvPr/>
        </p:nvCxnSpPr>
        <p:spPr>
          <a:xfrm flipV="1">
            <a:off x="328832" y="3972447"/>
            <a:ext cx="10221937" cy="142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0399759" y="1973875"/>
            <a:ext cx="1014413" cy="142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328832" y="2450666"/>
            <a:ext cx="11488030" cy="142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xmlns="" id="{4048ACFD-8712-449D-96A2-5052077477D8}"/>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tretch>
            <a:fillRect/>
          </a:stretch>
        </p:blipFill>
        <p:spPr>
          <a:xfrm>
            <a:off x="3327567" y="4089565"/>
            <a:ext cx="5922402" cy="2632179"/>
          </a:xfrm>
          <a:prstGeom prst="roundRect">
            <a:avLst/>
          </a:prstGeom>
        </p:spPr>
      </p:pic>
    </p:spTree>
    <p:custDataLst>
      <p:tags r:id="rId1"/>
    </p:custDataLst>
    <p:extLst>
      <p:ext uri="{BB962C8B-B14F-4D97-AF65-F5344CB8AC3E}">
        <p14:creationId xmlns:p14="http://schemas.microsoft.com/office/powerpoint/2010/main" val="2827762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xit" presetSubtype="32" fill="hold" grpId="1" nodeType="clickEffect">
                                  <p:stCondLst>
                                    <p:cond delay="0"/>
                                  </p:stCondLst>
                                  <p:childTnLst>
                                    <p:anim calcmode="lin" valueType="num">
                                      <p:cBhvr>
                                        <p:cTn id="18" dur="500"/>
                                        <p:tgtEl>
                                          <p:spTgt spid="6"/>
                                        </p:tgtEl>
                                        <p:attrNameLst>
                                          <p:attrName>ppt_w</p:attrName>
                                        </p:attrNameLst>
                                      </p:cBhvr>
                                      <p:tavLst>
                                        <p:tav tm="0">
                                          <p:val>
                                            <p:strVal val="ppt_w"/>
                                          </p:val>
                                        </p:tav>
                                        <p:tav tm="100000">
                                          <p:val>
                                            <p:fltVal val="0"/>
                                          </p:val>
                                        </p:tav>
                                      </p:tavLst>
                                    </p:anim>
                                    <p:anim calcmode="lin" valueType="num">
                                      <p:cBhvr>
                                        <p:cTn id="19" dur="500"/>
                                        <p:tgtEl>
                                          <p:spTgt spid="6"/>
                                        </p:tgtEl>
                                        <p:attrNameLst>
                                          <p:attrName>ppt_h</p:attrName>
                                        </p:attrNameLst>
                                      </p:cBhvr>
                                      <p:tavLst>
                                        <p:tav tm="0">
                                          <p:val>
                                            <p:strVal val="ppt_h"/>
                                          </p:val>
                                        </p:tav>
                                        <p:tav tm="100000">
                                          <p:val>
                                            <p:fltVal val="0"/>
                                          </p:val>
                                        </p:tav>
                                      </p:tavLst>
                                    </p:anim>
                                    <p:animEffect transition="out" filter="fade">
                                      <p:cBhvr>
                                        <p:cTn id="20" dur="500"/>
                                        <p:tgtEl>
                                          <p:spTgt spid="6"/>
                                        </p:tgtEl>
                                      </p:cBhvr>
                                    </p:animEffect>
                                    <p:set>
                                      <p:cBhvr>
                                        <p:cTn id="21" dur="1" fill="hold">
                                          <p:stCondLst>
                                            <p:cond delay="499"/>
                                          </p:stCondLst>
                                        </p:cTn>
                                        <p:tgtEl>
                                          <p:spTgt spid="6"/>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fill="hold"/>
                                        <p:tgtEl>
                                          <p:spTgt spid="7"/>
                                        </p:tgtEl>
                                        <p:attrNameLst>
                                          <p:attrName>ppt_w</p:attrName>
                                        </p:attrNameLst>
                                      </p:cBhvr>
                                      <p:tavLst>
                                        <p:tav tm="0">
                                          <p:val>
                                            <p:fltVal val="0"/>
                                          </p:val>
                                        </p:tav>
                                        <p:tav tm="100000">
                                          <p:val>
                                            <p:strVal val="#ppt_w"/>
                                          </p:val>
                                        </p:tav>
                                      </p:tavLst>
                                    </p:anim>
                                    <p:anim calcmode="lin" valueType="num">
                                      <p:cBhvr>
                                        <p:cTn id="27" dur="500" fill="hold"/>
                                        <p:tgtEl>
                                          <p:spTgt spid="7"/>
                                        </p:tgtEl>
                                        <p:attrNameLst>
                                          <p:attrName>ppt_h</p:attrName>
                                        </p:attrNameLst>
                                      </p:cBhvr>
                                      <p:tavLst>
                                        <p:tav tm="0">
                                          <p:val>
                                            <p:fltVal val="0"/>
                                          </p:val>
                                        </p:tav>
                                        <p:tav tm="100000">
                                          <p:val>
                                            <p:strVal val="#ppt_h"/>
                                          </p:val>
                                        </p:tav>
                                      </p:tavLst>
                                    </p:anim>
                                    <p:animEffect transition="in" filter="fade">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500" fill="hold"/>
                                        <p:tgtEl>
                                          <p:spTgt spid="12"/>
                                        </p:tgtEl>
                                        <p:attrNameLst>
                                          <p:attrName>ppt_w</p:attrName>
                                        </p:attrNameLst>
                                      </p:cBhvr>
                                      <p:tavLst>
                                        <p:tav tm="0">
                                          <p:val>
                                            <p:fltVal val="0"/>
                                          </p:val>
                                        </p:tav>
                                        <p:tav tm="100000">
                                          <p:val>
                                            <p:strVal val="#ppt_w"/>
                                          </p:val>
                                        </p:tav>
                                      </p:tavLst>
                                    </p:anim>
                                    <p:anim calcmode="lin" valueType="num">
                                      <p:cBhvr>
                                        <p:cTn id="34" dur="500" fill="hold"/>
                                        <p:tgtEl>
                                          <p:spTgt spid="12"/>
                                        </p:tgtEl>
                                        <p:attrNameLst>
                                          <p:attrName>ppt_h</p:attrName>
                                        </p:attrNameLst>
                                      </p:cBhvr>
                                      <p:tavLst>
                                        <p:tav tm="0">
                                          <p:val>
                                            <p:fltVal val="0"/>
                                          </p:val>
                                        </p:tav>
                                        <p:tav tm="100000">
                                          <p:val>
                                            <p:strVal val="#ppt_h"/>
                                          </p:val>
                                        </p:tav>
                                      </p:tavLst>
                                    </p:anim>
                                    <p:animEffect transition="in" filter="fade">
                                      <p:cBhvr>
                                        <p:cTn id="35" dur="500"/>
                                        <p:tgtEl>
                                          <p:spTgt spid="12"/>
                                        </p:tgtEl>
                                      </p:cBhvr>
                                    </p:animEffect>
                                  </p:childTnLst>
                                </p:cTn>
                              </p:par>
                              <p:par>
                                <p:cTn id="36" presetID="53" presetClass="entr" presetSubtype="16" fill="hold" nodeType="with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p:cTn id="38" dur="500" fill="hold"/>
                                        <p:tgtEl>
                                          <p:spTgt spid="9"/>
                                        </p:tgtEl>
                                        <p:attrNameLst>
                                          <p:attrName>ppt_w</p:attrName>
                                        </p:attrNameLst>
                                      </p:cBhvr>
                                      <p:tavLst>
                                        <p:tav tm="0">
                                          <p:val>
                                            <p:fltVal val="0"/>
                                          </p:val>
                                        </p:tav>
                                        <p:tav tm="100000">
                                          <p:val>
                                            <p:strVal val="#ppt_w"/>
                                          </p:val>
                                        </p:tav>
                                      </p:tavLst>
                                    </p:anim>
                                    <p:anim calcmode="lin" valueType="num">
                                      <p:cBhvr>
                                        <p:cTn id="39" dur="500" fill="hold"/>
                                        <p:tgtEl>
                                          <p:spTgt spid="9"/>
                                        </p:tgtEl>
                                        <p:attrNameLst>
                                          <p:attrName>ppt_h</p:attrName>
                                        </p:attrNameLst>
                                      </p:cBhvr>
                                      <p:tavLst>
                                        <p:tav tm="0">
                                          <p:val>
                                            <p:fltVal val="0"/>
                                          </p:val>
                                        </p:tav>
                                        <p:tav tm="100000">
                                          <p:val>
                                            <p:strVal val="#ppt_h"/>
                                          </p:val>
                                        </p:tav>
                                      </p:tavLst>
                                    </p:anim>
                                    <p:animEffect transition="in" filter="fade">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3"/>
                                        </p:tgtEl>
                                        <p:attrNameLst>
                                          <p:attrName>style.visibility</p:attrName>
                                        </p:attrNameLst>
                                      </p:cBhvr>
                                      <p:to>
                                        <p:strVal val="visible"/>
                                      </p:to>
                                    </p:set>
                                    <p:anim calcmode="lin" valueType="num">
                                      <p:cBhvr>
                                        <p:cTn id="45" dur="500" fill="hold"/>
                                        <p:tgtEl>
                                          <p:spTgt spid="3"/>
                                        </p:tgtEl>
                                        <p:attrNameLst>
                                          <p:attrName>ppt_w</p:attrName>
                                        </p:attrNameLst>
                                      </p:cBhvr>
                                      <p:tavLst>
                                        <p:tav tm="0">
                                          <p:val>
                                            <p:fltVal val="0"/>
                                          </p:val>
                                        </p:tav>
                                        <p:tav tm="100000">
                                          <p:val>
                                            <p:strVal val="#ppt_w"/>
                                          </p:val>
                                        </p:tav>
                                      </p:tavLst>
                                    </p:anim>
                                    <p:anim calcmode="lin" valueType="num">
                                      <p:cBhvr>
                                        <p:cTn id="46" dur="500" fill="hold"/>
                                        <p:tgtEl>
                                          <p:spTgt spid="3"/>
                                        </p:tgtEl>
                                        <p:attrNameLst>
                                          <p:attrName>ppt_h</p:attrName>
                                        </p:attrNameLst>
                                      </p:cBhvr>
                                      <p:tavLst>
                                        <p:tav tm="0">
                                          <p:val>
                                            <p:fltVal val="0"/>
                                          </p:val>
                                        </p:tav>
                                        <p:tav tm="100000">
                                          <p:val>
                                            <p:strVal val="#ppt_h"/>
                                          </p:val>
                                        </p:tav>
                                      </p:tavLst>
                                    </p:anim>
                                    <p:animEffect transition="in" filter="fade">
                                      <p:cBhvr>
                                        <p:cTn id="47" dur="500"/>
                                        <p:tgtEl>
                                          <p:spTgt spid="3"/>
                                        </p:tgtEl>
                                      </p:cBhvr>
                                    </p:animEffect>
                                  </p:childTnLst>
                                </p:cTn>
                              </p:par>
                            </p:childTnLst>
                          </p:cTn>
                        </p:par>
                        <p:par>
                          <p:cTn id="48" fill="hold">
                            <p:stCondLst>
                              <p:cond delay="500"/>
                            </p:stCondLst>
                            <p:childTnLst>
                              <p:par>
                                <p:cTn id="49" presetID="42" presetClass="entr" presetSubtype="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1000"/>
                                        <p:tgtEl>
                                          <p:spTgt spid="13"/>
                                        </p:tgtEl>
                                      </p:cBhvr>
                                    </p:animEffect>
                                    <p:anim calcmode="lin" valueType="num">
                                      <p:cBhvr>
                                        <p:cTn id="52" dur="1000" fill="hold"/>
                                        <p:tgtEl>
                                          <p:spTgt spid="13"/>
                                        </p:tgtEl>
                                        <p:attrNameLst>
                                          <p:attrName>ppt_x</p:attrName>
                                        </p:attrNameLst>
                                      </p:cBhvr>
                                      <p:tavLst>
                                        <p:tav tm="0">
                                          <p:val>
                                            <p:strVal val="#ppt_x"/>
                                          </p:val>
                                        </p:tav>
                                        <p:tav tm="100000">
                                          <p:val>
                                            <p:strVal val="#ppt_x"/>
                                          </p:val>
                                        </p:tav>
                                      </p:tavLst>
                                    </p:anim>
                                    <p:anim calcmode="lin" valueType="num">
                                      <p:cBhvr>
                                        <p:cTn id="5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6" grpId="1" animBg="1"/>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C33E36AB-714E-4BC3-850C-E6AC6384CFB5}"/>
              </a:ext>
            </a:extLst>
          </p:cNvPr>
          <p:cNvSpPr txBox="1"/>
          <p:nvPr/>
        </p:nvSpPr>
        <p:spPr>
          <a:xfrm>
            <a:off x="126609" y="103725"/>
            <a:ext cx="12065391" cy="1355288"/>
          </a:xfrm>
          <a:prstGeom prst="rect">
            <a:avLst/>
          </a:prstGeom>
          <a:noFill/>
        </p:spPr>
        <p:txBody>
          <a:bodyPr wrap="square" lIns="145143" tIns="72571" rIns="145143" bIns="72571" rtlCol="0">
            <a:spAutoFit/>
          </a:bodyPr>
          <a:lstStyle/>
          <a:p>
            <a:pPr algn="just">
              <a:lnSpc>
                <a:spcPct val="150000"/>
              </a:lnSpc>
            </a:pPr>
            <a:r>
              <a:rPr lang="en-US" sz="2800" b="1" dirty="0">
                <a:solidFill>
                  <a:srgbClr val="FF0000"/>
                </a:solidFill>
                <a:latin typeface="UTM Avo" panose="02040603050506020204" pitchFamily="18" charset="0"/>
              </a:rPr>
              <a:t>3</a:t>
            </a:r>
            <a:r>
              <a:rPr lang="vi-VN" sz="2800" b="1" dirty="0" smtClean="0">
                <a:solidFill>
                  <a:srgbClr val="FF0000"/>
                </a:solidFill>
                <a:latin typeface="UTM Avo" panose="02040603050506020204" pitchFamily="18" charset="0"/>
              </a:rPr>
              <a:t>. </a:t>
            </a:r>
            <a:r>
              <a:rPr lang="en-US" sz="2800" b="1" dirty="0" err="1" smtClean="0">
                <a:solidFill>
                  <a:srgbClr val="0070C0"/>
                </a:solidFill>
                <a:latin typeface="UTM Avo" panose="02040603050506020204" pitchFamily="18" charset="0"/>
              </a:rPr>
              <a:t>Những</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sự</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việc</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kì</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lạ</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nào</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xảy</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ra</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sau</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khi</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hai</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vợ</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chồng</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thoát</a:t>
            </a:r>
            <a:r>
              <a:rPr lang="en-US" sz="2800" b="1" dirty="0" smtClean="0">
                <a:solidFill>
                  <a:srgbClr val="0070C0"/>
                </a:solidFill>
                <a:latin typeface="UTM Avo" panose="02040603050506020204" pitchFamily="18" charset="0"/>
              </a:rPr>
              <a:t>  </a:t>
            </a:r>
          </a:p>
          <a:p>
            <a:pPr algn="just">
              <a:lnSpc>
                <a:spcPct val="150000"/>
              </a:lnSpc>
            </a:pPr>
            <a:r>
              <a:rPr lang="en-US" sz="2800" b="1" dirty="0">
                <a:solidFill>
                  <a:srgbClr val="0070C0"/>
                </a:solidFill>
                <a:latin typeface="UTM Avo" panose="02040603050506020204" pitchFamily="18" charset="0"/>
              </a:rPr>
              <a:t> </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khỏi</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nạn</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lũ</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lụt</a:t>
            </a:r>
            <a:r>
              <a:rPr lang="en-US" sz="2800" b="1" dirty="0" smtClean="0">
                <a:solidFill>
                  <a:srgbClr val="0070C0"/>
                </a:solidFill>
                <a:latin typeface="UTM Avo" panose="02040603050506020204" pitchFamily="18" charset="0"/>
              </a:rPr>
              <a:t>.</a:t>
            </a:r>
            <a:endParaRPr lang="vi-VN" sz="2800" b="1" dirty="0">
              <a:solidFill>
                <a:srgbClr val="0070C0"/>
              </a:solidFill>
              <a:latin typeface="UTM Avo" panose="02040603050506020204" pitchFamily="18" charset="0"/>
            </a:endParaRPr>
          </a:p>
        </p:txBody>
      </p:sp>
      <p:sp>
        <p:nvSpPr>
          <p:cNvPr id="6" name="Rectangle 5">
            <a:extLst>
              <a:ext uri="{FF2B5EF4-FFF2-40B4-BE49-F238E27FC236}">
                <a16:creationId xmlns:a16="http://schemas.microsoft.com/office/drawing/2014/main" xmlns="" id="{C5E5804A-2280-417A-A25F-06C32242F9E7}"/>
              </a:ext>
            </a:extLst>
          </p:cNvPr>
          <p:cNvSpPr/>
          <p:nvPr/>
        </p:nvSpPr>
        <p:spPr>
          <a:xfrm>
            <a:off x="3461046" y="1497257"/>
            <a:ext cx="5339362" cy="639002"/>
          </a:xfrm>
          <a:prstGeom prst="rect">
            <a:avLst/>
          </a:prstGeom>
        </p:spPr>
        <p:style>
          <a:lnRef idx="1">
            <a:schemeClr val="accent4"/>
          </a:lnRef>
          <a:fillRef idx="2">
            <a:schemeClr val="accent4"/>
          </a:fillRef>
          <a:effectRef idx="1">
            <a:schemeClr val="accent4"/>
          </a:effectRef>
          <a:fontRef idx="minor">
            <a:schemeClr val="dk1"/>
          </a:fontRef>
        </p:style>
        <p:txBody>
          <a:bodyPr wrap="square" lIns="145143" tIns="72571" rIns="145143" bIns="72571">
            <a:spAutoFit/>
          </a:bodyPr>
          <a:lstStyle/>
          <a:p>
            <a:pPr algn="ctr"/>
            <a:r>
              <a:rPr lang="en-US" sz="3200" dirty="0" err="1" smtClean="0">
                <a:solidFill>
                  <a:schemeClr val="tx1"/>
                </a:solidFill>
                <a:latin typeface="UTM Avo" panose="02040603050506020204" pitchFamily="18" charset="0"/>
              </a:rPr>
              <a:t>Đọc</a:t>
            </a:r>
            <a:r>
              <a:rPr lang="en-US" sz="3200" dirty="0" smtClean="0">
                <a:solidFill>
                  <a:schemeClr val="tx1"/>
                </a:solidFill>
                <a:latin typeface="UTM Avo" panose="02040603050506020204" pitchFamily="18" charset="0"/>
              </a:rPr>
              <a:t> </a:t>
            </a:r>
            <a:r>
              <a:rPr lang="en-US" sz="3200" dirty="0" err="1" smtClean="0">
                <a:solidFill>
                  <a:schemeClr val="tx1"/>
                </a:solidFill>
                <a:latin typeface="UTM Avo" panose="02040603050506020204" pitchFamily="18" charset="0"/>
              </a:rPr>
              <a:t>thầm</a:t>
            </a:r>
            <a:r>
              <a:rPr lang="en-US" sz="3200" dirty="0" smtClean="0">
                <a:solidFill>
                  <a:schemeClr val="tx1"/>
                </a:solidFill>
                <a:latin typeface="UTM Avo" panose="02040603050506020204" pitchFamily="18" charset="0"/>
              </a:rPr>
              <a:t> </a:t>
            </a:r>
            <a:r>
              <a:rPr lang="en-US" sz="3200" dirty="0" err="1" smtClean="0">
                <a:solidFill>
                  <a:schemeClr val="tx1"/>
                </a:solidFill>
                <a:latin typeface="UTM Avo" panose="02040603050506020204" pitchFamily="18" charset="0"/>
              </a:rPr>
              <a:t>đoạn</a:t>
            </a:r>
            <a:r>
              <a:rPr lang="en-US" sz="3200" dirty="0" smtClean="0">
                <a:solidFill>
                  <a:schemeClr val="tx1"/>
                </a:solidFill>
                <a:latin typeface="UTM Avo" panose="02040603050506020204" pitchFamily="18" charset="0"/>
              </a:rPr>
              <a:t> </a:t>
            </a:r>
            <a:r>
              <a:rPr lang="en-US" sz="3200" dirty="0">
                <a:solidFill>
                  <a:schemeClr val="tx1"/>
                </a:solidFill>
                <a:latin typeface="UTM Avo" panose="02040603050506020204" pitchFamily="18" charset="0"/>
              </a:rPr>
              <a:t>3</a:t>
            </a:r>
            <a:endParaRPr lang="vi-VN" sz="3200" dirty="0">
              <a:solidFill>
                <a:schemeClr val="tx1"/>
              </a:solidFill>
            </a:endParaRPr>
          </a:p>
        </p:txBody>
      </p:sp>
      <p:sp>
        <p:nvSpPr>
          <p:cNvPr id="10" name="Rectangle 9">
            <a:extLst>
              <a:ext uri="{FF2B5EF4-FFF2-40B4-BE49-F238E27FC236}">
                <a16:creationId xmlns:a16="http://schemas.microsoft.com/office/drawing/2014/main" xmlns="" id="{31FD4371-B14F-4954-99AF-C1EEB227D0FB}"/>
              </a:ext>
            </a:extLst>
          </p:cNvPr>
          <p:cNvSpPr/>
          <p:nvPr/>
        </p:nvSpPr>
        <p:spPr>
          <a:xfrm>
            <a:off x="186036" y="1447858"/>
            <a:ext cx="11889383" cy="3416320"/>
          </a:xfrm>
          <a:prstGeom prst="rect">
            <a:avLst/>
          </a:prstGeom>
        </p:spPr>
        <p:txBody>
          <a:bodyPr wrap="square">
            <a:spAutoFit/>
          </a:bodyPr>
          <a:lstStyle/>
          <a:p>
            <a:pPr indent="272143" algn="just"/>
            <a:r>
              <a:rPr lang="en-US" sz="2400" dirty="0" smtClean="0">
                <a:latin typeface="UTM Avo" panose="02040603050506020204" pitchFamily="18" charset="0"/>
              </a:rPr>
              <a:t>      </a:t>
            </a:r>
            <a:r>
              <a:rPr lang="vi-VN" sz="2700" dirty="0" smtClean="0">
                <a:latin typeface="UTM Avo" panose="02040603050506020204" pitchFamily="18" charset="0"/>
              </a:rPr>
              <a:t>Ít </a:t>
            </a:r>
            <a:r>
              <a:rPr lang="vi-VN" sz="2700" dirty="0">
                <a:latin typeface="UTM Avo" panose="02040603050506020204" pitchFamily="18" charset="0"/>
              </a:rPr>
              <a:t>lâu sau, người vợ sinh ra một quả bầu.</a:t>
            </a:r>
          </a:p>
          <a:p>
            <a:pPr indent="272143" algn="just"/>
            <a:r>
              <a:rPr lang="en-US" sz="2700" dirty="0" smtClean="0">
                <a:latin typeface="UTM Avo" panose="02040603050506020204" pitchFamily="18" charset="0"/>
              </a:rPr>
              <a:t>     </a:t>
            </a:r>
            <a:r>
              <a:rPr lang="vi-VN" sz="2700" dirty="0" smtClean="0">
                <a:latin typeface="UTM Avo" panose="02040603050506020204" pitchFamily="18" charset="0"/>
              </a:rPr>
              <a:t>Một </a:t>
            </a:r>
            <a:r>
              <a:rPr lang="vi-VN" sz="2700" dirty="0">
                <a:latin typeface="UTM Avo" panose="02040603050506020204" pitchFamily="18" charset="0"/>
              </a:rPr>
              <a:t>hôm, đi làm nương về, họ nghe tiếng cười đùa từ gác bếp để quả bầu. Thấy lạ, họ lấy quả bầu xuống, áp tai nghe thì có tiếng lao xao. Người vợ bèn lấy que dùi quả bầu. Lạ thay, từ trong quả bầu, những con người bé nhỏ bước ra. Người Khơ Mú ra trước. Tiếp đến, người Thái, người Mường, người Dao, người Mông, người Ê-đê, người Ba-na, người Kinh,... lần lượt ra theo.</a:t>
            </a:r>
          </a:p>
          <a:p>
            <a:pPr indent="272143" algn="just"/>
            <a:r>
              <a:rPr lang="en-US" sz="2700" dirty="0" smtClean="0">
                <a:latin typeface="UTM Avo" panose="02040603050506020204" pitchFamily="18" charset="0"/>
              </a:rPr>
              <a:t>    </a:t>
            </a:r>
            <a:r>
              <a:rPr lang="vi-VN" sz="2700" dirty="0" smtClean="0">
                <a:latin typeface="UTM Avo" panose="02040603050506020204" pitchFamily="18" charset="0"/>
              </a:rPr>
              <a:t>Đó </a:t>
            </a:r>
            <a:r>
              <a:rPr lang="vi-VN" sz="2700" dirty="0">
                <a:latin typeface="UTM Avo" panose="02040603050506020204" pitchFamily="18" charset="0"/>
              </a:rPr>
              <a:t>là tổ tiên của các dân tộc anh em trên đất nước ta ngày </a:t>
            </a:r>
            <a:r>
              <a:rPr lang="vi-VN" sz="2700" dirty="0" smtClean="0">
                <a:latin typeface="UTM Avo" panose="02040603050506020204" pitchFamily="18" charset="0"/>
              </a:rPr>
              <a:t>nay</a:t>
            </a:r>
            <a:r>
              <a:rPr lang="en-US" sz="2700" dirty="0" smtClean="0">
                <a:latin typeface="UTM Avo" panose="02040603050506020204" pitchFamily="18" charset="0"/>
              </a:rPr>
              <a:t>                                                                                                                  </a:t>
            </a:r>
            <a:endParaRPr lang="vi-VN" sz="2700" dirty="0">
              <a:solidFill>
                <a:schemeClr val="accent2"/>
              </a:solidFill>
              <a:latin typeface="UTM Avo" panose="02040603050506020204" pitchFamily="18" charset="0"/>
            </a:endParaRPr>
          </a:p>
        </p:txBody>
      </p:sp>
      <p:cxnSp>
        <p:nvCxnSpPr>
          <p:cNvPr id="11" name="Straight Connector 10"/>
          <p:cNvCxnSpPr/>
          <p:nvPr/>
        </p:nvCxnSpPr>
        <p:spPr>
          <a:xfrm>
            <a:off x="2686051" y="1886466"/>
            <a:ext cx="487203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800726" y="2300803"/>
            <a:ext cx="614362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00036" y="2715138"/>
            <a:ext cx="202882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285748" y="3115707"/>
            <a:ext cx="122872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0629900" y="2715138"/>
            <a:ext cx="131445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271460" y="3533240"/>
            <a:ext cx="585926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9058275" y="3139268"/>
            <a:ext cx="2886075" cy="501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xmlns="" id="{8104A940-A7DE-417F-9C95-CB174E7E7AEE}"/>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tretch>
            <a:fillRect/>
          </a:stretch>
        </p:blipFill>
        <p:spPr>
          <a:xfrm>
            <a:off x="4149528" y="4864178"/>
            <a:ext cx="4019551" cy="1993822"/>
          </a:xfrm>
          <a:prstGeom prst="roundRect">
            <a:avLst/>
          </a:prstGeom>
        </p:spPr>
      </p:pic>
    </p:spTree>
    <p:custDataLst>
      <p:tags r:id="rId1"/>
    </p:custDataLst>
    <p:extLst>
      <p:ext uri="{BB962C8B-B14F-4D97-AF65-F5344CB8AC3E}">
        <p14:creationId xmlns:p14="http://schemas.microsoft.com/office/powerpoint/2010/main" val="3195452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xit" presetSubtype="32" fill="hold" grpId="1" nodeType="clickEffect">
                                  <p:stCondLst>
                                    <p:cond delay="0"/>
                                  </p:stCondLst>
                                  <p:childTnLst>
                                    <p:anim calcmode="lin" valueType="num">
                                      <p:cBhvr>
                                        <p:cTn id="18" dur="500"/>
                                        <p:tgtEl>
                                          <p:spTgt spid="6"/>
                                        </p:tgtEl>
                                        <p:attrNameLst>
                                          <p:attrName>ppt_w</p:attrName>
                                        </p:attrNameLst>
                                      </p:cBhvr>
                                      <p:tavLst>
                                        <p:tav tm="0">
                                          <p:val>
                                            <p:strVal val="ppt_w"/>
                                          </p:val>
                                        </p:tav>
                                        <p:tav tm="100000">
                                          <p:val>
                                            <p:fltVal val="0"/>
                                          </p:val>
                                        </p:tav>
                                      </p:tavLst>
                                    </p:anim>
                                    <p:anim calcmode="lin" valueType="num">
                                      <p:cBhvr>
                                        <p:cTn id="19" dur="500"/>
                                        <p:tgtEl>
                                          <p:spTgt spid="6"/>
                                        </p:tgtEl>
                                        <p:attrNameLst>
                                          <p:attrName>ppt_h</p:attrName>
                                        </p:attrNameLst>
                                      </p:cBhvr>
                                      <p:tavLst>
                                        <p:tav tm="0">
                                          <p:val>
                                            <p:strVal val="ppt_h"/>
                                          </p:val>
                                        </p:tav>
                                        <p:tav tm="100000">
                                          <p:val>
                                            <p:fltVal val="0"/>
                                          </p:val>
                                        </p:tav>
                                      </p:tavLst>
                                    </p:anim>
                                    <p:animEffect transition="out" filter="fade">
                                      <p:cBhvr>
                                        <p:cTn id="20" dur="500"/>
                                        <p:tgtEl>
                                          <p:spTgt spid="6"/>
                                        </p:tgtEl>
                                      </p:cBhvr>
                                    </p:animEffect>
                                    <p:set>
                                      <p:cBhvr>
                                        <p:cTn id="21" dur="1" fill="hold">
                                          <p:stCondLst>
                                            <p:cond delay="499"/>
                                          </p:stCondLst>
                                        </p:cTn>
                                        <p:tgtEl>
                                          <p:spTgt spid="6"/>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500" fill="hold"/>
                                        <p:tgtEl>
                                          <p:spTgt spid="10"/>
                                        </p:tgtEl>
                                        <p:attrNameLst>
                                          <p:attrName>ppt_w</p:attrName>
                                        </p:attrNameLst>
                                      </p:cBhvr>
                                      <p:tavLst>
                                        <p:tav tm="0">
                                          <p:val>
                                            <p:fltVal val="0"/>
                                          </p:val>
                                        </p:tav>
                                        <p:tav tm="100000">
                                          <p:val>
                                            <p:strVal val="#ppt_w"/>
                                          </p:val>
                                        </p:tav>
                                      </p:tavLst>
                                    </p:anim>
                                    <p:anim calcmode="lin" valueType="num">
                                      <p:cBhvr>
                                        <p:cTn id="27" dur="500" fill="hold"/>
                                        <p:tgtEl>
                                          <p:spTgt spid="10"/>
                                        </p:tgtEl>
                                        <p:attrNameLst>
                                          <p:attrName>ppt_h</p:attrName>
                                        </p:attrNameLst>
                                      </p:cBhvr>
                                      <p:tavLst>
                                        <p:tav tm="0">
                                          <p:val>
                                            <p:fltVal val="0"/>
                                          </p:val>
                                        </p:tav>
                                        <p:tav tm="100000">
                                          <p:val>
                                            <p:strVal val="#ppt_h"/>
                                          </p:val>
                                        </p:tav>
                                      </p:tavLst>
                                    </p:anim>
                                    <p:animEffect transition="in" filter="fade">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500" fill="hold"/>
                                        <p:tgtEl>
                                          <p:spTgt spid="11"/>
                                        </p:tgtEl>
                                        <p:attrNameLst>
                                          <p:attrName>ppt_w</p:attrName>
                                        </p:attrNameLst>
                                      </p:cBhvr>
                                      <p:tavLst>
                                        <p:tav tm="0">
                                          <p:val>
                                            <p:fltVal val="0"/>
                                          </p:val>
                                        </p:tav>
                                        <p:tav tm="100000">
                                          <p:val>
                                            <p:strVal val="#ppt_w"/>
                                          </p:val>
                                        </p:tav>
                                      </p:tavLst>
                                    </p:anim>
                                    <p:anim calcmode="lin" valueType="num">
                                      <p:cBhvr>
                                        <p:cTn id="34" dur="500" fill="hold"/>
                                        <p:tgtEl>
                                          <p:spTgt spid="11"/>
                                        </p:tgtEl>
                                        <p:attrNameLst>
                                          <p:attrName>ppt_h</p:attrName>
                                        </p:attrNameLst>
                                      </p:cBhvr>
                                      <p:tavLst>
                                        <p:tav tm="0">
                                          <p:val>
                                            <p:fltVal val="0"/>
                                          </p:val>
                                        </p:tav>
                                        <p:tav tm="100000">
                                          <p:val>
                                            <p:strVal val="#ppt_h"/>
                                          </p:val>
                                        </p:tav>
                                      </p:tavLst>
                                    </p:anim>
                                    <p:animEffect transition="in" filter="fade">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animEffect transition="in" filter="fade">
                                      <p:cBhvr>
                                        <p:cTn id="42" dur="500"/>
                                        <p:tgtEl>
                                          <p:spTgt spid="15"/>
                                        </p:tgtEl>
                                      </p:cBhvr>
                                    </p:animEffect>
                                  </p:childTnLst>
                                </p:cTn>
                              </p:par>
                              <p:par>
                                <p:cTn id="43" presetID="53" presetClass="entr" presetSubtype="16"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p:cTn id="45" dur="500" fill="hold"/>
                                        <p:tgtEl>
                                          <p:spTgt spid="13"/>
                                        </p:tgtEl>
                                        <p:attrNameLst>
                                          <p:attrName>ppt_w</p:attrName>
                                        </p:attrNameLst>
                                      </p:cBhvr>
                                      <p:tavLst>
                                        <p:tav tm="0">
                                          <p:val>
                                            <p:fltVal val="0"/>
                                          </p:val>
                                        </p:tav>
                                        <p:tav tm="100000">
                                          <p:val>
                                            <p:strVal val="#ppt_w"/>
                                          </p:val>
                                        </p:tav>
                                      </p:tavLst>
                                    </p:anim>
                                    <p:anim calcmode="lin" valueType="num">
                                      <p:cBhvr>
                                        <p:cTn id="46" dur="500" fill="hold"/>
                                        <p:tgtEl>
                                          <p:spTgt spid="13"/>
                                        </p:tgtEl>
                                        <p:attrNameLst>
                                          <p:attrName>ppt_h</p:attrName>
                                        </p:attrNameLst>
                                      </p:cBhvr>
                                      <p:tavLst>
                                        <p:tav tm="0">
                                          <p:val>
                                            <p:fltVal val="0"/>
                                          </p:val>
                                        </p:tav>
                                        <p:tav tm="100000">
                                          <p:val>
                                            <p:strVal val="#ppt_h"/>
                                          </p:val>
                                        </p:tav>
                                      </p:tavLst>
                                    </p:anim>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22"/>
                                        </p:tgtEl>
                                        <p:attrNameLst>
                                          <p:attrName>style.visibility</p:attrName>
                                        </p:attrNameLst>
                                      </p:cBhvr>
                                      <p:to>
                                        <p:strVal val="visible"/>
                                      </p:to>
                                    </p:set>
                                    <p:anim calcmode="lin" valueType="num">
                                      <p:cBhvr>
                                        <p:cTn id="52" dur="500" fill="hold"/>
                                        <p:tgtEl>
                                          <p:spTgt spid="22"/>
                                        </p:tgtEl>
                                        <p:attrNameLst>
                                          <p:attrName>ppt_w</p:attrName>
                                        </p:attrNameLst>
                                      </p:cBhvr>
                                      <p:tavLst>
                                        <p:tav tm="0">
                                          <p:val>
                                            <p:fltVal val="0"/>
                                          </p:val>
                                        </p:tav>
                                        <p:tav tm="100000">
                                          <p:val>
                                            <p:strVal val="#ppt_w"/>
                                          </p:val>
                                        </p:tav>
                                      </p:tavLst>
                                    </p:anim>
                                    <p:anim calcmode="lin" valueType="num">
                                      <p:cBhvr>
                                        <p:cTn id="53" dur="500" fill="hold"/>
                                        <p:tgtEl>
                                          <p:spTgt spid="22"/>
                                        </p:tgtEl>
                                        <p:attrNameLst>
                                          <p:attrName>ppt_h</p:attrName>
                                        </p:attrNameLst>
                                      </p:cBhvr>
                                      <p:tavLst>
                                        <p:tav tm="0">
                                          <p:val>
                                            <p:fltVal val="0"/>
                                          </p:val>
                                        </p:tav>
                                        <p:tav tm="100000">
                                          <p:val>
                                            <p:strVal val="#ppt_h"/>
                                          </p:val>
                                        </p:tav>
                                      </p:tavLst>
                                    </p:anim>
                                    <p:animEffect transition="in" filter="fade">
                                      <p:cBhvr>
                                        <p:cTn id="54" dur="500"/>
                                        <p:tgtEl>
                                          <p:spTgt spid="22"/>
                                        </p:tgtEl>
                                      </p:cBhvr>
                                    </p:animEffect>
                                  </p:childTnLst>
                                </p:cTn>
                              </p:par>
                              <p:par>
                                <p:cTn id="55" presetID="53" presetClass="entr" presetSubtype="16" fill="hold" nodeType="withEffect">
                                  <p:stCondLst>
                                    <p:cond delay="0"/>
                                  </p:stCondLst>
                                  <p:childTnLst>
                                    <p:set>
                                      <p:cBhvr>
                                        <p:cTn id="56" dur="1" fill="hold">
                                          <p:stCondLst>
                                            <p:cond delay="0"/>
                                          </p:stCondLst>
                                        </p:cTn>
                                        <p:tgtEl>
                                          <p:spTgt spid="21"/>
                                        </p:tgtEl>
                                        <p:attrNameLst>
                                          <p:attrName>style.visibility</p:attrName>
                                        </p:attrNameLst>
                                      </p:cBhvr>
                                      <p:to>
                                        <p:strVal val="visible"/>
                                      </p:to>
                                    </p:set>
                                    <p:anim calcmode="lin" valueType="num">
                                      <p:cBhvr>
                                        <p:cTn id="57" dur="500" fill="hold"/>
                                        <p:tgtEl>
                                          <p:spTgt spid="21"/>
                                        </p:tgtEl>
                                        <p:attrNameLst>
                                          <p:attrName>ppt_w</p:attrName>
                                        </p:attrNameLst>
                                      </p:cBhvr>
                                      <p:tavLst>
                                        <p:tav tm="0">
                                          <p:val>
                                            <p:fltVal val="0"/>
                                          </p:val>
                                        </p:tav>
                                        <p:tav tm="100000">
                                          <p:val>
                                            <p:strVal val="#ppt_w"/>
                                          </p:val>
                                        </p:tav>
                                      </p:tavLst>
                                    </p:anim>
                                    <p:anim calcmode="lin" valueType="num">
                                      <p:cBhvr>
                                        <p:cTn id="58" dur="500" fill="hold"/>
                                        <p:tgtEl>
                                          <p:spTgt spid="21"/>
                                        </p:tgtEl>
                                        <p:attrNameLst>
                                          <p:attrName>ppt_h</p:attrName>
                                        </p:attrNameLst>
                                      </p:cBhvr>
                                      <p:tavLst>
                                        <p:tav tm="0">
                                          <p:val>
                                            <p:fltVal val="0"/>
                                          </p:val>
                                        </p:tav>
                                        <p:tav tm="100000">
                                          <p:val>
                                            <p:strVal val="#ppt_h"/>
                                          </p:val>
                                        </p:tav>
                                      </p:tavLst>
                                    </p:anim>
                                    <p:animEffect transition="in" filter="fade">
                                      <p:cBhvr>
                                        <p:cTn id="59" dur="500"/>
                                        <p:tgtEl>
                                          <p:spTgt spid="21"/>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nodeType="clickEffect">
                                  <p:stCondLst>
                                    <p:cond delay="0"/>
                                  </p:stCondLst>
                                  <p:childTnLst>
                                    <p:set>
                                      <p:cBhvr>
                                        <p:cTn id="63" dur="1" fill="hold">
                                          <p:stCondLst>
                                            <p:cond delay="0"/>
                                          </p:stCondLst>
                                        </p:cTn>
                                        <p:tgtEl>
                                          <p:spTgt spid="26"/>
                                        </p:tgtEl>
                                        <p:attrNameLst>
                                          <p:attrName>style.visibility</p:attrName>
                                        </p:attrNameLst>
                                      </p:cBhvr>
                                      <p:to>
                                        <p:strVal val="visible"/>
                                      </p:to>
                                    </p:set>
                                    <p:anim calcmode="lin" valueType="num">
                                      <p:cBhvr>
                                        <p:cTn id="64" dur="500" fill="hold"/>
                                        <p:tgtEl>
                                          <p:spTgt spid="26"/>
                                        </p:tgtEl>
                                        <p:attrNameLst>
                                          <p:attrName>ppt_w</p:attrName>
                                        </p:attrNameLst>
                                      </p:cBhvr>
                                      <p:tavLst>
                                        <p:tav tm="0">
                                          <p:val>
                                            <p:fltVal val="0"/>
                                          </p:val>
                                        </p:tav>
                                        <p:tav tm="100000">
                                          <p:val>
                                            <p:strVal val="#ppt_w"/>
                                          </p:val>
                                        </p:tav>
                                      </p:tavLst>
                                    </p:anim>
                                    <p:anim calcmode="lin" valueType="num">
                                      <p:cBhvr>
                                        <p:cTn id="65" dur="500" fill="hold"/>
                                        <p:tgtEl>
                                          <p:spTgt spid="26"/>
                                        </p:tgtEl>
                                        <p:attrNameLst>
                                          <p:attrName>ppt_h</p:attrName>
                                        </p:attrNameLst>
                                      </p:cBhvr>
                                      <p:tavLst>
                                        <p:tav tm="0">
                                          <p:val>
                                            <p:fltVal val="0"/>
                                          </p:val>
                                        </p:tav>
                                        <p:tav tm="100000">
                                          <p:val>
                                            <p:strVal val="#ppt_h"/>
                                          </p:val>
                                        </p:tav>
                                      </p:tavLst>
                                    </p:anim>
                                    <p:animEffect transition="in" filter="fade">
                                      <p:cBhvr>
                                        <p:cTn id="66" dur="500"/>
                                        <p:tgtEl>
                                          <p:spTgt spid="26"/>
                                        </p:tgtEl>
                                      </p:cBhvr>
                                    </p:animEffect>
                                  </p:childTnLst>
                                </p:cTn>
                              </p:par>
                              <p:par>
                                <p:cTn id="67" presetID="53" presetClass="entr" presetSubtype="16" fill="hold" nodeType="withEffect">
                                  <p:stCondLst>
                                    <p:cond delay="0"/>
                                  </p:stCondLst>
                                  <p:childTnLst>
                                    <p:set>
                                      <p:cBhvr>
                                        <p:cTn id="68" dur="1" fill="hold">
                                          <p:stCondLst>
                                            <p:cond delay="0"/>
                                          </p:stCondLst>
                                        </p:cTn>
                                        <p:tgtEl>
                                          <p:spTgt spid="25"/>
                                        </p:tgtEl>
                                        <p:attrNameLst>
                                          <p:attrName>style.visibility</p:attrName>
                                        </p:attrNameLst>
                                      </p:cBhvr>
                                      <p:to>
                                        <p:strVal val="visible"/>
                                      </p:to>
                                    </p:set>
                                    <p:anim calcmode="lin" valueType="num">
                                      <p:cBhvr>
                                        <p:cTn id="69" dur="500" fill="hold"/>
                                        <p:tgtEl>
                                          <p:spTgt spid="25"/>
                                        </p:tgtEl>
                                        <p:attrNameLst>
                                          <p:attrName>ppt_w</p:attrName>
                                        </p:attrNameLst>
                                      </p:cBhvr>
                                      <p:tavLst>
                                        <p:tav tm="0">
                                          <p:val>
                                            <p:fltVal val="0"/>
                                          </p:val>
                                        </p:tav>
                                        <p:tav tm="100000">
                                          <p:val>
                                            <p:strVal val="#ppt_w"/>
                                          </p:val>
                                        </p:tav>
                                      </p:tavLst>
                                    </p:anim>
                                    <p:anim calcmode="lin" valueType="num">
                                      <p:cBhvr>
                                        <p:cTn id="70" dur="500" fill="hold"/>
                                        <p:tgtEl>
                                          <p:spTgt spid="25"/>
                                        </p:tgtEl>
                                        <p:attrNameLst>
                                          <p:attrName>ppt_h</p:attrName>
                                        </p:attrNameLst>
                                      </p:cBhvr>
                                      <p:tavLst>
                                        <p:tav tm="0">
                                          <p:val>
                                            <p:fltVal val="0"/>
                                          </p:val>
                                        </p:tav>
                                        <p:tav tm="100000">
                                          <p:val>
                                            <p:strVal val="#ppt_h"/>
                                          </p:val>
                                        </p:tav>
                                      </p:tavLst>
                                    </p:anim>
                                    <p:animEffect transition="in" filter="fade">
                                      <p:cBhvr>
                                        <p:cTn id="71" dur="500"/>
                                        <p:tgtEl>
                                          <p:spTgt spid="25"/>
                                        </p:tgtEl>
                                      </p:cBhvr>
                                    </p:animEffect>
                                  </p:childTnLst>
                                </p:cTn>
                              </p:par>
                            </p:childTnLst>
                          </p:cTn>
                        </p:par>
                        <p:par>
                          <p:cTn id="72" fill="hold">
                            <p:stCondLst>
                              <p:cond delay="500"/>
                            </p:stCondLst>
                            <p:childTnLst>
                              <p:par>
                                <p:cTn id="73" presetID="42" presetClass="entr" presetSubtype="0" fill="hold" nodeType="after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fade">
                                      <p:cBhvr>
                                        <p:cTn id="75" dur="1000"/>
                                        <p:tgtEl>
                                          <p:spTgt spid="29"/>
                                        </p:tgtEl>
                                      </p:cBhvr>
                                    </p:animEffect>
                                    <p:anim calcmode="lin" valueType="num">
                                      <p:cBhvr>
                                        <p:cTn id="76" dur="1000" fill="hold"/>
                                        <p:tgtEl>
                                          <p:spTgt spid="29"/>
                                        </p:tgtEl>
                                        <p:attrNameLst>
                                          <p:attrName>ppt_x</p:attrName>
                                        </p:attrNameLst>
                                      </p:cBhvr>
                                      <p:tavLst>
                                        <p:tav tm="0">
                                          <p:val>
                                            <p:strVal val="#ppt_x"/>
                                          </p:val>
                                        </p:tav>
                                        <p:tav tm="100000">
                                          <p:val>
                                            <p:strVal val="#ppt_x"/>
                                          </p:val>
                                        </p:tav>
                                      </p:tavLst>
                                    </p:anim>
                                    <p:anim calcmode="lin" valueType="num">
                                      <p:cBhvr>
                                        <p:cTn id="77"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6" grpId="1" animBg="1"/>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C33E36AB-714E-4BC3-850C-E6AC6384CFB5}"/>
              </a:ext>
            </a:extLst>
          </p:cNvPr>
          <p:cNvSpPr txBox="1"/>
          <p:nvPr/>
        </p:nvSpPr>
        <p:spPr>
          <a:xfrm>
            <a:off x="126609" y="750853"/>
            <a:ext cx="12065391" cy="789364"/>
          </a:xfrm>
          <a:prstGeom prst="rect">
            <a:avLst/>
          </a:prstGeom>
          <a:noFill/>
        </p:spPr>
        <p:txBody>
          <a:bodyPr wrap="square" lIns="145143" tIns="72571" rIns="145143" bIns="72571" rtlCol="0">
            <a:spAutoFit/>
          </a:bodyPr>
          <a:lstStyle/>
          <a:p>
            <a:pPr algn="just">
              <a:lnSpc>
                <a:spcPct val="150000"/>
              </a:lnSpc>
            </a:pPr>
            <a:r>
              <a:rPr lang="en-US" sz="3200" b="1" dirty="0">
                <a:solidFill>
                  <a:srgbClr val="FF0000"/>
                </a:solidFill>
                <a:latin typeface="UTM Avo" panose="02040603050506020204" pitchFamily="18" charset="0"/>
              </a:rPr>
              <a:t>4</a:t>
            </a:r>
            <a:r>
              <a:rPr lang="vi-VN" sz="3200" b="1" dirty="0" smtClean="0">
                <a:solidFill>
                  <a:srgbClr val="FF0000"/>
                </a:solidFill>
                <a:latin typeface="UTM Avo" panose="02040603050506020204" pitchFamily="18" charset="0"/>
              </a:rPr>
              <a:t>. </a:t>
            </a:r>
            <a:r>
              <a:rPr lang="en-US" sz="3200" b="1" dirty="0" smtClean="0">
                <a:solidFill>
                  <a:srgbClr val="0070C0"/>
                </a:solidFill>
                <a:latin typeface="UTM Avo" panose="02040603050506020204" pitchFamily="18" charset="0"/>
              </a:rPr>
              <a:t>Theo </a:t>
            </a:r>
            <a:r>
              <a:rPr lang="en-US" sz="3200" b="1" dirty="0" err="1" smtClean="0">
                <a:solidFill>
                  <a:srgbClr val="0070C0"/>
                </a:solidFill>
                <a:latin typeface="UTM Avo" panose="02040603050506020204" pitchFamily="18" charset="0"/>
              </a:rPr>
              <a:t>em</a:t>
            </a:r>
            <a:r>
              <a:rPr lang="en-US" sz="3200" b="1" dirty="0" smtClean="0">
                <a:solidFill>
                  <a:srgbClr val="0070C0"/>
                </a:solidFill>
                <a:latin typeface="UTM Avo" panose="02040603050506020204" pitchFamily="18" charset="0"/>
              </a:rPr>
              <a:t>, </a:t>
            </a:r>
            <a:r>
              <a:rPr lang="en-US" sz="3200" b="1" dirty="0" err="1" smtClean="0">
                <a:solidFill>
                  <a:srgbClr val="0070C0"/>
                </a:solidFill>
                <a:latin typeface="UTM Avo" panose="02040603050506020204" pitchFamily="18" charset="0"/>
              </a:rPr>
              <a:t>câu</a:t>
            </a:r>
            <a:r>
              <a:rPr lang="en-US" sz="3200" b="1" dirty="0" smtClean="0">
                <a:solidFill>
                  <a:srgbClr val="0070C0"/>
                </a:solidFill>
                <a:latin typeface="UTM Avo" panose="02040603050506020204" pitchFamily="18" charset="0"/>
              </a:rPr>
              <a:t> </a:t>
            </a:r>
            <a:r>
              <a:rPr lang="en-US" sz="3200" b="1" dirty="0" err="1" smtClean="0">
                <a:solidFill>
                  <a:srgbClr val="0070C0"/>
                </a:solidFill>
                <a:latin typeface="UTM Avo" panose="02040603050506020204" pitchFamily="18" charset="0"/>
              </a:rPr>
              <a:t>chuyện</a:t>
            </a:r>
            <a:r>
              <a:rPr lang="en-US" sz="3200" b="1" dirty="0" smtClean="0">
                <a:solidFill>
                  <a:srgbClr val="0070C0"/>
                </a:solidFill>
                <a:latin typeface="UTM Avo" panose="02040603050506020204" pitchFamily="18" charset="0"/>
              </a:rPr>
              <a:t> </a:t>
            </a:r>
            <a:r>
              <a:rPr lang="en-US" sz="3200" b="1" dirty="0" err="1" smtClean="0">
                <a:solidFill>
                  <a:srgbClr val="0070C0"/>
                </a:solidFill>
                <a:latin typeface="UTM Avo" panose="02040603050506020204" pitchFamily="18" charset="0"/>
              </a:rPr>
              <a:t>nói</a:t>
            </a:r>
            <a:r>
              <a:rPr lang="en-US" sz="3200" b="1" dirty="0" smtClean="0">
                <a:solidFill>
                  <a:srgbClr val="0070C0"/>
                </a:solidFill>
                <a:latin typeface="UTM Avo" panose="02040603050506020204" pitchFamily="18" charset="0"/>
              </a:rPr>
              <a:t> </a:t>
            </a:r>
            <a:r>
              <a:rPr lang="en-US" sz="3200" b="1" dirty="0" err="1" smtClean="0">
                <a:solidFill>
                  <a:srgbClr val="0070C0"/>
                </a:solidFill>
                <a:latin typeface="UTM Avo" panose="02040603050506020204" pitchFamily="18" charset="0"/>
              </a:rPr>
              <a:t>về</a:t>
            </a:r>
            <a:r>
              <a:rPr lang="en-US" sz="3200" b="1" dirty="0" smtClean="0">
                <a:solidFill>
                  <a:srgbClr val="0070C0"/>
                </a:solidFill>
                <a:latin typeface="UTM Avo" panose="02040603050506020204" pitchFamily="18" charset="0"/>
              </a:rPr>
              <a:t> </a:t>
            </a:r>
            <a:r>
              <a:rPr lang="en-US" sz="3200" b="1" dirty="0" err="1" smtClean="0">
                <a:solidFill>
                  <a:srgbClr val="0070C0"/>
                </a:solidFill>
                <a:latin typeface="UTM Avo" panose="02040603050506020204" pitchFamily="18" charset="0"/>
              </a:rPr>
              <a:t>điều</a:t>
            </a:r>
            <a:r>
              <a:rPr lang="en-US" sz="3200" b="1" dirty="0" smtClean="0">
                <a:solidFill>
                  <a:srgbClr val="0070C0"/>
                </a:solidFill>
                <a:latin typeface="UTM Avo" panose="02040603050506020204" pitchFamily="18" charset="0"/>
              </a:rPr>
              <a:t> </a:t>
            </a:r>
            <a:r>
              <a:rPr lang="en-US" sz="3200" b="1" dirty="0" err="1" smtClean="0">
                <a:solidFill>
                  <a:srgbClr val="0070C0"/>
                </a:solidFill>
                <a:latin typeface="UTM Avo" panose="02040603050506020204" pitchFamily="18" charset="0"/>
              </a:rPr>
              <a:t>gì</a:t>
            </a:r>
            <a:r>
              <a:rPr lang="en-US" sz="3200" b="1" dirty="0" smtClean="0">
                <a:solidFill>
                  <a:srgbClr val="0070C0"/>
                </a:solidFill>
                <a:latin typeface="UTM Avo" panose="02040603050506020204" pitchFamily="18" charset="0"/>
              </a:rPr>
              <a:t>?</a:t>
            </a:r>
            <a:endParaRPr lang="vi-VN" sz="3200" b="1" dirty="0">
              <a:solidFill>
                <a:srgbClr val="0070C0"/>
              </a:solidFill>
              <a:latin typeface="UTM Avo" panose="02040603050506020204" pitchFamily="18" charset="0"/>
            </a:endParaRPr>
          </a:p>
        </p:txBody>
      </p:sp>
      <p:sp>
        <p:nvSpPr>
          <p:cNvPr id="14" name="TextBox 13">
            <a:extLst>
              <a:ext uri="{FF2B5EF4-FFF2-40B4-BE49-F238E27FC236}">
                <a16:creationId xmlns:a16="http://schemas.microsoft.com/office/drawing/2014/main" xmlns="" id="{0FB9DA81-C274-4A9A-A41E-B1127BB7CF30}"/>
              </a:ext>
            </a:extLst>
          </p:cNvPr>
          <p:cNvSpPr txBox="1"/>
          <p:nvPr/>
        </p:nvSpPr>
        <p:spPr>
          <a:xfrm>
            <a:off x="923864" y="1691920"/>
            <a:ext cx="11019605" cy="2224051"/>
          </a:xfrm>
          <a:prstGeom prst="rect">
            <a:avLst/>
          </a:prstGeom>
          <a:noFill/>
        </p:spPr>
        <p:txBody>
          <a:bodyPr wrap="square" lIns="145143" tIns="72571" rIns="145143" bIns="72571" rtlCol="0">
            <a:spAutoFit/>
          </a:bodyPr>
          <a:lstStyle/>
          <a:p>
            <a:pPr algn="just">
              <a:lnSpc>
                <a:spcPct val="150000"/>
              </a:lnSpc>
            </a:pPr>
            <a:r>
              <a:rPr lang="en-US" sz="3000" dirty="0" smtClean="0">
                <a:latin typeface="UTM Avo" panose="02040603050506020204" pitchFamily="18" charset="0"/>
              </a:rPr>
              <a:t>a. </a:t>
            </a:r>
            <a:r>
              <a:rPr lang="vi-VN" sz="3000" dirty="0" smtClean="0">
                <a:latin typeface="UTM Avo" panose="02040603050506020204" pitchFamily="18" charset="0"/>
              </a:rPr>
              <a:t>Giải </a:t>
            </a:r>
            <a:r>
              <a:rPr lang="vi-VN" sz="3000" dirty="0">
                <a:latin typeface="UTM Avo" panose="02040603050506020204" pitchFamily="18" charset="0"/>
              </a:rPr>
              <a:t>thích về nạn lũ lụt hàng </a:t>
            </a:r>
            <a:r>
              <a:rPr lang="vi-VN" sz="3000" dirty="0" smtClean="0">
                <a:latin typeface="UTM Avo" panose="02040603050506020204" pitchFamily="18" charset="0"/>
              </a:rPr>
              <a:t>năm</a:t>
            </a:r>
            <a:endParaRPr lang="vi-VN" sz="3000" dirty="0">
              <a:latin typeface="UTM Avo" panose="02040603050506020204" pitchFamily="18" charset="0"/>
            </a:endParaRPr>
          </a:p>
          <a:p>
            <a:pPr algn="just">
              <a:lnSpc>
                <a:spcPct val="150000"/>
              </a:lnSpc>
            </a:pPr>
            <a:r>
              <a:rPr lang="en-US" sz="3000" dirty="0" smtClean="0">
                <a:latin typeface="UTM Avo" panose="02040603050506020204" pitchFamily="18" charset="0"/>
              </a:rPr>
              <a:t>b. </a:t>
            </a:r>
            <a:r>
              <a:rPr lang="vi-VN" sz="3000" dirty="0" smtClean="0">
                <a:latin typeface="UTM Avo" panose="02040603050506020204" pitchFamily="18" charset="0"/>
              </a:rPr>
              <a:t>Giải </a:t>
            </a:r>
            <a:r>
              <a:rPr lang="vi-VN" sz="3000" dirty="0">
                <a:latin typeface="UTM Avo" panose="02040603050506020204" pitchFamily="18" charset="0"/>
              </a:rPr>
              <a:t>thích về nguồn gốc các dân tộc trên đất nước ta</a:t>
            </a:r>
          </a:p>
          <a:p>
            <a:pPr algn="just">
              <a:lnSpc>
                <a:spcPct val="150000"/>
              </a:lnSpc>
            </a:pPr>
            <a:r>
              <a:rPr lang="en-US" sz="3000" dirty="0" smtClean="0">
                <a:latin typeface="UTM Avo" panose="02040603050506020204" pitchFamily="18" charset="0"/>
              </a:rPr>
              <a:t>c. </a:t>
            </a:r>
            <a:r>
              <a:rPr lang="vi-VN" sz="3000" dirty="0" smtClean="0">
                <a:latin typeface="UTM Avo" panose="02040603050506020204" pitchFamily="18" charset="0"/>
              </a:rPr>
              <a:t>Nêu </a:t>
            </a:r>
            <a:r>
              <a:rPr lang="vi-VN" sz="3000" dirty="0">
                <a:latin typeface="UTM Avo" panose="02040603050506020204" pitchFamily="18" charset="0"/>
              </a:rPr>
              <a:t>cách phòng chống thiên tai, lũ </a:t>
            </a:r>
            <a:r>
              <a:rPr lang="vi-VN" sz="3000" dirty="0" smtClean="0">
                <a:latin typeface="UTM Avo" panose="02040603050506020204" pitchFamily="18" charset="0"/>
              </a:rPr>
              <a:t>lụt</a:t>
            </a:r>
            <a:endParaRPr lang="vi-VN" sz="3000" dirty="0">
              <a:latin typeface="UTM Avo" panose="02040603050506020204" pitchFamily="18" charset="0"/>
            </a:endParaRPr>
          </a:p>
        </p:txBody>
      </p:sp>
      <p:sp>
        <p:nvSpPr>
          <p:cNvPr id="16" name="Oval 15">
            <a:extLst>
              <a:ext uri="{FF2B5EF4-FFF2-40B4-BE49-F238E27FC236}">
                <a16:creationId xmlns:a16="http://schemas.microsoft.com/office/drawing/2014/main" xmlns="" id="{CA1BC4BA-C1F0-4E0A-8D2E-7F7105343F74}"/>
              </a:ext>
            </a:extLst>
          </p:cNvPr>
          <p:cNvSpPr/>
          <p:nvPr/>
        </p:nvSpPr>
        <p:spPr>
          <a:xfrm>
            <a:off x="984737" y="2605771"/>
            <a:ext cx="448588" cy="42448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145143" tIns="72571" rIns="145143" bIns="72571" rtlCol="0" anchor="ctr"/>
          <a:lstStyle/>
          <a:p>
            <a:pPr algn="ctr"/>
            <a:endParaRPr lang="vi-VN"/>
          </a:p>
        </p:txBody>
      </p:sp>
      <p:sp>
        <p:nvSpPr>
          <p:cNvPr id="17" name="TextBox 16">
            <a:extLst>
              <a:ext uri="{FF2B5EF4-FFF2-40B4-BE49-F238E27FC236}">
                <a16:creationId xmlns:a16="http://schemas.microsoft.com/office/drawing/2014/main" xmlns="" id="{C33E36AB-714E-4BC3-850C-E6AC6384CFB5}"/>
              </a:ext>
            </a:extLst>
          </p:cNvPr>
          <p:cNvSpPr txBox="1"/>
          <p:nvPr/>
        </p:nvSpPr>
        <p:spPr>
          <a:xfrm>
            <a:off x="214301" y="4014558"/>
            <a:ext cx="11649075" cy="2362551"/>
          </a:xfrm>
          <a:prstGeom prst="rect">
            <a:avLst/>
          </a:prstGeom>
          <a:noFill/>
        </p:spPr>
        <p:txBody>
          <a:bodyPr wrap="square" lIns="145143" tIns="72571" rIns="145143" bIns="72571" rtlCol="0">
            <a:spAutoFit/>
          </a:bodyPr>
          <a:lstStyle/>
          <a:p>
            <a:pPr algn="just">
              <a:lnSpc>
                <a:spcPct val="150000"/>
              </a:lnSpc>
            </a:pPr>
            <a:r>
              <a:rPr lang="en-US" sz="3200" dirty="0" smtClean="0">
                <a:solidFill>
                  <a:srgbClr val="FF0000"/>
                </a:solidFill>
                <a:latin typeface="UTM Avo" panose="02040603050506020204" pitchFamily="18" charset="0"/>
              </a:rPr>
              <a:t>       </a:t>
            </a:r>
            <a:r>
              <a:rPr lang="en-US" sz="3200" dirty="0" err="1" smtClean="0">
                <a:solidFill>
                  <a:srgbClr val="FF0000"/>
                </a:solidFill>
                <a:latin typeface="UTM Avo" panose="02040603050506020204" pitchFamily="18" charset="0"/>
              </a:rPr>
              <a:t>Đất</a:t>
            </a:r>
            <a:r>
              <a:rPr lang="en-US" sz="3200" dirty="0" smtClean="0">
                <a:solidFill>
                  <a:srgbClr val="FF0000"/>
                </a:solidFill>
                <a:latin typeface="UTM Avo" panose="02040603050506020204" pitchFamily="18" charset="0"/>
              </a:rPr>
              <a:t> </a:t>
            </a:r>
            <a:r>
              <a:rPr lang="en-US" sz="3200" dirty="0" err="1" smtClean="0">
                <a:solidFill>
                  <a:srgbClr val="FF0000"/>
                </a:solidFill>
                <a:latin typeface="UTM Avo" panose="02040603050506020204" pitchFamily="18" charset="0"/>
              </a:rPr>
              <a:t>nước</a:t>
            </a:r>
            <a:r>
              <a:rPr lang="en-US" sz="3200" dirty="0" smtClean="0">
                <a:solidFill>
                  <a:srgbClr val="FF0000"/>
                </a:solidFill>
                <a:latin typeface="UTM Avo" panose="02040603050506020204" pitchFamily="18" charset="0"/>
              </a:rPr>
              <a:t> ta </a:t>
            </a:r>
            <a:r>
              <a:rPr lang="en-US" sz="3200" dirty="0" err="1" smtClean="0">
                <a:solidFill>
                  <a:srgbClr val="FF0000"/>
                </a:solidFill>
                <a:latin typeface="UTM Avo" panose="02040603050506020204" pitchFamily="18" charset="0"/>
              </a:rPr>
              <a:t>có</a:t>
            </a:r>
            <a:r>
              <a:rPr lang="en-US" sz="3200" dirty="0" smtClean="0">
                <a:solidFill>
                  <a:srgbClr val="FF0000"/>
                </a:solidFill>
                <a:latin typeface="UTM Avo" panose="02040603050506020204" pitchFamily="18" charset="0"/>
              </a:rPr>
              <a:t> 54 </a:t>
            </a:r>
            <a:r>
              <a:rPr lang="en-US" sz="3200" dirty="0" err="1" smtClean="0">
                <a:solidFill>
                  <a:srgbClr val="FF0000"/>
                </a:solidFill>
                <a:latin typeface="UTM Avo" panose="02040603050506020204" pitchFamily="18" charset="0"/>
              </a:rPr>
              <a:t>dân</a:t>
            </a:r>
            <a:r>
              <a:rPr lang="en-US" sz="3200" dirty="0" smtClean="0">
                <a:solidFill>
                  <a:srgbClr val="FF0000"/>
                </a:solidFill>
                <a:latin typeface="UTM Avo" panose="02040603050506020204" pitchFamily="18" charset="0"/>
              </a:rPr>
              <a:t> </a:t>
            </a:r>
            <a:r>
              <a:rPr lang="en-US" sz="3200" dirty="0" err="1" smtClean="0">
                <a:solidFill>
                  <a:srgbClr val="FF0000"/>
                </a:solidFill>
                <a:latin typeface="UTM Avo" panose="02040603050506020204" pitchFamily="18" charset="0"/>
              </a:rPr>
              <a:t>tộc</a:t>
            </a:r>
            <a:r>
              <a:rPr lang="en-US" sz="3200" dirty="0" smtClean="0">
                <a:solidFill>
                  <a:srgbClr val="FF0000"/>
                </a:solidFill>
                <a:latin typeface="UTM Avo" panose="02040603050506020204" pitchFamily="18" charset="0"/>
              </a:rPr>
              <a:t> </a:t>
            </a:r>
            <a:r>
              <a:rPr lang="en-US" sz="3200" dirty="0" err="1" smtClean="0">
                <a:solidFill>
                  <a:srgbClr val="FF0000"/>
                </a:solidFill>
                <a:latin typeface="UTM Avo" panose="02040603050506020204" pitchFamily="18" charset="0"/>
              </a:rPr>
              <a:t>anh</a:t>
            </a:r>
            <a:r>
              <a:rPr lang="en-US" sz="3200" dirty="0" smtClean="0">
                <a:solidFill>
                  <a:srgbClr val="FF0000"/>
                </a:solidFill>
                <a:latin typeface="UTM Avo" panose="02040603050506020204" pitchFamily="18" charset="0"/>
              </a:rPr>
              <a:t> </a:t>
            </a:r>
            <a:r>
              <a:rPr lang="en-US" sz="3200" dirty="0" err="1" smtClean="0">
                <a:solidFill>
                  <a:srgbClr val="FF0000"/>
                </a:solidFill>
                <a:latin typeface="UTM Avo" panose="02040603050506020204" pitchFamily="18" charset="0"/>
              </a:rPr>
              <a:t>em</a:t>
            </a:r>
            <a:r>
              <a:rPr lang="en-US" sz="3200" dirty="0" smtClean="0">
                <a:solidFill>
                  <a:srgbClr val="FF0000"/>
                </a:solidFill>
                <a:latin typeface="UTM Avo" panose="02040603050506020204" pitchFamily="18" charset="0"/>
              </a:rPr>
              <a:t>. </a:t>
            </a:r>
            <a:r>
              <a:rPr lang="en-US" sz="3200" dirty="0" err="1" smtClean="0">
                <a:solidFill>
                  <a:srgbClr val="FF0000"/>
                </a:solidFill>
                <a:latin typeface="UTM Avo" panose="02040603050506020204" pitchFamily="18" charset="0"/>
              </a:rPr>
              <a:t>Mỗi</a:t>
            </a:r>
            <a:r>
              <a:rPr lang="en-US" sz="3200" dirty="0" smtClean="0">
                <a:solidFill>
                  <a:srgbClr val="FF0000"/>
                </a:solidFill>
                <a:latin typeface="UTM Avo" panose="02040603050506020204" pitchFamily="18" charset="0"/>
              </a:rPr>
              <a:t> </a:t>
            </a:r>
            <a:r>
              <a:rPr lang="en-US" sz="3200" dirty="0" err="1" smtClean="0">
                <a:solidFill>
                  <a:srgbClr val="FF0000"/>
                </a:solidFill>
                <a:latin typeface="UTM Avo" panose="02040603050506020204" pitchFamily="18" charset="0"/>
              </a:rPr>
              <a:t>dân</a:t>
            </a:r>
            <a:r>
              <a:rPr lang="en-US" sz="3200" dirty="0" smtClean="0">
                <a:solidFill>
                  <a:srgbClr val="FF0000"/>
                </a:solidFill>
                <a:latin typeface="UTM Avo" panose="02040603050506020204" pitchFamily="18" charset="0"/>
              </a:rPr>
              <a:t> </a:t>
            </a:r>
            <a:r>
              <a:rPr lang="en-US" sz="3200" dirty="0" err="1" smtClean="0">
                <a:solidFill>
                  <a:srgbClr val="FF0000"/>
                </a:solidFill>
                <a:latin typeface="UTM Avo" panose="02040603050506020204" pitchFamily="18" charset="0"/>
              </a:rPr>
              <a:t>tộc</a:t>
            </a:r>
            <a:r>
              <a:rPr lang="en-US" sz="3200" dirty="0" smtClean="0">
                <a:solidFill>
                  <a:srgbClr val="FF0000"/>
                </a:solidFill>
                <a:latin typeface="UTM Avo" panose="02040603050506020204" pitchFamily="18" charset="0"/>
              </a:rPr>
              <a:t> </a:t>
            </a:r>
            <a:r>
              <a:rPr lang="en-US" sz="3200" dirty="0" err="1" smtClean="0">
                <a:solidFill>
                  <a:srgbClr val="FF0000"/>
                </a:solidFill>
                <a:latin typeface="UTM Avo" panose="02040603050506020204" pitchFamily="18" charset="0"/>
              </a:rPr>
              <a:t>có</a:t>
            </a:r>
            <a:r>
              <a:rPr lang="en-US" sz="3200" dirty="0" smtClean="0">
                <a:solidFill>
                  <a:srgbClr val="FF0000"/>
                </a:solidFill>
                <a:latin typeface="UTM Avo" panose="02040603050506020204" pitchFamily="18" charset="0"/>
              </a:rPr>
              <a:t> </a:t>
            </a:r>
            <a:r>
              <a:rPr lang="en-US" sz="3200" dirty="0" err="1" smtClean="0">
                <a:solidFill>
                  <a:srgbClr val="FF0000"/>
                </a:solidFill>
                <a:latin typeface="UTM Avo" panose="02040603050506020204" pitchFamily="18" charset="0"/>
              </a:rPr>
              <a:t>tiếng</a:t>
            </a:r>
            <a:r>
              <a:rPr lang="en-US" sz="3200" dirty="0" smtClean="0">
                <a:solidFill>
                  <a:srgbClr val="FF0000"/>
                </a:solidFill>
                <a:latin typeface="UTM Avo" panose="02040603050506020204" pitchFamily="18" charset="0"/>
              </a:rPr>
              <a:t> </a:t>
            </a:r>
            <a:r>
              <a:rPr lang="en-US" sz="3200" dirty="0" err="1" smtClean="0">
                <a:solidFill>
                  <a:srgbClr val="FF0000"/>
                </a:solidFill>
                <a:latin typeface="UTM Avo" panose="02040603050506020204" pitchFamily="18" charset="0"/>
              </a:rPr>
              <a:t>nói</a:t>
            </a:r>
            <a:r>
              <a:rPr lang="en-US" sz="3200" dirty="0" smtClean="0">
                <a:solidFill>
                  <a:srgbClr val="FF0000"/>
                </a:solidFill>
                <a:latin typeface="UTM Avo" panose="02040603050506020204" pitchFamily="18" charset="0"/>
              </a:rPr>
              <a:t> </a:t>
            </a:r>
            <a:r>
              <a:rPr lang="en-US" sz="3200" dirty="0" err="1" smtClean="0">
                <a:solidFill>
                  <a:srgbClr val="FF0000"/>
                </a:solidFill>
                <a:latin typeface="UTM Avo" panose="02040603050506020204" pitchFamily="18" charset="0"/>
              </a:rPr>
              <a:t>riêng</a:t>
            </a:r>
            <a:r>
              <a:rPr lang="en-US" sz="3200" dirty="0" smtClean="0">
                <a:solidFill>
                  <a:srgbClr val="FF0000"/>
                </a:solidFill>
                <a:latin typeface="UTM Avo" panose="02040603050506020204" pitchFamily="18" charset="0"/>
              </a:rPr>
              <a:t>, </a:t>
            </a:r>
            <a:r>
              <a:rPr lang="en-US" sz="3200" dirty="0" err="1" smtClean="0">
                <a:solidFill>
                  <a:srgbClr val="FF0000"/>
                </a:solidFill>
                <a:latin typeface="UTM Avo" panose="02040603050506020204" pitchFamily="18" charset="0"/>
              </a:rPr>
              <a:t>có</a:t>
            </a:r>
            <a:r>
              <a:rPr lang="en-US" sz="3200" dirty="0" smtClean="0">
                <a:solidFill>
                  <a:srgbClr val="FF0000"/>
                </a:solidFill>
                <a:latin typeface="UTM Avo" panose="02040603050506020204" pitchFamily="18" charset="0"/>
              </a:rPr>
              <a:t> </a:t>
            </a:r>
            <a:r>
              <a:rPr lang="en-US" sz="3200" dirty="0" err="1" smtClean="0">
                <a:solidFill>
                  <a:srgbClr val="FF0000"/>
                </a:solidFill>
                <a:latin typeface="UTM Avo" panose="02040603050506020204" pitchFamily="18" charset="0"/>
              </a:rPr>
              <a:t>cách</a:t>
            </a:r>
            <a:r>
              <a:rPr lang="en-US" sz="3200" dirty="0" smtClean="0">
                <a:solidFill>
                  <a:srgbClr val="FF0000"/>
                </a:solidFill>
                <a:latin typeface="UTM Avo" panose="02040603050506020204" pitchFamily="18" charset="0"/>
              </a:rPr>
              <a:t> </a:t>
            </a:r>
            <a:r>
              <a:rPr lang="en-US" sz="3200" dirty="0" err="1" smtClean="0">
                <a:solidFill>
                  <a:srgbClr val="FF0000"/>
                </a:solidFill>
                <a:latin typeface="UTM Avo" panose="02040603050506020204" pitchFamily="18" charset="0"/>
              </a:rPr>
              <a:t>ăn</a:t>
            </a:r>
            <a:r>
              <a:rPr lang="en-US" sz="3200" dirty="0" smtClean="0">
                <a:solidFill>
                  <a:srgbClr val="FF0000"/>
                </a:solidFill>
                <a:latin typeface="UTM Avo" panose="02040603050506020204" pitchFamily="18" charset="0"/>
              </a:rPr>
              <a:t> </a:t>
            </a:r>
            <a:r>
              <a:rPr lang="en-US" sz="3200" dirty="0" err="1" smtClean="0">
                <a:solidFill>
                  <a:srgbClr val="FF0000"/>
                </a:solidFill>
                <a:latin typeface="UTM Avo" panose="02040603050506020204" pitchFamily="18" charset="0"/>
              </a:rPr>
              <a:t>mặc</a:t>
            </a:r>
            <a:r>
              <a:rPr lang="en-US" sz="3200" dirty="0" smtClean="0">
                <a:solidFill>
                  <a:srgbClr val="FF0000"/>
                </a:solidFill>
                <a:latin typeface="UTM Avo" panose="02040603050506020204" pitchFamily="18" charset="0"/>
              </a:rPr>
              <a:t> </a:t>
            </a:r>
            <a:r>
              <a:rPr lang="en-US" sz="3200" dirty="0" err="1" smtClean="0">
                <a:solidFill>
                  <a:srgbClr val="FF0000"/>
                </a:solidFill>
                <a:latin typeface="UTM Avo" panose="02040603050506020204" pitchFamily="18" charset="0"/>
              </a:rPr>
              <a:t>riêng</a:t>
            </a:r>
            <a:r>
              <a:rPr lang="en-US" sz="3200" dirty="0" smtClean="0">
                <a:solidFill>
                  <a:srgbClr val="FF0000"/>
                </a:solidFill>
                <a:latin typeface="UTM Avo" panose="02040603050506020204" pitchFamily="18" charset="0"/>
              </a:rPr>
              <a:t>. </a:t>
            </a:r>
            <a:r>
              <a:rPr lang="en-US" sz="3200" dirty="0" err="1" smtClean="0">
                <a:solidFill>
                  <a:srgbClr val="FF0000"/>
                </a:solidFill>
                <a:latin typeface="UTM Avo" panose="02040603050506020204" pitchFamily="18" charset="0"/>
              </a:rPr>
              <a:t>Nhưng</a:t>
            </a:r>
            <a:r>
              <a:rPr lang="en-US" sz="3200" dirty="0" smtClean="0">
                <a:solidFill>
                  <a:srgbClr val="FF0000"/>
                </a:solidFill>
                <a:latin typeface="UTM Avo" panose="02040603050506020204" pitchFamily="18" charset="0"/>
              </a:rPr>
              <a:t> </a:t>
            </a:r>
            <a:r>
              <a:rPr lang="en-US" sz="3200" dirty="0" err="1" smtClean="0">
                <a:solidFill>
                  <a:srgbClr val="FF0000"/>
                </a:solidFill>
                <a:latin typeface="UTM Avo" panose="02040603050506020204" pitchFamily="18" charset="0"/>
              </a:rPr>
              <a:t>tất</a:t>
            </a:r>
            <a:r>
              <a:rPr lang="en-US" sz="3200" dirty="0" smtClean="0">
                <a:solidFill>
                  <a:srgbClr val="FF0000"/>
                </a:solidFill>
                <a:latin typeface="UTM Avo" panose="02040603050506020204" pitchFamily="18" charset="0"/>
              </a:rPr>
              <a:t> </a:t>
            </a:r>
            <a:r>
              <a:rPr lang="en-US" sz="3200" dirty="0" err="1" smtClean="0">
                <a:solidFill>
                  <a:srgbClr val="FF0000"/>
                </a:solidFill>
                <a:latin typeface="UTM Avo" panose="02040603050506020204" pitchFamily="18" charset="0"/>
              </a:rPr>
              <a:t>cả</a:t>
            </a:r>
            <a:r>
              <a:rPr lang="en-US" sz="3200" dirty="0" smtClean="0">
                <a:solidFill>
                  <a:srgbClr val="FF0000"/>
                </a:solidFill>
                <a:latin typeface="UTM Avo" panose="02040603050506020204" pitchFamily="18" charset="0"/>
              </a:rPr>
              <a:t> </a:t>
            </a:r>
            <a:r>
              <a:rPr lang="en-US" sz="3200" dirty="0" err="1" smtClean="0">
                <a:solidFill>
                  <a:srgbClr val="FF0000"/>
                </a:solidFill>
                <a:latin typeface="UTM Avo" panose="02040603050506020204" pitchFamily="18" charset="0"/>
              </a:rPr>
              <a:t>các</a:t>
            </a:r>
            <a:r>
              <a:rPr lang="en-US" sz="3200" dirty="0" smtClean="0">
                <a:solidFill>
                  <a:srgbClr val="FF0000"/>
                </a:solidFill>
                <a:latin typeface="UTM Avo" panose="02040603050506020204" pitchFamily="18" charset="0"/>
              </a:rPr>
              <a:t> </a:t>
            </a:r>
            <a:r>
              <a:rPr lang="en-US" sz="3200" dirty="0" err="1" smtClean="0">
                <a:solidFill>
                  <a:srgbClr val="FF0000"/>
                </a:solidFill>
                <a:latin typeface="UTM Avo" panose="02040603050506020204" pitchFamily="18" charset="0"/>
              </a:rPr>
              <a:t>dân</a:t>
            </a:r>
            <a:r>
              <a:rPr lang="en-US" sz="3200" dirty="0" smtClean="0">
                <a:solidFill>
                  <a:srgbClr val="FF0000"/>
                </a:solidFill>
                <a:latin typeface="UTM Avo" panose="02040603050506020204" pitchFamily="18" charset="0"/>
              </a:rPr>
              <a:t> </a:t>
            </a:r>
            <a:r>
              <a:rPr lang="en-US" sz="3200" dirty="0" err="1" smtClean="0">
                <a:solidFill>
                  <a:srgbClr val="FF0000"/>
                </a:solidFill>
                <a:latin typeface="UTM Avo" panose="02040603050506020204" pitchFamily="18" charset="0"/>
              </a:rPr>
              <a:t>tộc</a:t>
            </a:r>
            <a:r>
              <a:rPr lang="en-US" sz="3200" dirty="0" smtClean="0">
                <a:solidFill>
                  <a:srgbClr val="FF0000"/>
                </a:solidFill>
                <a:latin typeface="UTM Avo" panose="02040603050506020204" pitchFamily="18" charset="0"/>
              </a:rPr>
              <a:t> </a:t>
            </a:r>
            <a:r>
              <a:rPr lang="en-US" sz="3200" dirty="0" err="1" smtClean="0">
                <a:solidFill>
                  <a:srgbClr val="FF0000"/>
                </a:solidFill>
                <a:latin typeface="UTM Avo" panose="02040603050506020204" pitchFamily="18" charset="0"/>
              </a:rPr>
              <a:t>ấy</a:t>
            </a:r>
            <a:r>
              <a:rPr lang="en-US" sz="3200" dirty="0" smtClean="0">
                <a:solidFill>
                  <a:srgbClr val="FF0000"/>
                </a:solidFill>
                <a:latin typeface="UTM Avo" panose="02040603050506020204" pitchFamily="18" charset="0"/>
              </a:rPr>
              <a:t> </a:t>
            </a:r>
            <a:r>
              <a:rPr lang="en-US" sz="3200" dirty="0" err="1" smtClean="0">
                <a:solidFill>
                  <a:srgbClr val="FF0000"/>
                </a:solidFill>
                <a:latin typeface="UTM Avo" panose="02040603050506020204" pitchFamily="18" charset="0"/>
              </a:rPr>
              <a:t>đều</a:t>
            </a:r>
            <a:r>
              <a:rPr lang="en-US" sz="3200" dirty="0" smtClean="0">
                <a:solidFill>
                  <a:srgbClr val="FF0000"/>
                </a:solidFill>
                <a:latin typeface="UTM Avo" panose="02040603050506020204" pitchFamily="18" charset="0"/>
              </a:rPr>
              <a:t> </a:t>
            </a:r>
            <a:r>
              <a:rPr lang="en-US" sz="3200" dirty="0" err="1" smtClean="0">
                <a:solidFill>
                  <a:srgbClr val="FF0000"/>
                </a:solidFill>
                <a:latin typeface="UTM Avo" panose="02040603050506020204" pitchFamily="18" charset="0"/>
              </a:rPr>
              <a:t>sinh</a:t>
            </a:r>
            <a:r>
              <a:rPr lang="en-US" sz="3200" dirty="0" smtClean="0">
                <a:solidFill>
                  <a:srgbClr val="FF0000"/>
                </a:solidFill>
                <a:latin typeface="UTM Avo" panose="02040603050506020204" pitchFamily="18" charset="0"/>
              </a:rPr>
              <a:t> </a:t>
            </a:r>
            <a:r>
              <a:rPr lang="en-US" sz="3200" dirty="0" err="1" smtClean="0">
                <a:solidFill>
                  <a:srgbClr val="FF0000"/>
                </a:solidFill>
                <a:latin typeface="UTM Avo" panose="02040603050506020204" pitchFamily="18" charset="0"/>
              </a:rPr>
              <a:t>ra</a:t>
            </a:r>
            <a:r>
              <a:rPr lang="en-US" sz="3200" dirty="0" smtClean="0">
                <a:solidFill>
                  <a:srgbClr val="FF0000"/>
                </a:solidFill>
                <a:latin typeface="UTM Avo" panose="02040603050506020204" pitchFamily="18" charset="0"/>
              </a:rPr>
              <a:t> </a:t>
            </a:r>
            <a:r>
              <a:rPr lang="en-US" sz="3200" dirty="0" err="1" smtClean="0">
                <a:solidFill>
                  <a:srgbClr val="FF0000"/>
                </a:solidFill>
                <a:latin typeface="UTM Avo" panose="02040603050506020204" pitchFamily="18" charset="0"/>
              </a:rPr>
              <a:t>từ</a:t>
            </a:r>
            <a:r>
              <a:rPr lang="en-US" sz="3200" dirty="0" smtClean="0">
                <a:solidFill>
                  <a:srgbClr val="FF0000"/>
                </a:solidFill>
                <a:latin typeface="UTM Avo" panose="02040603050506020204" pitchFamily="18" charset="0"/>
              </a:rPr>
              <a:t> </a:t>
            </a:r>
            <a:r>
              <a:rPr lang="en-US" sz="3200" dirty="0" err="1" smtClean="0">
                <a:solidFill>
                  <a:srgbClr val="FF0000"/>
                </a:solidFill>
                <a:latin typeface="UTM Avo" panose="02040603050506020204" pitchFamily="18" charset="0"/>
              </a:rPr>
              <a:t>một</a:t>
            </a:r>
            <a:r>
              <a:rPr lang="en-US" sz="3200" dirty="0" smtClean="0">
                <a:solidFill>
                  <a:srgbClr val="FF0000"/>
                </a:solidFill>
                <a:latin typeface="UTM Avo" panose="02040603050506020204" pitchFamily="18" charset="0"/>
              </a:rPr>
              <a:t> </a:t>
            </a:r>
            <a:r>
              <a:rPr lang="en-US" sz="3200" dirty="0" err="1" smtClean="0">
                <a:solidFill>
                  <a:srgbClr val="FF0000"/>
                </a:solidFill>
                <a:latin typeface="UTM Avo" panose="02040603050506020204" pitchFamily="18" charset="0"/>
              </a:rPr>
              <a:t>mẹ</a:t>
            </a:r>
            <a:r>
              <a:rPr lang="en-US" sz="3200" dirty="0" smtClean="0">
                <a:solidFill>
                  <a:srgbClr val="FF0000"/>
                </a:solidFill>
                <a:latin typeface="UTM Avo" panose="02040603050506020204" pitchFamily="18" charset="0"/>
              </a:rPr>
              <a:t>.</a:t>
            </a:r>
            <a:r>
              <a:rPr lang="vi-VN" sz="3200" dirty="0" smtClean="0">
                <a:solidFill>
                  <a:srgbClr val="FF0000"/>
                </a:solidFill>
                <a:latin typeface="UTM Avo" panose="02040603050506020204" pitchFamily="18" charset="0"/>
              </a:rPr>
              <a:t> </a:t>
            </a:r>
            <a:endParaRPr lang="vi-VN" sz="3200" dirty="0">
              <a:solidFill>
                <a:srgbClr val="0070C0"/>
              </a:solidFill>
              <a:latin typeface="UTM Avo" panose="02040603050506020204" pitchFamily="18" charset="0"/>
            </a:endParaRPr>
          </a:p>
        </p:txBody>
      </p:sp>
    </p:spTree>
    <p:custDataLst>
      <p:tags r:id="rId1"/>
    </p:custDataLst>
    <p:extLst>
      <p:ext uri="{BB962C8B-B14F-4D97-AF65-F5344CB8AC3E}">
        <p14:creationId xmlns:p14="http://schemas.microsoft.com/office/powerpoint/2010/main" val="1598892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500" fill="hold"/>
                                        <p:tgtEl>
                                          <p:spTgt spid="16"/>
                                        </p:tgtEl>
                                        <p:attrNameLst>
                                          <p:attrName>ppt_w</p:attrName>
                                        </p:attrNameLst>
                                      </p:cBhvr>
                                      <p:tavLst>
                                        <p:tav tm="0">
                                          <p:val>
                                            <p:fltVal val="0"/>
                                          </p:val>
                                        </p:tav>
                                        <p:tav tm="100000">
                                          <p:val>
                                            <p:strVal val="#ppt_w"/>
                                          </p:val>
                                        </p:tav>
                                      </p:tavLst>
                                    </p:anim>
                                    <p:anim calcmode="lin" valueType="num">
                                      <p:cBhvr>
                                        <p:cTn id="18" dur="500" fill="hold"/>
                                        <p:tgtEl>
                                          <p:spTgt spid="16"/>
                                        </p:tgtEl>
                                        <p:attrNameLst>
                                          <p:attrName>ppt_h</p:attrName>
                                        </p:attrNameLst>
                                      </p:cBhvr>
                                      <p:tavLst>
                                        <p:tav tm="0">
                                          <p:val>
                                            <p:fltVal val="0"/>
                                          </p:val>
                                        </p:tav>
                                        <p:tav tm="100000">
                                          <p:val>
                                            <p:strVal val="#ppt_h"/>
                                          </p:val>
                                        </p:tav>
                                      </p:tavLst>
                                    </p:anim>
                                    <p:animEffect transition="in" filter="fade">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wipe(left)">
                                      <p:cBhvr>
                                        <p:cTn id="2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p:bldP spid="16" grpId="0" animBg="1"/>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xmlns="" id="{1C2B47B3-8119-46C8-BA79-C4B1526EC33B}"/>
              </a:ext>
            </a:extLst>
          </p:cNvPr>
          <p:cNvGrpSpPr/>
          <p:nvPr/>
        </p:nvGrpSpPr>
        <p:grpSpPr>
          <a:xfrm>
            <a:off x="218365" y="464032"/>
            <a:ext cx="11889383" cy="6436426"/>
            <a:chOff x="167696" y="273246"/>
            <a:chExt cx="6687778" cy="4827320"/>
          </a:xfrm>
        </p:grpSpPr>
        <p:sp>
          <p:nvSpPr>
            <p:cNvPr id="2" name="TextBox 1">
              <a:extLst>
                <a:ext uri="{FF2B5EF4-FFF2-40B4-BE49-F238E27FC236}">
                  <a16:creationId xmlns:a16="http://schemas.microsoft.com/office/drawing/2014/main" xmlns="" id="{43DB0D57-E4C1-4E80-8664-1A0205E2CF88}"/>
                </a:ext>
              </a:extLst>
            </p:cNvPr>
            <p:cNvSpPr txBox="1"/>
            <p:nvPr/>
          </p:nvSpPr>
          <p:spPr>
            <a:xfrm>
              <a:off x="176600" y="273246"/>
              <a:ext cx="6625135" cy="2654573"/>
            </a:xfrm>
            <a:prstGeom prst="rect">
              <a:avLst/>
            </a:prstGeom>
            <a:noFill/>
          </p:spPr>
          <p:txBody>
            <a:bodyPr wrap="square" rtlCol="0">
              <a:spAutoFit/>
            </a:bodyPr>
            <a:lstStyle/>
            <a:p>
              <a:pPr indent="272143" algn="just"/>
              <a:r>
                <a:rPr lang="en-US" sz="1900" dirty="0" smtClean="0">
                  <a:latin typeface="UTM Avo" panose="02040603050506020204" pitchFamily="18" charset="0"/>
                </a:rPr>
                <a:t>     </a:t>
              </a:r>
              <a:r>
                <a:rPr lang="vi-VN" sz="2200" dirty="0" smtClean="0">
                  <a:latin typeface="UTM Avo" panose="02040603050506020204" pitchFamily="18" charset="0"/>
                </a:rPr>
                <a:t>Ngày </a:t>
              </a:r>
              <a:r>
                <a:rPr lang="vi-VN" sz="2200" dirty="0">
                  <a:latin typeface="UTM Avo" panose="02040603050506020204" pitchFamily="18" charset="0"/>
                </a:rPr>
                <a:t>xưa có vợ chồng nọ đi rừng, bắt được </a:t>
              </a:r>
              <a:r>
                <a:rPr lang="vi-VN" sz="2200" dirty="0" smtClean="0">
                  <a:latin typeface="UTM Avo" panose="02040603050506020204" pitchFamily="18" charset="0"/>
                </a:rPr>
                <a:t>mộ</a:t>
              </a:r>
              <a:r>
                <a:rPr lang="en-US" sz="2200" dirty="0" smtClean="0">
                  <a:latin typeface="UTM Avo" panose="02040603050506020204" pitchFamily="18" charset="0"/>
                </a:rPr>
                <a:t>t </a:t>
              </a:r>
              <a:r>
                <a:rPr lang="vi-VN" sz="2200" dirty="0" smtClean="0">
                  <a:latin typeface="UTM Avo" panose="02040603050506020204" pitchFamily="18" charset="0"/>
                </a:rPr>
                <a:t>con </a:t>
              </a:r>
              <a:r>
                <a:rPr lang="vi-VN" sz="2200" dirty="0">
                  <a:latin typeface="UTM Avo" panose="02040603050506020204" pitchFamily="18" charset="0"/>
                </a:rPr>
                <a:t>dúi. Dúi xin tha, họ thương tình tha cho nó.</a:t>
              </a:r>
            </a:p>
            <a:p>
              <a:pPr indent="272143"/>
              <a:r>
                <a:rPr lang="en-US" sz="2200" dirty="0" smtClean="0">
                  <a:latin typeface="UTM Avo" panose="02040603050506020204" pitchFamily="18" charset="0"/>
                </a:rPr>
                <a:t>     </a:t>
              </a:r>
              <a:r>
                <a:rPr lang="vi-VN" sz="2200" dirty="0" smtClean="0">
                  <a:latin typeface="UTM Avo" panose="02040603050506020204" pitchFamily="18" charset="0"/>
                </a:rPr>
                <a:t>Để </a:t>
              </a:r>
              <a:r>
                <a:rPr lang="vi-VN" sz="2200" dirty="0">
                  <a:latin typeface="UTM Avo" panose="02040603050506020204" pitchFamily="18" charset="0"/>
                </a:rPr>
                <a:t>trả ơn, dúi báo sắp có lũ lụt rất </a:t>
              </a:r>
              <a:r>
                <a:rPr lang="vi-VN" sz="2200" dirty="0" smtClean="0">
                  <a:latin typeface="UTM Avo" panose="02040603050506020204" pitchFamily="18" charset="0"/>
                </a:rPr>
                <a:t>lớn</a:t>
              </a:r>
              <a:r>
                <a:rPr lang="en-US" sz="2200" dirty="0" smtClean="0">
                  <a:latin typeface="UTM Avo" panose="02040603050506020204" pitchFamily="18" charset="0"/>
                </a:rPr>
                <a:t> </a:t>
              </a:r>
              <a:r>
                <a:rPr lang="vi-VN" sz="2200" dirty="0" smtClean="0">
                  <a:latin typeface="UTM Avo" panose="02040603050506020204" pitchFamily="18" charset="0"/>
                </a:rPr>
                <a:t>và </a:t>
              </a:r>
              <a:r>
                <a:rPr lang="vi-VN" sz="2200" dirty="0">
                  <a:latin typeface="UTM Avo" panose="02040603050506020204" pitchFamily="18" charset="0"/>
                </a:rPr>
                <a:t>chỉ </a:t>
              </a:r>
              <a:r>
                <a:rPr lang="en-US" sz="2200" dirty="0" smtClean="0">
                  <a:latin typeface="UTM Avo" panose="02040603050506020204" pitchFamily="18" charset="0"/>
                </a:rPr>
                <a:t>                                                               </a:t>
              </a:r>
              <a:r>
                <a:rPr lang="vi-VN" sz="2200" dirty="0" smtClean="0">
                  <a:latin typeface="UTM Avo" panose="02040603050506020204" pitchFamily="18" charset="0"/>
                </a:rPr>
                <a:t>cho </a:t>
              </a:r>
              <a:r>
                <a:rPr lang="vi-VN" sz="2200" dirty="0">
                  <a:latin typeface="UTM Avo" panose="02040603050506020204" pitchFamily="18" charset="0"/>
                </a:rPr>
                <a:t>họ cách tránh. Họ nói với </a:t>
              </a:r>
              <a:r>
                <a:rPr lang="vi-VN" sz="2200" dirty="0" smtClean="0">
                  <a:latin typeface="UTM Avo" panose="02040603050506020204" pitchFamily="18" charset="0"/>
                </a:rPr>
                <a:t>bà</a:t>
              </a:r>
              <a:r>
                <a:rPr lang="en-US" sz="2200" dirty="0" smtClean="0">
                  <a:latin typeface="UTM Avo" panose="02040603050506020204" pitchFamily="18" charset="0"/>
                </a:rPr>
                <a:t> </a:t>
              </a:r>
              <a:r>
                <a:rPr lang="vi-VN" sz="2200" dirty="0" smtClean="0">
                  <a:latin typeface="UTM Avo" panose="02040603050506020204" pitchFamily="18" charset="0"/>
                </a:rPr>
                <a:t>con </a:t>
              </a:r>
              <a:r>
                <a:rPr lang="vi-VN" sz="2200" dirty="0">
                  <a:latin typeface="UTM Avo" panose="02040603050506020204" pitchFamily="18" charset="0"/>
                </a:rPr>
                <a:t>nhưng </a:t>
              </a:r>
              <a:r>
                <a:rPr lang="en-US" sz="2200" dirty="0" smtClean="0">
                  <a:latin typeface="UTM Avo" panose="02040603050506020204" pitchFamily="18" charset="0"/>
                </a:rPr>
                <a:t>                                                            </a:t>
              </a:r>
              <a:r>
                <a:rPr lang="vi-VN" sz="2200" dirty="0" smtClean="0">
                  <a:latin typeface="UTM Avo" panose="02040603050506020204" pitchFamily="18" charset="0"/>
                </a:rPr>
                <a:t>chẳng </a:t>
              </a:r>
              <a:r>
                <a:rPr lang="vi-VN" sz="2200" dirty="0">
                  <a:latin typeface="UTM Avo" panose="02040603050506020204" pitchFamily="18" charset="0"/>
                </a:rPr>
                <a:t>ai tin. Nghe lời dúi, </a:t>
              </a:r>
              <a:r>
                <a:rPr lang="vi-VN" sz="2200" dirty="0" smtClean="0">
                  <a:latin typeface="UTM Avo" panose="02040603050506020204" pitchFamily="18" charset="0"/>
                </a:rPr>
                <a:t>họ</a:t>
              </a:r>
              <a:r>
                <a:rPr lang="en-US" sz="2200" dirty="0" smtClean="0">
                  <a:latin typeface="UTM Avo" panose="02040603050506020204" pitchFamily="18" charset="0"/>
                </a:rPr>
                <a:t> </a:t>
              </a:r>
              <a:r>
                <a:rPr lang="vi-VN" sz="2200" dirty="0" smtClean="0">
                  <a:latin typeface="UTM Avo" panose="02040603050506020204" pitchFamily="18" charset="0"/>
                </a:rPr>
                <a:t>khoét </a:t>
              </a:r>
              <a:r>
                <a:rPr lang="vi-VN" sz="2200" dirty="0">
                  <a:latin typeface="UTM Avo" panose="02040603050506020204" pitchFamily="18" charset="0"/>
                </a:rPr>
                <a:t>rỗng khúc </a:t>
              </a:r>
              <a:r>
                <a:rPr lang="en-US" sz="2200" dirty="0" smtClean="0">
                  <a:latin typeface="UTM Avo" panose="02040603050506020204" pitchFamily="18" charset="0"/>
                </a:rPr>
                <a:t>                                                                  </a:t>
              </a:r>
              <a:r>
                <a:rPr lang="vi-VN" sz="2200" dirty="0" smtClean="0">
                  <a:latin typeface="UTM Avo" panose="02040603050506020204" pitchFamily="18" charset="0"/>
                </a:rPr>
                <a:t>gỗ </a:t>
              </a:r>
              <a:r>
                <a:rPr lang="vi-VN" sz="2200" dirty="0">
                  <a:latin typeface="UTM Avo" panose="02040603050506020204" pitchFamily="18" charset="0"/>
                </a:rPr>
                <a:t>to, chuẩn bị thức </a:t>
              </a:r>
              <a:r>
                <a:rPr lang="vi-VN" sz="2200" dirty="0" smtClean="0">
                  <a:latin typeface="UTM Avo" panose="02040603050506020204" pitchFamily="18" charset="0"/>
                </a:rPr>
                <a:t>ăn</a:t>
              </a:r>
              <a:r>
                <a:rPr lang="en-US" sz="2200" dirty="0" smtClean="0">
                  <a:latin typeface="UTM Avo" panose="02040603050506020204" pitchFamily="18" charset="0"/>
                </a:rPr>
                <a:t> </a:t>
              </a:r>
              <a:r>
                <a:rPr lang="vi-VN" sz="2200" dirty="0" smtClean="0">
                  <a:latin typeface="UTM Avo" panose="02040603050506020204" pitchFamily="18" charset="0"/>
                </a:rPr>
                <a:t>bỏ </a:t>
              </a:r>
              <a:r>
                <a:rPr lang="vi-VN" sz="2200" dirty="0">
                  <a:latin typeface="UTM Avo" panose="02040603050506020204" pitchFamily="18" charset="0"/>
                </a:rPr>
                <a:t>vào đó. Vừa </a:t>
              </a:r>
              <a:r>
                <a:rPr lang="vi-VN" sz="2200" dirty="0" smtClean="0">
                  <a:latin typeface="UTM Avo" panose="02040603050506020204" pitchFamily="18" charset="0"/>
                </a:rPr>
                <a:t>chuẩn</a:t>
              </a:r>
              <a:r>
                <a:rPr lang="en-US" sz="2200" dirty="0" smtClean="0">
                  <a:latin typeface="UTM Avo" panose="02040603050506020204" pitchFamily="18" charset="0"/>
                </a:rPr>
                <a:t>                                                                </a:t>
              </a:r>
              <a:r>
                <a:rPr lang="vi-VN" sz="2200" dirty="0" smtClean="0">
                  <a:latin typeface="UTM Avo" panose="02040603050506020204" pitchFamily="18" charset="0"/>
                </a:rPr>
                <a:t> </a:t>
              </a:r>
              <a:r>
                <a:rPr lang="vi-VN" sz="2200" dirty="0">
                  <a:latin typeface="UTM Avo" panose="02040603050506020204" pitchFamily="18" charset="0"/>
                </a:rPr>
                <a:t>bị xong mọi thứ thì mưa to, gió lớn, nước </a:t>
              </a:r>
              <a:r>
                <a:rPr lang="vi-VN" sz="2200" dirty="0" smtClean="0">
                  <a:latin typeface="UTM Avo" panose="02040603050506020204" pitchFamily="18" charset="0"/>
                </a:rPr>
                <a:t>ngập</a:t>
              </a:r>
              <a:r>
                <a:rPr lang="en-US" sz="2200" dirty="0" smtClean="0">
                  <a:latin typeface="UTM Avo" panose="02040603050506020204" pitchFamily="18" charset="0"/>
                </a:rPr>
                <a:t>                                                             </a:t>
              </a:r>
              <a:r>
                <a:rPr lang="vi-VN" sz="2200" dirty="0" smtClean="0">
                  <a:latin typeface="UTM Avo" panose="02040603050506020204" pitchFamily="18" charset="0"/>
                </a:rPr>
                <a:t> </a:t>
              </a:r>
              <a:r>
                <a:rPr lang="vi-VN" sz="2200" dirty="0">
                  <a:latin typeface="UTM Avo" panose="02040603050506020204" pitchFamily="18" charset="0"/>
                </a:rPr>
                <a:t>mênh mông. </a:t>
              </a:r>
              <a:r>
                <a:rPr lang="vi-VN" sz="2200" dirty="0" smtClean="0">
                  <a:latin typeface="UTM Avo" panose="02040603050506020204" pitchFamily="18" charset="0"/>
                </a:rPr>
                <a:t>Muôn </a:t>
              </a:r>
              <a:r>
                <a:rPr lang="vi-VN" sz="2200" dirty="0">
                  <a:latin typeface="UTM Avo" panose="02040603050506020204" pitchFamily="18" charset="0"/>
                </a:rPr>
                <a:t>loài chim trong biển nước. </a:t>
              </a:r>
              <a:r>
                <a:rPr lang="en-US" sz="2200" dirty="0" smtClean="0">
                  <a:latin typeface="UTM Avo" panose="02040603050506020204" pitchFamily="18" charset="0"/>
                </a:rPr>
                <a:t>                                                                </a:t>
              </a:r>
              <a:r>
                <a:rPr lang="vi-VN" sz="2200" dirty="0" smtClean="0">
                  <a:latin typeface="UTM Avo" panose="02040603050506020204" pitchFamily="18" charset="0"/>
                </a:rPr>
                <a:t>Nhờ sống</a:t>
              </a:r>
              <a:r>
                <a:rPr lang="vi-VN" sz="2400" dirty="0">
                  <a:latin typeface="UTM Avo" panose="02040603050506020204" pitchFamily="18" charset="0"/>
                </a:rPr>
                <a:t> trong khúc gỗ nổi, vợ chồng </a:t>
              </a:r>
              <a:r>
                <a:rPr lang="vi-VN" sz="2400" dirty="0" smtClean="0">
                  <a:latin typeface="UTM Avo" panose="02040603050506020204" pitchFamily="18" charset="0"/>
                </a:rPr>
                <a:t>nhà</a:t>
              </a:r>
              <a:r>
                <a:rPr lang="en-US" sz="2400" dirty="0" smtClean="0">
                  <a:latin typeface="UTM Avo" panose="02040603050506020204" pitchFamily="18" charset="0"/>
                </a:rPr>
                <a:t>          </a:t>
              </a:r>
              <a:r>
                <a:rPr lang="vi-VN" sz="2400" dirty="0" smtClean="0">
                  <a:latin typeface="UTM Avo" panose="02040603050506020204" pitchFamily="18" charset="0"/>
                </a:rPr>
                <a:t> </a:t>
              </a:r>
              <a:r>
                <a:rPr lang="en-US" sz="2400" dirty="0" smtClean="0">
                  <a:latin typeface="UTM Avo" panose="02040603050506020204" pitchFamily="18" charset="0"/>
                </a:rPr>
                <a:t>                                                  </a:t>
              </a:r>
              <a:r>
                <a:rPr lang="vi-VN" sz="2400" dirty="0" smtClean="0">
                  <a:latin typeface="UTM Avo" panose="02040603050506020204" pitchFamily="18" charset="0"/>
                </a:rPr>
                <a:t>nọ </a:t>
              </a:r>
              <a:r>
                <a:rPr lang="vi-VN" sz="2400" dirty="0">
                  <a:latin typeface="UTM Avo" panose="02040603050506020204" pitchFamily="18" charset="0"/>
                </a:rPr>
                <a:t>thoát </a:t>
              </a:r>
              <a:r>
                <a:rPr lang="vi-VN" sz="2400" dirty="0" smtClean="0">
                  <a:latin typeface="UTM Avo" panose="02040603050506020204" pitchFamily="18" charset="0"/>
                </a:rPr>
                <a:t>nạn</a:t>
              </a:r>
              <a:r>
                <a:rPr lang="en-US" sz="2400" dirty="0" smtClean="0">
                  <a:latin typeface="UTM Avo" panose="02040603050506020204" pitchFamily="18" charset="0"/>
                </a:rPr>
                <a:t>.</a:t>
              </a:r>
              <a:endParaRPr lang="vi-VN" sz="2200" dirty="0">
                <a:latin typeface="UTM Avo" panose="02040603050506020204" pitchFamily="18" charset="0"/>
              </a:endParaRPr>
            </a:p>
          </p:txBody>
        </p:sp>
        <p:sp>
          <p:nvSpPr>
            <p:cNvPr id="10" name="Rectangle 9">
              <a:extLst>
                <a:ext uri="{FF2B5EF4-FFF2-40B4-BE49-F238E27FC236}">
                  <a16:creationId xmlns:a16="http://schemas.microsoft.com/office/drawing/2014/main" xmlns="" id="{31FD4371-B14F-4954-99AF-C1EEB227D0FB}"/>
                </a:ext>
              </a:extLst>
            </p:cNvPr>
            <p:cNvSpPr/>
            <p:nvPr/>
          </p:nvSpPr>
          <p:spPr>
            <a:xfrm>
              <a:off x="167696" y="2873033"/>
              <a:ext cx="6687778" cy="2227533"/>
            </a:xfrm>
            <a:prstGeom prst="rect">
              <a:avLst/>
            </a:prstGeom>
          </p:spPr>
          <p:txBody>
            <a:bodyPr wrap="square">
              <a:spAutoFit/>
            </a:bodyPr>
            <a:lstStyle/>
            <a:p>
              <a:pPr indent="272143" algn="just"/>
              <a:r>
                <a:rPr lang="en-US" sz="2400" dirty="0" smtClean="0">
                  <a:latin typeface="UTM Avo" panose="02040603050506020204" pitchFamily="18" charset="0"/>
                </a:rPr>
                <a:t>     </a:t>
              </a:r>
              <a:r>
                <a:rPr lang="vi-VN" sz="2400" dirty="0" smtClean="0">
                  <a:latin typeface="UTM Avo" panose="02040603050506020204" pitchFamily="18" charset="0"/>
                </a:rPr>
                <a:t>Ít </a:t>
              </a:r>
              <a:r>
                <a:rPr lang="vi-VN" sz="2400" dirty="0">
                  <a:latin typeface="UTM Avo" panose="02040603050506020204" pitchFamily="18" charset="0"/>
                </a:rPr>
                <a:t>lâu sau, người vợ sinh ra một quả bầu.</a:t>
              </a:r>
            </a:p>
            <a:p>
              <a:pPr indent="272143" algn="just"/>
              <a:r>
                <a:rPr lang="en-US" sz="2400" dirty="0" smtClean="0">
                  <a:latin typeface="UTM Avo" panose="02040603050506020204" pitchFamily="18" charset="0"/>
                </a:rPr>
                <a:t>     </a:t>
              </a:r>
              <a:r>
                <a:rPr lang="vi-VN" sz="2400" dirty="0" smtClean="0">
                  <a:latin typeface="UTM Avo" panose="02040603050506020204" pitchFamily="18" charset="0"/>
                </a:rPr>
                <a:t>Một </a:t>
              </a:r>
              <a:r>
                <a:rPr lang="vi-VN" sz="2400" dirty="0">
                  <a:latin typeface="UTM Avo" panose="02040603050506020204" pitchFamily="18" charset="0"/>
                </a:rPr>
                <a:t>hôm, đi làm nương về, họ nghe tiếng cười đùa từ gác bếp để quả bầu. Thấy lạ, họ lấy quả bầu xuống, áp tai nghe thì có tiếng lao xao. Người vợ bèn lấy que dùi quả bầu. Lạ thay, từ trong quả bầu, những con người bé nhỏ bước ra. Người Khơ Mú ra trước. Tiếp đến, người Thái, người Mường, người Dao, người Mông, người Ê-đê, người Ba-na, người Kinh,... lần lượt ra theo.</a:t>
              </a:r>
            </a:p>
            <a:p>
              <a:pPr indent="272143" algn="just"/>
              <a:r>
                <a:rPr lang="en-US" sz="2400" dirty="0" smtClean="0">
                  <a:latin typeface="UTM Avo" panose="02040603050506020204" pitchFamily="18" charset="0"/>
                </a:rPr>
                <a:t>      </a:t>
              </a:r>
              <a:r>
                <a:rPr lang="vi-VN" sz="2400" dirty="0" smtClean="0">
                  <a:latin typeface="UTM Avo" panose="02040603050506020204" pitchFamily="18" charset="0"/>
                </a:rPr>
                <a:t>Đó </a:t>
              </a:r>
              <a:r>
                <a:rPr lang="vi-VN" sz="2400" dirty="0">
                  <a:latin typeface="UTM Avo" panose="02040603050506020204" pitchFamily="18" charset="0"/>
                </a:rPr>
                <a:t>là tổ tiên của các dân tộc anh em trên đất nước ta ngày </a:t>
              </a:r>
              <a:r>
                <a:rPr lang="vi-VN" sz="2400" dirty="0" smtClean="0">
                  <a:latin typeface="UTM Avo" panose="02040603050506020204" pitchFamily="18" charset="0"/>
                </a:rPr>
                <a:t>nay</a:t>
              </a:r>
              <a:r>
                <a:rPr lang="en-US" sz="2400" dirty="0" smtClean="0">
                  <a:latin typeface="UTM Avo" panose="02040603050506020204" pitchFamily="18" charset="0"/>
                </a:rPr>
                <a:t>.</a:t>
              </a:r>
              <a:endParaRPr lang="en-US" sz="2400" dirty="0">
                <a:latin typeface="UTM Avo" panose="02040603050506020204" pitchFamily="18" charset="0"/>
              </a:endParaRPr>
            </a:p>
            <a:p>
              <a:pPr indent="272143" algn="just"/>
              <a:r>
                <a:rPr lang="en-US" sz="1900" dirty="0" smtClean="0">
                  <a:latin typeface="UTM Avo" panose="02040603050506020204" pitchFamily="18" charset="0"/>
                </a:rPr>
                <a:t>                                                                                                                    </a:t>
              </a:r>
              <a:r>
                <a:rPr lang="vi-VN" sz="1900" dirty="0" smtClean="0">
                  <a:latin typeface="UTM Avo" panose="02040603050506020204" pitchFamily="18" charset="0"/>
                </a:rPr>
                <a:t>(Theo </a:t>
              </a:r>
              <a:r>
                <a:rPr lang="vi-VN" sz="1900" i="1" dirty="0">
                  <a:latin typeface="UTM Avo" panose="02040603050506020204" pitchFamily="18" charset="0"/>
                </a:rPr>
                <a:t>Truyện cổ Khơ Mú</a:t>
              </a:r>
              <a:r>
                <a:rPr lang="vi-VN" sz="1900" dirty="0">
                  <a:latin typeface="UTM Avo" panose="02040603050506020204" pitchFamily="18" charset="0"/>
                </a:rPr>
                <a:t>) </a:t>
              </a:r>
              <a:endParaRPr lang="vi-VN" sz="1900" dirty="0">
                <a:solidFill>
                  <a:schemeClr val="accent2"/>
                </a:solidFill>
                <a:latin typeface="UTM Avo" panose="02040603050506020204" pitchFamily="18" charset="0"/>
              </a:endParaRPr>
            </a:p>
          </p:txBody>
        </p:sp>
      </p:grpSp>
      <p:sp>
        <p:nvSpPr>
          <p:cNvPr id="6" name="TextBox 5">
            <a:extLst>
              <a:ext uri="{FF2B5EF4-FFF2-40B4-BE49-F238E27FC236}">
                <a16:creationId xmlns:a16="http://schemas.microsoft.com/office/drawing/2014/main" xmlns="" id="{9DC896DB-F00F-4B35-AA0E-25BACE8F3BB7}"/>
              </a:ext>
            </a:extLst>
          </p:cNvPr>
          <p:cNvSpPr txBox="1"/>
          <p:nvPr/>
        </p:nvSpPr>
        <p:spPr>
          <a:xfrm>
            <a:off x="3451335" y="-45987"/>
            <a:ext cx="5534809" cy="648748"/>
          </a:xfrm>
          <a:prstGeom prst="rect">
            <a:avLst/>
          </a:prstGeom>
          <a:noFill/>
        </p:spPr>
        <p:txBody>
          <a:bodyPr wrap="square" lIns="145143" tIns="72571" rIns="145143" bIns="72571" rtlCol="0">
            <a:spAutoFit/>
          </a:bodyPr>
          <a:lstStyle/>
          <a:p>
            <a:pPr algn="ctr">
              <a:lnSpc>
                <a:spcPct val="150000"/>
              </a:lnSpc>
            </a:pPr>
            <a:r>
              <a:rPr lang="vi-VN" sz="2500" b="1" dirty="0">
                <a:solidFill>
                  <a:srgbClr val="FF0000"/>
                </a:solidFill>
                <a:latin typeface="UTM Avo" panose="02040603050506020204" pitchFamily="18" charset="0"/>
              </a:rPr>
              <a:t>CHUYỆN QUẢ BẦU</a:t>
            </a:r>
            <a:endParaRPr lang="en-US" sz="2500" b="1" dirty="0">
              <a:solidFill>
                <a:srgbClr val="FF0000"/>
              </a:solidFill>
              <a:latin typeface="UTM Avo" panose="02040603050506020204" pitchFamily="18" charset="0"/>
            </a:endParaRPr>
          </a:p>
        </p:txBody>
      </p:sp>
      <p:pic>
        <p:nvPicPr>
          <p:cNvPr id="15" name="Picture 14">
            <a:extLst>
              <a:ext uri="{FF2B5EF4-FFF2-40B4-BE49-F238E27FC236}">
                <a16:creationId xmlns:a16="http://schemas.microsoft.com/office/drawing/2014/main" xmlns="" id="{E676A5A3-CEE6-4E88-BECC-17B301189EE4}"/>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7014948" y="977095"/>
            <a:ext cx="5092799" cy="3390189"/>
          </a:xfrm>
          <a:prstGeom prst="cloud">
            <a:avLst/>
          </a:prstGeom>
        </p:spPr>
      </p:pic>
      <p:sp>
        <p:nvSpPr>
          <p:cNvPr id="7" name="Oval 6"/>
          <p:cNvSpPr/>
          <p:nvPr/>
        </p:nvSpPr>
        <p:spPr>
          <a:xfrm>
            <a:off x="341786" y="432118"/>
            <a:ext cx="485803" cy="397558"/>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400" b="1" dirty="0">
                <a:solidFill>
                  <a:schemeClr val="tx1"/>
                </a:solidFill>
              </a:rPr>
              <a:t>1</a:t>
            </a:r>
          </a:p>
        </p:txBody>
      </p:sp>
      <p:sp>
        <p:nvSpPr>
          <p:cNvPr id="8" name="Oval 7"/>
          <p:cNvSpPr/>
          <p:nvPr/>
        </p:nvSpPr>
        <p:spPr>
          <a:xfrm>
            <a:off x="355641" y="1123067"/>
            <a:ext cx="471948" cy="397558"/>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400" b="1" dirty="0">
                <a:solidFill>
                  <a:schemeClr val="tx1"/>
                </a:solidFill>
              </a:rPr>
              <a:t>2</a:t>
            </a:r>
          </a:p>
        </p:txBody>
      </p:sp>
      <p:sp>
        <p:nvSpPr>
          <p:cNvPr id="9" name="Oval 8"/>
          <p:cNvSpPr/>
          <p:nvPr/>
        </p:nvSpPr>
        <p:spPr>
          <a:xfrm>
            <a:off x="390074" y="3944482"/>
            <a:ext cx="471948" cy="397558"/>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400" b="1" dirty="0">
                <a:solidFill>
                  <a:schemeClr val="tx1"/>
                </a:solidFill>
              </a:rPr>
              <a:t>3</a:t>
            </a:r>
          </a:p>
        </p:txBody>
      </p:sp>
      <p:sp>
        <p:nvSpPr>
          <p:cNvPr id="13" name="Wave 12"/>
          <p:cNvSpPr/>
          <p:nvPr/>
        </p:nvSpPr>
        <p:spPr>
          <a:xfrm>
            <a:off x="8531024" y="-98500"/>
            <a:ext cx="2958991" cy="701261"/>
          </a:xfrm>
          <a:prstGeom prst="wav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dirty="0" err="1" smtClean="0">
                <a:solidFill>
                  <a:schemeClr val="tx1"/>
                </a:solidFill>
              </a:rPr>
              <a:t>Đọc</a:t>
            </a:r>
            <a:r>
              <a:rPr lang="en-US" sz="2800" dirty="0" smtClean="0">
                <a:solidFill>
                  <a:schemeClr val="tx1"/>
                </a:solidFill>
              </a:rPr>
              <a:t> </a:t>
            </a:r>
            <a:r>
              <a:rPr lang="en-US" sz="2800" dirty="0" err="1" smtClean="0">
                <a:solidFill>
                  <a:schemeClr val="tx1"/>
                </a:solidFill>
              </a:rPr>
              <a:t>lại</a:t>
            </a:r>
            <a:r>
              <a:rPr lang="en-US" sz="2800" dirty="0" smtClean="0">
                <a:solidFill>
                  <a:schemeClr val="tx1"/>
                </a:solidFill>
              </a:rPr>
              <a:t> </a:t>
            </a:r>
            <a:r>
              <a:rPr lang="en-US" sz="2800" dirty="0" err="1" smtClean="0">
                <a:solidFill>
                  <a:schemeClr val="tx1"/>
                </a:solidFill>
              </a:rPr>
              <a:t>bài</a:t>
            </a:r>
            <a:endParaRPr lang="en-US" sz="2800" dirty="0">
              <a:solidFill>
                <a:schemeClr val="tx1"/>
              </a:solidFill>
            </a:endParaRPr>
          </a:p>
        </p:txBody>
      </p:sp>
    </p:spTree>
    <p:custDataLst>
      <p:tags r:id="rId1"/>
    </p:custDataLst>
    <p:extLst>
      <p:ext uri="{BB962C8B-B14F-4D97-AF65-F5344CB8AC3E}">
        <p14:creationId xmlns:p14="http://schemas.microsoft.com/office/powerpoint/2010/main" val="1169177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968" y="0"/>
            <a:ext cx="1153323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07269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C33E36AB-714E-4BC3-850C-E6AC6384CFB5}"/>
              </a:ext>
            </a:extLst>
          </p:cNvPr>
          <p:cNvSpPr txBox="1"/>
          <p:nvPr/>
        </p:nvSpPr>
        <p:spPr>
          <a:xfrm>
            <a:off x="126609" y="750853"/>
            <a:ext cx="12065391" cy="885223"/>
          </a:xfrm>
          <a:prstGeom prst="rect">
            <a:avLst/>
          </a:prstGeom>
          <a:noFill/>
        </p:spPr>
        <p:txBody>
          <a:bodyPr wrap="square" lIns="145143" tIns="72571" rIns="145143" bIns="72571" rtlCol="0">
            <a:spAutoFit/>
          </a:bodyPr>
          <a:lstStyle/>
          <a:p>
            <a:pPr algn="just">
              <a:lnSpc>
                <a:spcPct val="150000"/>
              </a:lnSpc>
            </a:pPr>
            <a:r>
              <a:rPr lang="en-US" sz="3200" b="1" dirty="0">
                <a:solidFill>
                  <a:srgbClr val="FF0000"/>
                </a:solidFill>
                <a:latin typeface="UTM Avo" panose="02040603050506020204" pitchFamily="18" charset="0"/>
              </a:rPr>
              <a:t>1</a:t>
            </a:r>
            <a:r>
              <a:rPr lang="vi-VN" sz="3200" b="1" dirty="0" smtClean="0">
                <a:solidFill>
                  <a:srgbClr val="FF0000"/>
                </a:solidFill>
                <a:latin typeface="UTM Avo" panose="02040603050506020204" pitchFamily="18" charset="0"/>
              </a:rPr>
              <a:t>. </a:t>
            </a:r>
            <a:r>
              <a:rPr lang="en-US" sz="3200" b="1" dirty="0" err="1" smtClean="0">
                <a:solidFill>
                  <a:srgbClr val="0070C0"/>
                </a:solidFill>
                <a:latin typeface="UTM Avo" panose="02040603050506020204" pitchFamily="18" charset="0"/>
              </a:rPr>
              <a:t>Viết</a:t>
            </a:r>
            <a:r>
              <a:rPr lang="en-US" sz="3200" b="1" dirty="0" smtClean="0">
                <a:solidFill>
                  <a:srgbClr val="0070C0"/>
                </a:solidFill>
                <a:latin typeface="UTM Avo" panose="02040603050506020204" pitchFamily="18" charset="0"/>
              </a:rPr>
              <a:t> </a:t>
            </a:r>
            <a:r>
              <a:rPr lang="en-US" sz="3200" b="1" dirty="0" err="1" smtClean="0">
                <a:solidFill>
                  <a:srgbClr val="0070C0"/>
                </a:solidFill>
                <a:latin typeface="UTM Avo" panose="02040603050506020204" pitchFamily="18" charset="0"/>
              </a:rPr>
              <a:t>tên</a:t>
            </a:r>
            <a:r>
              <a:rPr lang="en-US" sz="3200" b="1" dirty="0" smtClean="0">
                <a:solidFill>
                  <a:srgbClr val="0070C0"/>
                </a:solidFill>
                <a:latin typeface="UTM Avo" panose="02040603050506020204" pitchFamily="18" charset="0"/>
              </a:rPr>
              <a:t> 3 </a:t>
            </a:r>
            <a:r>
              <a:rPr lang="en-US" sz="3200" b="1" dirty="0" err="1" smtClean="0">
                <a:solidFill>
                  <a:srgbClr val="0070C0"/>
                </a:solidFill>
                <a:latin typeface="UTM Avo" panose="02040603050506020204" pitchFamily="18" charset="0"/>
              </a:rPr>
              <a:t>dân</a:t>
            </a:r>
            <a:r>
              <a:rPr lang="en-US" sz="3200" b="1" dirty="0" smtClean="0">
                <a:solidFill>
                  <a:srgbClr val="0070C0"/>
                </a:solidFill>
                <a:latin typeface="UTM Avo" panose="02040603050506020204" pitchFamily="18" charset="0"/>
              </a:rPr>
              <a:t> </a:t>
            </a:r>
            <a:r>
              <a:rPr lang="en-US" sz="3200" b="1" dirty="0" err="1" smtClean="0">
                <a:solidFill>
                  <a:srgbClr val="0070C0"/>
                </a:solidFill>
                <a:latin typeface="UTM Avo" panose="02040603050506020204" pitchFamily="18" charset="0"/>
              </a:rPr>
              <a:t>tộc</a:t>
            </a:r>
            <a:r>
              <a:rPr lang="en-US" sz="3200" b="1" dirty="0" smtClean="0">
                <a:solidFill>
                  <a:srgbClr val="0070C0"/>
                </a:solidFill>
                <a:latin typeface="UTM Avo" panose="02040603050506020204" pitchFamily="18" charset="0"/>
              </a:rPr>
              <a:t> </a:t>
            </a:r>
            <a:r>
              <a:rPr lang="en-US" sz="3200" b="1" dirty="0" err="1" smtClean="0">
                <a:solidFill>
                  <a:srgbClr val="0070C0"/>
                </a:solidFill>
                <a:latin typeface="UTM Avo" panose="02040603050506020204" pitchFamily="18" charset="0"/>
              </a:rPr>
              <a:t>trong</a:t>
            </a:r>
            <a:r>
              <a:rPr lang="en-US" sz="3200" b="1" dirty="0" smtClean="0">
                <a:solidFill>
                  <a:srgbClr val="0070C0"/>
                </a:solidFill>
                <a:latin typeface="UTM Avo" panose="02040603050506020204" pitchFamily="18" charset="0"/>
              </a:rPr>
              <a:t> </a:t>
            </a:r>
            <a:r>
              <a:rPr lang="en-US" sz="3200" b="1" dirty="0" err="1" smtClean="0">
                <a:solidFill>
                  <a:srgbClr val="0070C0"/>
                </a:solidFill>
                <a:latin typeface="UTM Avo" panose="02040603050506020204" pitchFamily="18" charset="0"/>
              </a:rPr>
              <a:t>bài</a:t>
            </a:r>
            <a:r>
              <a:rPr lang="en-US" sz="3200" b="1" dirty="0" smtClean="0">
                <a:solidFill>
                  <a:srgbClr val="0070C0"/>
                </a:solidFill>
                <a:latin typeface="UTM Avo" panose="02040603050506020204" pitchFamily="18" charset="0"/>
              </a:rPr>
              <a:t> </a:t>
            </a:r>
            <a:r>
              <a:rPr lang="en-US" sz="3200" b="1" dirty="0" err="1" smtClean="0">
                <a:solidFill>
                  <a:srgbClr val="0070C0"/>
                </a:solidFill>
                <a:latin typeface="UTM Avo" panose="02040603050506020204" pitchFamily="18" charset="0"/>
              </a:rPr>
              <a:t>đọc</a:t>
            </a:r>
            <a:r>
              <a:rPr lang="en-US" sz="3200" b="1" dirty="0" smtClean="0">
                <a:solidFill>
                  <a:srgbClr val="0070C0"/>
                </a:solidFill>
                <a:latin typeface="UTM Avo" panose="02040603050506020204" pitchFamily="18" charset="0"/>
              </a:rPr>
              <a:t>. </a:t>
            </a:r>
            <a:endParaRPr lang="vi-VN" sz="3200" b="1" dirty="0">
              <a:solidFill>
                <a:srgbClr val="0070C0"/>
              </a:solidFill>
              <a:latin typeface="UTM Avo" panose="02040603050506020204" pitchFamily="18" charset="0"/>
            </a:endParaRPr>
          </a:p>
        </p:txBody>
      </p:sp>
      <p:sp>
        <p:nvSpPr>
          <p:cNvPr id="17" name="TextBox 16">
            <a:extLst>
              <a:ext uri="{FF2B5EF4-FFF2-40B4-BE49-F238E27FC236}">
                <a16:creationId xmlns:a16="http://schemas.microsoft.com/office/drawing/2014/main" xmlns="" id="{C33E36AB-714E-4BC3-850C-E6AC6384CFB5}"/>
              </a:ext>
            </a:extLst>
          </p:cNvPr>
          <p:cNvSpPr txBox="1"/>
          <p:nvPr/>
        </p:nvSpPr>
        <p:spPr>
          <a:xfrm>
            <a:off x="2799494" y="1679317"/>
            <a:ext cx="3127339" cy="885223"/>
          </a:xfrm>
          <a:prstGeom prst="rect">
            <a:avLst/>
          </a:prstGeom>
          <a:noFill/>
        </p:spPr>
        <p:txBody>
          <a:bodyPr wrap="square" lIns="145143" tIns="72571" rIns="145143" bIns="72571" rtlCol="0">
            <a:spAutoFit/>
          </a:bodyPr>
          <a:lstStyle/>
          <a:p>
            <a:pPr>
              <a:lnSpc>
                <a:spcPct val="150000"/>
              </a:lnSpc>
            </a:pPr>
            <a:r>
              <a:rPr lang="en-US" sz="3200" dirty="0" err="1" smtClean="0">
                <a:solidFill>
                  <a:srgbClr val="FF0000"/>
                </a:solidFill>
                <a:latin typeface="UTM Avo" panose="02040603050506020204" pitchFamily="18" charset="0"/>
              </a:rPr>
              <a:t>Khơ</a:t>
            </a:r>
            <a:r>
              <a:rPr lang="en-US" sz="3200" dirty="0" smtClean="0">
                <a:solidFill>
                  <a:srgbClr val="FF0000"/>
                </a:solidFill>
                <a:latin typeface="UTM Avo" panose="02040603050506020204" pitchFamily="18" charset="0"/>
              </a:rPr>
              <a:t> </a:t>
            </a:r>
            <a:r>
              <a:rPr lang="en-US" sz="3200" dirty="0" err="1" smtClean="0">
                <a:solidFill>
                  <a:srgbClr val="FF0000"/>
                </a:solidFill>
                <a:latin typeface="UTM Avo" panose="02040603050506020204" pitchFamily="18" charset="0"/>
              </a:rPr>
              <a:t>Mú</a:t>
            </a:r>
            <a:endParaRPr lang="vi-VN" sz="3200" dirty="0">
              <a:solidFill>
                <a:srgbClr val="0070C0"/>
              </a:solidFill>
              <a:latin typeface="UTM Avo" panose="02040603050506020204" pitchFamily="18" charset="0"/>
            </a:endParaRPr>
          </a:p>
        </p:txBody>
      </p:sp>
      <p:sp>
        <p:nvSpPr>
          <p:cNvPr id="6" name="TextBox 5">
            <a:extLst>
              <a:ext uri="{FF2B5EF4-FFF2-40B4-BE49-F238E27FC236}">
                <a16:creationId xmlns:a16="http://schemas.microsoft.com/office/drawing/2014/main" xmlns="" id="{C33E36AB-714E-4BC3-850C-E6AC6384CFB5}"/>
              </a:ext>
            </a:extLst>
          </p:cNvPr>
          <p:cNvSpPr txBox="1"/>
          <p:nvPr/>
        </p:nvSpPr>
        <p:spPr>
          <a:xfrm>
            <a:off x="2799494" y="2540626"/>
            <a:ext cx="3127339" cy="780644"/>
          </a:xfrm>
          <a:prstGeom prst="rect">
            <a:avLst/>
          </a:prstGeom>
          <a:noFill/>
        </p:spPr>
        <p:txBody>
          <a:bodyPr wrap="square" lIns="145143" tIns="72571" rIns="145143" bIns="72571" rtlCol="0">
            <a:spAutoFit/>
          </a:bodyPr>
          <a:lstStyle/>
          <a:p>
            <a:pPr>
              <a:lnSpc>
                <a:spcPct val="150000"/>
              </a:lnSpc>
            </a:pPr>
            <a:r>
              <a:rPr lang="en-US" sz="3200" dirty="0" err="1" smtClean="0">
                <a:solidFill>
                  <a:srgbClr val="FF0000"/>
                </a:solidFill>
                <a:latin typeface="UTM Avo" panose="02040603050506020204" pitchFamily="18" charset="0"/>
              </a:rPr>
              <a:t>Thái</a:t>
            </a:r>
            <a:endParaRPr lang="vi-VN" sz="3200" dirty="0">
              <a:solidFill>
                <a:srgbClr val="0070C0"/>
              </a:solidFill>
              <a:latin typeface="UTM Avo" panose="02040603050506020204" pitchFamily="18" charset="0"/>
            </a:endParaRPr>
          </a:p>
        </p:txBody>
      </p:sp>
      <p:sp>
        <p:nvSpPr>
          <p:cNvPr id="7" name="TextBox 6">
            <a:extLst>
              <a:ext uri="{FF2B5EF4-FFF2-40B4-BE49-F238E27FC236}">
                <a16:creationId xmlns:a16="http://schemas.microsoft.com/office/drawing/2014/main" xmlns="" id="{C33E36AB-714E-4BC3-850C-E6AC6384CFB5}"/>
              </a:ext>
            </a:extLst>
          </p:cNvPr>
          <p:cNvSpPr txBox="1"/>
          <p:nvPr/>
        </p:nvSpPr>
        <p:spPr>
          <a:xfrm>
            <a:off x="2799493" y="3392904"/>
            <a:ext cx="3127339" cy="780644"/>
          </a:xfrm>
          <a:prstGeom prst="rect">
            <a:avLst/>
          </a:prstGeom>
          <a:noFill/>
        </p:spPr>
        <p:txBody>
          <a:bodyPr wrap="square" lIns="145143" tIns="72571" rIns="145143" bIns="72571" rtlCol="0">
            <a:spAutoFit/>
          </a:bodyPr>
          <a:lstStyle/>
          <a:p>
            <a:pPr>
              <a:lnSpc>
                <a:spcPct val="150000"/>
              </a:lnSpc>
            </a:pPr>
            <a:r>
              <a:rPr lang="en-US" sz="3200" dirty="0" err="1" smtClean="0">
                <a:solidFill>
                  <a:srgbClr val="FF0000"/>
                </a:solidFill>
                <a:latin typeface="UTM Avo" panose="02040603050506020204" pitchFamily="18" charset="0"/>
              </a:rPr>
              <a:t>Mường</a:t>
            </a:r>
            <a:endParaRPr lang="vi-VN" sz="3200" dirty="0">
              <a:solidFill>
                <a:srgbClr val="0070C0"/>
              </a:solidFill>
              <a:latin typeface="UTM Avo" panose="02040603050506020204" pitchFamily="18" charset="0"/>
            </a:endParaRPr>
          </a:p>
        </p:txBody>
      </p:sp>
      <p:sp>
        <p:nvSpPr>
          <p:cNvPr id="8" name="TextBox 7">
            <a:extLst>
              <a:ext uri="{FF2B5EF4-FFF2-40B4-BE49-F238E27FC236}">
                <a16:creationId xmlns:a16="http://schemas.microsoft.com/office/drawing/2014/main" xmlns="" id="{C33E36AB-714E-4BC3-850C-E6AC6384CFB5}"/>
              </a:ext>
            </a:extLst>
          </p:cNvPr>
          <p:cNvSpPr txBox="1"/>
          <p:nvPr/>
        </p:nvSpPr>
        <p:spPr>
          <a:xfrm>
            <a:off x="6724381" y="1688828"/>
            <a:ext cx="3127339" cy="780644"/>
          </a:xfrm>
          <a:prstGeom prst="rect">
            <a:avLst/>
          </a:prstGeom>
          <a:noFill/>
        </p:spPr>
        <p:txBody>
          <a:bodyPr wrap="square" lIns="145143" tIns="72571" rIns="145143" bIns="72571" rtlCol="0">
            <a:spAutoFit/>
          </a:bodyPr>
          <a:lstStyle/>
          <a:p>
            <a:pPr>
              <a:lnSpc>
                <a:spcPct val="150000"/>
              </a:lnSpc>
            </a:pPr>
            <a:r>
              <a:rPr lang="en-US" sz="3200" dirty="0" smtClean="0">
                <a:solidFill>
                  <a:srgbClr val="FF0000"/>
                </a:solidFill>
                <a:latin typeface="UTM Avo" panose="02040603050506020204" pitchFamily="18" charset="0"/>
              </a:rPr>
              <a:t>Dao</a:t>
            </a:r>
            <a:endParaRPr lang="vi-VN" sz="3200" dirty="0">
              <a:solidFill>
                <a:srgbClr val="0070C0"/>
              </a:solidFill>
              <a:latin typeface="UTM Avo" panose="02040603050506020204" pitchFamily="18" charset="0"/>
            </a:endParaRPr>
          </a:p>
        </p:txBody>
      </p:sp>
      <p:sp>
        <p:nvSpPr>
          <p:cNvPr id="9" name="TextBox 8">
            <a:extLst>
              <a:ext uri="{FF2B5EF4-FFF2-40B4-BE49-F238E27FC236}">
                <a16:creationId xmlns:a16="http://schemas.microsoft.com/office/drawing/2014/main" xmlns="" id="{C33E36AB-714E-4BC3-850C-E6AC6384CFB5}"/>
              </a:ext>
            </a:extLst>
          </p:cNvPr>
          <p:cNvSpPr txBox="1"/>
          <p:nvPr/>
        </p:nvSpPr>
        <p:spPr>
          <a:xfrm>
            <a:off x="6724381" y="2550137"/>
            <a:ext cx="3127339" cy="780644"/>
          </a:xfrm>
          <a:prstGeom prst="rect">
            <a:avLst/>
          </a:prstGeom>
          <a:noFill/>
        </p:spPr>
        <p:txBody>
          <a:bodyPr wrap="square" lIns="145143" tIns="72571" rIns="145143" bIns="72571" rtlCol="0">
            <a:spAutoFit/>
          </a:bodyPr>
          <a:lstStyle/>
          <a:p>
            <a:pPr>
              <a:lnSpc>
                <a:spcPct val="150000"/>
              </a:lnSpc>
            </a:pPr>
            <a:r>
              <a:rPr lang="en-US" sz="3200" dirty="0" err="1" smtClean="0">
                <a:solidFill>
                  <a:srgbClr val="FF0000"/>
                </a:solidFill>
                <a:latin typeface="UTM Avo" panose="02040603050506020204" pitchFamily="18" charset="0"/>
              </a:rPr>
              <a:t>Mông</a:t>
            </a:r>
            <a:endParaRPr lang="vi-VN" sz="3200" dirty="0">
              <a:solidFill>
                <a:srgbClr val="0070C0"/>
              </a:solidFill>
              <a:latin typeface="UTM Avo" panose="02040603050506020204" pitchFamily="18" charset="0"/>
            </a:endParaRPr>
          </a:p>
        </p:txBody>
      </p:sp>
      <p:sp>
        <p:nvSpPr>
          <p:cNvPr id="10" name="TextBox 9">
            <a:extLst>
              <a:ext uri="{FF2B5EF4-FFF2-40B4-BE49-F238E27FC236}">
                <a16:creationId xmlns:a16="http://schemas.microsoft.com/office/drawing/2014/main" xmlns="" id="{C33E36AB-714E-4BC3-850C-E6AC6384CFB5}"/>
              </a:ext>
            </a:extLst>
          </p:cNvPr>
          <p:cNvSpPr txBox="1"/>
          <p:nvPr/>
        </p:nvSpPr>
        <p:spPr>
          <a:xfrm>
            <a:off x="6724380" y="3402415"/>
            <a:ext cx="3127339" cy="780644"/>
          </a:xfrm>
          <a:prstGeom prst="rect">
            <a:avLst/>
          </a:prstGeom>
          <a:noFill/>
        </p:spPr>
        <p:txBody>
          <a:bodyPr wrap="square" lIns="145143" tIns="72571" rIns="145143" bIns="72571" rtlCol="0">
            <a:spAutoFit/>
          </a:bodyPr>
          <a:lstStyle/>
          <a:p>
            <a:pPr>
              <a:lnSpc>
                <a:spcPct val="150000"/>
              </a:lnSpc>
            </a:pPr>
            <a:r>
              <a:rPr lang="en-US" sz="3200" dirty="0" smtClean="0">
                <a:solidFill>
                  <a:srgbClr val="FF0000"/>
                </a:solidFill>
                <a:latin typeface="UTM Avo" panose="02040603050506020204" pitchFamily="18" charset="0"/>
              </a:rPr>
              <a:t>Ê - </a:t>
            </a:r>
            <a:r>
              <a:rPr lang="en-US" sz="3200" dirty="0" err="1" smtClean="0">
                <a:solidFill>
                  <a:srgbClr val="FF0000"/>
                </a:solidFill>
                <a:latin typeface="UTM Avo" panose="02040603050506020204" pitchFamily="18" charset="0"/>
              </a:rPr>
              <a:t>đê</a:t>
            </a:r>
            <a:endParaRPr lang="vi-VN" sz="3200" dirty="0">
              <a:solidFill>
                <a:srgbClr val="0070C0"/>
              </a:solidFill>
              <a:latin typeface="UTM Avo" panose="02040603050506020204" pitchFamily="18" charset="0"/>
            </a:endParaRPr>
          </a:p>
        </p:txBody>
      </p:sp>
      <p:sp>
        <p:nvSpPr>
          <p:cNvPr id="11" name="TextBox 10">
            <a:extLst>
              <a:ext uri="{FF2B5EF4-FFF2-40B4-BE49-F238E27FC236}">
                <a16:creationId xmlns:a16="http://schemas.microsoft.com/office/drawing/2014/main" xmlns="" id="{C33E36AB-714E-4BC3-850C-E6AC6384CFB5}"/>
              </a:ext>
            </a:extLst>
          </p:cNvPr>
          <p:cNvSpPr txBox="1"/>
          <p:nvPr/>
        </p:nvSpPr>
        <p:spPr>
          <a:xfrm>
            <a:off x="2771359" y="4206241"/>
            <a:ext cx="3127339" cy="780644"/>
          </a:xfrm>
          <a:prstGeom prst="rect">
            <a:avLst/>
          </a:prstGeom>
          <a:noFill/>
        </p:spPr>
        <p:txBody>
          <a:bodyPr wrap="square" lIns="145143" tIns="72571" rIns="145143" bIns="72571" rtlCol="0">
            <a:spAutoFit/>
          </a:bodyPr>
          <a:lstStyle/>
          <a:p>
            <a:pPr>
              <a:lnSpc>
                <a:spcPct val="150000"/>
              </a:lnSpc>
            </a:pPr>
            <a:r>
              <a:rPr lang="en-US" sz="3200" dirty="0" smtClean="0">
                <a:solidFill>
                  <a:srgbClr val="FF0000"/>
                </a:solidFill>
                <a:latin typeface="UTM Avo" panose="02040603050506020204" pitchFamily="18" charset="0"/>
              </a:rPr>
              <a:t>Ba - </a:t>
            </a:r>
            <a:r>
              <a:rPr lang="en-US" sz="3200" dirty="0" err="1" smtClean="0">
                <a:solidFill>
                  <a:srgbClr val="FF0000"/>
                </a:solidFill>
                <a:latin typeface="UTM Avo" panose="02040603050506020204" pitchFamily="18" charset="0"/>
              </a:rPr>
              <a:t>na</a:t>
            </a:r>
            <a:endParaRPr lang="vi-VN" sz="3200" dirty="0">
              <a:solidFill>
                <a:srgbClr val="0070C0"/>
              </a:solidFill>
              <a:latin typeface="UTM Avo" panose="02040603050506020204" pitchFamily="18" charset="0"/>
            </a:endParaRPr>
          </a:p>
        </p:txBody>
      </p:sp>
      <p:sp>
        <p:nvSpPr>
          <p:cNvPr id="12" name="TextBox 11">
            <a:extLst>
              <a:ext uri="{FF2B5EF4-FFF2-40B4-BE49-F238E27FC236}">
                <a16:creationId xmlns:a16="http://schemas.microsoft.com/office/drawing/2014/main" xmlns="" id="{C33E36AB-714E-4BC3-850C-E6AC6384CFB5}"/>
              </a:ext>
            </a:extLst>
          </p:cNvPr>
          <p:cNvSpPr txBox="1"/>
          <p:nvPr/>
        </p:nvSpPr>
        <p:spPr>
          <a:xfrm>
            <a:off x="6696246" y="4215752"/>
            <a:ext cx="3127339" cy="885223"/>
          </a:xfrm>
          <a:prstGeom prst="rect">
            <a:avLst/>
          </a:prstGeom>
          <a:noFill/>
        </p:spPr>
        <p:txBody>
          <a:bodyPr wrap="square" lIns="145143" tIns="72571" rIns="145143" bIns="72571" rtlCol="0">
            <a:spAutoFit/>
          </a:bodyPr>
          <a:lstStyle/>
          <a:p>
            <a:pPr>
              <a:lnSpc>
                <a:spcPct val="150000"/>
              </a:lnSpc>
            </a:pPr>
            <a:r>
              <a:rPr lang="en-US" sz="3200" dirty="0" err="1" smtClean="0">
                <a:solidFill>
                  <a:srgbClr val="FF0000"/>
                </a:solidFill>
                <a:latin typeface="UTM Avo" panose="02040603050506020204" pitchFamily="18" charset="0"/>
              </a:rPr>
              <a:t>Kinh</a:t>
            </a:r>
            <a:r>
              <a:rPr lang="en-US" sz="3200" dirty="0" smtClean="0">
                <a:solidFill>
                  <a:srgbClr val="FF0000"/>
                </a:solidFill>
                <a:latin typeface="UTM Avo" panose="02040603050506020204" pitchFamily="18" charset="0"/>
              </a:rPr>
              <a:t>, ...</a:t>
            </a:r>
            <a:endParaRPr lang="vi-VN" sz="3200" dirty="0">
              <a:solidFill>
                <a:srgbClr val="0070C0"/>
              </a:solidFill>
              <a:latin typeface="UTM Avo" panose="02040603050506020204" pitchFamily="18" charset="0"/>
            </a:endParaRPr>
          </a:p>
        </p:txBody>
      </p:sp>
    </p:spTree>
    <p:custDataLst>
      <p:tags r:id="rId1"/>
    </p:custDataLst>
    <p:extLst>
      <p:ext uri="{BB962C8B-B14F-4D97-AF65-F5344CB8AC3E}">
        <p14:creationId xmlns:p14="http://schemas.microsoft.com/office/powerpoint/2010/main" val="3922212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left)">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left)">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7" grpId="0"/>
      <p:bldP spid="6" grpId="0"/>
      <p:bldP spid="7" grpId="0"/>
      <p:bldP spid="8" grpId="0"/>
      <p:bldP spid="9" grpId="0"/>
      <p:bldP spid="10" grpId="0"/>
      <p:bldP spid="11"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xmlns=""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xmlns="" id="{B1FFA95B-FBE4-475F-9D2C-8B116AB94D7A}"/>
              </a:ext>
            </a:extLst>
          </p:cNvPr>
          <p:cNvSpPr txBox="1"/>
          <p:nvPr/>
        </p:nvSpPr>
        <p:spPr>
          <a:xfrm>
            <a:off x="-100122"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Thứ </a:t>
            </a:r>
            <a:r>
              <a:rPr lang="en-US" altLang="zh-CN" sz="3200" b="1" dirty="0" err="1" smtClean="0">
                <a:solidFill>
                  <a:prstClr val="black"/>
                </a:solidFill>
                <a:latin typeface="HP001 4 hàng" panose="020B0603050302020204" pitchFamily="34" charset="0"/>
                <a:ea typeface="方正卡通简体" panose="03000509000000000000" pitchFamily="65" charset="-122"/>
              </a:rPr>
              <a:t>Hai</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smtClean="0">
                <a:solidFill>
                  <a:prstClr val="black"/>
                </a:solidFill>
                <a:latin typeface="HP001 4 hàng" panose="020B0603050302020204" pitchFamily="34" charset="0"/>
                <a:ea typeface="方正卡通简体" panose="03000509000000000000" pitchFamily="65" charset="-122"/>
              </a:rPr>
              <a:t>....</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a:solidFill>
                  <a:prstClr val="black"/>
                </a:solidFill>
                <a:latin typeface="HP001 4 hàng" panose="020B0603050302020204" pitchFamily="34" charset="0"/>
                <a:ea typeface="方正卡通简体" panose="03000509000000000000" pitchFamily="65" charset="-122"/>
              </a:rPr>
              <a:t>4</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năm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a16="http://schemas.microsoft.com/office/drawing/2014/main" xmlns="" id="{4D5F768A-B94A-4C92-956B-B20901D8F566}"/>
              </a:ext>
            </a:extLst>
          </p:cNvPr>
          <p:cNvSpPr txBox="1"/>
          <p:nvPr/>
        </p:nvSpPr>
        <p:spPr>
          <a:xfrm>
            <a:off x="815909"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Tiếng</a:t>
            </a:r>
            <a:r>
              <a:rPr lang="en-US" altLang="zh-CN" sz="3200" b="1" noProof="0" dirty="0" smtClean="0">
                <a:solidFill>
                  <a:prstClr val="black"/>
                </a:solidFill>
                <a:latin typeface="HP001 4 hàng" panose="020B0603050302020204" pitchFamily="34" charset="0"/>
                <a:ea typeface="方正卡通简体" panose="03000509000000000000" pitchFamily="65" charset="-122"/>
              </a:rPr>
              <a:t> </a:t>
            </a: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Việt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a16="http://schemas.microsoft.com/office/drawing/2014/main" xmlns="" id="{4EB15F7E-FD8A-4A9C-ACD0-F837E70F697C}"/>
              </a:ext>
            </a:extLst>
          </p:cNvPr>
          <p:cNvSpPr txBox="1"/>
          <p:nvPr/>
        </p:nvSpPr>
        <p:spPr>
          <a:xfrm>
            <a:off x="1983360" y="1699858"/>
            <a:ext cx="8014878"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a:solidFill>
                  <a:srgbClr val="FF0000"/>
                </a:solidFill>
                <a:latin typeface="HP001 5 hàng 1 ô ly" pitchFamily="34" charset="0"/>
                <a:ea typeface="方正卡通简体" panose="03000509000000000000" pitchFamily="65" charset="-122"/>
              </a:rPr>
              <a:t> </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Bài</a:t>
            </a:r>
            <a:r>
              <a:rPr lang="en-US" altLang="zh-CN" sz="3200" b="1" dirty="0" smtClean="0">
                <a:solidFill>
                  <a:srgbClr val="FF0000"/>
                </a:solidFill>
                <a:latin typeface="HP001 5 hàng 1 ô ly" pitchFamily="34" charset="0"/>
                <a:ea typeface="方正卡通简体" panose="03000509000000000000" pitchFamily="65" charset="-122"/>
              </a:rPr>
              <a:t> 27: </a:t>
            </a:r>
            <a:r>
              <a:rPr lang="en-US" altLang="zh-CN" sz="3200" b="1" dirty="0" err="1" smtClean="0">
                <a:solidFill>
                  <a:srgbClr val="FF0000"/>
                </a:solidFill>
                <a:latin typeface="HP001 5 hàng 1 ô ly" pitchFamily="34" charset="0"/>
                <a:ea typeface="方正卡通简体" panose="03000509000000000000" pitchFamily="65" charset="-122"/>
              </a:rPr>
              <a:t>Chuyện</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quả</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bầu</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t1+2</a:t>
            </a:r>
            <a:r>
              <a:rPr lang="en-US" altLang="zh-CN" sz="3200" b="1" dirty="0" smtClean="0">
                <a:solidFill>
                  <a:srgbClr val="FF0000"/>
                </a:solidFill>
                <a:latin typeface="HP001 5 hàng 1 ô ly" pitchFamily="34" charset="0"/>
                <a:ea typeface="方正卡通简体" panose="03000509000000000000" pitchFamily="65" charset="-122"/>
              </a:rPr>
              <a:t>)</a:t>
            </a:r>
            <a:endParaRPr kumimoji="0" lang="en-US" altLang="zh-CN" sz="3200" b="1" i="0" u="none" strike="noStrike" kern="1200" cap="none" spc="0" normalizeH="0" baseline="0" noProof="0" dirty="0">
              <a:ln>
                <a:noFill/>
              </a:ln>
              <a:solidFill>
                <a:srgbClr val="FF0000"/>
              </a:solidFill>
              <a:effectLst/>
              <a:uLnTx/>
              <a:uFillTx/>
              <a:latin typeface="HP001 5 hàng 1 ô ly" pitchFamily="34" charset="0"/>
              <a:ea typeface="方正卡通简体" panose="03000509000000000000" pitchFamily="65" charset="-122"/>
            </a:endParaRPr>
          </a:p>
        </p:txBody>
      </p:sp>
      <p:pic>
        <p:nvPicPr>
          <p:cNvPr id="17" name="Picture 16">
            <a:extLst>
              <a:ext uri="{FF2B5EF4-FFF2-40B4-BE49-F238E27FC236}">
                <a16:creationId xmlns:a16="http://schemas.microsoft.com/office/drawing/2014/main" xmlns="" id="{D4865F9E-7F91-425F-8658-6F97DBAF12B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Tree>
    <p:extLst>
      <p:ext uri="{BB962C8B-B14F-4D97-AF65-F5344CB8AC3E}">
        <p14:creationId xmlns:p14="http://schemas.microsoft.com/office/powerpoint/2010/main" val="2429667254"/>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C33E36AB-714E-4BC3-850C-E6AC6384CFB5}"/>
              </a:ext>
            </a:extLst>
          </p:cNvPr>
          <p:cNvSpPr txBox="1"/>
          <p:nvPr/>
        </p:nvSpPr>
        <p:spPr>
          <a:xfrm>
            <a:off x="126609" y="385776"/>
            <a:ext cx="12065391" cy="1623887"/>
          </a:xfrm>
          <a:prstGeom prst="rect">
            <a:avLst/>
          </a:prstGeom>
          <a:noFill/>
        </p:spPr>
        <p:txBody>
          <a:bodyPr wrap="square" lIns="145143" tIns="72571" rIns="145143" bIns="72571" rtlCol="0">
            <a:spAutoFit/>
          </a:bodyPr>
          <a:lstStyle/>
          <a:p>
            <a:pPr algn="just">
              <a:lnSpc>
                <a:spcPct val="150000"/>
              </a:lnSpc>
            </a:pPr>
            <a:r>
              <a:rPr lang="en-US" sz="3200" b="1" dirty="0">
                <a:solidFill>
                  <a:srgbClr val="FF0000"/>
                </a:solidFill>
                <a:latin typeface="UTM Avo" panose="02040603050506020204" pitchFamily="18" charset="0"/>
              </a:rPr>
              <a:t>2</a:t>
            </a:r>
            <a:r>
              <a:rPr lang="vi-VN" sz="3200" b="1" dirty="0" smtClean="0">
                <a:solidFill>
                  <a:srgbClr val="FF0000"/>
                </a:solidFill>
                <a:latin typeface="UTM Avo" panose="02040603050506020204" pitchFamily="18" charset="0"/>
              </a:rPr>
              <a:t>. </a:t>
            </a:r>
            <a:r>
              <a:rPr lang="en-US" sz="3200" b="1" dirty="0" err="1" smtClean="0">
                <a:solidFill>
                  <a:srgbClr val="0070C0"/>
                </a:solidFill>
                <a:latin typeface="UTM Avo" panose="02040603050506020204" pitchFamily="18" charset="0"/>
              </a:rPr>
              <a:t>Kết</a:t>
            </a:r>
            <a:r>
              <a:rPr lang="en-US" sz="3200" b="1" dirty="0" smtClean="0">
                <a:solidFill>
                  <a:srgbClr val="0070C0"/>
                </a:solidFill>
                <a:latin typeface="UTM Avo" panose="02040603050506020204" pitchFamily="18" charset="0"/>
              </a:rPr>
              <a:t> </a:t>
            </a:r>
            <a:r>
              <a:rPr lang="en-US" sz="3200" b="1" dirty="0" err="1" smtClean="0">
                <a:solidFill>
                  <a:srgbClr val="0070C0"/>
                </a:solidFill>
                <a:latin typeface="UTM Avo" panose="02040603050506020204" pitchFamily="18" charset="0"/>
              </a:rPr>
              <a:t>hợp</a:t>
            </a:r>
            <a:r>
              <a:rPr lang="en-US" sz="3200" b="1" dirty="0" smtClean="0">
                <a:solidFill>
                  <a:srgbClr val="0070C0"/>
                </a:solidFill>
                <a:latin typeface="UTM Avo" panose="02040603050506020204" pitchFamily="18" charset="0"/>
              </a:rPr>
              <a:t> </a:t>
            </a:r>
            <a:r>
              <a:rPr lang="en-US" sz="3200" b="1" dirty="0" err="1" smtClean="0">
                <a:solidFill>
                  <a:srgbClr val="0070C0"/>
                </a:solidFill>
                <a:latin typeface="UTM Avo" panose="02040603050506020204" pitchFamily="18" charset="0"/>
              </a:rPr>
              <a:t>từ</a:t>
            </a:r>
            <a:r>
              <a:rPr lang="en-US" sz="3200" b="1" dirty="0" smtClean="0">
                <a:solidFill>
                  <a:srgbClr val="0070C0"/>
                </a:solidFill>
                <a:latin typeface="UTM Avo" panose="02040603050506020204" pitchFamily="18" charset="0"/>
              </a:rPr>
              <a:t> </a:t>
            </a:r>
            <a:r>
              <a:rPr lang="en-US" sz="3200" b="1" dirty="0" err="1" smtClean="0">
                <a:solidFill>
                  <a:srgbClr val="0070C0"/>
                </a:solidFill>
                <a:latin typeface="UTM Avo" panose="02040603050506020204" pitchFamily="18" charset="0"/>
              </a:rPr>
              <a:t>ngữ</a:t>
            </a:r>
            <a:r>
              <a:rPr lang="en-US" sz="3200" b="1" dirty="0" smtClean="0">
                <a:solidFill>
                  <a:srgbClr val="0070C0"/>
                </a:solidFill>
                <a:latin typeface="UTM Avo" panose="02040603050506020204" pitchFamily="18" charset="0"/>
              </a:rPr>
              <a:t> ở </a:t>
            </a:r>
            <a:r>
              <a:rPr lang="en-US" sz="3200" b="1" dirty="0" err="1" smtClean="0">
                <a:solidFill>
                  <a:srgbClr val="0070C0"/>
                </a:solidFill>
                <a:latin typeface="UTM Avo" panose="02040603050506020204" pitchFamily="18" charset="0"/>
              </a:rPr>
              <a:t>cột</a:t>
            </a:r>
            <a:r>
              <a:rPr lang="en-US" sz="3200" b="1" dirty="0" smtClean="0">
                <a:solidFill>
                  <a:srgbClr val="0070C0"/>
                </a:solidFill>
                <a:latin typeface="UTM Avo" panose="02040603050506020204" pitchFamily="18" charset="0"/>
              </a:rPr>
              <a:t> A </a:t>
            </a:r>
            <a:r>
              <a:rPr lang="en-US" sz="3200" b="1" dirty="0" err="1" smtClean="0">
                <a:solidFill>
                  <a:srgbClr val="0070C0"/>
                </a:solidFill>
                <a:latin typeface="UTM Avo" panose="02040603050506020204" pitchFamily="18" charset="0"/>
              </a:rPr>
              <a:t>với</a:t>
            </a:r>
            <a:r>
              <a:rPr lang="en-US" sz="3200" b="1" dirty="0" smtClean="0">
                <a:solidFill>
                  <a:srgbClr val="0070C0"/>
                </a:solidFill>
                <a:latin typeface="UTM Avo" panose="02040603050506020204" pitchFamily="18" charset="0"/>
              </a:rPr>
              <a:t> </a:t>
            </a:r>
            <a:r>
              <a:rPr lang="en-US" sz="3200" b="1" dirty="0" err="1" smtClean="0">
                <a:solidFill>
                  <a:srgbClr val="0070C0"/>
                </a:solidFill>
                <a:latin typeface="UTM Avo" panose="02040603050506020204" pitchFamily="18" charset="0"/>
              </a:rPr>
              <a:t>từ</a:t>
            </a:r>
            <a:r>
              <a:rPr lang="en-US" sz="3200" b="1" dirty="0" smtClean="0">
                <a:solidFill>
                  <a:srgbClr val="0070C0"/>
                </a:solidFill>
                <a:latin typeface="UTM Avo" panose="02040603050506020204" pitchFamily="18" charset="0"/>
              </a:rPr>
              <a:t> </a:t>
            </a:r>
            <a:r>
              <a:rPr lang="en-US" sz="3200" b="1" dirty="0" err="1" smtClean="0">
                <a:solidFill>
                  <a:srgbClr val="0070C0"/>
                </a:solidFill>
                <a:latin typeface="UTM Avo" panose="02040603050506020204" pitchFamily="18" charset="0"/>
              </a:rPr>
              <a:t>ngữ</a:t>
            </a:r>
            <a:r>
              <a:rPr lang="en-US" sz="3200" b="1" dirty="0" smtClean="0">
                <a:solidFill>
                  <a:srgbClr val="0070C0"/>
                </a:solidFill>
                <a:latin typeface="UTM Avo" panose="02040603050506020204" pitchFamily="18" charset="0"/>
              </a:rPr>
              <a:t> ở </a:t>
            </a:r>
            <a:r>
              <a:rPr lang="en-US" sz="3200" b="1" dirty="0" err="1" smtClean="0">
                <a:solidFill>
                  <a:srgbClr val="0070C0"/>
                </a:solidFill>
                <a:latin typeface="UTM Avo" panose="02040603050506020204" pitchFamily="18" charset="0"/>
              </a:rPr>
              <a:t>cột</a:t>
            </a:r>
            <a:r>
              <a:rPr lang="en-US" sz="3200" b="1" dirty="0" smtClean="0">
                <a:solidFill>
                  <a:srgbClr val="0070C0"/>
                </a:solidFill>
                <a:latin typeface="UTM Avo" panose="02040603050506020204" pitchFamily="18" charset="0"/>
              </a:rPr>
              <a:t> B </a:t>
            </a:r>
            <a:r>
              <a:rPr lang="en-US" sz="3200" b="1" dirty="0" err="1" smtClean="0">
                <a:solidFill>
                  <a:srgbClr val="0070C0"/>
                </a:solidFill>
                <a:latin typeface="UTM Avo" panose="02040603050506020204" pitchFamily="18" charset="0"/>
              </a:rPr>
              <a:t>để</a:t>
            </a:r>
            <a:r>
              <a:rPr lang="en-US" sz="3200" b="1" dirty="0" smtClean="0">
                <a:solidFill>
                  <a:srgbClr val="0070C0"/>
                </a:solidFill>
                <a:latin typeface="UTM Avo" panose="02040603050506020204" pitchFamily="18" charset="0"/>
              </a:rPr>
              <a:t> </a:t>
            </a:r>
            <a:r>
              <a:rPr lang="en-US" sz="3200" b="1" dirty="0" err="1" smtClean="0">
                <a:solidFill>
                  <a:srgbClr val="0070C0"/>
                </a:solidFill>
                <a:latin typeface="UTM Avo" panose="02040603050506020204" pitchFamily="18" charset="0"/>
              </a:rPr>
              <a:t>tạo</a:t>
            </a:r>
            <a:r>
              <a:rPr lang="en-US" sz="3200" b="1" dirty="0" smtClean="0">
                <a:solidFill>
                  <a:srgbClr val="0070C0"/>
                </a:solidFill>
                <a:latin typeface="UTM Avo" panose="02040603050506020204" pitchFamily="18" charset="0"/>
              </a:rPr>
              <a:t> </a:t>
            </a:r>
            <a:r>
              <a:rPr lang="en-US" sz="3200" b="1" dirty="0" err="1" smtClean="0">
                <a:solidFill>
                  <a:srgbClr val="0070C0"/>
                </a:solidFill>
                <a:latin typeface="UTM Avo" panose="02040603050506020204" pitchFamily="18" charset="0"/>
              </a:rPr>
              <a:t>thành</a:t>
            </a:r>
            <a:r>
              <a:rPr lang="en-US" sz="3200" b="1" dirty="0" smtClean="0">
                <a:solidFill>
                  <a:srgbClr val="0070C0"/>
                </a:solidFill>
                <a:latin typeface="UTM Avo" panose="02040603050506020204" pitchFamily="18" charset="0"/>
              </a:rPr>
              <a:t> </a:t>
            </a:r>
            <a:r>
              <a:rPr lang="en-US" sz="3200" b="1" dirty="0" err="1" smtClean="0">
                <a:solidFill>
                  <a:srgbClr val="0070C0"/>
                </a:solidFill>
                <a:latin typeface="UTM Avo" panose="02040603050506020204" pitchFamily="18" charset="0"/>
              </a:rPr>
              <a:t>câu</a:t>
            </a:r>
            <a:r>
              <a:rPr lang="en-US" sz="3200" b="1" dirty="0" smtClean="0">
                <a:solidFill>
                  <a:srgbClr val="0070C0"/>
                </a:solidFill>
                <a:latin typeface="UTM Avo" panose="02040603050506020204" pitchFamily="18" charset="0"/>
              </a:rPr>
              <a:t> </a:t>
            </a:r>
            <a:r>
              <a:rPr lang="en-US" sz="3200" b="1" dirty="0" err="1" smtClean="0">
                <a:solidFill>
                  <a:srgbClr val="0070C0"/>
                </a:solidFill>
                <a:latin typeface="UTM Avo" panose="02040603050506020204" pitchFamily="18" charset="0"/>
              </a:rPr>
              <a:t>nên</a:t>
            </a:r>
            <a:r>
              <a:rPr lang="en-US" sz="3200" b="1" dirty="0" smtClean="0">
                <a:solidFill>
                  <a:srgbClr val="0070C0"/>
                </a:solidFill>
                <a:latin typeface="UTM Avo" panose="02040603050506020204" pitchFamily="18" charset="0"/>
              </a:rPr>
              <a:t> </a:t>
            </a:r>
            <a:r>
              <a:rPr lang="en-US" sz="3200" b="1" dirty="0" err="1" smtClean="0">
                <a:solidFill>
                  <a:srgbClr val="0070C0"/>
                </a:solidFill>
                <a:latin typeface="UTM Avo" panose="02040603050506020204" pitchFamily="18" charset="0"/>
              </a:rPr>
              <a:t>đặc</a:t>
            </a:r>
            <a:r>
              <a:rPr lang="en-US" sz="3200" b="1" dirty="0" smtClean="0">
                <a:solidFill>
                  <a:srgbClr val="0070C0"/>
                </a:solidFill>
                <a:latin typeface="UTM Avo" panose="02040603050506020204" pitchFamily="18" charset="0"/>
              </a:rPr>
              <a:t> </a:t>
            </a:r>
            <a:r>
              <a:rPr lang="en-US" sz="3200" b="1" dirty="0" err="1" smtClean="0">
                <a:solidFill>
                  <a:srgbClr val="0070C0"/>
                </a:solidFill>
                <a:latin typeface="UTM Avo" panose="02040603050506020204" pitchFamily="18" charset="0"/>
              </a:rPr>
              <a:t>điểm</a:t>
            </a:r>
            <a:r>
              <a:rPr lang="en-US" sz="3200" b="1" dirty="0" smtClean="0">
                <a:solidFill>
                  <a:srgbClr val="0070C0"/>
                </a:solidFill>
                <a:latin typeface="UTM Avo" panose="02040603050506020204" pitchFamily="18" charset="0"/>
              </a:rPr>
              <a:t>.</a:t>
            </a:r>
            <a:endParaRPr lang="vi-VN" sz="3200" b="1" dirty="0">
              <a:solidFill>
                <a:srgbClr val="0070C0"/>
              </a:solidFill>
              <a:latin typeface="UTM Avo" panose="02040603050506020204" pitchFamily="18" charset="0"/>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802" y="2157301"/>
            <a:ext cx="3937436" cy="3086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94918" y="2214453"/>
            <a:ext cx="5149414" cy="302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Straight Connector 2"/>
          <p:cNvCxnSpPr/>
          <p:nvPr/>
        </p:nvCxnSpPr>
        <p:spPr>
          <a:xfrm>
            <a:off x="4600575" y="3314700"/>
            <a:ext cx="1814513" cy="14859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4600574" y="3314700"/>
            <a:ext cx="1814514" cy="74295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4600575" y="4071938"/>
            <a:ext cx="1814514" cy="74295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846101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ppt_w</p:attrName>
                                        </p:attrNameLst>
                                      </p:cBhvr>
                                      <p:tavLst>
                                        <p:tav tm="0">
                                          <p:val>
                                            <p:fltVal val="0"/>
                                          </p:val>
                                        </p:tav>
                                        <p:tav tm="100000">
                                          <p:val>
                                            <p:strVal val="#ppt_w"/>
                                          </p:val>
                                        </p:tav>
                                      </p:tavLst>
                                    </p:anim>
                                    <p:anim calcmode="lin" valueType="num">
                                      <p:cBhvr>
                                        <p:cTn id="8" dur="500" fill="hold"/>
                                        <p:tgtEl>
                                          <p:spTgt spid="1026"/>
                                        </p:tgtEl>
                                        <p:attrNameLst>
                                          <p:attrName>ppt_h</p:attrName>
                                        </p:attrNameLst>
                                      </p:cBhvr>
                                      <p:tavLst>
                                        <p:tav tm="0">
                                          <p:val>
                                            <p:fltVal val="0"/>
                                          </p:val>
                                        </p:tav>
                                        <p:tav tm="100000">
                                          <p:val>
                                            <p:strVal val="#ppt_h"/>
                                          </p:val>
                                        </p:tav>
                                      </p:tavLst>
                                    </p:anim>
                                    <p:animEffect transition="in" filter="fade">
                                      <p:cBhvr>
                                        <p:cTn id="9" dur="500"/>
                                        <p:tgtEl>
                                          <p:spTgt spid="102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27"/>
                                        </p:tgtEl>
                                        <p:attrNameLst>
                                          <p:attrName>style.visibility</p:attrName>
                                        </p:attrNameLst>
                                      </p:cBhvr>
                                      <p:to>
                                        <p:strVal val="visible"/>
                                      </p:to>
                                    </p:set>
                                    <p:anim calcmode="lin" valueType="num">
                                      <p:cBhvr>
                                        <p:cTn id="14" dur="500" fill="hold"/>
                                        <p:tgtEl>
                                          <p:spTgt spid="1027"/>
                                        </p:tgtEl>
                                        <p:attrNameLst>
                                          <p:attrName>ppt_w</p:attrName>
                                        </p:attrNameLst>
                                      </p:cBhvr>
                                      <p:tavLst>
                                        <p:tav tm="0">
                                          <p:val>
                                            <p:fltVal val="0"/>
                                          </p:val>
                                        </p:tav>
                                        <p:tav tm="100000">
                                          <p:val>
                                            <p:strVal val="#ppt_w"/>
                                          </p:val>
                                        </p:tav>
                                      </p:tavLst>
                                    </p:anim>
                                    <p:anim calcmode="lin" valueType="num">
                                      <p:cBhvr>
                                        <p:cTn id="15" dur="500" fill="hold"/>
                                        <p:tgtEl>
                                          <p:spTgt spid="1027"/>
                                        </p:tgtEl>
                                        <p:attrNameLst>
                                          <p:attrName>ppt_h</p:attrName>
                                        </p:attrNameLst>
                                      </p:cBhvr>
                                      <p:tavLst>
                                        <p:tav tm="0">
                                          <p:val>
                                            <p:fltVal val="0"/>
                                          </p:val>
                                        </p:tav>
                                        <p:tav tm="100000">
                                          <p:val>
                                            <p:strVal val="#ppt_h"/>
                                          </p:val>
                                        </p:tav>
                                      </p:tavLst>
                                    </p:anim>
                                    <p:animEffect transition="in" filter="fade">
                                      <p:cBhvr>
                                        <p:cTn id="16" dur="500"/>
                                        <p:tgtEl>
                                          <p:spTgt spid="102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p:cTn id="26" dur="500" fill="hold"/>
                                        <p:tgtEl>
                                          <p:spTgt spid="3"/>
                                        </p:tgtEl>
                                        <p:attrNameLst>
                                          <p:attrName>ppt_w</p:attrName>
                                        </p:attrNameLst>
                                      </p:cBhvr>
                                      <p:tavLst>
                                        <p:tav tm="0">
                                          <p:val>
                                            <p:fltVal val="0"/>
                                          </p:val>
                                        </p:tav>
                                        <p:tav tm="100000">
                                          <p:val>
                                            <p:strVal val="#ppt_w"/>
                                          </p:val>
                                        </p:tav>
                                      </p:tavLst>
                                    </p:anim>
                                    <p:anim calcmode="lin" valueType="num">
                                      <p:cBhvr>
                                        <p:cTn id="27" dur="500" fill="hold"/>
                                        <p:tgtEl>
                                          <p:spTgt spid="3"/>
                                        </p:tgtEl>
                                        <p:attrNameLst>
                                          <p:attrName>ppt_h</p:attrName>
                                        </p:attrNameLst>
                                      </p:cBhvr>
                                      <p:tavLst>
                                        <p:tav tm="0">
                                          <p:val>
                                            <p:fltVal val="0"/>
                                          </p:val>
                                        </p:tav>
                                        <p:tav tm="100000">
                                          <p:val>
                                            <p:strVal val="#ppt_h"/>
                                          </p:val>
                                        </p:tav>
                                      </p:tavLst>
                                    </p:anim>
                                    <p:animEffect transition="in" filter="fade">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p:cTn id="33" dur="500" fill="hold"/>
                                        <p:tgtEl>
                                          <p:spTgt spid="15"/>
                                        </p:tgtEl>
                                        <p:attrNameLst>
                                          <p:attrName>ppt_w</p:attrName>
                                        </p:attrNameLst>
                                      </p:cBhvr>
                                      <p:tavLst>
                                        <p:tav tm="0">
                                          <p:val>
                                            <p:fltVal val="0"/>
                                          </p:val>
                                        </p:tav>
                                        <p:tav tm="100000">
                                          <p:val>
                                            <p:strVal val="#ppt_w"/>
                                          </p:val>
                                        </p:tav>
                                      </p:tavLst>
                                    </p:anim>
                                    <p:anim calcmode="lin" valueType="num">
                                      <p:cBhvr>
                                        <p:cTn id="34" dur="500" fill="hold"/>
                                        <p:tgtEl>
                                          <p:spTgt spid="15"/>
                                        </p:tgtEl>
                                        <p:attrNameLst>
                                          <p:attrName>ppt_h</p:attrName>
                                        </p:attrNameLst>
                                      </p:cBhvr>
                                      <p:tavLst>
                                        <p:tav tm="0">
                                          <p:val>
                                            <p:fltVal val="0"/>
                                          </p:val>
                                        </p:tav>
                                        <p:tav tm="100000">
                                          <p:val>
                                            <p:strVal val="#ppt_h"/>
                                          </p:val>
                                        </p:tav>
                                      </p:tavLst>
                                    </p:anim>
                                    <p:animEffect transition="in" filter="fade">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18"/>
                                        </p:tgtEl>
                                        <p:attrNameLst>
                                          <p:attrName>style.visibility</p:attrName>
                                        </p:attrNameLst>
                                      </p:cBhvr>
                                      <p:to>
                                        <p:strVal val="visible"/>
                                      </p:to>
                                    </p:set>
                                    <p:anim calcmode="lin" valueType="num">
                                      <p:cBhvr>
                                        <p:cTn id="40" dur="500" fill="hold"/>
                                        <p:tgtEl>
                                          <p:spTgt spid="18"/>
                                        </p:tgtEl>
                                        <p:attrNameLst>
                                          <p:attrName>ppt_w</p:attrName>
                                        </p:attrNameLst>
                                      </p:cBhvr>
                                      <p:tavLst>
                                        <p:tav tm="0">
                                          <p:val>
                                            <p:fltVal val="0"/>
                                          </p:val>
                                        </p:tav>
                                        <p:tav tm="100000">
                                          <p:val>
                                            <p:strVal val="#ppt_w"/>
                                          </p:val>
                                        </p:tav>
                                      </p:tavLst>
                                    </p:anim>
                                    <p:anim calcmode="lin" valueType="num">
                                      <p:cBhvr>
                                        <p:cTn id="41" dur="500" fill="hold"/>
                                        <p:tgtEl>
                                          <p:spTgt spid="18"/>
                                        </p:tgtEl>
                                        <p:attrNameLst>
                                          <p:attrName>ppt_h</p:attrName>
                                        </p:attrNameLst>
                                      </p:cBhvr>
                                      <p:tavLst>
                                        <p:tav tm="0">
                                          <p:val>
                                            <p:fltVal val="0"/>
                                          </p:val>
                                        </p:tav>
                                        <p:tav tm="100000">
                                          <p:val>
                                            <p:strVal val="#ppt_h"/>
                                          </p:val>
                                        </p:tav>
                                      </p:tavLst>
                                    </p:anim>
                                    <p:animEffect transition="in" filter="fade">
                                      <p:cBhvr>
                                        <p:cTn id="4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380" y="384308"/>
            <a:ext cx="10715230" cy="6108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962362"/>
      </p:ext>
    </p:extLst>
  </p:cSld>
  <p:clrMapOvr>
    <a:masterClrMapping/>
  </p:clrMapOvr>
  <p:transition>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sp>
        <p:nvSpPr>
          <p:cNvPr id="10" name="TextBox 9">
            <a:extLst>
              <a:ext uri="{FF2B5EF4-FFF2-40B4-BE49-F238E27FC236}">
                <a16:creationId xmlns:a16="http://schemas.microsoft.com/office/drawing/2014/main" xmlns="" id="{7BF6BCDF-9F5D-43EF-8D2F-74DA0EBB0C5C}"/>
              </a:ext>
            </a:extLst>
          </p:cNvPr>
          <p:cNvSpPr txBox="1"/>
          <p:nvPr/>
        </p:nvSpPr>
        <p:spPr>
          <a:xfrm>
            <a:off x="1067590" y="187807"/>
            <a:ext cx="11124410" cy="543206"/>
          </a:xfrm>
          <a:prstGeom prst="rect">
            <a:avLst/>
          </a:prstGeom>
          <a:noFill/>
        </p:spPr>
        <p:txBody>
          <a:bodyPr wrap="square" lIns="145143" tIns="72571" rIns="145143" bIns="72571" rtlCol="0">
            <a:spAutoFit/>
          </a:bodyPr>
          <a:lstStyle/>
          <a:p>
            <a:pPr algn="just">
              <a:lnSpc>
                <a:spcPts val="3492"/>
              </a:lnSpc>
            </a:pPr>
            <a:r>
              <a:rPr lang="en-US" sz="2500" dirty="0" err="1" smtClean="0">
                <a:solidFill>
                  <a:srgbClr val="0070C0"/>
                </a:solidFill>
                <a:latin typeface="UTM Avo" panose="02040603050506020204" pitchFamily="18" charset="0"/>
              </a:rPr>
              <a:t>Dựa</a:t>
            </a:r>
            <a:r>
              <a:rPr lang="en-US" sz="2500" dirty="0" smtClean="0">
                <a:solidFill>
                  <a:srgbClr val="0070C0"/>
                </a:solidFill>
                <a:latin typeface="UTM Avo" panose="02040603050506020204" pitchFamily="18" charset="0"/>
              </a:rPr>
              <a:t> </a:t>
            </a:r>
            <a:r>
              <a:rPr lang="en-US" sz="2500" dirty="0" err="1" smtClean="0">
                <a:solidFill>
                  <a:srgbClr val="0070C0"/>
                </a:solidFill>
                <a:latin typeface="UTM Avo" panose="02040603050506020204" pitchFamily="18" charset="0"/>
              </a:rPr>
              <a:t>vào</a:t>
            </a:r>
            <a:r>
              <a:rPr lang="en-US" sz="2500" dirty="0" smtClean="0">
                <a:solidFill>
                  <a:srgbClr val="0070C0"/>
                </a:solidFill>
                <a:latin typeface="UTM Avo" panose="02040603050506020204" pitchFamily="18" charset="0"/>
              </a:rPr>
              <a:t> </a:t>
            </a:r>
            <a:r>
              <a:rPr lang="en-US" sz="2500" dirty="0" err="1" smtClean="0">
                <a:solidFill>
                  <a:srgbClr val="0070C0"/>
                </a:solidFill>
                <a:latin typeface="UTM Avo" panose="02040603050506020204" pitchFamily="18" charset="0"/>
              </a:rPr>
              <a:t>tranh</a:t>
            </a:r>
            <a:r>
              <a:rPr lang="en-US" sz="2500" dirty="0" smtClean="0">
                <a:solidFill>
                  <a:srgbClr val="0070C0"/>
                </a:solidFill>
                <a:latin typeface="UTM Avo" panose="02040603050506020204" pitchFamily="18" charset="0"/>
              </a:rPr>
              <a:t> minh </a:t>
            </a:r>
            <a:r>
              <a:rPr lang="en-US" sz="2500" dirty="0" err="1" smtClean="0">
                <a:solidFill>
                  <a:srgbClr val="0070C0"/>
                </a:solidFill>
                <a:latin typeface="UTM Avo" panose="02040603050506020204" pitchFamily="18" charset="0"/>
              </a:rPr>
              <a:t>họa</a:t>
            </a:r>
            <a:r>
              <a:rPr lang="en-US" sz="2500" dirty="0" smtClean="0">
                <a:solidFill>
                  <a:srgbClr val="0070C0"/>
                </a:solidFill>
                <a:latin typeface="UTM Avo" panose="02040603050506020204" pitchFamily="18" charset="0"/>
              </a:rPr>
              <a:t>, </a:t>
            </a:r>
            <a:r>
              <a:rPr lang="en-US" sz="2500" dirty="0" err="1" smtClean="0">
                <a:solidFill>
                  <a:srgbClr val="0070C0"/>
                </a:solidFill>
                <a:latin typeface="UTM Avo" panose="02040603050506020204" pitchFamily="18" charset="0"/>
              </a:rPr>
              <a:t>hãy</a:t>
            </a:r>
            <a:r>
              <a:rPr lang="en-US" sz="2500" dirty="0" smtClean="0">
                <a:solidFill>
                  <a:srgbClr val="0070C0"/>
                </a:solidFill>
                <a:latin typeface="UTM Avo" panose="02040603050506020204" pitchFamily="18" charset="0"/>
              </a:rPr>
              <a:t> </a:t>
            </a:r>
            <a:r>
              <a:rPr lang="en-US" sz="2500" dirty="0" err="1" smtClean="0">
                <a:solidFill>
                  <a:srgbClr val="0070C0"/>
                </a:solidFill>
                <a:latin typeface="UTM Avo" panose="02040603050506020204" pitchFamily="18" charset="0"/>
              </a:rPr>
              <a:t>đoán</a:t>
            </a:r>
            <a:r>
              <a:rPr lang="en-US" sz="2500" dirty="0" smtClean="0">
                <a:solidFill>
                  <a:srgbClr val="0070C0"/>
                </a:solidFill>
                <a:latin typeface="UTM Avo" panose="02040603050506020204" pitchFamily="18" charset="0"/>
              </a:rPr>
              <a:t> </a:t>
            </a:r>
            <a:r>
              <a:rPr lang="en-US" sz="2500" dirty="0" err="1" smtClean="0">
                <a:solidFill>
                  <a:srgbClr val="0070C0"/>
                </a:solidFill>
                <a:latin typeface="UTM Avo" panose="02040603050506020204" pitchFamily="18" charset="0"/>
              </a:rPr>
              <a:t>xem</a:t>
            </a:r>
            <a:r>
              <a:rPr lang="en-US" sz="2500" dirty="0" smtClean="0">
                <a:solidFill>
                  <a:srgbClr val="0070C0"/>
                </a:solidFill>
                <a:latin typeface="UTM Avo" panose="02040603050506020204" pitchFamily="18" charset="0"/>
              </a:rPr>
              <a:t> </a:t>
            </a:r>
            <a:r>
              <a:rPr lang="en-US" sz="2500" dirty="0" err="1" smtClean="0">
                <a:solidFill>
                  <a:srgbClr val="0070C0"/>
                </a:solidFill>
                <a:latin typeface="UTM Avo" panose="02040603050506020204" pitchFamily="18" charset="0"/>
              </a:rPr>
              <a:t>câu</a:t>
            </a:r>
            <a:r>
              <a:rPr lang="en-US" sz="2500" dirty="0" smtClean="0">
                <a:solidFill>
                  <a:srgbClr val="0070C0"/>
                </a:solidFill>
                <a:latin typeface="UTM Avo" panose="02040603050506020204" pitchFamily="18" charset="0"/>
              </a:rPr>
              <a:t> </a:t>
            </a:r>
            <a:r>
              <a:rPr lang="en-US" sz="2500" dirty="0" err="1" smtClean="0">
                <a:solidFill>
                  <a:srgbClr val="0070C0"/>
                </a:solidFill>
                <a:latin typeface="UTM Avo" panose="02040603050506020204" pitchFamily="18" charset="0"/>
              </a:rPr>
              <a:t>chuyện</a:t>
            </a:r>
            <a:r>
              <a:rPr lang="en-US" sz="2500" dirty="0" smtClean="0">
                <a:solidFill>
                  <a:srgbClr val="0070C0"/>
                </a:solidFill>
                <a:latin typeface="UTM Avo" panose="02040603050506020204" pitchFamily="18" charset="0"/>
              </a:rPr>
              <a:t> </a:t>
            </a:r>
            <a:r>
              <a:rPr lang="en-US" sz="2500" dirty="0" err="1" smtClean="0">
                <a:solidFill>
                  <a:srgbClr val="0070C0"/>
                </a:solidFill>
                <a:latin typeface="UTM Avo" panose="02040603050506020204" pitchFamily="18" charset="0"/>
              </a:rPr>
              <a:t>nói</a:t>
            </a:r>
            <a:r>
              <a:rPr lang="en-US" sz="2500" dirty="0" smtClean="0">
                <a:solidFill>
                  <a:srgbClr val="0070C0"/>
                </a:solidFill>
                <a:latin typeface="UTM Avo" panose="02040603050506020204" pitchFamily="18" charset="0"/>
              </a:rPr>
              <a:t> </a:t>
            </a:r>
            <a:r>
              <a:rPr lang="en-US" sz="2500" dirty="0" err="1" smtClean="0">
                <a:solidFill>
                  <a:srgbClr val="0070C0"/>
                </a:solidFill>
                <a:latin typeface="UTM Avo" panose="02040603050506020204" pitchFamily="18" charset="0"/>
              </a:rPr>
              <a:t>về</a:t>
            </a:r>
            <a:r>
              <a:rPr lang="en-US" sz="2500" dirty="0" smtClean="0">
                <a:solidFill>
                  <a:srgbClr val="0070C0"/>
                </a:solidFill>
                <a:latin typeface="UTM Avo" panose="02040603050506020204" pitchFamily="18" charset="0"/>
              </a:rPr>
              <a:t> </a:t>
            </a:r>
            <a:r>
              <a:rPr lang="en-US" sz="2500" dirty="0" err="1" smtClean="0">
                <a:solidFill>
                  <a:srgbClr val="0070C0"/>
                </a:solidFill>
                <a:latin typeface="UTM Avo" panose="02040603050506020204" pitchFamily="18" charset="0"/>
              </a:rPr>
              <a:t>điều</a:t>
            </a:r>
            <a:r>
              <a:rPr lang="en-US" sz="2500" dirty="0" smtClean="0">
                <a:solidFill>
                  <a:srgbClr val="0070C0"/>
                </a:solidFill>
                <a:latin typeface="UTM Avo" panose="02040603050506020204" pitchFamily="18" charset="0"/>
              </a:rPr>
              <a:t> </a:t>
            </a:r>
            <a:r>
              <a:rPr lang="en-US" sz="2500" dirty="0" err="1" smtClean="0">
                <a:solidFill>
                  <a:srgbClr val="0070C0"/>
                </a:solidFill>
                <a:latin typeface="UTM Avo" panose="02040603050506020204" pitchFamily="18" charset="0"/>
              </a:rPr>
              <a:t>gì</a:t>
            </a:r>
            <a:r>
              <a:rPr lang="en-US" sz="2500" dirty="0" smtClean="0">
                <a:solidFill>
                  <a:srgbClr val="0070C0"/>
                </a:solidFill>
                <a:latin typeface="UTM Avo" panose="02040603050506020204" pitchFamily="18" charset="0"/>
              </a:rPr>
              <a:t>.</a:t>
            </a:r>
            <a:endParaRPr lang="vi-VN" sz="2500" dirty="0">
              <a:solidFill>
                <a:srgbClr val="0070C0"/>
              </a:solidFill>
              <a:latin typeface="UTM Avo" panose="02040603050506020204"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84" y="44940"/>
            <a:ext cx="982206" cy="881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a:extLst>
              <a:ext uri="{FF2B5EF4-FFF2-40B4-BE49-F238E27FC236}">
                <a16:creationId xmlns:a16="http://schemas.microsoft.com/office/drawing/2014/main" xmlns="" id="{F2FB827F-D4B4-493B-8D68-1A1F9D8D5B97}"/>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795080" y="926073"/>
            <a:ext cx="10669039" cy="5611205"/>
          </a:xfrm>
          <a:prstGeom prst="roundRect">
            <a:avLst/>
          </a:prstGeom>
        </p:spPr>
      </p:pic>
    </p:spTree>
    <p:extLst>
      <p:ext uri="{BB962C8B-B14F-4D97-AF65-F5344CB8AC3E}">
        <p14:creationId xmlns:p14="http://schemas.microsoft.com/office/powerpoint/2010/main" val="350372273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500" fill="hold"/>
                                        <p:tgtEl>
                                          <p:spTgt spid="2050"/>
                                        </p:tgtEl>
                                        <p:attrNameLst>
                                          <p:attrName>ppt_w</p:attrName>
                                        </p:attrNameLst>
                                      </p:cBhvr>
                                      <p:tavLst>
                                        <p:tav tm="0">
                                          <p:val>
                                            <p:fltVal val="0"/>
                                          </p:val>
                                        </p:tav>
                                        <p:tav tm="100000">
                                          <p:val>
                                            <p:strVal val="#ppt_w"/>
                                          </p:val>
                                        </p:tav>
                                      </p:tavLst>
                                    </p:anim>
                                    <p:anim calcmode="lin" valueType="num">
                                      <p:cBhvr>
                                        <p:cTn id="8" dur="500" fill="hold"/>
                                        <p:tgtEl>
                                          <p:spTgt spid="2050"/>
                                        </p:tgtEl>
                                        <p:attrNameLst>
                                          <p:attrName>ppt_h</p:attrName>
                                        </p:attrNameLst>
                                      </p:cBhvr>
                                      <p:tavLst>
                                        <p:tav tm="0">
                                          <p:val>
                                            <p:fltVal val="0"/>
                                          </p:val>
                                        </p:tav>
                                        <p:tav tm="100000">
                                          <p:val>
                                            <p:strVal val="#ppt_h"/>
                                          </p:val>
                                        </p:tav>
                                      </p:tavLst>
                                    </p:anim>
                                    <p:animEffect transition="in" filter="fade">
                                      <p:cBhvr>
                                        <p:cTn id="9" dur="500"/>
                                        <p:tgtEl>
                                          <p:spTgt spid="205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xmlns="" id="{1C2B47B3-8119-46C8-BA79-C4B1526EC33B}"/>
              </a:ext>
            </a:extLst>
          </p:cNvPr>
          <p:cNvGrpSpPr/>
          <p:nvPr/>
        </p:nvGrpSpPr>
        <p:grpSpPr>
          <a:xfrm>
            <a:off x="218365" y="464032"/>
            <a:ext cx="11889383" cy="6436426"/>
            <a:chOff x="167696" y="273246"/>
            <a:chExt cx="6687778" cy="4827320"/>
          </a:xfrm>
        </p:grpSpPr>
        <p:sp>
          <p:nvSpPr>
            <p:cNvPr id="2" name="TextBox 1">
              <a:extLst>
                <a:ext uri="{FF2B5EF4-FFF2-40B4-BE49-F238E27FC236}">
                  <a16:creationId xmlns:a16="http://schemas.microsoft.com/office/drawing/2014/main" xmlns="" id="{43DB0D57-E4C1-4E80-8664-1A0205E2CF88}"/>
                </a:ext>
              </a:extLst>
            </p:cNvPr>
            <p:cNvSpPr txBox="1"/>
            <p:nvPr/>
          </p:nvSpPr>
          <p:spPr>
            <a:xfrm>
              <a:off x="176600" y="273246"/>
              <a:ext cx="6625135" cy="2654573"/>
            </a:xfrm>
            <a:prstGeom prst="rect">
              <a:avLst/>
            </a:prstGeom>
            <a:noFill/>
          </p:spPr>
          <p:txBody>
            <a:bodyPr wrap="square" rtlCol="0">
              <a:spAutoFit/>
            </a:bodyPr>
            <a:lstStyle/>
            <a:p>
              <a:pPr indent="272143" algn="just"/>
              <a:r>
                <a:rPr lang="en-US" sz="1900" dirty="0" smtClean="0">
                  <a:latin typeface="UTM Avo" panose="02040603050506020204" pitchFamily="18" charset="0"/>
                </a:rPr>
                <a:t>     </a:t>
              </a:r>
              <a:r>
                <a:rPr lang="vi-VN" sz="2200" dirty="0" smtClean="0">
                  <a:latin typeface="UTM Avo" panose="02040603050506020204" pitchFamily="18" charset="0"/>
                </a:rPr>
                <a:t>Ngày </a:t>
              </a:r>
              <a:r>
                <a:rPr lang="vi-VN" sz="2200" dirty="0">
                  <a:latin typeface="UTM Avo" panose="02040603050506020204" pitchFamily="18" charset="0"/>
                </a:rPr>
                <a:t>xưa có vợ chồng nọ đi rừng, bắt được </a:t>
              </a:r>
              <a:r>
                <a:rPr lang="vi-VN" sz="2200" dirty="0" smtClean="0">
                  <a:latin typeface="UTM Avo" panose="02040603050506020204" pitchFamily="18" charset="0"/>
                </a:rPr>
                <a:t>mộ</a:t>
              </a:r>
              <a:r>
                <a:rPr lang="en-US" sz="2200" dirty="0" smtClean="0">
                  <a:latin typeface="UTM Avo" panose="02040603050506020204" pitchFamily="18" charset="0"/>
                </a:rPr>
                <a:t>t </a:t>
              </a:r>
              <a:r>
                <a:rPr lang="vi-VN" sz="2200" dirty="0" smtClean="0">
                  <a:latin typeface="UTM Avo" panose="02040603050506020204" pitchFamily="18" charset="0"/>
                </a:rPr>
                <a:t>con </a:t>
              </a:r>
              <a:r>
                <a:rPr lang="vi-VN" sz="2200" dirty="0">
                  <a:latin typeface="UTM Avo" panose="02040603050506020204" pitchFamily="18" charset="0"/>
                </a:rPr>
                <a:t>dúi. Dúi xin tha, họ thương tình tha cho nó.</a:t>
              </a:r>
            </a:p>
            <a:p>
              <a:pPr indent="272143"/>
              <a:r>
                <a:rPr lang="en-US" sz="2200" dirty="0" smtClean="0">
                  <a:latin typeface="UTM Avo" panose="02040603050506020204" pitchFamily="18" charset="0"/>
                </a:rPr>
                <a:t>     </a:t>
              </a:r>
              <a:r>
                <a:rPr lang="vi-VN" sz="2200" dirty="0" smtClean="0">
                  <a:latin typeface="UTM Avo" panose="02040603050506020204" pitchFamily="18" charset="0"/>
                </a:rPr>
                <a:t>Để </a:t>
              </a:r>
              <a:r>
                <a:rPr lang="vi-VN" sz="2200" dirty="0">
                  <a:latin typeface="UTM Avo" panose="02040603050506020204" pitchFamily="18" charset="0"/>
                </a:rPr>
                <a:t>trả ơn, dúi báo sắp có lũ lụt rất </a:t>
              </a:r>
              <a:r>
                <a:rPr lang="vi-VN" sz="2200" dirty="0" smtClean="0">
                  <a:latin typeface="UTM Avo" panose="02040603050506020204" pitchFamily="18" charset="0"/>
                </a:rPr>
                <a:t>lớn</a:t>
              </a:r>
              <a:r>
                <a:rPr lang="en-US" sz="2200" dirty="0" smtClean="0">
                  <a:latin typeface="UTM Avo" panose="02040603050506020204" pitchFamily="18" charset="0"/>
                </a:rPr>
                <a:t> </a:t>
              </a:r>
              <a:r>
                <a:rPr lang="vi-VN" sz="2200" dirty="0" smtClean="0">
                  <a:latin typeface="UTM Avo" panose="02040603050506020204" pitchFamily="18" charset="0"/>
                </a:rPr>
                <a:t>và </a:t>
              </a:r>
              <a:r>
                <a:rPr lang="vi-VN" sz="2200" dirty="0">
                  <a:latin typeface="UTM Avo" panose="02040603050506020204" pitchFamily="18" charset="0"/>
                </a:rPr>
                <a:t>chỉ </a:t>
              </a:r>
              <a:r>
                <a:rPr lang="en-US" sz="2200" dirty="0" smtClean="0">
                  <a:latin typeface="UTM Avo" panose="02040603050506020204" pitchFamily="18" charset="0"/>
                </a:rPr>
                <a:t>                                                               </a:t>
              </a:r>
              <a:r>
                <a:rPr lang="vi-VN" sz="2200" dirty="0" smtClean="0">
                  <a:latin typeface="UTM Avo" panose="02040603050506020204" pitchFamily="18" charset="0"/>
                </a:rPr>
                <a:t>cho </a:t>
              </a:r>
              <a:r>
                <a:rPr lang="vi-VN" sz="2200" dirty="0">
                  <a:latin typeface="UTM Avo" panose="02040603050506020204" pitchFamily="18" charset="0"/>
                </a:rPr>
                <a:t>họ cách tránh. Họ nói với </a:t>
              </a:r>
              <a:r>
                <a:rPr lang="vi-VN" sz="2200" dirty="0" smtClean="0">
                  <a:latin typeface="UTM Avo" panose="02040603050506020204" pitchFamily="18" charset="0"/>
                </a:rPr>
                <a:t>bà</a:t>
              </a:r>
              <a:r>
                <a:rPr lang="en-US" sz="2200" dirty="0" smtClean="0">
                  <a:latin typeface="UTM Avo" panose="02040603050506020204" pitchFamily="18" charset="0"/>
                </a:rPr>
                <a:t> </a:t>
              </a:r>
              <a:r>
                <a:rPr lang="vi-VN" sz="2200" dirty="0" smtClean="0">
                  <a:latin typeface="UTM Avo" panose="02040603050506020204" pitchFamily="18" charset="0"/>
                </a:rPr>
                <a:t>con </a:t>
              </a:r>
              <a:r>
                <a:rPr lang="vi-VN" sz="2200" dirty="0">
                  <a:latin typeface="UTM Avo" panose="02040603050506020204" pitchFamily="18" charset="0"/>
                </a:rPr>
                <a:t>nhưng </a:t>
              </a:r>
              <a:r>
                <a:rPr lang="en-US" sz="2200" dirty="0" smtClean="0">
                  <a:latin typeface="UTM Avo" panose="02040603050506020204" pitchFamily="18" charset="0"/>
                </a:rPr>
                <a:t>                                                            </a:t>
              </a:r>
              <a:r>
                <a:rPr lang="vi-VN" sz="2200" dirty="0" smtClean="0">
                  <a:latin typeface="UTM Avo" panose="02040603050506020204" pitchFamily="18" charset="0"/>
                </a:rPr>
                <a:t>chẳng </a:t>
              </a:r>
              <a:r>
                <a:rPr lang="vi-VN" sz="2200" dirty="0">
                  <a:latin typeface="UTM Avo" panose="02040603050506020204" pitchFamily="18" charset="0"/>
                </a:rPr>
                <a:t>ai tin. Nghe lời dúi, </a:t>
              </a:r>
              <a:r>
                <a:rPr lang="vi-VN" sz="2200" dirty="0" smtClean="0">
                  <a:latin typeface="UTM Avo" panose="02040603050506020204" pitchFamily="18" charset="0"/>
                </a:rPr>
                <a:t>họ</a:t>
              </a:r>
              <a:r>
                <a:rPr lang="en-US" sz="2200" dirty="0" smtClean="0">
                  <a:latin typeface="UTM Avo" panose="02040603050506020204" pitchFamily="18" charset="0"/>
                </a:rPr>
                <a:t> </a:t>
              </a:r>
              <a:r>
                <a:rPr lang="vi-VN" sz="2200" dirty="0" smtClean="0">
                  <a:latin typeface="UTM Avo" panose="02040603050506020204" pitchFamily="18" charset="0"/>
                </a:rPr>
                <a:t>khoét </a:t>
              </a:r>
              <a:r>
                <a:rPr lang="vi-VN" sz="2200" dirty="0">
                  <a:latin typeface="UTM Avo" panose="02040603050506020204" pitchFamily="18" charset="0"/>
                </a:rPr>
                <a:t>rỗng khúc </a:t>
              </a:r>
              <a:r>
                <a:rPr lang="en-US" sz="2200" dirty="0" smtClean="0">
                  <a:latin typeface="UTM Avo" panose="02040603050506020204" pitchFamily="18" charset="0"/>
                </a:rPr>
                <a:t>                                                                  </a:t>
              </a:r>
              <a:r>
                <a:rPr lang="vi-VN" sz="2200" dirty="0" smtClean="0">
                  <a:latin typeface="UTM Avo" panose="02040603050506020204" pitchFamily="18" charset="0"/>
                </a:rPr>
                <a:t>gỗ </a:t>
              </a:r>
              <a:r>
                <a:rPr lang="vi-VN" sz="2200" dirty="0">
                  <a:latin typeface="UTM Avo" panose="02040603050506020204" pitchFamily="18" charset="0"/>
                </a:rPr>
                <a:t>to, chuẩn bị thức </a:t>
              </a:r>
              <a:r>
                <a:rPr lang="vi-VN" sz="2200" dirty="0" smtClean="0">
                  <a:latin typeface="UTM Avo" panose="02040603050506020204" pitchFamily="18" charset="0"/>
                </a:rPr>
                <a:t>ăn</a:t>
              </a:r>
              <a:r>
                <a:rPr lang="en-US" sz="2200" dirty="0" smtClean="0">
                  <a:latin typeface="UTM Avo" panose="02040603050506020204" pitchFamily="18" charset="0"/>
                </a:rPr>
                <a:t> </a:t>
              </a:r>
              <a:r>
                <a:rPr lang="vi-VN" sz="2200" dirty="0" smtClean="0">
                  <a:latin typeface="UTM Avo" panose="02040603050506020204" pitchFamily="18" charset="0"/>
                </a:rPr>
                <a:t>bỏ </a:t>
              </a:r>
              <a:r>
                <a:rPr lang="vi-VN" sz="2200" dirty="0">
                  <a:latin typeface="UTM Avo" panose="02040603050506020204" pitchFamily="18" charset="0"/>
                </a:rPr>
                <a:t>vào đó. Vừa </a:t>
              </a:r>
              <a:r>
                <a:rPr lang="vi-VN" sz="2200" dirty="0" smtClean="0">
                  <a:latin typeface="UTM Avo" panose="02040603050506020204" pitchFamily="18" charset="0"/>
                </a:rPr>
                <a:t>chuẩn</a:t>
              </a:r>
              <a:r>
                <a:rPr lang="en-US" sz="2200" dirty="0" smtClean="0">
                  <a:latin typeface="UTM Avo" panose="02040603050506020204" pitchFamily="18" charset="0"/>
                </a:rPr>
                <a:t>                                                                </a:t>
              </a:r>
              <a:r>
                <a:rPr lang="vi-VN" sz="2200" dirty="0" smtClean="0">
                  <a:latin typeface="UTM Avo" panose="02040603050506020204" pitchFamily="18" charset="0"/>
                </a:rPr>
                <a:t> </a:t>
              </a:r>
              <a:r>
                <a:rPr lang="vi-VN" sz="2200" dirty="0">
                  <a:latin typeface="UTM Avo" panose="02040603050506020204" pitchFamily="18" charset="0"/>
                </a:rPr>
                <a:t>bị xong mọi thứ thì mưa to, gió lớn, nước </a:t>
              </a:r>
              <a:r>
                <a:rPr lang="vi-VN" sz="2200" dirty="0" smtClean="0">
                  <a:latin typeface="UTM Avo" panose="02040603050506020204" pitchFamily="18" charset="0"/>
                </a:rPr>
                <a:t>ngập</a:t>
              </a:r>
              <a:r>
                <a:rPr lang="en-US" sz="2200" dirty="0" smtClean="0">
                  <a:latin typeface="UTM Avo" panose="02040603050506020204" pitchFamily="18" charset="0"/>
                </a:rPr>
                <a:t>                                                             </a:t>
              </a:r>
              <a:r>
                <a:rPr lang="vi-VN" sz="2200" dirty="0" smtClean="0">
                  <a:latin typeface="UTM Avo" panose="02040603050506020204" pitchFamily="18" charset="0"/>
                </a:rPr>
                <a:t> </a:t>
              </a:r>
              <a:r>
                <a:rPr lang="vi-VN" sz="2200" dirty="0">
                  <a:latin typeface="UTM Avo" panose="02040603050506020204" pitchFamily="18" charset="0"/>
                </a:rPr>
                <a:t>mênh mông. </a:t>
              </a:r>
              <a:r>
                <a:rPr lang="vi-VN" sz="2200" dirty="0" smtClean="0">
                  <a:latin typeface="UTM Avo" panose="02040603050506020204" pitchFamily="18" charset="0"/>
                </a:rPr>
                <a:t>Muôn </a:t>
              </a:r>
              <a:r>
                <a:rPr lang="vi-VN" sz="2200" dirty="0">
                  <a:latin typeface="UTM Avo" panose="02040603050506020204" pitchFamily="18" charset="0"/>
                </a:rPr>
                <a:t>loài chim trong biển nước. </a:t>
              </a:r>
              <a:r>
                <a:rPr lang="en-US" sz="2200" dirty="0" smtClean="0">
                  <a:latin typeface="UTM Avo" panose="02040603050506020204" pitchFamily="18" charset="0"/>
                </a:rPr>
                <a:t>                                                                </a:t>
              </a:r>
              <a:r>
                <a:rPr lang="vi-VN" sz="2200" dirty="0" smtClean="0">
                  <a:latin typeface="UTM Avo" panose="02040603050506020204" pitchFamily="18" charset="0"/>
                </a:rPr>
                <a:t>Nhờ sống</a:t>
              </a:r>
              <a:r>
                <a:rPr lang="vi-VN" sz="2400" dirty="0">
                  <a:latin typeface="UTM Avo" panose="02040603050506020204" pitchFamily="18" charset="0"/>
                </a:rPr>
                <a:t> trong khúc gỗ nổi, vợ chồng </a:t>
              </a:r>
              <a:r>
                <a:rPr lang="vi-VN" sz="2400" dirty="0" smtClean="0">
                  <a:latin typeface="UTM Avo" panose="02040603050506020204" pitchFamily="18" charset="0"/>
                </a:rPr>
                <a:t>nhà</a:t>
              </a:r>
              <a:r>
                <a:rPr lang="en-US" sz="2400" dirty="0" smtClean="0">
                  <a:latin typeface="UTM Avo" panose="02040603050506020204" pitchFamily="18" charset="0"/>
                </a:rPr>
                <a:t>          </a:t>
              </a:r>
              <a:r>
                <a:rPr lang="vi-VN" sz="2400" dirty="0" smtClean="0">
                  <a:latin typeface="UTM Avo" panose="02040603050506020204" pitchFamily="18" charset="0"/>
                </a:rPr>
                <a:t> </a:t>
              </a:r>
              <a:r>
                <a:rPr lang="en-US" sz="2400" dirty="0" smtClean="0">
                  <a:latin typeface="UTM Avo" panose="02040603050506020204" pitchFamily="18" charset="0"/>
                </a:rPr>
                <a:t>                                                  </a:t>
              </a:r>
              <a:r>
                <a:rPr lang="vi-VN" sz="2400" dirty="0" smtClean="0">
                  <a:latin typeface="UTM Avo" panose="02040603050506020204" pitchFamily="18" charset="0"/>
                </a:rPr>
                <a:t>nọ </a:t>
              </a:r>
              <a:r>
                <a:rPr lang="vi-VN" sz="2400" dirty="0">
                  <a:latin typeface="UTM Avo" panose="02040603050506020204" pitchFamily="18" charset="0"/>
                </a:rPr>
                <a:t>thoát </a:t>
              </a:r>
              <a:r>
                <a:rPr lang="vi-VN" sz="2400" dirty="0" smtClean="0">
                  <a:latin typeface="UTM Avo" panose="02040603050506020204" pitchFamily="18" charset="0"/>
                </a:rPr>
                <a:t>nạn</a:t>
              </a:r>
              <a:r>
                <a:rPr lang="en-US" sz="2400" dirty="0" smtClean="0">
                  <a:latin typeface="UTM Avo" panose="02040603050506020204" pitchFamily="18" charset="0"/>
                </a:rPr>
                <a:t>.</a:t>
              </a:r>
              <a:endParaRPr lang="vi-VN" sz="2200" dirty="0">
                <a:latin typeface="UTM Avo" panose="02040603050506020204" pitchFamily="18" charset="0"/>
              </a:endParaRPr>
            </a:p>
          </p:txBody>
        </p:sp>
        <p:sp>
          <p:nvSpPr>
            <p:cNvPr id="10" name="Rectangle 9">
              <a:extLst>
                <a:ext uri="{FF2B5EF4-FFF2-40B4-BE49-F238E27FC236}">
                  <a16:creationId xmlns:a16="http://schemas.microsoft.com/office/drawing/2014/main" xmlns="" id="{31FD4371-B14F-4954-99AF-C1EEB227D0FB}"/>
                </a:ext>
              </a:extLst>
            </p:cNvPr>
            <p:cNvSpPr/>
            <p:nvPr/>
          </p:nvSpPr>
          <p:spPr>
            <a:xfrm>
              <a:off x="167696" y="2873033"/>
              <a:ext cx="6687778" cy="2227533"/>
            </a:xfrm>
            <a:prstGeom prst="rect">
              <a:avLst/>
            </a:prstGeom>
          </p:spPr>
          <p:txBody>
            <a:bodyPr wrap="square">
              <a:spAutoFit/>
            </a:bodyPr>
            <a:lstStyle/>
            <a:p>
              <a:pPr indent="272143" algn="just"/>
              <a:r>
                <a:rPr lang="en-US" sz="2400" dirty="0" smtClean="0">
                  <a:latin typeface="UTM Avo" panose="02040603050506020204" pitchFamily="18" charset="0"/>
                </a:rPr>
                <a:t>     </a:t>
              </a:r>
              <a:r>
                <a:rPr lang="vi-VN" sz="2400" dirty="0" smtClean="0">
                  <a:latin typeface="UTM Avo" panose="02040603050506020204" pitchFamily="18" charset="0"/>
                </a:rPr>
                <a:t>Ít </a:t>
              </a:r>
              <a:r>
                <a:rPr lang="vi-VN" sz="2400" dirty="0">
                  <a:latin typeface="UTM Avo" panose="02040603050506020204" pitchFamily="18" charset="0"/>
                </a:rPr>
                <a:t>lâu sau, người vợ sinh ra một quả bầu.</a:t>
              </a:r>
            </a:p>
            <a:p>
              <a:pPr indent="272143" algn="just"/>
              <a:r>
                <a:rPr lang="en-US" sz="2400" dirty="0" smtClean="0">
                  <a:latin typeface="UTM Avo" panose="02040603050506020204" pitchFamily="18" charset="0"/>
                </a:rPr>
                <a:t>     </a:t>
              </a:r>
              <a:r>
                <a:rPr lang="vi-VN" sz="2400" dirty="0" smtClean="0">
                  <a:latin typeface="UTM Avo" panose="02040603050506020204" pitchFamily="18" charset="0"/>
                </a:rPr>
                <a:t>Một </a:t>
              </a:r>
              <a:r>
                <a:rPr lang="vi-VN" sz="2400" dirty="0">
                  <a:latin typeface="UTM Avo" panose="02040603050506020204" pitchFamily="18" charset="0"/>
                </a:rPr>
                <a:t>hôm, đi làm nương về, họ nghe tiếng cười đùa từ gác bếp để quả bầu. Thấy lạ, họ lấy quả bầu xuống, áp tai nghe thì có tiếng lao xao. Người vợ bèn lấy que dùi quả bầu. Lạ thay, từ trong quả bầu, những con người bé nhỏ bước ra. Người Khơ Mú ra trước. Tiếp đến, người Thái, người Mường, người Dao, người Mông, người Ê-đê, người Ba-na, người Kinh,... lần lượt ra theo.</a:t>
              </a:r>
            </a:p>
            <a:p>
              <a:pPr indent="272143" algn="just"/>
              <a:r>
                <a:rPr lang="en-US" sz="2400" dirty="0" smtClean="0">
                  <a:latin typeface="UTM Avo" panose="02040603050506020204" pitchFamily="18" charset="0"/>
                </a:rPr>
                <a:t>      </a:t>
              </a:r>
              <a:r>
                <a:rPr lang="vi-VN" sz="2400" dirty="0" smtClean="0">
                  <a:latin typeface="UTM Avo" panose="02040603050506020204" pitchFamily="18" charset="0"/>
                </a:rPr>
                <a:t>Đó </a:t>
              </a:r>
              <a:r>
                <a:rPr lang="vi-VN" sz="2400" dirty="0">
                  <a:latin typeface="UTM Avo" panose="02040603050506020204" pitchFamily="18" charset="0"/>
                </a:rPr>
                <a:t>là tổ tiên của các dân tộc anh em trên đất nước ta ngày </a:t>
              </a:r>
              <a:r>
                <a:rPr lang="vi-VN" sz="2400" dirty="0" smtClean="0">
                  <a:latin typeface="UTM Avo" panose="02040603050506020204" pitchFamily="18" charset="0"/>
                </a:rPr>
                <a:t>nay</a:t>
              </a:r>
              <a:r>
                <a:rPr lang="en-US" sz="2400" dirty="0" smtClean="0">
                  <a:latin typeface="UTM Avo" panose="02040603050506020204" pitchFamily="18" charset="0"/>
                </a:rPr>
                <a:t>.</a:t>
              </a:r>
              <a:endParaRPr lang="en-US" sz="2400" dirty="0">
                <a:latin typeface="UTM Avo" panose="02040603050506020204" pitchFamily="18" charset="0"/>
              </a:endParaRPr>
            </a:p>
            <a:p>
              <a:pPr indent="272143" algn="just"/>
              <a:r>
                <a:rPr lang="en-US" sz="1900" dirty="0" smtClean="0">
                  <a:latin typeface="UTM Avo" panose="02040603050506020204" pitchFamily="18" charset="0"/>
                </a:rPr>
                <a:t>                                                                                                                    </a:t>
              </a:r>
              <a:r>
                <a:rPr lang="vi-VN" sz="1900" dirty="0" smtClean="0">
                  <a:latin typeface="UTM Avo" panose="02040603050506020204" pitchFamily="18" charset="0"/>
                </a:rPr>
                <a:t>(Theo </a:t>
              </a:r>
              <a:r>
                <a:rPr lang="vi-VN" sz="1900" i="1" dirty="0">
                  <a:latin typeface="UTM Avo" panose="02040603050506020204" pitchFamily="18" charset="0"/>
                </a:rPr>
                <a:t>Truyện cổ Khơ Mú</a:t>
              </a:r>
              <a:r>
                <a:rPr lang="vi-VN" sz="1900" dirty="0">
                  <a:latin typeface="UTM Avo" panose="02040603050506020204" pitchFamily="18" charset="0"/>
                </a:rPr>
                <a:t>) </a:t>
              </a:r>
              <a:endParaRPr lang="vi-VN" sz="1900" dirty="0">
                <a:solidFill>
                  <a:schemeClr val="accent2"/>
                </a:solidFill>
                <a:latin typeface="UTM Avo" panose="02040603050506020204" pitchFamily="18" charset="0"/>
              </a:endParaRPr>
            </a:p>
          </p:txBody>
        </p:sp>
      </p:grpSp>
      <p:sp>
        <p:nvSpPr>
          <p:cNvPr id="6" name="TextBox 5">
            <a:extLst>
              <a:ext uri="{FF2B5EF4-FFF2-40B4-BE49-F238E27FC236}">
                <a16:creationId xmlns:a16="http://schemas.microsoft.com/office/drawing/2014/main" xmlns="" id="{9DC896DB-F00F-4B35-AA0E-25BACE8F3BB7}"/>
              </a:ext>
            </a:extLst>
          </p:cNvPr>
          <p:cNvSpPr txBox="1"/>
          <p:nvPr/>
        </p:nvSpPr>
        <p:spPr>
          <a:xfrm>
            <a:off x="3451335" y="-45987"/>
            <a:ext cx="5534809" cy="648748"/>
          </a:xfrm>
          <a:prstGeom prst="rect">
            <a:avLst/>
          </a:prstGeom>
          <a:noFill/>
        </p:spPr>
        <p:txBody>
          <a:bodyPr wrap="square" lIns="145143" tIns="72571" rIns="145143" bIns="72571" rtlCol="0">
            <a:spAutoFit/>
          </a:bodyPr>
          <a:lstStyle/>
          <a:p>
            <a:pPr algn="ctr">
              <a:lnSpc>
                <a:spcPct val="150000"/>
              </a:lnSpc>
            </a:pPr>
            <a:r>
              <a:rPr lang="vi-VN" sz="2500" b="1" dirty="0">
                <a:solidFill>
                  <a:srgbClr val="FF0000"/>
                </a:solidFill>
                <a:latin typeface="UTM Avo" panose="02040603050506020204" pitchFamily="18" charset="0"/>
              </a:rPr>
              <a:t>CHUYỆN QUẢ BẦU</a:t>
            </a:r>
            <a:endParaRPr lang="en-US" sz="2500" b="1" dirty="0">
              <a:solidFill>
                <a:srgbClr val="FF0000"/>
              </a:solidFill>
              <a:latin typeface="UTM Avo" panose="02040603050506020204" pitchFamily="18" charset="0"/>
            </a:endParaRPr>
          </a:p>
        </p:txBody>
      </p:sp>
      <p:pic>
        <p:nvPicPr>
          <p:cNvPr id="15" name="Picture 14">
            <a:extLst>
              <a:ext uri="{FF2B5EF4-FFF2-40B4-BE49-F238E27FC236}">
                <a16:creationId xmlns:a16="http://schemas.microsoft.com/office/drawing/2014/main" xmlns="" id="{E676A5A3-CEE6-4E88-BECC-17B301189EE4}"/>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7014948" y="977095"/>
            <a:ext cx="5092799" cy="3390189"/>
          </a:xfrm>
          <a:prstGeom prst="cloud">
            <a:avLst/>
          </a:prstGeom>
        </p:spPr>
      </p:pic>
    </p:spTree>
    <p:custDataLst>
      <p:tags r:id="rId1"/>
    </p:custDataLst>
    <p:extLst>
      <p:ext uri="{BB962C8B-B14F-4D97-AF65-F5344CB8AC3E}">
        <p14:creationId xmlns:p14="http://schemas.microsoft.com/office/powerpoint/2010/main" val="41187972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347" y="0"/>
            <a:ext cx="1186425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a:extLst>
              <a:ext uri="{FF2B5EF4-FFF2-40B4-BE49-F238E27FC236}">
                <a16:creationId xmlns="" xmlns:a16="http://schemas.microsoft.com/office/drawing/2014/main" id="{7BF6BCDF-9F5D-43EF-8D2F-74DA0EBB0C5C}"/>
              </a:ext>
            </a:extLst>
          </p:cNvPr>
          <p:cNvSpPr txBox="1"/>
          <p:nvPr/>
        </p:nvSpPr>
        <p:spPr>
          <a:xfrm>
            <a:off x="2773870" y="2008704"/>
            <a:ext cx="3333604" cy="949984"/>
          </a:xfrm>
          <a:prstGeom prst="rect">
            <a:avLst/>
          </a:prstGeom>
          <a:noFill/>
        </p:spPr>
        <p:txBody>
          <a:bodyPr wrap="square" lIns="145143" tIns="72571" rIns="145143" bIns="72571" rtlCol="0">
            <a:spAutoFit/>
          </a:bodyPr>
          <a:lstStyle/>
          <a:p>
            <a:pPr>
              <a:lnSpc>
                <a:spcPct val="150000"/>
              </a:lnSpc>
            </a:pPr>
            <a:r>
              <a:rPr lang="en-US" sz="4000" b="1" dirty="0">
                <a:latin typeface="UTM Avo" panose="02040603050506020204" pitchFamily="18" charset="0"/>
              </a:rPr>
              <a:t>c</a:t>
            </a:r>
            <a:r>
              <a:rPr lang="en-US" sz="4000" b="1" dirty="0" smtClean="0">
                <a:latin typeface="UTM Avo" panose="02040603050506020204" pitchFamily="18" charset="0"/>
              </a:rPr>
              <a:t>on </a:t>
            </a:r>
            <a:r>
              <a:rPr lang="en-US" sz="4000" b="1" dirty="0" err="1" smtClean="0">
                <a:latin typeface="UTM Avo" panose="02040603050506020204" pitchFamily="18" charset="0"/>
              </a:rPr>
              <a:t>d</a:t>
            </a:r>
            <a:r>
              <a:rPr lang="en-US" sz="4000" b="1" dirty="0" err="1" smtClean="0">
                <a:solidFill>
                  <a:srgbClr val="FF0000"/>
                </a:solidFill>
                <a:latin typeface="UTM Avo" panose="02040603050506020204" pitchFamily="18" charset="0"/>
              </a:rPr>
              <a:t>úi</a:t>
            </a:r>
            <a:endParaRPr lang="en-US" sz="4000" b="1" dirty="0">
              <a:solidFill>
                <a:srgbClr val="FF0000"/>
              </a:solidFill>
              <a:latin typeface="UTM Avo" panose="02040603050506020204" pitchFamily="18" charset="0"/>
            </a:endParaRPr>
          </a:p>
        </p:txBody>
      </p:sp>
      <p:sp>
        <p:nvSpPr>
          <p:cNvPr id="6" name="TextBox 5">
            <a:extLst>
              <a:ext uri="{FF2B5EF4-FFF2-40B4-BE49-F238E27FC236}">
                <a16:creationId xmlns="" xmlns:a16="http://schemas.microsoft.com/office/drawing/2014/main" id="{7BF6BCDF-9F5D-43EF-8D2F-74DA0EBB0C5C}"/>
              </a:ext>
            </a:extLst>
          </p:cNvPr>
          <p:cNvSpPr txBox="1"/>
          <p:nvPr/>
        </p:nvSpPr>
        <p:spPr>
          <a:xfrm>
            <a:off x="2718443" y="2961572"/>
            <a:ext cx="3794899" cy="1069889"/>
          </a:xfrm>
          <a:prstGeom prst="rect">
            <a:avLst/>
          </a:prstGeom>
          <a:noFill/>
        </p:spPr>
        <p:txBody>
          <a:bodyPr wrap="square" lIns="145143" tIns="72571" rIns="145143" bIns="72571" rtlCol="0">
            <a:spAutoFit/>
          </a:bodyPr>
          <a:lstStyle/>
          <a:p>
            <a:pPr>
              <a:lnSpc>
                <a:spcPct val="150000"/>
              </a:lnSpc>
            </a:pPr>
            <a:r>
              <a:rPr lang="en-US" sz="4000" b="1" dirty="0" err="1">
                <a:solidFill>
                  <a:srgbClr val="FF0000"/>
                </a:solidFill>
                <a:latin typeface="UTM Avo" panose="02040603050506020204" pitchFamily="18" charset="0"/>
              </a:rPr>
              <a:t>n</a:t>
            </a:r>
            <a:r>
              <a:rPr lang="en-US" sz="4000" b="1" dirty="0" err="1" smtClean="0">
                <a:latin typeface="UTM Avo" panose="02040603050506020204" pitchFamily="18" charset="0"/>
              </a:rPr>
              <a:t>ương</a:t>
            </a:r>
            <a:r>
              <a:rPr lang="en-US" sz="4000" b="1" dirty="0" smtClean="0">
                <a:latin typeface="UTM Avo" panose="02040603050506020204" pitchFamily="18" charset="0"/>
              </a:rPr>
              <a:t> </a:t>
            </a:r>
            <a:r>
              <a:rPr lang="en-US" sz="4000" b="1" dirty="0" err="1" smtClean="0">
                <a:solidFill>
                  <a:srgbClr val="FF0000"/>
                </a:solidFill>
                <a:latin typeface="UTM Avo" panose="02040603050506020204" pitchFamily="18" charset="0"/>
              </a:rPr>
              <a:t>r</a:t>
            </a:r>
            <a:r>
              <a:rPr lang="en-US" sz="4000" b="1" dirty="0" err="1" smtClean="0">
                <a:latin typeface="UTM Avo" panose="02040603050506020204" pitchFamily="18" charset="0"/>
              </a:rPr>
              <a:t>ẫy</a:t>
            </a:r>
            <a:endParaRPr lang="en-US" sz="4000" b="1" dirty="0">
              <a:latin typeface="UTM Avo" panose="02040603050506020204" pitchFamily="18" charset="0"/>
            </a:endParaRPr>
          </a:p>
        </p:txBody>
      </p:sp>
      <p:sp>
        <p:nvSpPr>
          <p:cNvPr id="7" name="TextBox 6">
            <a:extLst>
              <a:ext uri="{FF2B5EF4-FFF2-40B4-BE49-F238E27FC236}">
                <a16:creationId xmlns="" xmlns:a16="http://schemas.microsoft.com/office/drawing/2014/main" id="{7BF6BCDF-9F5D-43EF-8D2F-74DA0EBB0C5C}"/>
              </a:ext>
            </a:extLst>
          </p:cNvPr>
          <p:cNvSpPr txBox="1"/>
          <p:nvPr/>
        </p:nvSpPr>
        <p:spPr>
          <a:xfrm>
            <a:off x="6822531" y="2008704"/>
            <a:ext cx="3812644" cy="949984"/>
          </a:xfrm>
          <a:prstGeom prst="rect">
            <a:avLst/>
          </a:prstGeom>
          <a:noFill/>
        </p:spPr>
        <p:txBody>
          <a:bodyPr wrap="square" lIns="145143" tIns="72571" rIns="145143" bIns="72571" rtlCol="0">
            <a:spAutoFit/>
          </a:bodyPr>
          <a:lstStyle/>
          <a:p>
            <a:pPr>
              <a:lnSpc>
                <a:spcPct val="150000"/>
              </a:lnSpc>
            </a:pPr>
            <a:r>
              <a:rPr lang="en-US" sz="4000" b="1" dirty="0" err="1" smtClean="0">
                <a:latin typeface="UTM Avo" panose="02040603050506020204" pitchFamily="18" charset="0"/>
              </a:rPr>
              <a:t>Khơ</a:t>
            </a:r>
            <a:r>
              <a:rPr lang="en-US" sz="4000" b="1" dirty="0" smtClean="0">
                <a:latin typeface="UTM Avo" panose="02040603050506020204" pitchFamily="18" charset="0"/>
              </a:rPr>
              <a:t> </a:t>
            </a:r>
            <a:r>
              <a:rPr lang="en-US" sz="4000" b="1" dirty="0" err="1" smtClean="0">
                <a:latin typeface="UTM Avo" panose="02040603050506020204" pitchFamily="18" charset="0"/>
              </a:rPr>
              <a:t>Mú</a:t>
            </a:r>
            <a:endParaRPr lang="en-US" sz="4000" b="1" dirty="0">
              <a:latin typeface="UTM Avo" panose="02040603050506020204" pitchFamily="18" charset="0"/>
            </a:endParaRPr>
          </a:p>
        </p:txBody>
      </p:sp>
      <p:sp>
        <p:nvSpPr>
          <p:cNvPr id="8" name="TextBox 7">
            <a:extLst>
              <a:ext uri="{FF2B5EF4-FFF2-40B4-BE49-F238E27FC236}">
                <a16:creationId xmlns="" xmlns:a16="http://schemas.microsoft.com/office/drawing/2014/main" id="{7BF6BCDF-9F5D-43EF-8D2F-74DA0EBB0C5C}"/>
              </a:ext>
            </a:extLst>
          </p:cNvPr>
          <p:cNvSpPr txBox="1"/>
          <p:nvPr/>
        </p:nvSpPr>
        <p:spPr>
          <a:xfrm>
            <a:off x="6822531" y="2980123"/>
            <a:ext cx="4305014" cy="1069889"/>
          </a:xfrm>
          <a:prstGeom prst="rect">
            <a:avLst/>
          </a:prstGeom>
          <a:noFill/>
        </p:spPr>
        <p:txBody>
          <a:bodyPr wrap="square" lIns="145143" tIns="72571" rIns="145143" bIns="72571" rtlCol="0">
            <a:spAutoFit/>
          </a:bodyPr>
          <a:lstStyle/>
          <a:p>
            <a:pPr>
              <a:lnSpc>
                <a:spcPct val="150000"/>
              </a:lnSpc>
            </a:pPr>
            <a:r>
              <a:rPr lang="en-US" sz="4000" b="1" dirty="0" smtClean="0">
                <a:latin typeface="UTM Avo" panose="02040603050506020204" pitchFamily="18" charset="0"/>
              </a:rPr>
              <a:t>Ê - </a:t>
            </a:r>
            <a:r>
              <a:rPr lang="en-US" sz="4000" b="1" dirty="0" err="1" smtClean="0">
                <a:latin typeface="UTM Avo" panose="02040603050506020204" pitchFamily="18" charset="0"/>
              </a:rPr>
              <a:t>đê</a:t>
            </a:r>
            <a:endParaRPr lang="en-US" sz="4000" b="1" dirty="0">
              <a:latin typeface="UTM Avo" panose="02040603050506020204" pitchFamily="18" charset="0"/>
            </a:endParaRPr>
          </a:p>
        </p:txBody>
      </p:sp>
      <p:sp>
        <p:nvSpPr>
          <p:cNvPr id="9" name="TextBox 8">
            <a:extLst>
              <a:ext uri="{FF2B5EF4-FFF2-40B4-BE49-F238E27FC236}">
                <a16:creationId xmlns="" xmlns:a16="http://schemas.microsoft.com/office/drawing/2014/main" id="{7BF6BCDF-9F5D-43EF-8D2F-74DA0EBB0C5C}"/>
              </a:ext>
            </a:extLst>
          </p:cNvPr>
          <p:cNvSpPr txBox="1"/>
          <p:nvPr/>
        </p:nvSpPr>
        <p:spPr>
          <a:xfrm>
            <a:off x="2718442" y="3892557"/>
            <a:ext cx="3794899" cy="949984"/>
          </a:xfrm>
          <a:prstGeom prst="rect">
            <a:avLst/>
          </a:prstGeom>
          <a:noFill/>
        </p:spPr>
        <p:txBody>
          <a:bodyPr wrap="square" lIns="145143" tIns="72571" rIns="145143" bIns="72571" rtlCol="0">
            <a:spAutoFit/>
          </a:bodyPr>
          <a:lstStyle/>
          <a:p>
            <a:pPr>
              <a:lnSpc>
                <a:spcPct val="150000"/>
              </a:lnSpc>
            </a:pPr>
            <a:r>
              <a:rPr lang="en-US" sz="4000" b="1" dirty="0" err="1">
                <a:latin typeface="UTM Avo" panose="02040603050506020204" pitchFamily="18" charset="0"/>
              </a:rPr>
              <a:t>t</a:t>
            </a:r>
            <a:r>
              <a:rPr lang="en-US" sz="4000" b="1" dirty="0" err="1" smtClean="0">
                <a:latin typeface="UTM Avo" panose="02040603050506020204" pitchFamily="18" charset="0"/>
              </a:rPr>
              <a:t>ổ</a:t>
            </a:r>
            <a:r>
              <a:rPr lang="en-US" sz="4000" b="1" dirty="0" smtClean="0">
                <a:latin typeface="UTM Avo" panose="02040603050506020204" pitchFamily="18" charset="0"/>
              </a:rPr>
              <a:t> </a:t>
            </a:r>
            <a:r>
              <a:rPr lang="en-US" sz="4000" b="1" dirty="0" err="1" smtClean="0">
                <a:latin typeface="UTM Avo" panose="02040603050506020204" pitchFamily="18" charset="0"/>
              </a:rPr>
              <a:t>t</a:t>
            </a:r>
            <a:r>
              <a:rPr lang="en-US" sz="4000" b="1" dirty="0" err="1" smtClean="0">
                <a:solidFill>
                  <a:srgbClr val="FF0000"/>
                </a:solidFill>
                <a:latin typeface="UTM Avo" panose="02040603050506020204" pitchFamily="18" charset="0"/>
              </a:rPr>
              <a:t>iên</a:t>
            </a:r>
            <a:endParaRPr lang="en-US" sz="4000" b="1" dirty="0">
              <a:solidFill>
                <a:srgbClr val="FF0000"/>
              </a:solidFill>
              <a:latin typeface="UTM Avo" panose="02040603050506020204" pitchFamily="18" charset="0"/>
            </a:endParaRPr>
          </a:p>
        </p:txBody>
      </p:sp>
      <p:sp>
        <p:nvSpPr>
          <p:cNvPr id="10" name="TextBox 9">
            <a:extLst>
              <a:ext uri="{FF2B5EF4-FFF2-40B4-BE49-F238E27FC236}">
                <a16:creationId xmlns="" xmlns:a16="http://schemas.microsoft.com/office/drawing/2014/main" id="{7BF6BCDF-9F5D-43EF-8D2F-74DA0EBB0C5C}"/>
              </a:ext>
            </a:extLst>
          </p:cNvPr>
          <p:cNvSpPr txBox="1"/>
          <p:nvPr/>
        </p:nvSpPr>
        <p:spPr>
          <a:xfrm>
            <a:off x="6822531" y="3894534"/>
            <a:ext cx="4305014" cy="949984"/>
          </a:xfrm>
          <a:prstGeom prst="rect">
            <a:avLst/>
          </a:prstGeom>
          <a:noFill/>
        </p:spPr>
        <p:txBody>
          <a:bodyPr wrap="square" lIns="145143" tIns="72571" rIns="145143" bIns="72571" rtlCol="0">
            <a:spAutoFit/>
          </a:bodyPr>
          <a:lstStyle/>
          <a:p>
            <a:pPr>
              <a:lnSpc>
                <a:spcPct val="150000"/>
              </a:lnSpc>
            </a:pPr>
            <a:r>
              <a:rPr lang="en-US" sz="4000" b="1" dirty="0" smtClean="0">
                <a:latin typeface="UTM Avo" panose="02040603050506020204" pitchFamily="18" charset="0"/>
              </a:rPr>
              <a:t>Ba - </a:t>
            </a:r>
            <a:r>
              <a:rPr lang="en-US" sz="4000" b="1" dirty="0" err="1" smtClean="0">
                <a:latin typeface="UTM Avo" panose="02040603050506020204" pitchFamily="18" charset="0"/>
              </a:rPr>
              <a:t>na</a:t>
            </a:r>
            <a:endParaRPr lang="en-US" sz="4000" b="1" dirty="0">
              <a:latin typeface="UTM Avo" panose="02040603050506020204" pitchFamily="18" charset="0"/>
            </a:endParaRPr>
          </a:p>
        </p:txBody>
      </p:sp>
    </p:spTree>
    <p:extLst>
      <p:ext uri="{BB962C8B-B14F-4D97-AF65-F5344CB8AC3E}">
        <p14:creationId xmlns:p14="http://schemas.microsoft.com/office/powerpoint/2010/main" val="382679913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ppt_w</p:attrName>
                                        </p:attrNameLst>
                                      </p:cBhvr>
                                      <p:tavLst>
                                        <p:tav tm="0">
                                          <p:val>
                                            <p:fltVal val="0"/>
                                          </p:val>
                                        </p:tav>
                                        <p:tav tm="100000">
                                          <p:val>
                                            <p:strVal val="#ppt_w"/>
                                          </p:val>
                                        </p:tav>
                                      </p:tavLst>
                                    </p:anim>
                                    <p:anim calcmode="lin" valueType="num">
                                      <p:cBhvr>
                                        <p:cTn id="36" dur="500" fill="hold"/>
                                        <p:tgtEl>
                                          <p:spTgt spid="8"/>
                                        </p:tgtEl>
                                        <p:attrNameLst>
                                          <p:attrName>ppt_h</p:attrName>
                                        </p:attrNameLst>
                                      </p:cBhvr>
                                      <p:tavLst>
                                        <p:tav tm="0">
                                          <p:val>
                                            <p:fltVal val="0"/>
                                          </p:val>
                                        </p:tav>
                                        <p:tav tm="100000">
                                          <p:val>
                                            <p:strVal val="#ppt_h"/>
                                          </p:val>
                                        </p:tav>
                                      </p:tavLst>
                                    </p:anim>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p:cTn id="42" dur="500" fill="hold"/>
                                        <p:tgtEl>
                                          <p:spTgt spid="10"/>
                                        </p:tgtEl>
                                        <p:attrNameLst>
                                          <p:attrName>ppt_w</p:attrName>
                                        </p:attrNameLst>
                                      </p:cBhvr>
                                      <p:tavLst>
                                        <p:tav tm="0">
                                          <p:val>
                                            <p:fltVal val="0"/>
                                          </p:val>
                                        </p:tav>
                                        <p:tav tm="100000">
                                          <p:val>
                                            <p:strVal val="#ppt_w"/>
                                          </p:val>
                                        </p:tav>
                                      </p:tavLst>
                                    </p:anim>
                                    <p:anim calcmode="lin" valueType="num">
                                      <p:cBhvr>
                                        <p:cTn id="43" dur="500" fill="hold"/>
                                        <p:tgtEl>
                                          <p:spTgt spid="10"/>
                                        </p:tgtEl>
                                        <p:attrNameLst>
                                          <p:attrName>ppt_h</p:attrName>
                                        </p:attrNameLst>
                                      </p:cBhvr>
                                      <p:tavLst>
                                        <p:tav tm="0">
                                          <p:val>
                                            <p:fltVal val="0"/>
                                          </p:val>
                                        </p:tav>
                                        <p:tav tm="100000">
                                          <p:val>
                                            <p:strVal val="#ppt_h"/>
                                          </p:val>
                                        </p:tav>
                                      </p:tavLst>
                                    </p:anim>
                                    <p:animEffect transition="in" filter="fade">
                                      <p:cBhvr>
                                        <p:cTn id="4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p:bldP spid="7" grpId="0"/>
      <p:bldP spid="8" grpId="0"/>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5A1C92AC-89D6-4B47-8722-BE8AE90396B4}"/>
              </a:ext>
            </a:extLst>
          </p:cNvPr>
          <p:cNvSpPr txBox="1"/>
          <p:nvPr/>
        </p:nvSpPr>
        <p:spPr>
          <a:xfrm>
            <a:off x="1326378" y="349718"/>
            <a:ext cx="9539248" cy="869706"/>
          </a:xfrm>
          <a:prstGeom prst="rect">
            <a:avLst/>
          </a:prstGeom>
          <a:noFill/>
        </p:spPr>
        <p:txBody>
          <a:bodyPr wrap="square" lIns="145143" tIns="72571" rIns="145143" bIns="72571" rtlCol="0">
            <a:spAutoFit/>
          </a:bodyPr>
          <a:lstStyle/>
          <a:p>
            <a:pPr algn="ctr">
              <a:lnSpc>
                <a:spcPct val="150000"/>
              </a:lnSpc>
            </a:pPr>
            <a:r>
              <a:rPr lang="vi-VN" sz="3600" dirty="0">
                <a:solidFill>
                  <a:srgbClr val="FF0000"/>
                </a:solidFill>
                <a:latin typeface="UTM Avo" panose="02040603050506020204" pitchFamily="18" charset="0"/>
              </a:rPr>
              <a:t>Một số câu văn dài</a:t>
            </a:r>
            <a:endParaRPr lang="en-US" sz="3600" dirty="0">
              <a:solidFill>
                <a:srgbClr val="FF0000"/>
              </a:solidFill>
              <a:latin typeface="UTM Avo" panose="02040603050506020204" pitchFamily="18" charset="0"/>
            </a:endParaRPr>
          </a:p>
        </p:txBody>
      </p:sp>
      <p:sp>
        <p:nvSpPr>
          <p:cNvPr id="13" name="Rectangle 12">
            <a:extLst>
              <a:ext uri="{FF2B5EF4-FFF2-40B4-BE49-F238E27FC236}">
                <a16:creationId xmlns="" xmlns:a16="http://schemas.microsoft.com/office/drawing/2014/main" id="{4E76EEE0-3367-4C19-88D8-2E50DCCF3036}"/>
              </a:ext>
            </a:extLst>
          </p:cNvPr>
          <p:cNvSpPr/>
          <p:nvPr/>
        </p:nvSpPr>
        <p:spPr>
          <a:xfrm>
            <a:off x="103795" y="1162272"/>
            <a:ext cx="11862593" cy="1808553"/>
          </a:xfrm>
          <a:prstGeom prst="rect">
            <a:avLst/>
          </a:prstGeom>
        </p:spPr>
        <p:txBody>
          <a:bodyPr wrap="square" lIns="145143" tIns="72571" rIns="145143" bIns="72571">
            <a:spAutoFit/>
          </a:bodyPr>
          <a:lstStyle/>
          <a:p>
            <a:pPr algn="just">
              <a:lnSpc>
                <a:spcPct val="150000"/>
              </a:lnSpc>
            </a:pPr>
            <a:r>
              <a:rPr lang="vi-VN" sz="2900" dirty="0">
                <a:latin typeface="UTM Avo" panose="02040603050506020204" pitchFamily="18" charset="0"/>
              </a:rPr>
              <a:t> </a:t>
            </a:r>
            <a:r>
              <a:rPr lang="en-US" sz="2900" dirty="0">
                <a:latin typeface="UTM Avo" panose="02040603050506020204" pitchFamily="18" charset="0"/>
              </a:rPr>
              <a:t>   </a:t>
            </a:r>
            <a:r>
              <a:rPr lang="en-US" sz="2900" dirty="0" smtClean="0">
                <a:latin typeface="UTM Avo" panose="02040603050506020204" pitchFamily="18" charset="0"/>
              </a:rPr>
              <a:t>       </a:t>
            </a:r>
            <a:r>
              <a:rPr lang="en-US" sz="3600" dirty="0" err="1" smtClean="0">
                <a:latin typeface="UTM Avo" panose="02040603050506020204" pitchFamily="18" charset="0"/>
              </a:rPr>
              <a:t>Để</a:t>
            </a:r>
            <a:r>
              <a:rPr lang="en-US" sz="3600" dirty="0" smtClean="0">
                <a:latin typeface="UTM Avo" panose="02040603050506020204" pitchFamily="18" charset="0"/>
              </a:rPr>
              <a:t> </a:t>
            </a:r>
            <a:r>
              <a:rPr lang="en-US" sz="3600" dirty="0" err="1" smtClean="0">
                <a:latin typeface="UTM Avo" panose="02040603050506020204" pitchFamily="18" charset="0"/>
              </a:rPr>
              <a:t>trả</a:t>
            </a:r>
            <a:r>
              <a:rPr lang="en-US" sz="3600" dirty="0" smtClean="0">
                <a:latin typeface="UTM Avo" panose="02040603050506020204" pitchFamily="18" charset="0"/>
              </a:rPr>
              <a:t> </a:t>
            </a:r>
            <a:r>
              <a:rPr lang="en-US" sz="3600" dirty="0" err="1" smtClean="0">
                <a:latin typeface="UTM Avo" panose="02040603050506020204" pitchFamily="18" charset="0"/>
              </a:rPr>
              <a:t>ơn</a:t>
            </a:r>
            <a:r>
              <a:rPr lang="en-US" sz="3600" dirty="0" smtClean="0">
                <a:latin typeface="UTM Avo" panose="02040603050506020204" pitchFamily="18" charset="0"/>
              </a:rPr>
              <a:t>, </a:t>
            </a:r>
            <a:r>
              <a:rPr lang="en-US" sz="3600" dirty="0" err="1" smtClean="0">
                <a:latin typeface="UTM Avo" panose="02040603050506020204" pitchFamily="18" charset="0"/>
              </a:rPr>
              <a:t>dúi</a:t>
            </a:r>
            <a:r>
              <a:rPr lang="en-US" sz="3600" dirty="0" smtClean="0">
                <a:latin typeface="UTM Avo" panose="02040603050506020204" pitchFamily="18" charset="0"/>
              </a:rPr>
              <a:t> </a:t>
            </a:r>
            <a:r>
              <a:rPr lang="en-US" sz="3600" dirty="0" err="1" smtClean="0">
                <a:latin typeface="UTM Avo" panose="02040603050506020204" pitchFamily="18" charset="0"/>
              </a:rPr>
              <a:t>báo</a:t>
            </a:r>
            <a:r>
              <a:rPr lang="en-US" sz="3600" dirty="0" smtClean="0">
                <a:latin typeface="UTM Avo" panose="02040603050506020204" pitchFamily="18" charset="0"/>
              </a:rPr>
              <a:t> </a:t>
            </a:r>
            <a:r>
              <a:rPr lang="en-US" sz="3600" dirty="0" err="1" smtClean="0">
                <a:latin typeface="UTM Avo" panose="02040603050506020204" pitchFamily="18" charset="0"/>
              </a:rPr>
              <a:t>sắp</a:t>
            </a:r>
            <a:r>
              <a:rPr lang="en-US" sz="3600" dirty="0" smtClean="0">
                <a:latin typeface="UTM Avo" panose="02040603050506020204" pitchFamily="18" charset="0"/>
              </a:rPr>
              <a:t> </a:t>
            </a:r>
            <a:r>
              <a:rPr lang="en-US" sz="3600" dirty="0" err="1" smtClean="0">
                <a:latin typeface="UTM Avo" panose="02040603050506020204" pitchFamily="18" charset="0"/>
              </a:rPr>
              <a:t>có</a:t>
            </a:r>
            <a:r>
              <a:rPr lang="en-US" sz="3600" dirty="0" smtClean="0">
                <a:latin typeface="UTM Avo" panose="02040603050506020204" pitchFamily="18" charset="0"/>
              </a:rPr>
              <a:t> </a:t>
            </a:r>
            <a:r>
              <a:rPr lang="en-US" sz="3600" dirty="0" err="1" smtClean="0">
                <a:latin typeface="UTM Avo" panose="02040603050506020204" pitchFamily="18" charset="0"/>
              </a:rPr>
              <a:t>lũ</a:t>
            </a:r>
            <a:r>
              <a:rPr lang="en-US" sz="3600" dirty="0" smtClean="0">
                <a:latin typeface="UTM Avo" panose="02040603050506020204" pitchFamily="18" charset="0"/>
              </a:rPr>
              <a:t> </a:t>
            </a:r>
            <a:r>
              <a:rPr lang="en-US" sz="3600" dirty="0" err="1" smtClean="0">
                <a:latin typeface="UTM Avo" panose="02040603050506020204" pitchFamily="18" charset="0"/>
              </a:rPr>
              <a:t>lụt</a:t>
            </a:r>
            <a:r>
              <a:rPr lang="en-US" sz="3600" dirty="0" smtClean="0">
                <a:latin typeface="UTM Avo" panose="02040603050506020204" pitchFamily="18" charset="0"/>
              </a:rPr>
              <a:t> </a:t>
            </a:r>
            <a:r>
              <a:rPr lang="en-US" sz="3600" dirty="0" err="1" smtClean="0">
                <a:latin typeface="UTM Avo" panose="02040603050506020204" pitchFamily="18" charset="0"/>
              </a:rPr>
              <a:t>rất</a:t>
            </a:r>
            <a:r>
              <a:rPr lang="en-US" sz="3600" dirty="0" smtClean="0">
                <a:latin typeface="UTM Avo" panose="02040603050506020204" pitchFamily="18" charset="0"/>
              </a:rPr>
              <a:t> </a:t>
            </a:r>
            <a:r>
              <a:rPr lang="en-US" sz="3600" dirty="0" err="1" smtClean="0">
                <a:latin typeface="UTM Avo" panose="02040603050506020204" pitchFamily="18" charset="0"/>
              </a:rPr>
              <a:t>lớn</a:t>
            </a:r>
            <a:r>
              <a:rPr lang="en-US" sz="3600" dirty="0" smtClean="0">
                <a:latin typeface="UTM Avo" panose="02040603050506020204" pitchFamily="18" charset="0"/>
              </a:rPr>
              <a:t> </a:t>
            </a:r>
            <a:r>
              <a:rPr lang="en-US" sz="3600" dirty="0" err="1" smtClean="0">
                <a:latin typeface="UTM Avo" panose="02040603050506020204" pitchFamily="18" charset="0"/>
              </a:rPr>
              <a:t>và</a:t>
            </a:r>
            <a:r>
              <a:rPr lang="en-US" sz="3600" dirty="0" smtClean="0">
                <a:latin typeface="UTM Avo" panose="02040603050506020204" pitchFamily="18" charset="0"/>
              </a:rPr>
              <a:t> </a:t>
            </a:r>
            <a:r>
              <a:rPr lang="en-US" sz="3600" dirty="0" err="1" smtClean="0">
                <a:latin typeface="UTM Avo" panose="02040603050506020204" pitchFamily="18" charset="0"/>
              </a:rPr>
              <a:t>chỉ</a:t>
            </a:r>
            <a:r>
              <a:rPr lang="en-US" sz="3600" dirty="0" smtClean="0">
                <a:latin typeface="UTM Avo" panose="02040603050506020204" pitchFamily="18" charset="0"/>
              </a:rPr>
              <a:t> </a:t>
            </a:r>
            <a:r>
              <a:rPr lang="en-US" sz="3600" dirty="0" err="1" smtClean="0">
                <a:latin typeface="UTM Avo" panose="02040603050506020204" pitchFamily="18" charset="0"/>
              </a:rPr>
              <a:t>cho</a:t>
            </a:r>
            <a:r>
              <a:rPr lang="en-US" sz="3600" dirty="0" smtClean="0">
                <a:latin typeface="UTM Avo" panose="02040603050506020204" pitchFamily="18" charset="0"/>
              </a:rPr>
              <a:t> </a:t>
            </a:r>
            <a:r>
              <a:rPr lang="en-US" sz="3600" dirty="0" err="1" smtClean="0">
                <a:latin typeface="UTM Avo" panose="02040603050506020204" pitchFamily="18" charset="0"/>
              </a:rPr>
              <a:t>họ</a:t>
            </a:r>
            <a:r>
              <a:rPr lang="en-US" sz="3600" dirty="0" smtClean="0">
                <a:latin typeface="UTM Avo" panose="02040603050506020204" pitchFamily="18" charset="0"/>
              </a:rPr>
              <a:t> </a:t>
            </a:r>
            <a:r>
              <a:rPr lang="en-US" sz="3600" dirty="0" err="1" smtClean="0">
                <a:latin typeface="UTM Avo" panose="02040603050506020204" pitchFamily="18" charset="0"/>
              </a:rPr>
              <a:t>cách</a:t>
            </a:r>
            <a:r>
              <a:rPr lang="en-US" sz="3600" dirty="0" smtClean="0">
                <a:latin typeface="UTM Avo" panose="02040603050506020204" pitchFamily="18" charset="0"/>
              </a:rPr>
              <a:t> </a:t>
            </a:r>
            <a:r>
              <a:rPr lang="en-US" sz="3600" dirty="0" err="1" smtClean="0">
                <a:latin typeface="UTM Avo" panose="02040603050506020204" pitchFamily="18" charset="0"/>
              </a:rPr>
              <a:t>tránh</a:t>
            </a:r>
            <a:r>
              <a:rPr lang="en-US" sz="3600" dirty="0" smtClean="0">
                <a:latin typeface="UTM Avo" panose="02040603050506020204" pitchFamily="18" charset="0"/>
              </a:rPr>
              <a:t>.</a:t>
            </a:r>
            <a:endParaRPr lang="vi-VN" sz="3600" dirty="0"/>
          </a:p>
        </p:txBody>
      </p:sp>
      <p:cxnSp>
        <p:nvCxnSpPr>
          <p:cNvPr id="14" name="Straight Connector 13"/>
          <p:cNvCxnSpPr/>
          <p:nvPr/>
        </p:nvCxnSpPr>
        <p:spPr>
          <a:xfrm flipV="1">
            <a:off x="3645637" y="1378418"/>
            <a:ext cx="103904" cy="5677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9" name="Group 18"/>
          <p:cNvGrpSpPr/>
          <p:nvPr/>
        </p:nvGrpSpPr>
        <p:grpSpPr>
          <a:xfrm>
            <a:off x="4572469" y="2221380"/>
            <a:ext cx="172974" cy="567708"/>
            <a:chOff x="10300657" y="3271906"/>
            <a:chExt cx="172974" cy="567708"/>
          </a:xfrm>
        </p:grpSpPr>
        <p:cxnSp>
          <p:nvCxnSpPr>
            <p:cNvPr id="20" name="Straight Connector 19"/>
            <p:cNvCxnSpPr/>
            <p:nvPr/>
          </p:nvCxnSpPr>
          <p:spPr>
            <a:xfrm flipV="1">
              <a:off x="10300657" y="3271906"/>
              <a:ext cx="103904" cy="5677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10369727" y="3271906"/>
              <a:ext cx="103904" cy="5677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7" name="Rectangle 26">
            <a:extLst>
              <a:ext uri="{FF2B5EF4-FFF2-40B4-BE49-F238E27FC236}">
                <a16:creationId xmlns="" xmlns:a16="http://schemas.microsoft.com/office/drawing/2014/main" id="{4E76EEE0-3367-4C19-88D8-2E50DCCF3036}"/>
              </a:ext>
            </a:extLst>
          </p:cNvPr>
          <p:cNvSpPr/>
          <p:nvPr/>
        </p:nvSpPr>
        <p:spPr>
          <a:xfrm>
            <a:off x="0" y="2970825"/>
            <a:ext cx="11862593" cy="2639550"/>
          </a:xfrm>
          <a:prstGeom prst="rect">
            <a:avLst/>
          </a:prstGeom>
        </p:spPr>
        <p:txBody>
          <a:bodyPr wrap="square" lIns="145143" tIns="72571" rIns="145143" bIns="72571">
            <a:spAutoFit/>
          </a:bodyPr>
          <a:lstStyle/>
          <a:p>
            <a:pPr algn="just">
              <a:lnSpc>
                <a:spcPct val="150000"/>
              </a:lnSpc>
            </a:pPr>
            <a:r>
              <a:rPr lang="vi-VN" sz="2900" dirty="0">
                <a:latin typeface="UTM Avo" panose="02040603050506020204" pitchFamily="18" charset="0"/>
              </a:rPr>
              <a:t> </a:t>
            </a:r>
            <a:r>
              <a:rPr lang="en-US" sz="2900" dirty="0">
                <a:latin typeface="UTM Avo" panose="02040603050506020204" pitchFamily="18" charset="0"/>
              </a:rPr>
              <a:t>   </a:t>
            </a:r>
            <a:r>
              <a:rPr lang="en-US" sz="2900" dirty="0" smtClean="0">
                <a:latin typeface="UTM Avo" panose="02040603050506020204" pitchFamily="18" charset="0"/>
              </a:rPr>
              <a:t>       </a:t>
            </a:r>
            <a:r>
              <a:rPr lang="en-US" sz="3600" dirty="0" err="1" smtClean="0">
                <a:latin typeface="UTM Avo" panose="02040603050506020204" pitchFamily="18" charset="0"/>
              </a:rPr>
              <a:t>Nghe</a:t>
            </a:r>
            <a:r>
              <a:rPr lang="en-US" sz="3600" dirty="0" smtClean="0">
                <a:latin typeface="UTM Avo" panose="02040603050506020204" pitchFamily="18" charset="0"/>
              </a:rPr>
              <a:t> </a:t>
            </a:r>
            <a:r>
              <a:rPr lang="en-US" sz="3600" dirty="0" err="1" smtClean="0">
                <a:latin typeface="UTM Avo" panose="02040603050506020204" pitchFamily="18" charset="0"/>
              </a:rPr>
              <a:t>lời</a:t>
            </a:r>
            <a:r>
              <a:rPr lang="en-US" sz="3600" dirty="0" smtClean="0">
                <a:latin typeface="UTM Avo" panose="02040603050506020204" pitchFamily="18" charset="0"/>
              </a:rPr>
              <a:t> </a:t>
            </a:r>
            <a:r>
              <a:rPr lang="en-US" sz="3600" dirty="0" err="1" smtClean="0">
                <a:latin typeface="UTM Avo" panose="02040603050506020204" pitchFamily="18" charset="0"/>
              </a:rPr>
              <a:t>dúi</a:t>
            </a:r>
            <a:r>
              <a:rPr lang="en-US" sz="3600" dirty="0" smtClean="0">
                <a:latin typeface="UTM Avo" panose="02040603050506020204" pitchFamily="18" charset="0"/>
              </a:rPr>
              <a:t>, </a:t>
            </a:r>
            <a:r>
              <a:rPr lang="en-US" sz="3600" dirty="0" err="1" smtClean="0">
                <a:latin typeface="UTM Avo" panose="02040603050506020204" pitchFamily="18" charset="0"/>
              </a:rPr>
              <a:t>họ</a:t>
            </a:r>
            <a:r>
              <a:rPr lang="en-US" sz="3600" dirty="0" smtClean="0">
                <a:latin typeface="UTM Avo" panose="02040603050506020204" pitchFamily="18" charset="0"/>
              </a:rPr>
              <a:t> </a:t>
            </a:r>
            <a:r>
              <a:rPr lang="en-US" sz="3600" dirty="0" err="1" smtClean="0">
                <a:latin typeface="UTM Avo" panose="02040603050506020204" pitchFamily="18" charset="0"/>
              </a:rPr>
              <a:t>khoét</a:t>
            </a:r>
            <a:r>
              <a:rPr lang="en-US" sz="3600" dirty="0" smtClean="0">
                <a:latin typeface="UTM Avo" panose="02040603050506020204" pitchFamily="18" charset="0"/>
              </a:rPr>
              <a:t> </a:t>
            </a:r>
            <a:r>
              <a:rPr lang="en-US" sz="3600" dirty="0" err="1" smtClean="0">
                <a:latin typeface="UTM Avo" panose="02040603050506020204" pitchFamily="18" charset="0"/>
              </a:rPr>
              <a:t>rỗng</a:t>
            </a:r>
            <a:r>
              <a:rPr lang="en-US" sz="3600" dirty="0" smtClean="0">
                <a:latin typeface="UTM Avo" panose="02040603050506020204" pitchFamily="18" charset="0"/>
              </a:rPr>
              <a:t> </a:t>
            </a:r>
            <a:r>
              <a:rPr lang="en-US" sz="3600" dirty="0" err="1" smtClean="0">
                <a:latin typeface="UTM Avo" panose="02040603050506020204" pitchFamily="18" charset="0"/>
              </a:rPr>
              <a:t>khúc</a:t>
            </a:r>
            <a:r>
              <a:rPr lang="en-US" sz="3600" dirty="0" smtClean="0">
                <a:latin typeface="UTM Avo" panose="02040603050506020204" pitchFamily="18" charset="0"/>
              </a:rPr>
              <a:t> </a:t>
            </a:r>
            <a:r>
              <a:rPr lang="en-US" sz="3600" dirty="0" err="1" smtClean="0">
                <a:latin typeface="UTM Avo" panose="02040603050506020204" pitchFamily="18" charset="0"/>
              </a:rPr>
              <a:t>gỗ</a:t>
            </a:r>
            <a:r>
              <a:rPr lang="en-US" sz="3600" dirty="0" smtClean="0">
                <a:latin typeface="UTM Avo" panose="02040603050506020204" pitchFamily="18" charset="0"/>
              </a:rPr>
              <a:t> to, </a:t>
            </a:r>
            <a:r>
              <a:rPr lang="en-US" sz="3600" dirty="0" err="1" smtClean="0">
                <a:latin typeface="UTM Avo" panose="02040603050506020204" pitchFamily="18" charset="0"/>
              </a:rPr>
              <a:t>chuẩn</a:t>
            </a:r>
            <a:r>
              <a:rPr lang="en-US" sz="3600" dirty="0" smtClean="0">
                <a:latin typeface="UTM Avo" panose="02040603050506020204" pitchFamily="18" charset="0"/>
              </a:rPr>
              <a:t> </a:t>
            </a:r>
            <a:r>
              <a:rPr lang="en-US" sz="3600" dirty="0" err="1" smtClean="0">
                <a:latin typeface="UTM Avo" panose="02040603050506020204" pitchFamily="18" charset="0"/>
              </a:rPr>
              <a:t>bị</a:t>
            </a:r>
            <a:r>
              <a:rPr lang="en-US" sz="3600" dirty="0" smtClean="0">
                <a:latin typeface="UTM Avo" panose="02040603050506020204" pitchFamily="18" charset="0"/>
              </a:rPr>
              <a:t> </a:t>
            </a:r>
            <a:r>
              <a:rPr lang="en-US" sz="3600" dirty="0" err="1" smtClean="0">
                <a:latin typeface="UTM Avo" panose="02040603050506020204" pitchFamily="18" charset="0"/>
              </a:rPr>
              <a:t>thức</a:t>
            </a:r>
            <a:r>
              <a:rPr lang="en-US" sz="3600" dirty="0" smtClean="0">
                <a:latin typeface="UTM Avo" panose="02040603050506020204" pitchFamily="18" charset="0"/>
              </a:rPr>
              <a:t> </a:t>
            </a:r>
            <a:r>
              <a:rPr lang="en-US" sz="3600" dirty="0" err="1" smtClean="0">
                <a:latin typeface="UTM Avo" panose="02040603050506020204" pitchFamily="18" charset="0"/>
              </a:rPr>
              <a:t>ăn</a:t>
            </a:r>
            <a:r>
              <a:rPr lang="en-US" sz="3600" dirty="0" smtClean="0">
                <a:latin typeface="UTM Avo" panose="02040603050506020204" pitchFamily="18" charset="0"/>
              </a:rPr>
              <a:t> </a:t>
            </a:r>
            <a:r>
              <a:rPr lang="en-US" sz="3600" dirty="0" err="1" smtClean="0">
                <a:latin typeface="UTM Avo" panose="02040603050506020204" pitchFamily="18" charset="0"/>
              </a:rPr>
              <a:t>bỏ</a:t>
            </a:r>
            <a:r>
              <a:rPr lang="en-US" sz="3600" dirty="0" smtClean="0">
                <a:latin typeface="UTM Avo" panose="02040603050506020204" pitchFamily="18" charset="0"/>
              </a:rPr>
              <a:t> </a:t>
            </a:r>
            <a:r>
              <a:rPr lang="en-US" sz="3600" dirty="0" err="1" smtClean="0">
                <a:latin typeface="UTM Avo" panose="02040603050506020204" pitchFamily="18" charset="0"/>
              </a:rPr>
              <a:t>vào</a:t>
            </a:r>
            <a:r>
              <a:rPr lang="en-US" sz="3600" dirty="0" smtClean="0">
                <a:latin typeface="UTM Avo" panose="02040603050506020204" pitchFamily="18" charset="0"/>
              </a:rPr>
              <a:t> </a:t>
            </a:r>
            <a:r>
              <a:rPr lang="en-US" sz="3600" dirty="0" err="1" smtClean="0">
                <a:latin typeface="UTM Avo" panose="02040603050506020204" pitchFamily="18" charset="0"/>
              </a:rPr>
              <a:t>đó</a:t>
            </a:r>
            <a:r>
              <a:rPr lang="en-US" sz="3600" dirty="0" smtClean="0">
                <a:latin typeface="UTM Avo" panose="02040603050506020204" pitchFamily="18" charset="0"/>
              </a:rPr>
              <a:t>. </a:t>
            </a:r>
            <a:r>
              <a:rPr lang="en-US" sz="3600" dirty="0" err="1" smtClean="0">
                <a:latin typeface="UTM Avo" panose="02040603050506020204" pitchFamily="18" charset="0"/>
              </a:rPr>
              <a:t>Vừa</a:t>
            </a:r>
            <a:r>
              <a:rPr lang="en-US" sz="3600" dirty="0" smtClean="0">
                <a:latin typeface="UTM Avo" panose="02040603050506020204" pitchFamily="18" charset="0"/>
              </a:rPr>
              <a:t> </a:t>
            </a:r>
            <a:r>
              <a:rPr lang="en-US" sz="3600" dirty="0" err="1" smtClean="0">
                <a:latin typeface="UTM Avo" panose="02040603050506020204" pitchFamily="18" charset="0"/>
              </a:rPr>
              <a:t>chuẩn</a:t>
            </a:r>
            <a:r>
              <a:rPr lang="en-US" sz="3600" dirty="0" smtClean="0">
                <a:latin typeface="UTM Avo" panose="02040603050506020204" pitchFamily="18" charset="0"/>
              </a:rPr>
              <a:t> </a:t>
            </a:r>
            <a:r>
              <a:rPr lang="en-US" sz="3600" dirty="0" err="1" smtClean="0">
                <a:latin typeface="UTM Avo" panose="02040603050506020204" pitchFamily="18" charset="0"/>
              </a:rPr>
              <a:t>bị</a:t>
            </a:r>
            <a:r>
              <a:rPr lang="en-US" sz="3600" dirty="0" smtClean="0">
                <a:latin typeface="UTM Avo" panose="02040603050506020204" pitchFamily="18" charset="0"/>
              </a:rPr>
              <a:t> </a:t>
            </a:r>
            <a:r>
              <a:rPr lang="en-US" sz="3600" dirty="0" err="1" smtClean="0">
                <a:latin typeface="UTM Avo" panose="02040603050506020204" pitchFamily="18" charset="0"/>
              </a:rPr>
              <a:t>xong</a:t>
            </a:r>
            <a:r>
              <a:rPr lang="en-US" sz="3600" dirty="0" smtClean="0">
                <a:latin typeface="UTM Avo" panose="02040603050506020204" pitchFamily="18" charset="0"/>
              </a:rPr>
              <a:t> </a:t>
            </a:r>
            <a:r>
              <a:rPr lang="en-US" sz="3600" dirty="0" err="1" smtClean="0">
                <a:latin typeface="UTM Avo" panose="02040603050506020204" pitchFamily="18" charset="0"/>
              </a:rPr>
              <a:t>mọi</a:t>
            </a:r>
            <a:r>
              <a:rPr lang="en-US" sz="3600" dirty="0" smtClean="0">
                <a:latin typeface="UTM Avo" panose="02040603050506020204" pitchFamily="18" charset="0"/>
              </a:rPr>
              <a:t> </a:t>
            </a:r>
            <a:r>
              <a:rPr lang="en-US" sz="3600" dirty="0" err="1" smtClean="0">
                <a:latin typeface="UTM Avo" panose="02040603050506020204" pitchFamily="18" charset="0"/>
              </a:rPr>
              <a:t>thứ</a:t>
            </a:r>
            <a:r>
              <a:rPr lang="en-US" sz="3600" dirty="0" smtClean="0">
                <a:latin typeface="UTM Avo" panose="02040603050506020204" pitchFamily="18" charset="0"/>
              </a:rPr>
              <a:t> </a:t>
            </a:r>
            <a:r>
              <a:rPr lang="en-US" sz="3600" dirty="0" err="1" smtClean="0">
                <a:latin typeface="UTM Avo" panose="02040603050506020204" pitchFamily="18" charset="0"/>
              </a:rPr>
              <a:t>thì</a:t>
            </a:r>
            <a:r>
              <a:rPr lang="en-US" sz="3600" dirty="0" smtClean="0">
                <a:latin typeface="UTM Avo" panose="02040603050506020204" pitchFamily="18" charset="0"/>
              </a:rPr>
              <a:t> </a:t>
            </a:r>
            <a:r>
              <a:rPr lang="en-US" sz="3600" dirty="0" err="1" smtClean="0">
                <a:latin typeface="UTM Avo" panose="02040603050506020204" pitchFamily="18" charset="0"/>
              </a:rPr>
              <a:t>mưa</a:t>
            </a:r>
            <a:r>
              <a:rPr lang="en-US" sz="3600" dirty="0" smtClean="0">
                <a:latin typeface="UTM Avo" panose="02040603050506020204" pitchFamily="18" charset="0"/>
              </a:rPr>
              <a:t> to, </a:t>
            </a:r>
            <a:r>
              <a:rPr lang="en-US" sz="3600" dirty="0" err="1" smtClean="0">
                <a:latin typeface="UTM Avo" panose="02040603050506020204" pitchFamily="18" charset="0"/>
              </a:rPr>
              <a:t>gió</a:t>
            </a:r>
            <a:r>
              <a:rPr lang="en-US" sz="3600" dirty="0" smtClean="0">
                <a:latin typeface="UTM Avo" panose="02040603050506020204" pitchFamily="18" charset="0"/>
              </a:rPr>
              <a:t> </a:t>
            </a:r>
            <a:r>
              <a:rPr lang="en-US" sz="3600" dirty="0" err="1" smtClean="0">
                <a:latin typeface="UTM Avo" panose="02040603050506020204" pitchFamily="18" charset="0"/>
              </a:rPr>
              <a:t>lớn</a:t>
            </a:r>
            <a:r>
              <a:rPr lang="en-US" sz="3600" dirty="0" smtClean="0">
                <a:latin typeface="UTM Avo" panose="02040603050506020204" pitchFamily="18" charset="0"/>
              </a:rPr>
              <a:t>, </a:t>
            </a:r>
            <a:r>
              <a:rPr lang="en-US" sz="3600" dirty="0" err="1" smtClean="0">
                <a:latin typeface="UTM Avo" panose="02040603050506020204" pitchFamily="18" charset="0"/>
              </a:rPr>
              <a:t>nước</a:t>
            </a:r>
            <a:r>
              <a:rPr lang="en-US" sz="3600" dirty="0" smtClean="0">
                <a:latin typeface="UTM Avo" panose="02040603050506020204" pitchFamily="18" charset="0"/>
              </a:rPr>
              <a:t> </a:t>
            </a:r>
            <a:r>
              <a:rPr lang="en-US" sz="3600" dirty="0" err="1" smtClean="0">
                <a:latin typeface="UTM Avo" panose="02040603050506020204" pitchFamily="18" charset="0"/>
              </a:rPr>
              <a:t>ngập</a:t>
            </a:r>
            <a:r>
              <a:rPr lang="en-US" sz="3600" dirty="0" smtClean="0">
                <a:latin typeface="UTM Avo" panose="02040603050506020204" pitchFamily="18" charset="0"/>
              </a:rPr>
              <a:t> </a:t>
            </a:r>
            <a:r>
              <a:rPr lang="en-US" sz="3600" dirty="0" err="1" smtClean="0">
                <a:latin typeface="UTM Avo" panose="02040603050506020204" pitchFamily="18" charset="0"/>
              </a:rPr>
              <a:t>mênh</a:t>
            </a:r>
            <a:r>
              <a:rPr lang="en-US" sz="3600" dirty="0" smtClean="0">
                <a:latin typeface="UTM Avo" panose="02040603050506020204" pitchFamily="18" charset="0"/>
              </a:rPr>
              <a:t> </a:t>
            </a:r>
            <a:r>
              <a:rPr lang="en-US" sz="3600" dirty="0" err="1" smtClean="0">
                <a:latin typeface="UTM Avo" panose="02040603050506020204" pitchFamily="18" charset="0"/>
              </a:rPr>
              <a:t>mông</a:t>
            </a:r>
            <a:r>
              <a:rPr lang="en-US" sz="3600" dirty="0" smtClean="0">
                <a:latin typeface="UTM Avo" panose="02040603050506020204" pitchFamily="18" charset="0"/>
              </a:rPr>
              <a:t>.</a:t>
            </a:r>
            <a:endParaRPr lang="vi-VN" sz="3600" dirty="0"/>
          </a:p>
        </p:txBody>
      </p:sp>
      <p:cxnSp>
        <p:nvCxnSpPr>
          <p:cNvPr id="28" name="Straight Connector 27"/>
          <p:cNvCxnSpPr/>
          <p:nvPr/>
        </p:nvCxnSpPr>
        <p:spPr>
          <a:xfrm flipV="1">
            <a:off x="5625854" y="1392706"/>
            <a:ext cx="103904" cy="5677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10226898" y="1397628"/>
            <a:ext cx="103904" cy="5677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4074262" y="3235793"/>
            <a:ext cx="103904" cy="5677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5279531" y="4006746"/>
            <a:ext cx="103904" cy="5677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11758689" y="4025383"/>
            <a:ext cx="103904" cy="5677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V="1">
            <a:off x="2471814" y="4839771"/>
            <a:ext cx="103904" cy="5677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4314901" y="4839771"/>
            <a:ext cx="103904" cy="5677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5" name="Group 34"/>
          <p:cNvGrpSpPr/>
          <p:nvPr/>
        </p:nvGrpSpPr>
        <p:grpSpPr>
          <a:xfrm>
            <a:off x="9884463" y="4854059"/>
            <a:ext cx="172974" cy="567708"/>
            <a:chOff x="10300657" y="3271906"/>
            <a:chExt cx="172974" cy="567708"/>
          </a:xfrm>
        </p:grpSpPr>
        <p:cxnSp>
          <p:nvCxnSpPr>
            <p:cNvPr id="36" name="Straight Connector 35"/>
            <p:cNvCxnSpPr/>
            <p:nvPr/>
          </p:nvCxnSpPr>
          <p:spPr>
            <a:xfrm flipV="1">
              <a:off x="10300657" y="3271906"/>
              <a:ext cx="103904" cy="5677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10369727" y="3271906"/>
              <a:ext cx="103904" cy="5677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1579263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 calcmode="lin" valueType="num">
                                      <p:cBhvr>
                                        <p:cTn id="14" dur="500" fill="hold"/>
                                        <p:tgtEl>
                                          <p:spTgt spid="28"/>
                                        </p:tgtEl>
                                        <p:attrNameLst>
                                          <p:attrName>ppt_w</p:attrName>
                                        </p:attrNameLst>
                                      </p:cBhvr>
                                      <p:tavLst>
                                        <p:tav tm="0">
                                          <p:val>
                                            <p:fltVal val="0"/>
                                          </p:val>
                                        </p:tav>
                                        <p:tav tm="100000">
                                          <p:val>
                                            <p:strVal val="#ppt_w"/>
                                          </p:val>
                                        </p:tav>
                                      </p:tavLst>
                                    </p:anim>
                                    <p:anim calcmode="lin" valueType="num">
                                      <p:cBhvr>
                                        <p:cTn id="15" dur="500" fill="hold"/>
                                        <p:tgtEl>
                                          <p:spTgt spid="28"/>
                                        </p:tgtEl>
                                        <p:attrNameLst>
                                          <p:attrName>ppt_h</p:attrName>
                                        </p:attrNameLst>
                                      </p:cBhvr>
                                      <p:tavLst>
                                        <p:tav tm="0">
                                          <p:val>
                                            <p:fltVal val="0"/>
                                          </p:val>
                                        </p:tav>
                                        <p:tav tm="100000">
                                          <p:val>
                                            <p:strVal val="#ppt_h"/>
                                          </p:val>
                                        </p:tav>
                                      </p:tavLst>
                                    </p:anim>
                                    <p:animEffect transition="in" filter="fade">
                                      <p:cBhvr>
                                        <p:cTn id="16" dur="500"/>
                                        <p:tgtEl>
                                          <p:spTgt spid="2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9"/>
                                        </p:tgtEl>
                                        <p:attrNameLst>
                                          <p:attrName>style.visibility</p:attrName>
                                        </p:attrNameLst>
                                      </p:cBhvr>
                                      <p:to>
                                        <p:strVal val="visible"/>
                                      </p:to>
                                    </p:set>
                                    <p:anim calcmode="lin" valueType="num">
                                      <p:cBhvr>
                                        <p:cTn id="21" dur="500" fill="hold"/>
                                        <p:tgtEl>
                                          <p:spTgt spid="29"/>
                                        </p:tgtEl>
                                        <p:attrNameLst>
                                          <p:attrName>ppt_w</p:attrName>
                                        </p:attrNameLst>
                                      </p:cBhvr>
                                      <p:tavLst>
                                        <p:tav tm="0">
                                          <p:val>
                                            <p:fltVal val="0"/>
                                          </p:val>
                                        </p:tav>
                                        <p:tav tm="100000">
                                          <p:val>
                                            <p:strVal val="#ppt_w"/>
                                          </p:val>
                                        </p:tav>
                                      </p:tavLst>
                                    </p:anim>
                                    <p:anim calcmode="lin" valueType="num">
                                      <p:cBhvr>
                                        <p:cTn id="22" dur="500" fill="hold"/>
                                        <p:tgtEl>
                                          <p:spTgt spid="29"/>
                                        </p:tgtEl>
                                        <p:attrNameLst>
                                          <p:attrName>ppt_h</p:attrName>
                                        </p:attrNameLst>
                                      </p:cBhvr>
                                      <p:tavLst>
                                        <p:tav tm="0">
                                          <p:val>
                                            <p:fltVal val="0"/>
                                          </p:val>
                                        </p:tav>
                                        <p:tav tm="100000">
                                          <p:val>
                                            <p:strVal val="#ppt_h"/>
                                          </p:val>
                                        </p:tav>
                                      </p:tavLst>
                                    </p:anim>
                                    <p:animEffect transition="in" filter="fade">
                                      <p:cBhvr>
                                        <p:cTn id="23" dur="500"/>
                                        <p:tgtEl>
                                          <p:spTgt spid="2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p:cTn id="28" dur="500" fill="hold"/>
                                        <p:tgtEl>
                                          <p:spTgt spid="19"/>
                                        </p:tgtEl>
                                        <p:attrNameLst>
                                          <p:attrName>ppt_w</p:attrName>
                                        </p:attrNameLst>
                                      </p:cBhvr>
                                      <p:tavLst>
                                        <p:tav tm="0">
                                          <p:val>
                                            <p:fltVal val="0"/>
                                          </p:val>
                                        </p:tav>
                                        <p:tav tm="100000">
                                          <p:val>
                                            <p:strVal val="#ppt_w"/>
                                          </p:val>
                                        </p:tav>
                                      </p:tavLst>
                                    </p:anim>
                                    <p:anim calcmode="lin" valueType="num">
                                      <p:cBhvr>
                                        <p:cTn id="29" dur="500" fill="hold"/>
                                        <p:tgtEl>
                                          <p:spTgt spid="19"/>
                                        </p:tgtEl>
                                        <p:attrNameLst>
                                          <p:attrName>ppt_h</p:attrName>
                                        </p:attrNameLst>
                                      </p:cBhvr>
                                      <p:tavLst>
                                        <p:tav tm="0">
                                          <p:val>
                                            <p:fltVal val="0"/>
                                          </p:val>
                                        </p:tav>
                                        <p:tav tm="100000">
                                          <p:val>
                                            <p:strVal val="#ppt_h"/>
                                          </p:val>
                                        </p:tav>
                                      </p:tavLst>
                                    </p:anim>
                                    <p:animEffect transition="in" filter="fade">
                                      <p:cBhvr>
                                        <p:cTn id="30" dur="5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0"/>
                                        </p:tgtEl>
                                        <p:attrNameLst>
                                          <p:attrName>style.visibility</p:attrName>
                                        </p:attrNameLst>
                                      </p:cBhvr>
                                      <p:to>
                                        <p:strVal val="visible"/>
                                      </p:to>
                                    </p:set>
                                    <p:anim calcmode="lin" valueType="num">
                                      <p:cBhvr>
                                        <p:cTn id="35" dur="500" fill="hold"/>
                                        <p:tgtEl>
                                          <p:spTgt spid="30"/>
                                        </p:tgtEl>
                                        <p:attrNameLst>
                                          <p:attrName>ppt_w</p:attrName>
                                        </p:attrNameLst>
                                      </p:cBhvr>
                                      <p:tavLst>
                                        <p:tav tm="0">
                                          <p:val>
                                            <p:fltVal val="0"/>
                                          </p:val>
                                        </p:tav>
                                        <p:tav tm="100000">
                                          <p:val>
                                            <p:strVal val="#ppt_w"/>
                                          </p:val>
                                        </p:tav>
                                      </p:tavLst>
                                    </p:anim>
                                    <p:anim calcmode="lin" valueType="num">
                                      <p:cBhvr>
                                        <p:cTn id="36" dur="500" fill="hold"/>
                                        <p:tgtEl>
                                          <p:spTgt spid="30"/>
                                        </p:tgtEl>
                                        <p:attrNameLst>
                                          <p:attrName>ppt_h</p:attrName>
                                        </p:attrNameLst>
                                      </p:cBhvr>
                                      <p:tavLst>
                                        <p:tav tm="0">
                                          <p:val>
                                            <p:fltVal val="0"/>
                                          </p:val>
                                        </p:tav>
                                        <p:tav tm="100000">
                                          <p:val>
                                            <p:strVal val="#ppt_h"/>
                                          </p:val>
                                        </p:tav>
                                      </p:tavLst>
                                    </p:anim>
                                    <p:animEffect transition="in" filter="fade">
                                      <p:cBhvr>
                                        <p:cTn id="37" dur="50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31"/>
                                        </p:tgtEl>
                                        <p:attrNameLst>
                                          <p:attrName>style.visibility</p:attrName>
                                        </p:attrNameLst>
                                      </p:cBhvr>
                                      <p:to>
                                        <p:strVal val="visible"/>
                                      </p:to>
                                    </p:set>
                                    <p:anim calcmode="lin" valueType="num">
                                      <p:cBhvr>
                                        <p:cTn id="42" dur="500" fill="hold"/>
                                        <p:tgtEl>
                                          <p:spTgt spid="31"/>
                                        </p:tgtEl>
                                        <p:attrNameLst>
                                          <p:attrName>ppt_w</p:attrName>
                                        </p:attrNameLst>
                                      </p:cBhvr>
                                      <p:tavLst>
                                        <p:tav tm="0">
                                          <p:val>
                                            <p:fltVal val="0"/>
                                          </p:val>
                                        </p:tav>
                                        <p:tav tm="100000">
                                          <p:val>
                                            <p:strVal val="#ppt_w"/>
                                          </p:val>
                                        </p:tav>
                                      </p:tavLst>
                                    </p:anim>
                                    <p:anim calcmode="lin" valueType="num">
                                      <p:cBhvr>
                                        <p:cTn id="43" dur="500" fill="hold"/>
                                        <p:tgtEl>
                                          <p:spTgt spid="31"/>
                                        </p:tgtEl>
                                        <p:attrNameLst>
                                          <p:attrName>ppt_h</p:attrName>
                                        </p:attrNameLst>
                                      </p:cBhvr>
                                      <p:tavLst>
                                        <p:tav tm="0">
                                          <p:val>
                                            <p:fltVal val="0"/>
                                          </p:val>
                                        </p:tav>
                                        <p:tav tm="100000">
                                          <p:val>
                                            <p:strVal val="#ppt_h"/>
                                          </p:val>
                                        </p:tav>
                                      </p:tavLst>
                                    </p:anim>
                                    <p:animEffect transition="in" filter="fade">
                                      <p:cBhvr>
                                        <p:cTn id="44" dur="500"/>
                                        <p:tgtEl>
                                          <p:spTgt spid="31"/>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32"/>
                                        </p:tgtEl>
                                        <p:attrNameLst>
                                          <p:attrName>style.visibility</p:attrName>
                                        </p:attrNameLst>
                                      </p:cBhvr>
                                      <p:to>
                                        <p:strVal val="visible"/>
                                      </p:to>
                                    </p:set>
                                    <p:anim calcmode="lin" valueType="num">
                                      <p:cBhvr>
                                        <p:cTn id="49" dur="500" fill="hold"/>
                                        <p:tgtEl>
                                          <p:spTgt spid="32"/>
                                        </p:tgtEl>
                                        <p:attrNameLst>
                                          <p:attrName>ppt_w</p:attrName>
                                        </p:attrNameLst>
                                      </p:cBhvr>
                                      <p:tavLst>
                                        <p:tav tm="0">
                                          <p:val>
                                            <p:fltVal val="0"/>
                                          </p:val>
                                        </p:tav>
                                        <p:tav tm="100000">
                                          <p:val>
                                            <p:strVal val="#ppt_w"/>
                                          </p:val>
                                        </p:tav>
                                      </p:tavLst>
                                    </p:anim>
                                    <p:anim calcmode="lin" valueType="num">
                                      <p:cBhvr>
                                        <p:cTn id="50" dur="500" fill="hold"/>
                                        <p:tgtEl>
                                          <p:spTgt spid="32"/>
                                        </p:tgtEl>
                                        <p:attrNameLst>
                                          <p:attrName>ppt_h</p:attrName>
                                        </p:attrNameLst>
                                      </p:cBhvr>
                                      <p:tavLst>
                                        <p:tav tm="0">
                                          <p:val>
                                            <p:fltVal val="0"/>
                                          </p:val>
                                        </p:tav>
                                        <p:tav tm="100000">
                                          <p:val>
                                            <p:strVal val="#ppt_h"/>
                                          </p:val>
                                        </p:tav>
                                      </p:tavLst>
                                    </p:anim>
                                    <p:animEffect transition="in" filter="fade">
                                      <p:cBhvr>
                                        <p:cTn id="51" dur="500"/>
                                        <p:tgtEl>
                                          <p:spTgt spid="32"/>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33"/>
                                        </p:tgtEl>
                                        <p:attrNameLst>
                                          <p:attrName>style.visibility</p:attrName>
                                        </p:attrNameLst>
                                      </p:cBhvr>
                                      <p:to>
                                        <p:strVal val="visible"/>
                                      </p:to>
                                    </p:set>
                                    <p:anim calcmode="lin" valueType="num">
                                      <p:cBhvr>
                                        <p:cTn id="56" dur="500" fill="hold"/>
                                        <p:tgtEl>
                                          <p:spTgt spid="33"/>
                                        </p:tgtEl>
                                        <p:attrNameLst>
                                          <p:attrName>ppt_w</p:attrName>
                                        </p:attrNameLst>
                                      </p:cBhvr>
                                      <p:tavLst>
                                        <p:tav tm="0">
                                          <p:val>
                                            <p:fltVal val="0"/>
                                          </p:val>
                                        </p:tav>
                                        <p:tav tm="100000">
                                          <p:val>
                                            <p:strVal val="#ppt_w"/>
                                          </p:val>
                                        </p:tav>
                                      </p:tavLst>
                                    </p:anim>
                                    <p:anim calcmode="lin" valueType="num">
                                      <p:cBhvr>
                                        <p:cTn id="57" dur="500" fill="hold"/>
                                        <p:tgtEl>
                                          <p:spTgt spid="33"/>
                                        </p:tgtEl>
                                        <p:attrNameLst>
                                          <p:attrName>ppt_h</p:attrName>
                                        </p:attrNameLst>
                                      </p:cBhvr>
                                      <p:tavLst>
                                        <p:tav tm="0">
                                          <p:val>
                                            <p:fltVal val="0"/>
                                          </p:val>
                                        </p:tav>
                                        <p:tav tm="100000">
                                          <p:val>
                                            <p:strVal val="#ppt_h"/>
                                          </p:val>
                                        </p:tav>
                                      </p:tavLst>
                                    </p:anim>
                                    <p:animEffect transition="in" filter="fade">
                                      <p:cBhvr>
                                        <p:cTn id="58" dur="500"/>
                                        <p:tgtEl>
                                          <p:spTgt spid="33"/>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34"/>
                                        </p:tgtEl>
                                        <p:attrNameLst>
                                          <p:attrName>style.visibility</p:attrName>
                                        </p:attrNameLst>
                                      </p:cBhvr>
                                      <p:to>
                                        <p:strVal val="visible"/>
                                      </p:to>
                                    </p:set>
                                    <p:anim calcmode="lin" valueType="num">
                                      <p:cBhvr>
                                        <p:cTn id="63" dur="500" fill="hold"/>
                                        <p:tgtEl>
                                          <p:spTgt spid="34"/>
                                        </p:tgtEl>
                                        <p:attrNameLst>
                                          <p:attrName>ppt_w</p:attrName>
                                        </p:attrNameLst>
                                      </p:cBhvr>
                                      <p:tavLst>
                                        <p:tav tm="0">
                                          <p:val>
                                            <p:fltVal val="0"/>
                                          </p:val>
                                        </p:tav>
                                        <p:tav tm="100000">
                                          <p:val>
                                            <p:strVal val="#ppt_w"/>
                                          </p:val>
                                        </p:tav>
                                      </p:tavLst>
                                    </p:anim>
                                    <p:anim calcmode="lin" valueType="num">
                                      <p:cBhvr>
                                        <p:cTn id="64" dur="500" fill="hold"/>
                                        <p:tgtEl>
                                          <p:spTgt spid="34"/>
                                        </p:tgtEl>
                                        <p:attrNameLst>
                                          <p:attrName>ppt_h</p:attrName>
                                        </p:attrNameLst>
                                      </p:cBhvr>
                                      <p:tavLst>
                                        <p:tav tm="0">
                                          <p:val>
                                            <p:fltVal val="0"/>
                                          </p:val>
                                        </p:tav>
                                        <p:tav tm="100000">
                                          <p:val>
                                            <p:strVal val="#ppt_h"/>
                                          </p:val>
                                        </p:tav>
                                      </p:tavLst>
                                    </p:anim>
                                    <p:animEffect transition="in" filter="fade">
                                      <p:cBhvr>
                                        <p:cTn id="65" dur="500"/>
                                        <p:tgtEl>
                                          <p:spTgt spid="34"/>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nodeType="clickEffect">
                                  <p:stCondLst>
                                    <p:cond delay="0"/>
                                  </p:stCondLst>
                                  <p:childTnLst>
                                    <p:set>
                                      <p:cBhvr>
                                        <p:cTn id="69" dur="1" fill="hold">
                                          <p:stCondLst>
                                            <p:cond delay="0"/>
                                          </p:stCondLst>
                                        </p:cTn>
                                        <p:tgtEl>
                                          <p:spTgt spid="35"/>
                                        </p:tgtEl>
                                        <p:attrNameLst>
                                          <p:attrName>style.visibility</p:attrName>
                                        </p:attrNameLst>
                                      </p:cBhvr>
                                      <p:to>
                                        <p:strVal val="visible"/>
                                      </p:to>
                                    </p:set>
                                    <p:anim calcmode="lin" valueType="num">
                                      <p:cBhvr>
                                        <p:cTn id="70" dur="500" fill="hold"/>
                                        <p:tgtEl>
                                          <p:spTgt spid="35"/>
                                        </p:tgtEl>
                                        <p:attrNameLst>
                                          <p:attrName>ppt_w</p:attrName>
                                        </p:attrNameLst>
                                      </p:cBhvr>
                                      <p:tavLst>
                                        <p:tav tm="0">
                                          <p:val>
                                            <p:fltVal val="0"/>
                                          </p:val>
                                        </p:tav>
                                        <p:tav tm="100000">
                                          <p:val>
                                            <p:strVal val="#ppt_w"/>
                                          </p:val>
                                        </p:tav>
                                      </p:tavLst>
                                    </p:anim>
                                    <p:anim calcmode="lin" valueType="num">
                                      <p:cBhvr>
                                        <p:cTn id="71" dur="500" fill="hold"/>
                                        <p:tgtEl>
                                          <p:spTgt spid="35"/>
                                        </p:tgtEl>
                                        <p:attrNameLst>
                                          <p:attrName>ppt_h</p:attrName>
                                        </p:attrNameLst>
                                      </p:cBhvr>
                                      <p:tavLst>
                                        <p:tav tm="0">
                                          <p:val>
                                            <p:fltVal val="0"/>
                                          </p:val>
                                        </p:tav>
                                        <p:tav tm="100000">
                                          <p:val>
                                            <p:strVal val="#ppt_h"/>
                                          </p:val>
                                        </p:tav>
                                      </p:tavLst>
                                    </p:anim>
                                    <p:animEffect transition="in" filter="fade">
                                      <p:cBhvr>
                                        <p:cTn id="7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379D234F-530A-44B0-8C0B-D7E30AC1FB5D}"/>
              </a:ext>
            </a:extLst>
          </p:cNvPr>
          <p:cNvSpPr txBox="1"/>
          <p:nvPr/>
        </p:nvSpPr>
        <p:spPr>
          <a:xfrm>
            <a:off x="3025390" y="66953"/>
            <a:ext cx="6141220" cy="729091"/>
          </a:xfrm>
          <a:prstGeom prst="rect">
            <a:avLst/>
          </a:prstGeom>
          <a:noFill/>
        </p:spPr>
        <p:txBody>
          <a:bodyPr wrap="square" lIns="145143" tIns="72571" rIns="145143" bIns="72571" rtlCol="0">
            <a:spAutoFit/>
          </a:bodyPr>
          <a:lstStyle/>
          <a:p>
            <a:pPr algn="ctr">
              <a:lnSpc>
                <a:spcPct val="150000"/>
              </a:lnSpc>
            </a:pPr>
            <a:r>
              <a:rPr lang="en-US" sz="2900" b="1" dirty="0" err="1" smtClean="0">
                <a:solidFill>
                  <a:srgbClr val="FF0000"/>
                </a:solidFill>
                <a:latin typeface="UTM Avo" panose="02040603050506020204" pitchFamily="18" charset="0"/>
              </a:rPr>
              <a:t>Giải</a:t>
            </a:r>
            <a:r>
              <a:rPr lang="en-US" sz="2900" b="1" dirty="0" smtClean="0">
                <a:solidFill>
                  <a:srgbClr val="FF0000"/>
                </a:solidFill>
                <a:latin typeface="UTM Avo" panose="02040603050506020204" pitchFamily="18" charset="0"/>
              </a:rPr>
              <a:t> </a:t>
            </a:r>
            <a:r>
              <a:rPr lang="en-US" sz="2900" b="1" dirty="0" err="1" smtClean="0">
                <a:solidFill>
                  <a:srgbClr val="FF0000"/>
                </a:solidFill>
                <a:latin typeface="UTM Avo" panose="02040603050506020204" pitchFamily="18" charset="0"/>
              </a:rPr>
              <a:t>nghĩa</a:t>
            </a:r>
            <a:r>
              <a:rPr lang="en-US" sz="2900" b="1" dirty="0" smtClean="0">
                <a:solidFill>
                  <a:srgbClr val="FF0000"/>
                </a:solidFill>
                <a:latin typeface="UTM Avo" panose="02040603050506020204" pitchFamily="18" charset="0"/>
              </a:rPr>
              <a:t> </a:t>
            </a:r>
            <a:r>
              <a:rPr lang="en-US" sz="2900" b="1" dirty="0" err="1" smtClean="0">
                <a:solidFill>
                  <a:srgbClr val="FF0000"/>
                </a:solidFill>
                <a:latin typeface="UTM Avo" panose="02040603050506020204" pitchFamily="18" charset="0"/>
              </a:rPr>
              <a:t>từ</a:t>
            </a:r>
            <a:endParaRPr lang="en-US" sz="2900" b="1" dirty="0">
              <a:solidFill>
                <a:srgbClr val="FF0000"/>
              </a:solidFill>
              <a:latin typeface="UTM Avo" panose="02040603050506020204" pitchFamily="18" charset="0"/>
            </a:endParaRPr>
          </a:p>
        </p:txBody>
      </p:sp>
      <p:sp>
        <p:nvSpPr>
          <p:cNvPr id="10" name="TextBox 9">
            <a:extLst>
              <a:ext uri="{FF2B5EF4-FFF2-40B4-BE49-F238E27FC236}">
                <a16:creationId xmlns:a16="http://schemas.microsoft.com/office/drawing/2014/main" xmlns="" id="{21F1432A-BE85-4E86-9EFF-105953948C84}"/>
              </a:ext>
            </a:extLst>
          </p:cNvPr>
          <p:cNvSpPr txBox="1"/>
          <p:nvPr/>
        </p:nvSpPr>
        <p:spPr>
          <a:xfrm>
            <a:off x="267286" y="903385"/>
            <a:ext cx="11718388" cy="815973"/>
          </a:xfrm>
          <a:prstGeom prst="rect">
            <a:avLst/>
          </a:prstGeom>
          <a:noFill/>
        </p:spPr>
        <p:txBody>
          <a:bodyPr wrap="square" lIns="145143" tIns="72571" rIns="145143" bIns="72571" rtlCol="0">
            <a:spAutoFit/>
          </a:bodyPr>
          <a:lstStyle/>
          <a:p>
            <a:pPr>
              <a:lnSpc>
                <a:spcPct val="150000"/>
              </a:lnSpc>
            </a:pPr>
            <a:r>
              <a:rPr lang="en-US" sz="2900" b="1" dirty="0" smtClean="0">
                <a:solidFill>
                  <a:srgbClr val="FF0000"/>
                </a:solidFill>
                <a:latin typeface="UTM Avo" panose="02040603050506020204" pitchFamily="18" charset="0"/>
              </a:rPr>
              <a:t>Con </a:t>
            </a:r>
            <a:r>
              <a:rPr lang="en-US" sz="2900" b="1" dirty="0" err="1" smtClean="0">
                <a:solidFill>
                  <a:srgbClr val="FF0000"/>
                </a:solidFill>
                <a:latin typeface="UTM Avo" panose="02040603050506020204" pitchFamily="18" charset="0"/>
              </a:rPr>
              <a:t>dúi</a:t>
            </a:r>
            <a:r>
              <a:rPr lang="vi-VN"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loài</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thú</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nhỏ</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ăn</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củ</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và</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rễ</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cây</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sống</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trong</a:t>
            </a:r>
            <a:r>
              <a:rPr lang="en-US" sz="2900" dirty="0" smtClean="0">
                <a:solidFill>
                  <a:schemeClr val="accent6">
                    <a:lumMod val="50000"/>
                  </a:schemeClr>
                </a:solidFill>
                <a:latin typeface="UTM Avo" panose="02040603050506020204" pitchFamily="18" charset="0"/>
              </a:rPr>
              <a:t> hang </a:t>
            </a:r>
            <a:r>
              <a:rPr lang="en-US" sz="2900" dirty="0" err="1" smtClean="0">
                <a:solidFill>
                  <a:schemeClr val="accent6">
                    <a:lumMod val="50000"/>
                  </a:schemeClr>
                </a:solidFill>
                <a:latin typeface="UTM Avo" panose="02040603050506020204" pitchFamily="18" charset="0"/>
              </a:rPr>
              <a:t>đất</a:t>
            </a:r>
            <a:r>
              <a:rPr lang="en-US" sz="2900" dirty="0" smtClean="0">
                <a:solidFill>
                  <a:schemeClr val="accent6">
                    <a:lumMod val="50000"/>
                  </a:schemeClr>
                </a:solidFill>
                <a:latin typeface="UTM Avo" panose="02040603050506020204" pitchFamily="18" charset="0"/>
              </a:rPr>
              <a:t>.</a:t>
            </a:r>
            <a:endParaRPr lang="en-US" sz="2900" dirty="0">
              <a:solidFill>
                <a:schemeClr val="accent6">
                  <a:lumMod val="50000"/>
                </a:schemeClr>
              </a:solidFill>
              <a:latin typeface="UTM Avo" panose="02040603050506020204" pitchFamily="18" charset="0"/>
            </a:endParaRPr>
          </a:p>
        </p:txBody>
      </p:sp>
      <p:pic>
        <p:nvPicPr>
          <p:cNvPr id="5" name="Picture 2" descr="Dúi giống | Dúi thịt | Con dúi rừng |Con dúi giống | Rừng, Đùi">
            <a:extLst>
              <a:ext uri="{FF2B5EF4-FFF2-40B4-BE49-F238E27FC236}">
                <a16:creationId xmlns:a16="http://schemas.microsoft.com/office/drawing/2014/main" xmlns="" id="{B26F3B0C-8491-42DE-AF66-996CBEDD770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439" t="677" r="4762" b="14699"/>
          <a:stretch/>
        </p:blipFill>
        <p:spPr bwMode="auto">
          <a:xfrm>
            <a:off x="1705376" y="1795313"/>
            <a:ext cx="8381159" cy="4436675"/>
          </a:xfrm>
          <a:prstGeom prst="roundRect">
            <a:avLst/>
          </a:prstGeom>
          <a:noFill/>
          <a:extLst>
            <a:ext uri="{909E8E84-426E-40DD-AFC4-6F175D3DCCD1}">
              <a14:hiddenFill xmlns:a14="http://schemas.microsoft.com/office/drawing/2010/main">
                <a:solidFill>
                  <a:srgbClr val="FFFFFF"/>
                </a:solidFill>
              </a14:hiddenFill>
            </a:ext>
          </a:extLst>
        </p:spPr>
      </p:pic>
      <p:pic>
        <p:nvPicPr>
          <p:cNvPr id="6" name="Picture 4" descr="Tả cảnh buổi chiều trên nương rẫy">
            <a:extLst>
              <a:ext uri="{FF2B5EF4-FFF2-40B4-BE49-F238E27FC236}">
                <a16:creationId xmlns:a16="http://schemas.microsoft.com/office/drawing/2014/main" xmlns="" id="{2BA3750A-5922-41AB-B6D8-91F45A99900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05376" y="2528800"/>
            <a:ext cx="8381159" cy="4054880"/>
          </a:xfrm>
          <a:prstGeom prst="round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xmlns="" id="{21F1432A-BE85-4E86-9EFF-105953948C84}"/>
              </a:ext>
            </a:extLst>
          </p:cNvPr>
          <p:cNvSpPr txBox="1"/>
          <p:nvPr/>
        </p:nvSpPr>
        <p:spPr>
          <a:xfrm>
            <a:off x="267286" y="1696837"/>
            <a:ext cx="11718388" cy="727681"/>
          </a:xfrm>
          <a:prstGeom prst="rect">
            <a:avLst/>
          </a:prstGeom>
          <a:noFill/>
        </p:spPr>
        <p:txBody>
          <a:bodyPr wrap="square" lIns="145143" tIns="72571" rIns="145143" bIns="72571" rtlCol="0">
            <a:spAutoFit/>
          </a:bodyPr>
          <a:lstStyle/>
          <a:p>
            <a:pPr>
              <a:lnSpc>
                <a:spcPct val="150000"/>
              </a:lnSpc>
            </a:pPr>
            <a:r>
              <a:rPr lang="en-US" sz="2900" b="1" dirty="0" err="1" smtClean="0">
                <a:solidFill>
                  <a:srgbClr val="FF0000"/>
                </a:solidFill>
                <a:latin typeface="UTM Avo" panose="02040603050506020204" pitchFamily="18" charset="0"/>
              </a:rPr>
              <a:t>Nương</a:t>
            </a:r>
            <a:r>
              <a:rPr lang="en-US" sz="2900" b="1" dirty="0" smtClean="0">
                <a:solidFill>
                  <a:srgbClr val="FF0000"/>
                </a:solidFill>
                <a:latin typeface="UTM Avo" panose="02040603050506020204" pitchFamily="18" charset="0"/>
              </a:rPr>
              <a:t> </a:t>
            </a:r>
            <a:r>
              <a:rPr lang="en-US" sz="2900" b="1" dirty="0" err="1" smtClean="0">
                <a:solidFill>
                  <a:srgbClr val="FF0000"/>
                </a:solidFill>
                <a:latin typeface="UTM Avo" panose="02040603050506020204" pitchFamily="18" charset="0"/>
              </a:rPr>
              <a:t>rẫy</a:t>
            </a:r>
            <a:r>
              <a:rPr lang="vi-VN"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đất</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trồng</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trên</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đồi</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núi</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hoặc</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bãi</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cao</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ven</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sông</a:t>
            </a:r>
            <a:r>
              <a:rPr lang="en-US" sz="2900" dirty="0" smtClean="0">
                <a:solidFill>
                  <a:schemeClr val="accent6">
                    <a:lumMod val="50000"/>
                  </a:schemeClr>
                </a:solidFill>
                <a:latin typeface="UTM Avo" panose="02040603050506020204" pitchFamily="18" charset="0"/>
              </a:rPr>
              <a:t>.</a:t>
            </a:r>
            <a:endParaRPr lang="en-US" sz="2900" dirty="0">
              <a:solidFill>
                <a:schemeClr val="accent6">
                  <a:lumMod val="50000"/>
                </a:schemeClr>
              </a:solidFill>
              <a:latin typeface="UTM Avo" panose="02040603050506020204" pitchFamily="18" charset="0"/>
            </a:endParaRPr>
          </a:p>
        </p:txBody>
      </p:sp>
      <p:sp>
        <p:nvSpPr>
          <p:cNvPr id="8" name="TextBox 7">
            <a:extLst>
              <a:ext uri="{FF2B5EF4-FFF2-40B4-BE49-F238E27FC236}">
                <a16:creationId xmlns:a16="http://schemas.microsoft.com/office/drawing/2014/main" xmlns="" id="{21F1432A-BE85-4E86-9EFF-105953948C84}"/>
              </a:ext>
            </a:extLst>
          </p:cNvPr>
          <p:cNvSpPr txBox="1"/>
          <p:nvPr/>
        </p:nvSpPr>
        <p:spPr>
          <a:xfrm>
            <a:off x="267286" y="2559989"/>
            <a:ext cx="11718388" cy="1390618"/>
          </a:xfrm>
          <a:prstGeom prst="rect">
            <a:avLst/>
          </a:prstGeom>
          <a:noFill/>
        </p:spPr>
        <p:txBody>
          <a:bodyPr wrap="square" lIns="145143" tIns="72571" rIns="145143" bIns="72571" rtlCol="0">
            <a:spAutoFit/>
          </a:bodyPr>
          <a:lstStyle/>
          <a:p>
            <a:pPr>
              <a:lnSpc>
                <a:spcPct val="150000"/>
              </a:lnSpc>
            </a:pPr>
            <a:r>
              <a:rPr lang="en-US" sz="2900" b="1" dirty="0" err="1" smtClean="0">
                <a:solidFill>
                  <a:srgbClr val="FF0000"/>
                </a:solidFill>
                <a:latin typeface="UTM Avo" panose="02040603050506020204" pitchFamily="18" charset="0"/>
              </a:rPr>
              <a:t>Tổ</a:t>
            </a:r>
            <a:r>
              <a:rPr lang="en-US" sz="2900" b="1" dirty="0" smtClean="0">
                <a:solidFill>
                  <a:srgbClr val="FF0000"/>
                </a:solidFill>
                <a:latin typeface="UTM Avo" panose="02040603050506020204" pitchFamily="18" charset="0"/>
              </a:rPr>
              <a:t> </a:t>
            </a:r>
            <a:r>
              <a:rPr lang="en-US" sz="2900" b="1" dirty="0" err="1" smtClean="0">
                <a:solidFill>
                  <a:srgbClr val="FF0000"/>
                </a:solidFill>
                <a:latin typeface="UTM Avo" panose="02040603050506020204" pitchFamily="18" charset="0"/>
              </a:rPr>
              <a:t>tiên</a:t>
            </a:r>
            <a:r>
              <a:rPr lang="vi-VN"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những</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người</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đầu</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tiên</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sinh</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ra</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một</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dòng</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họ</a:t>
            </a:r>
            <a:r>
              <a:rPr lang="en-US" sz="2900" dirty="0" smtClean="0">
                <a:solidFill>
                  <a:schemeClr val="accent6">
                    <a:lumMod val="50000"/>
                  </a:schemeClr>
                </a:solidFill>
                <a:latin typeface="UTM Avo" panose="02040603050506020204" pitchFamily="18" charset="0"/>
              </a:rPr>
              <a:t> hay </a:t>
            </a:r>
            <a:r>
              <a:rPr lang="en-US" sz="2900" dirty="0" err="1" smtClean="0">
                <a:solidFill>
                  <a:schemeClr val="accent6">
                    <a:lumMod val="50000"/>
                  </a:schemeClr>
                </a:solidFill>
                <a:latin typeface="UTM Avo" panose="02040603050506020204" pitchFamily="18" charset="0"/>
              </a:rPr>
              <a:t>một</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dân</a:t>
            </a:r>
            <a:r>
              <a:rPr lang="en-US" sz="2900" dirty="0" smtClean="0">
                <a:solidFill>
                  <a:schemeClr val="accent6">
                    <a:lumMod val="50000"/>
                  </a:schemeClr>
                </a:solidFill>
                <a:latin typeface="UTM Avo" panose="02040603050506020204" pitchFamily="18" charset="0"/>
              </a:rPr>
              <a:t> </a:t>
            </a:r>
          </a:p>
          <a:p>
            <a:pPr>
              <a:lnSpc>
                <a:spcPct val="150000"/>
              </a:lnSpc>
            </a:pPr>
            <a:r>
              <a:rPr lang="en-US" sz="2900" dirty="0">
                <a:solidFill>
                  <a:schemeClr val="accent6">
                    <a:lumMod val="50000"/>
                  </a:schemeClr>
                </a:solidFill>
                <a:latin typeface="UTM Avo" panose="02040603050506020204" pitchFamily="18" charset="0"/>
              </a:rPr>
              <a:t> </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tộc</a:t>
            </a:r>
            <a:r>
              <a:rPr lang="en-US" sz="2900" dirty="0" smtClean="0">
                <a:solidFill>
                  <a:schemeClr val="accent6">
                    <a:lumMod val="50000"/>
                  </a:schemeClr>
                </a:solidFill>
                <a:latin typeface="UTM Avo" panose="02040603050506020204" pitchFamily="18" charset="0"/>
              </a:rPr>
              <a:t>.</a:t>
            </a:r>
            <a:endParaRPr lang="en-US" sz="2900" dirty="0">
              <a:solidFill>
                <a:schemeClr val="accent6">
                  <a:lumMod val="50000"/>
                </a:schemeClr>
              </a:solidFill>
              <a:latin typeface="UTM Avo" panose="02040603050506020204" pitchFamily="18" charset="0"/>
            </a:endParaRPr>
          </a:p>
        </p:txBody>
      </p:sp>
    </p:spTree>
    <p:custDataLst>
      <p:tags r:id="rId1"/>
    </p:custDataLst>
    <p:extLst>
      <p:ext uri="{BB962C8B-B14F-4D97-AF65-F5344CB8AC3E}">
        <p14:creationId xmlns:p14="http://schemas.microsoft.com/office/powerpoint/2010/main" val="1612068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xit" presetSubtype="32" fill="hold" nodeType="clickEffect">
                                  <p:stCondLst>
                                    <p:cond delay="0"/>
                                  </p:stCondLst>
                                  <p:childTnLst>
                                    <p:anim calcmode="lin" valueType="num">
                                      <p:cBhvr>
                                        <p:cTn id="16" dur="500"/>
                                        <p:tgtEl>
                                          <p:spTgt spid="5"/>
                                        </p:tgtEl>
                                        <p:attrNameLst>
                                          <p:attrName>ppt_w</p:attrName>
                                        </p:attrNameLst>
                                      </p:cBhvr>
                                      <p:tavLst>
                                        <p:tav tm="0">
                                          <p:val>
                                            <p:strVal val="ppt_w"/>
                                          </p:val>
                                        </p:tav>
                                        <p:tav tm="100000">
                                          <p:val>
                                            <p:fltVal val="0"/>
                                          </p:val>
                                        </p:tav>
                                      </p:tavLst>
                                    </p:anim>
                                    <p:anim calcmode="lin" valueType="num">
                                      <p:cBhvr>
                                        <p:cTn id="17" dur="500"/>
                                        <p:tgtEl>
                                          <p:spTgt spid="5"/>
                                        </p:tgtEl>
                                        <p:attrNameLst>
                                          <p:attrName>ppt_h</p:attrName>
                                        </p:attrNameLst>
                                      </p:cBhvr>
                                      <p:tavLst>
                                        <p:tav tm="0">
                                          <p:val>
                                            <p:strVal val="ppt_h"/>
                                          </p:val>
                                        </p:tav>
                                        <p:tav tm="100000">
                                          <p:val>
                                            <p:fltVal val="0"/>
                                          </p:val>
                                        </p:tav>
                                      </p:tavLst>
                                    </p:anim>
                                    <p:animEffect transition="out" filter="fade">
                                      <p:cBhvr>
                                        <p:cTn id="18" dur="500"/>
                                        <p:tgtEl>
                                          <p:spTgt spid="5"/>
                                        </p:tgtEl>
                                      </p:cBhvr>
                                    </p:animEffect>
                                    <p:set>
                                      <p:cBhvr>
                                        <p:cTn id="19" dur="1" fill="hold">
                                          <p:stCondLst>
                                            <p:cond delay="499"/>
                                          </p:stCondLst>
                                        </p:cTn>
                                        <p:tgtEl>
                                          <p:spTgt spid="5"/>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left)">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ppt_w</p:attrName>
                                        </p:attrNameLst>
                                      </p:cBhvr>
                                      <p:tavLst>
                                        <p:tav tm="0">
                                          <p:val>
                                            <p:fltVal val="0"/>
                                          </p:val>
                                        </p:tav>
                                        <p:tav tm="100000">
                                          <p:val>
                                            <p:strVal val="#ppt_w"/>
                                          </p:val>
                                        </p:tav>
                                      </p:tavLst>
                                    </p:anim>
                                    <p:anim calcmode="lin" valueType="num">
                                      <p:cBhvr>
                                        <p:cTn id="30" dur="500" fill="hold"/>
                                        <p:tgtEl>
                                          <p:spTgt spid="6"/>
                                        </p:tgtEl>
                                        <p:attrNameLst>
                                          <p:attrName>ppt_h</p:attrName>
                                        </p:attrNameLst>
                                      </p:cBhvr>
                                      <p:tavLst>
                                        <p:tav tm="0">
                                          <p:val>
                                            <p:fltVal val="0"/>
                                          </p:val>
                                        </p:tav>
                                        <p:tav tm="100000">
                                          <p:val>
                                            <p:strVal val="#ppt_h"/>
                                          </p:val>
                                        </p:tav>
                                      </p:tavLst>
                                    </p:anim>
                                    <p:animEffect transition="in" filter="fade">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xit" presetSubtype="32" fill="hold" nodeType="clickEffect">
                                  <p:stCondLst>
                                    <p:cond delay="0"/>
                                  </p:stCondLst>
                                  <p:childTnLst>
                                    <p:anim calcmode="lin" valueType="num">
                                      <p:cBhvr>
                                        <p:cTn id="35" dur="500"/>
                                        <p:tgtEl>
                                          <p:spTgt spid="6"/>
                                        </p:tgtEl>
                                        <p:attrNameLst>
                                          <p:attrName>ppt_w</p:attrName>
                                        </p:attrNameLst>
                                      </p:cBhvr>
                                      <p:tavLst>
                                        <p:tav tm="0">
                                          <p:val>
                                            <p:strVal val="ppt_w"/>
                                          </p:val>
                                        </p:tav>
                                        <p:tav tm="100000">
                                          <p:val>
                                            <p:fltVal val="0"/>
                                          </p:val>
                                        </p:tav>
                                      </p:tavLst>
                                    </p:anim>
                                    <p:anim calcmode="lin" valueType="num">
                                      <p:cBhvr>
                                        <p:cTn id="36" dur="500"/>
                                        <p:tgtEl>
                                          <p:spTgt spid="6"/>
                                        </p:tgtEl>
                                        <p:attrNameLst>
                                          <p:attrName>ppt_h</p:attrName>
                                        </p:attrNameLst>
                                      </p:cBhvr>
                                      <p:tavLst>
                                        <p:tav tm="0">
                                          <p:val>
                                            <p:strVal val="ppt_h"/>
                                          </p:val>
                                        </p:tav>
                                        <p:tav tm="100000">
                                          <p:val>
                                            <p:fltVal val="0"/>
                                          </p:val>
                                        </p:tav>
                                      </p:tavLst>
                                    </p:anim>
                                    <p:animEffect transition="out" filter="fade">
                                      <p:cBhvr>
                                        <p:cTn id="37" dur="500"/>
                                        <p:tgtEl>
                                          <p:spTgt spid="6"/>
                                        </p:tgtEl>
                                      </p:cBhvr>
                                    </p:animEffect>
                                    <p:set>
                                      <p:cBhvr>
                                        <p:cTn id="38" dur="1" fill="hold">
                                          <p:stCondLst>
                                            <p:cond delay="499"/>
                                          </p:stCondLst>
                                        </p:cTn>
                                        <p:tgtEl>
                                          <p:spTgt spid="6"/>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wipe(left)">
                                      <p:cBhvr>
                                        <p:cTn id="4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xmlns="" id="{1C2B47B3-8119-46C8-BA79-C4B1526EC33B}"/>
              </a:ext>
            </a:extLst>
          </p:cNvPr>
          <p:cNvGrpSpPr/>
          <p:nvPr/>
        </p:nvGrpSpPr>
        <p:grpSpPr>
          <a:xfrm>
            <a:off x="218365" y="464032"/>
            <a:ext cx="11889383" cy="6436426"/>
            <a:chOff x="167696" y="273246"/>
            <a:chExt cx="6687778" cy="4827320"/>
          </a:xfrm>
        </p:grpSpPr>
        <p:sp>
          <p:nvSpPr>
            <p:cNvPr id="2" name="TextBox 1">
              <a:extLst>
                <a:ext uri="{FF2B5EF4-FFF2-40B4-BE49-F238E27FC236}">
                  <a16:creationId xmlns:a16="http://schemas.microsoft.com/office/drawing/2014/main" xmlns="" id="{43DB0D57-E4C1-4E80-8664-1A0205E2CF88}"/>
                </a:ext>
              </a:extLst>
            </p:cNvPr>
            <p:cNvSpPr txBox="1"/>
            <p:nvPr/>
          </p:nvSpPr>
          <p:spPr>
            <a:xfrm>
              <a:off x="176600" y="273246"/>
              <a:ext cx="6625135" cy="2654573"/>
            </a:xfrm>
            <a:prstGeom prst="rect">
              <a:avLst/>
            </a:prstGeom>
            <a:noFill/>
          </p:spPr>
          <p:txBody>
            <a:bodyPr wrap="square" rtlCol="0">
              <a:spAutoFit/>
            </a:bodyPr>
            <a:lstStyle/>
            <a:p>
              <a:pPr indent="272143" algn="just"/>
              <a:r>
                <a:rPr lang="en-US" sz="1900" dirty="0" smtClean="0">
                  <a:latin typeface="UTM Avo" panose="02040603050506020204" pitchFamily="18" charset="0"/>
                </a:rPr>
                <a:t>     </a:t>
              </a:r>
              <a:r>
                <a:rPr lang="vi-VN" sz="2200" dirty="0" smtClean="0">
                  <a:latin typeface="UTM Avo" panose="02040603050506020204" pitchFamily="18" charset="0"/>
                </a:rPr>
                <a:t>Ngày </a:t>
              </a:r>
              <a:r>
                <a:rPr lang="vi-VN" sz="2200" dirty="0">
                  <a:latin typeface="UTM Avo" panose="02040603050506020204" pitchFamily="18" charset="0"/>
                </a:rPr>
                <a:t>xưa có vợ chồng nọ đi rừng, bắt được </a:t>
              </a:r>
              <a:r>
                <a:rPr lang="vi-VN" sz="2200" dirty="0" smtClean="0">
                  <a:latin typeface="UTM Avo" panose="02040603050506020204" pitchFamily="18" charset="0"/>
                </a:rPr>
                <a:t>mộ</a:t>
              </a:r>
              <a:r>
                <a:rPr lang="en-US" sz="2200" dirty="0" smtClean="0">
                  <a:latin typeface="UTM Avo" panose="02040603050506020204" pitchFamily="18" charset="0"/>
                </a:rPr>
                <a:t>t </a:t>
              </a:r>
              <a:r>
                <a:rPr lang="vi-VN" sz="2200" dirty="0" smtClean="0">
                  <a:latin typeface="UTM Avo" panose="02040603050506020204" pitchFamily="18" charset="0"/>
                </a:rPr>
                <a:t>con </a:t>
              </a:r>
              <a:r>
                <a:rPr lang="vi-VN" sz="2200" dirty="0">
                  <a:latin typeface="UTM Avo" panose="02040603050506020204" pitchFamily="18" charset="0"/>
                </a:rPr>
                <a:t>dúi. Dúi xin tha, họ thương tình tha cho nó.</a:t>
              </a:r>
            </a:p>
            <a:p>
              <a:pPr indent="272143"/>
              <a:r>
                <a:rPr lang="en-US" sz="2200" dirty="0" smtClean="0">
                  <a:latin typeface="UTM Avo" panose="02040603050506020204" pitchFamily="18" charset="0"/>
                </a:rPr>
                <a:t>     </a:t>
              </a:r>
              <a:r>
                <a:rPr lang="vi-VN" sz="2200" dirty="0" smtClean="0">
                  <a:latin typeface="UTM Avo" panose="02040603050506020204" pitchFamily="18" charset="0"/>
                </a:rPr>
                <a:t>Để </a:t>
              </a:r>
              <a:r>
                <a:rPr lang="vi-VN" sz="2200" dirty="0">
                  <a:latin typeface="UTM Avo" panose="02040603050506020204" pitchFamily="18" charset="0"/>
                </a:rPr>
                <a:t>trả ơn, dúi báo sắp có lũ lụt rất </a:t>
              </a:r>
              <a:r>
                <a:rPr lang="vi-VN" sz="2200" dirty="0" smtClean="0">
                  <a:latin typeface="UTM Avo" panose="02040603050506020204" pitchFamily="18" charset="0"/>
                </a:rPr>
                <a:t>lớn</a:t>
              </a:r>
              <a:r>
                <a:rPr lang="en-US" sz="2200" dirty="0" smtClean="0">
                  <a:latin typeface="UTM Avo" panose="02040603050506020204" pitchFamily="18" charset="0"/>
                </a:rPr>
                <a:t> </a:t>
              </a:r>
              <a:r>
                <a:rPr lang="vi-VN" sz="2200" dirty="0" smtClean="0">
                  <a:latin typeface="UTM Avo" panose="02040603050506020204" pitchFamily="18" charset="0"/>
                </a:rPr>
                <a:t>và </a:t>
              </a:r>
              <a:r>
                <a:rPr lang="vi-VN" sz="2200" dirty="0">
                  <a:latin typeface="UTM Avo" panose="02040603050506020204" pitchFamily="18" charset="0"/>
                </a:rPr>
                <a:t>chỉ </a:t>
              </a:r>
              <a:r>
                <a:rPr lang="en-US" sz="2200" dirty="0" smtClean="0">
                  <a:latin typeface="UTM Avo" panose="02040603050506020204" pitchFamily="18" charset="0"/>
                </a:rPr>
                <a:t>                                                               </a:t>
              </a:r>
              <a:r>
                <a:rPr lang="vi-VN" sz="2200" dirty="0" smtClean="0">
                  <a:latin typeface="UTM Avo" panose="02040603050506020204" pitchFamily="18" charset="0"/>
                </a:rPr>
                <a:t>cho </a:t>
              </a:r>
              <a:r>
                <a:rPr lang="vi-VN" sz="2200" dirty="0">
                  <a:latin typeface="UTM Avo" panose="02040603050506020204" pitchFamily="18" charset="0"/>
                </a:rPr>
                <a:t>họ cách tránh. Họ nói với </a:t>
              </a:r>
              <a:r>
                <a:rPr lang="vi-VN" sz="2200" dirty="0" smtClean="0">
                  <a:latin typeface="UTM Avo" panose="02040603050506020204" pitchFamily="18" charset="0"/>
                </a:rPr>
                <a:t>bà</a:t>
              </a:r>
              <a:r>
                <a:rPr lang="en-US" sz="2200" dirty="0" smtClean="0">
                  <a:latin typeface="UTM Avo" panose="02040603050506020204" pitchFamily="18" charset="0"/>
                </a:rPr>
                <a:t> </a:t>
              </a:r>
              <a:r>
                <a:rPr lang="vi-VN" sz="2200" dirty="0" smtClean="0">
                  <a:latin typeface="UTM Avo" panose="02040603050506020204" pitchFamily="18" charset="0"/>
                </a:rPr>
                <a:t>con </a:t>
              </a:r>
              <a:r>
                <a:rPr lang="vi-VN" sz="2200" dirty="0">
                  <a:latin typeface="UTM Avo" panose="02040603050506020204" pitchFamily="18" charset="0"/>
                </a:rPr>
                <a:t>nhưng </a:t>
              </a:r>
              <a:r>
                <a:rPr lang="en-US" sz="2200" dirty="0" smtClean="0">
                  <a:latin typeface="UTM Avo" panose="02040603050506020204" pitchFamily="18" charset="0"/>
                </a:rPr>
                <a:t>                                                            </a:t>
              </a:r>
              <a:r>
                <a:rPr lang="vi-VN" sz="2200" dirty="0" smtClean="0">
                  <a:latin typeface="UTM Avo" panose="02040603050506020204" pitchFamily="18" charset="0"/>
                </a:rPr>
                <a:t>chẳng </a:t>
              </a:r>
              <a:r>
                <a:rPr lang="vi-VN" sz="2200" dirty="0">
                  <a:latin typeface="UTM Avo" panose="02040603050506020204" pitchFamily="18" charset="0"/>
                </a:rPr>
                <a:t>ai tin. Nghe lời dúi, </a:t>
              </a:r>
              <a:r>
                <a:rPr lang="vi-VN" sz="2200" dirty="0" smtClean="0">
                  <a:latin typeface="UTM Avo" panose="02040603050506020204" pitchFamily="18" charset="0"/>
                </a:rPr>
                <a:t>họ</a:t>
              </a:r>
              <a:r>
                <a:rPr lang="en-US" sz="2200" dirty="0" smtClean="0">
                  <a:latin typeface="UTM Avo" panose="02040603050506020204" pitchFamily="18" charset="0"/>
                </a:rPr>
                <a:t> </a:t>
              </a:r>
              <a:r>
                <a:rPr lang="vi-VN" sz="2200" dirty="0" smtClean="0">
                  <a:latin typeface="UTM Avo" panose="02040603050506020204" pitchFamily="18" charset="0"/>
                </a:rPr>
                <a:t>khoét </a:t>
              </a:r>
              <a:r>
                <a:rPr lang="vi-VN" sz="2200" dirty="0">
                  <a:latin typeface="UTM Avo" panose="02040603050506020204" pitchFamily="18" charset="0"/>
                </a:rPr>
                <a:t>rỗng khúc </a:t>
              </a:r>
              <a:r>
                <a:rPr lang="en-US" sz="2200" dirty="0" smtClean="0">
                  <a:latin typeface="UTM Avo" panose="02040603050506020204" pitchFamily="18" charset="0"/>
                </a:rPr>
                <a:t>                                                                  </a:t>
              </a:r>
              <a:r>
                <a:rPr lang="vi-VN" sz="2200" dirty="0" smtClean="0">
                  <a:latin typeface="UTM Avo" panose="02040603050506020204" pitchFamily="18" charset="0"/>
                </a:rPr>
                <a:t>gỗ </a:t>
              </a:r>
              <a:r>
                <a:rPr lang="vi-VN" sz="2200" dirty="0">
                  <a:latin typeface="UTM Avo" panose="02040603050506020204" pitchFamily="18" charset="0"/>
                </a:rPr>
                <a:t>to, chuẩn bị thức </a:t>
              </a:r>
              <a:r>
                <a:rPr lang="vi-VN" sz="2200" dirty="0" smtClean="0">
                  <a:latin typeface="UTM Avo" panose="02040603050506020204" pitchFamily="18" charset="0"/>
                </a:rPr>
                <a:t>ăn</a:t>
              </a:r>
              <a:r>
                <a:rPr lang="en-US" sz="2200" dirty="0" smtClean="0">
                  <a:latin typeface="UTM Avo" panose="02040603050506020204" pitchFamily="18" charset="0"/>
                </a:rPr>
                <a:t> </a:t>
              </a:r>
              <a:r>
                <a:rPr lang="vi-VN" sz="2200" dirty="0" smtClean="0">
                  <a:latin typeface="UTM Avo" panose="02040603050506020204" pitchFamily="18" charset="0"/>
                </a:rPr>
                <a:t>bỏ </a:t>
              </a:r>
              <a:r>
                <a:rPr lang="vi-VN" sz="2200" dirty="0">
                  <a:latin typeface="UTM Avo" panose="02040603050506020204" pitchFamily="18" charset="0"/>
                </a:rPr>
                <a:t>vào đó. Vừa </a:t>
              </a:r>
              <a:r>
                <a:rPr lang="vi-VN" sz="2200" dirty="0" smtClean="0">
                  <a:latin typeface="UTM Avo" panose="02040603050506020204" pitchFamily="18" charset="0"/>
                </a:rPr>
                <a:t>chuẩn</a:t>
              </a:r>
              <a:r>
                <a:rPr lang="en-US" sz="2200" dirty="0" smtClean="0">
                  <a:latin typeface="UTM Avo" panose="02040603050506020204" pitchFamily="18" charset="0"/>
                </a:rPr>
                <a:t>                                                                </a:t>
              </a:r>
              <a:r>
                <a:rPr lang="vi-VN" sz="2200" dirty="0" smtClean="0">
                  <a:latin typeface="UTM Avo" panose="02040603050506020204" pitchFamily="18" charset="0"/>
                </a:rPr>
                <a:t> </a:t>
              </a:r>
              <a:r>
                <a:rPr lang="vi-VN" sz="2200" dirty="0">
                  <a:latin typeface="UTM Avo" panose="02040603050506020204" pitchFamily="18" charset="0"/>
                </a:rPr>
                <a:t>bị xong mọi thứ thì mưa to, gió lớn, nước </a:t>
              </a:r>
              <a:r>
                <a:rPr lang="vi-VN" sz="2200" dirty="0" smtClean="0">
                  <a:latin typeface="UTM Avo" panose="02040603050506020204" pitchFamily="18" charset="0"/>
                </a:rPr>
                <a:t>ngập</a:t>
              </a:r>
              <a:r>
                <a:rPr lang="en-US" sz="2200" dirty="0" smtClean="0">
                  <a:latin typeface="UTM Avo" panose="02040603050506020204" pitchFamily="18" charset="0"/>
                </a:rPr>
                <a:t>                                                             </a:t>
              </a:r>
              <a:r>
                <a:rPr lang="vi-VN" sz="2200" dirty="0" smtClean="0">
                  <a:latin typeface="UTM Avo" panose="02040603050506020204" pitchFamily="18" charset="0"/>
                </a:rPr>
                <a:t> </a:t>
              </a:r>
              <a:r>
                <a:rPr lang="vi-VN" sz="2200" dirty="0">
                  <a:latin typeface="UTM Avo" panose="02040603050506020204" pitchFamily="18" charset="0"/>
                </a:rPr>
                <a:t>mênh mông. </a:t>
              </a:r>
              <a:r>
                <a:rPr lang="vi-VN" sz="2200" dirty="0" smtClean="0">
                  <a:latin typeface="UTM Avo" panose="02040603050506020204" pitchFamily="18" charset="0"/>
                </a:rPr>
                <a:t>Muôn </a:t>
              </a:r>
              <a:r>
                <a:rPr lang="vi-VN" sz="2200" dirty="0">
                  <a:latin typeface="UTM Avo" panose="02040603050506020204" pitchFamily="18" charset="0"/>
                </a:rPr>
                <a:t>loài chim trong biển nước. </a:t>
              </a:r>
              <a:r>
                <a:rPr lang="en-US" sz="2200" dirty="0" smtClean="0">
                  <a:latin typeface="UTM Avo" panose="02040603050506020204" pitchFamily="18" charset="0"/>
                </a:rPr>
                <a:t>                                                                </a:t>
              </a:r>
              <a:r>
                <a:rPr lang="vi-VN" sz="2200" dirty="0" smtClean="0">
                  <a:latin typeface="UTM Avo" panose="02040603050506020204" pitchFamily="18" charset="0"/>
                </a:rPr>
                <a:t>Nhờ sống</a:t>
              </a:r>
              <a:r>
                <a:rPr lang="vi-VN" sz="2400" dirty="0">
                  <a:latin typeface="UTM Avo" panose="02040603050506020204" pitchFamily="18" charset="0"/>
                </a:rPr>
                <a:t> trong khúc gỗ nổi, vợ chồng </a:t>
              </a:r>
              <a:r>
                <a:rPr lang="vi-VN" sz="2400" dirty="0" smtClean="0">
                  <a:latin typeface="UTM Avo" panose="02040603050506020204" pitchFamily="18" charset="0"/>
                </a:rPr>
                <a:t>nhà</a:t>
              </a:r>
              <a:r>
                <a:rPr lang="en-US" sz="2400" dirty="0" smtClean="0">
                  <a:latin typeface="UTM Avo" panose="02040603050506020204" pitchFamily="18" charset="0"/>
                </a:rPr>
                <a:t>          </a:t>
              </a:r>
              <a:r>
                <a:rPr lang="vi-VN" sz="2400" dirty="0" smtClean="0">
                  <a:latin typeface="UTM Avo" panose="02040603050506020204" pitchFamily="18" charset="0"/>
                </a:rPr>
                <a:t> </a:t>
              </a:r>
              <a:r>
                <a:rPr lang="en-US" sz="2400" dirty="0" smtClean="0">
                  <a:latin typeface="UTM Avo" panose="02040603050506020204" pitchFamily="18" charset="0"/>
                </a:rPr>
                <a:t>                                                  </a:t>
              </a:r>
              <a:r>
                <a:rPr lang="vi-VN" sz="2400" dirty="0" smtClean="0">
                  <a:latin typeface="UTM Avo" panose="02040603050506020204" pitchFamily="18" charset="0"/>
                </a:rPr>
                <a:t>nọ </a:t>
              </a:r>
              <a:r>
                <a:rPr lang="vi-VN" sz="2400" dirty="0">
                  <a:latin typeface="UTM Avo" panose="02040603050506020204" pitchFamily="18" charset="0"/>
                </a:rPr>
                <a:t>thoát </a:t>
              </a:r>
              <a:r>
                <a:rPr lang="vi-VN" sz="2400" dirty="0" smtClean="0">
                  <a:latin typeface="UTM Avo" panose="02040603050506020204" pitchFamily="18" charset="0"/>
                </a:rPr>
                <a:t>nạn</a:t>
              </a:r>
              <a:r>
                <a:rPr lang="en-US" sz="2400" dirty="0" smtClean="0">
                  <a:latin typeface="UTM Avo" panose="02040603050506020204" pitchFamily="18" charset="0"/>
                </a:rPr>
                <a:t>.</a:t>
              </a:r>
              <a:endParaRPr lang="vi-VN" sz="2200" dirty="0">
                <a:latin typeface="UTM Avo" panose="02040603050506020204" pitchFamily="18" charset="0"/>
              </a:endParaRPr>
            </a:p>
          </p:txBody>
        </p:sp>
        <p:sp>
          <p:nvSpPr>
            <p:cNvPr id="10" name="Rectangle 9">
              <a:extLst>
                <a:ext uri="{FF2B5EF4-FFF2-40B4-BE49-F238E27FC236}">
                  <a16:creationId xmlns:a16="http://schemas.microsoft.com/office/drawing/2014/main" xmlns="" id="{31FD4371-B14F-4954-99AF-C1EEB227D0FB}"/>
                </a:ext>
              </a:extLst>
            </p:cNvPr>
            <p:cNvSpPr/>
            <p:nvPr/>
          </p:nvSpPr>
          <p:spPr>
            <a:xfrm>
              <a:off x="167696" y="2873033"/>
              <a:ext cx="6687778" cy="2227533"/>
            </a:xfrm>
            <a:prstGeom prst="rect">
              <a:avLst/>
            </a:prstGeom>
          </p:spPr>
          <p:txBody>
            <a:bodyPr wrap="square">
              <a:spAutoFit/>
            </a:bodyPr>
            <a:lstStyle/>
            <a:p>
              <a:pPr indent="272143" algn="just"/>
              <a:r>
                <a:rPr lang="en-US" sz="2400" dirty="0" smtClean="0">
                  <a:latin typeface="UTM Avo" panose="02040603050506020204" pitchFamily="18" charset="0"/>
                </a:rPr>
                <a:t>     </a:t>
              </a:r>
              <a:r>
                <a:rPr lang="vi-VN" sz="2400" dirty="0" smtClean="0">
                  <a:latin typeface="UTM Avo" panose="02040603050506020204" pitchFamily="18" charset="0"/>
                </a:rPr>
                <a:t>Ít </a:t>
              </a:r>
              <a:r>
                <a:rPr lang="vi-VN" sz="2400" dirty="0">
                  <a:latin typeface="UTM Avo" panose="02040603050506020204" pitchFamily="18" charset="0"/>
                </a:rPr>
                <a:t>lâu sau, người vợ sinh ra một quả bầu.</a:t>
              </a:r>
            </a:p>
            <a:p>
              <a:pPr indent="272143" algn="just"/>
              <a:r>
                <a:rPr lang="en-US" sz="2400" dirty="0" smtClean="0">
                  <a:latin typeface="UTM Avo" panose="02040603050506020204" pitchFamily="18" charset="0"/>
                </a:rPr>
                <a:t>     </a:t>
              </a:r>
              <a:r>
                <a:rPr lang="vi-VN" sz="2400" dirty="0" smtClean="0">
                  <a:latin typeface="UTM Avo" panose="02040603050506020204" pitchFamily="18" charset="0"/>
                </a:rPr>
                <a:t>Một </a:t>
              </a:r>
              <a:r>
                <a:rPr lang="vi-VN" sz="2400" dirty="0">
                  <a:latin typeface="UTM Avo" panose="02040603050506020204" pitchFamily="18" charset="0"/>
                </a:rPr>
                <a:t>hôm, đi làm nương về, họ nghe tiếng cười đùa từ gác bếp để quả bầu. Thấy lạ, họ lấy quả bầu xuống, áp tai nghe thì có tiếng lao xao. Người vợ bèn lấy que dùi quả bầu. Lạ thay, từ trong quả bầu, những con người bé nhỏ bước ra. Người Khơ Mú ra trước. Tiếp đến, người Thái, người Mường, người Dao, người Mông, người Ê-đê, người Ba-na, người Kinh,... lần lượt ra theo.</a:t>
              </a:r>
            </a:p>
            <a:p>
              <a:pPr indent="272143" algn="just"/>
              <a:r>
                <a:rPr lang="en-US" sz="2400" dirty="0" smtClean="0">
                  <a:latin typeface="UTM Avo" panose="02040603050506020204" pitchFamily="18" charset="0"/>
                </a:rPr>
                <a:t>      </a:t>
              </a:r>
              <a:r>
                <a:rPr lang="vi-VN" sz="2400" dirty="0" smtClean="0">
                  <a:latin typeface="UTM Avo" panose="02040603050506020204" pitchFamily="18" charset="0"/>
                </a:rPr>
                <a:t>Đó </a:t>
              </a:r>
              <a:r>
                <a:rPr lang="vi-VN" sz="2400" dirty="0">
                  <a:latin typeface="UTM Avo" panose="02040603050506020204" pitchFamily="18" charset="0"/>
                </a:rPr>
                <a:t>là tổ tiên của các dân tộc anh em trên đất nước ta ngày </a:t>
              </a:r>
              <a:r>
                <a:rPr lang="vi-VN" sz="2400" dirty="0" smtClean="0">
                  <a:latin typeface="UTM Avo" panose="02040603050506020204" pitchFamily="18" charset="0"/>
                </a:rPr>
                <a:t>nay</a:t>
              </a:r>
              <a:r>
                <a:rPr lang="en-US" sz="2400" dirty="0" smtClean="0">
                  <a:latin typeface="UTM Avo" panose="02040603050506020204" pitchFamily="18" charset="0"/>
                </a:rPr>
                <a:t>.</a:t>
              </a:r>
              <a:endParaRPr lang="en-US" sz="2400" dirty="0">
                <a:latin typeface="UTM Avo" panose="02040603050506020204" pitchFamily="18" charset="0"/>
              </a:endParaRPr>
            </a:p>
            <a:p>
              <a:pPr indent="272143" algn="just"/>
              <a:r>
                <a:rPr lang="en-US" sz="1900" dirty="0" smtClean="0">
                  <a:latin typeface="UTM Avo" panose="02040603050506020204" pitchFamily="18" charset="0"/>
                </a:rPr>
                <a:t>                                                                                                                    </a:t>
              </a:r>
              <a:r>
                <a:rPr lang="vi-VN" sz="1900" dirty="0" smtClean="0">
                  <a:latin typeface="UTM Avo" panose="02040603050506020204" pitchFamily="18" charset="0"/>
                </a:rPr>
                <a:t>(Theo </a:t>
              </a:r>
              <a:r>
                <a:rPr lang="vi-VN" sz="1900" i="1" dirty="0">
                  <a:latin typeface="UTM Avo" panose="02040603050506020204" pitchFamily="18" charset="0"/>
                </a:rPr>
                <a:t>Truyện cổ Khơ Mú</a:t>
              </a:r>
              <a:r>
                <a:rPr lang="vi-VN" sz="1900" dirty="0">
                  <a:latin typeface="UTM Avo" panose="02040603050506020204" pitchFamily="18" charset="0"/>
                </a:rPr>
                <a:t>) </a:t>
              </a:r>
              <a:endParaRPr lang="vi-VN" sz="1900" dirty="0">
                <a:solidFill>
                  <a:schemeClr val="accent2"/>
                </a:solidFill>
                <a:latin typeface="UTM Avo" panose="02040603050506020204" pitchFamily="18" charset="0"/>
              </a:endParaRPr>
            </a:p>
          </p:txBody>
        </p:sp>
      </p:grpSp>
      <p:sp>
        <p:nvSpPr>
          <p:cNvPr id="6" name="TextBox 5">
            <a:extLst>
              <a:ext uri="{FF2B5EF4-FFF2-40B4-BE49-F238E27FC236}">
                <a16:creationId xmlns:a16="http://schemas.microsoft.com/office/drawing/2014/main" xmlns="" id="{9DC896DB-F00F-4B35-AA0E-25BACE8F3BB7}"/>
              </a:ext>
            </a:extLst>
          </p:cNvPr>
          <p:cNvSpPr txBox="1"/>
          <p:nvPr/>
        </p:nvSpPr>
        <p:spPr>
          <a:xfrm>
            <a:off x="3451335" y="-45987"/>
            <a:ext cx="5534809" cy="648748"/>
          </a:xfrm>
          <a:prstGeom prst="rect">
            <a:avLst/>
          </a:prstGeom>
          <a:noFill/>
        </p:spPr>
        <p:txBody>
          <a:bodyPr wrap="square" lIns="145143" tIns="72571" rIns="145143" bIns="72571" rtlCol="0">
            <a:spAutoFit/>
          </a:bodyPr>
          <a:lstStyle/>
          <a:p>
            <a:pPr algn="ctr">
              <a:lnSpc>
                <a:spcPct val="150000"/>
              </a:lnSpc>
            </a:pPr>
            <a:r>
              <a:rPr lang="vi-VN" sz="2500" b="1" dirty="0">
                <a:solidFill>
                  <a:srgbClr val="FF0000"/>
                </a:solidFill>
                <a:latin typeface="UTM Avo" panose="02040603050506020204" pitchFamily="18" charset="0"/>
              </a:rPr>
              <a:t>CHUYỆN QUẢ BẦU</a:t>
            </a:r>
            <a:endParaRPr lang="en-US" sz="2500" b="1" dirty="0">
              <a:solidFill>
                <a:srgbClr val="FF0000"/>
              </a:solidFill>
              <a:latin typeface="UTM Avo" panose="02040603050506020204" pitchFamily="18" charset="0"/>
            </a:endParaRPr>
          </a:p>
        </p:txBody>
      </p:sp>
      <p:pic>
        <p:nvPicPr>
          <p:cNvPr id="15" name="Picture 14">
            <a:extLst>
              <a:ext uri="{FF2B5EF4-FFF2-40B4-BE49-F238E27FC236}">
                <a16:creationId xmlns:a16="http://schemas.microsoft.com/office/drawing/2014/main" xmlns="" id="{E676A5A3-CEE6-4E88-BECC-17B301189EE4}"/>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7014948" y="977095"/>
            <a:ext cx="5092799" cy="3390189"/>
          </a:xfrm>
          <a:prstGeom prst="cloud">
            <a:avLst/>
          </a:prstGeom>
        </p:spPr>
      </p:pic>
      <p:sp>
        <p:nvSpPr>
          <p:cNvPr id="7" name="Oval 6"/>
          <p:cNvSpPr/>
          <p:nvPr/>
        </p:nvSpPr>
        <p:spPr>
          <a:xfrm>
            <a:off x="341786" y="432118"/>
            <a:ext cx="485803" cy="397558"/>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400" b="1" dirty="0">
                <a:solidFill>
                  <a:schemeClr val="tx1"/>
                </a:solidFill>
              </a:rPr>
              <a:t>1</a:t>
            </a:r>
          </a:p>
        </p:txBody>
      </p:sp>
      <p:sp>
        <p:nvSpPr>
          <p:cNvPr id="8" name="Oval 7"/>
          <p:cNvSpPr/>
          <p:nvPr/>
        </p:nvSpPr>
        <p:spPr>
          <a:xfrm>
            <a:off x="355641" y="1123067"/>
            <a:ext cx="471948" cy="397558"/>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400" b="1" dirty="0">
                <a:solidFill>
                  <a:schemeClr val="tx1"/>
                </a:solidFill>
              </a:rPr>
              <a:t>2</a:t>
            </a:r>
          </a:p>
        </p:txBody>
      </p:sp>
      <p:sp>
        <p:nvSpPr>
          <p:cNvPr id="9" name="Oval 8"/>
          <p:cNvSpPr/>
          <p:nvPr/>
        </p:nvSpPr>
        <p:spPr>
          <a:xfrm>
            <a:off x="390074" y="3944482"/>
            <a:ext cx="471948" cy="397558"/>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400" b="1" dirty="0">
                <a:solidFill>
                  <a:schemeClr val="tx1"/>
                </a:solidFill>
              </a:rPr>
              <a:t>3</a:t>
            </a:r>
          </a:p>
        </p:txBody>
      </p:sp>
      <p:sp>
        <p:nvSpPr>
          <p:cNvPr id="11" name="Wave 10"/>
          <p:cNvSpPr/>
          <p:nvPr/>
        </p:nvSpPr>
        <p:spPr>
          <a:xfrm>
            <a:off x="8270916" y="-167701"/>
            <a:ext cx="2958991" cy="701261"/>
          </a:xfrm>
          <a:prstGeom prst="wav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dirty="0" err="1" smtClean="0">
                <a:solidFill>
                  <a:schemeClr val="tx1"/>
                </a:solidFill>
              </a:rPr>
              <a:t>Đọc</a:t>
            </a:r>
            <a:r>
              <a:rPr lang="en-US" sz="2800" dirty="0">
                <a:solidFill>
                  <a:schemeClr val="tx1"/>
                </a:solidFill>
              </a:rPr>
              <a:t> </a:t>
            </a:r>
            <a:r>
              <a:rPr lang="en-US" sz="2800" dirty="0" err="1" smtClean="0">
                <a:solidFill>
                  <a:schemeClr val="tx1"/>
                </a:solidFill>
              </a:rPr>
              <a:t>nối</a:t>
            </a:r>
            <a:r>
              <a:rPr lang="en-US" sz="2800" dirty="0" smtClean="0">
                <a:solidFill>
                  <a:schemeClr val="tx1"/>
                </a:solidFill>
              </a:rPr>
              <a:t> </a:t>
            </a:r>
            <a:r>
              <a:rPr lang="en-US" sz="2800" dirty="0" err="1" smtClean="0">
                <a:solidFill>
                  <a:schemeClr val="tx1"/>
                </a:solidFill>
              </a:rPr>
              <a:t>tiếp</a:t>
            </a:r>
            <a:r>
              <a:rPr lang="en-US" sz="2800" dirty="0" smtClean="0">
                <a:solidFill>
                  <a:schemeClr val="tx1"/>
                </a:solidFill>
              </a:rPr>
              <a:t> </a:t>
            </a:r>
            <a:r>
              <a:rPr lang="en-US" sz="2800" dirty="0" err="1" smtClean="0">
                <a:solidFill>
                  <a:schemeClr val="tx1"/>
                </a:solidFill>
              </a:rPr>
              <a:t>đoạn</a:t>
            </a:r>
            <a:endParaRPr lang="en-US" sz="2800" dirty="0">
              <a:solidFill>
                <a:schemeClr val="tx1"/>
              </a:solidFill>
            </a:endParaRPr>
          </a:p>
        </p:txBody>
      </p:sp>
      <p:sp>
        <p:nvSpPr>
          <p:cNvPr id="12" name="Wave 11"/>
          <p:cNvSpPr/>
          <p:nvPr/>
        </p:nvSpPr>
        <p:spPr>
          <a:xfrm>
            <a:off x="7850829" y="-133268"/>
            <a:ext cx="3799164" cy="701261"/>
          </a:xfrm>
          <a:prstGeom prst="wav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dirty="0" err="1" smtClean="0">
                <a:solidFill>
                  <a:schemeClr val="tx1"/>
                </a:solidFill>
              </a:rPr>
              <a:t>Đọc</a:t>
            </a:r>
            <a:r>
              <a:rPr lang="en-US" sz="2800" dirty="0">
                <a:solidFill>
                  <a:schemeClr val="tx1"/>
                </a:solidFill>
              </a:rPr>
              <a:t> </a:t>
            </a:r>
            <a:r>
              <a:rPr lang="en-US" sz="2800" dirty="0" err="1" smtClean="0">
                <a:solidFill>
                  <a:schemeClr val="tx1"/>
                </a:solidFill>
              </a:rPr>
              <a:t>nối</a:t>
            </a:r>
            <a:r>
              <a:rPr lang="en-US" sz="2800" dirty="0" smtClean="0">
                <a:solidFill>
                  <a:schemeClr val="tx1"/>
                </a:solidFill>
              </a:rPr>
              <a:t> </a:t>
            </a:r>
            <a:r>
              <a:rPr lang="en-US" sz="2800" dirty="0" err="1" smtClean="0">
                <a:solidFill>
                  <a:schemeClr val="tx1"/>
                </a:solidFill>
              </a:rPr>
              <a:t>tiếp</a:t>
            </a:r>
            <a:r>
              <a:rPr lang="en-US" sz="2800" dirty="0" smtClean="0">
                <a:solidFill>
                  <a:schemeClr val="tx1"/>
                </a:solidFill>
              </a:rPr>
              <a:t> </a:t>
            </a:r>
            <a:r>
              <a:rPr lang="en-US" sz="2800" dirty="0" err="1" smtClean="0">
                <a:solidFill>
                  <a:schemeClr val="tx1"/>
                </a:solidFill>
              </a:rPr>
              <a:t>trong</a:t>
            </a:r>
            <a:r>
              <a:rPr lang="en-US" sz="2800" dirty="0" smtClean="0">
                <a:solidFill>
                  <a:schemeClr val="tx1"/>
                </a:solidFill>
              </a:rPr>
              <a:t> </a:t>
            </a:r>
            <a:r>
              <a:rPr lang="en-US" sz="2800" dirty="0" err="1" smtClean="0">
                <a:solidFill>
                  <a:schemeClr val="tx1"/>
                </a:solidFill>
              </a:rPr>
              <a:t>nhóm</a:t>
            </a:r>
            <a:endParaRPr lang="en-US" sz="2800" dirty="0">
              <a:solidFill>
                <a:schemeClr val="tx1"/>
              </a:solidFill>
            </a:endParaRPr>
          </a:p>
        </p:txBody>
      </p:sp>
    </p:spTree>
    <p:custDataLst>
      <p:tags r:id="rId1"/>
    </p:custDataLst>
    <p:extLst>
      <p:ext uri="{BB962C8B-B14F-4D97-AF65-F5344CB8AC3E}">
        <p14:creationId xmlns:p14="http://schemas.microsoft.com/office/powerpoint/2010/main" val="3014248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3" presetClass="exit" presetSubtype="32" fill="hold" grpId="1" nodeType="clickEffect">
                                  <p:stCondLst>
                                    <p:cond delay="0"/>
                                  </p:stCondLst>
                                  <p:childTnLst>
                                    <p:anim calcmode="lin" valueType="num">
                                      <p:cBhvr>
                                        <p:cTn id="34" dur="500"/>
                                        <p:tgtEl>
                                          <p:spTgt spid="11"/>
                                        </p:tgtEl>
                                        <p:attrNameLst>
                                          <p:attrName>ppt_w</p:attrName>
                                        </p:attrNameLst>
                                      </p:cBhvr>
                                      <p:tavLst>
                                        <p:tav tm="0">
                                          <p:val>
                                            <p:strVal val="ppt_w"/>
                                          </p:val>
                                        </p:tav>
                                        <p:tav tm="100000">
                                          <p:val>
                                            <p:fltVal val="0"/>
                                          </p:val>
                                        </p:tav>
                                      </p:tavLst>
                                    </p:anim>
                                    <p:anim calcmode="lin" valueType="num">
                                      <p:cBhvr>
                                        <p:cTn id="35" dur="500"/>
                                        <p:tgtEl>
                                          <p:spTgt spid="11"/>
                                        </p:tgtEl>
                                        <p:attrNameLst>
                                          <p:attrName>ppt_h</p:attrName>
                                        </p:attrNameLst>
                                      </p:cBhvr>
                                      <p:tavLst>
                                        <p:tav tm="0">
                                          <p:val>
                                            <p:strVal val="ppt_h"/>
                                          </p:val>
                                        </p:tav>
                                        <p:tav tm="100000">
                                          <p:val>
                                            <p:fltVal val="0"/>
                                          </p:val>
                                        </p:tav>
                                      </p:tavLst>
                                    </p:anim>
                                    <p:animEffect transition="out" filter="fade">
                                      <p:cBhvr>
                                        <p:cTn id="36" dur="500"/>
                                        <p:tgtEl>
                                          <p:spTgt spid="11"/>
                                        </p:tgtEl>
                                      </p:cBhvr>
                                    </p:animEffect>
                                    <p:set>
                                      <p:cBhvr>
                                        <p:cTn id="37" dur="1" fill="hold">
                                          <p:stCondLst>
                                            <p:cond delay="499"/>
                                          </p:stCondLst>
                                        </p:cTn>
                                        <p:tgtEl>
                                          <p:spTgt spid="11"/>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1000"/>
                                        <p:tgtEl>
                                          <p:spTgt spid="12"/>
                                        </p:tgtEl>
                                      </p:cBhvr>
                                    </p:animEffect>
                                    <p:anim calcmode="lin" valueType="num">
                                      <p:cBhvr>
                                        <p:cTn id="43" dur="1000" fill="hold"/>
                                        <p:tgtEl>
                                          <p:spTgt spid="12"/>
                                        </p:tgtEl>
                                        <p:attrNameLst>
                                          <p:attrName>ppt_x</p:attrName>
                                        </p:attrNameLst>
                                      </p:cBhvr>
                                      <p:tavLst>
                                        <p:tav tm="0">
                                          <p:val>
                                            <p:strVal val="#ppt_x"/>
                                          </p:val>
                                        </p:tav>
                                        <p:tav tm="100000">
                                          <p:val>
                                            <p:strVal val="#ppt_x"/>
                                          </p:val>
                                        </p:tav>
                                      </p:tavLst>
                                    </p:anim>
                                    <p:anim calcmode="lin" valueType="num">
                                      <p:cBhvr>
                                        <p:cTn id="4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1" grpId="0" animBg="1"/>
      <p:bldP spid="11" grpId="1" animBg="1"/>
      <p:bldP spid="1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10.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11.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12.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2.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SLIDE_DUENO" val="100"/>
  <p:tag name="ARS_SLIDE_PARTICIPANTNUM" val="100"/>
  <p:tag name="ARS_SLIDE_SUBMITNUM" val="0"/>
  <p:tag name="ARS_SLIDE_CORRECTNUM" val="0"/>
  <p:tag name="ARS_SLIDE_VOTEMEAN" val="0"/>
  <p:tag name="ARS_CHARTPARA_TYPE" val="ctColumn"/>
</p:tagLst>
</file>

<file path=ppt/tags/tag3.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4.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5.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6.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7.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8.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9.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1380</TotalTime>
  <Words>1756</Words>
  <Application>Microsoft Office PowerPoint</Application>
  <PresentationFormat>Custom</PresentationFormat>
  <Paragraphs>97</Paragraphs>
  <Slides>20</Slides>
  <Notes>9</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1_Office Theme</vt:lpstr>
      <vt:lpstr>Chào mừng các em đến với tiết Tiếng Việt - Lớp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AnhBinh</cp:lastModifiedBy>
  <cp:revision>121</cp:revision>
  <dcterms:created xsi:type="dcterms:W3CDTF">2021-07-20T01:55:21Z</dcterms:created>
  <dcterms:modified xsi:type="dcterms:W3CDTF">2022-04-03T06:48:48Z</dcterms:modified>
</cp:coreProperties>
</file>