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wav" ContentType="audio/wav"/>
  <Default Extension="wdp" ContentType="image/vnd.ms-photo"/>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3.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4.xml" ContentType="application/vnd.openxmlformats-officedocument.theme+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5.xml" ContentType="application/vnd.openxmlformats-officedocument.theme+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6.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6.xml" ContentType="application/vnd.openxmlformats-officedocument.presentationml.tags+xml"/>
  <Override PartName="/ppt/tags/tag7.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tags/tag8.xml" ContentType="application/vnd.openxmlformats-officedocument.presentationml.tags+xml"/>
  <Override PartName="/ppt/notesSlides/notesSlide5.xml" ContentType="application/vnd.openxmlformats-officedocument.presentationml.notesSlide+xml"/>
  <Override PartName="/ppt/tags/tag9.xml" ContentType="application/vnd.openxmlformats-officedocument.presentationml.tags+xml"/>
  <Override PartName="/ppt/notesSlides/notesSlide6.xml" ContentType="application/vnd.openxmlformats-officedocument.presentationml.notesSlide+xml"/>
  <Override PartName="/ppt/notesSlides/notesSlide7.xml" ContentType="application/vnd.openxmlformats-officedocument.presentationml.notesSlide+xml"/>
  <Override PartName="/ppt/tags/tag10.xml" ContentType="application/vnd.openxmlformats-officedocument.presentationml.tags+xml"/>
  <Override PartName="/ppt/notesSlides/notesSlide8.xml" ContentType="application/vnd.openxmlformats-officedocument.presentationml.notesSlide+xml"/>
  <Override PartName="/ppt/tags/tag11.xml" ContentType="application/vnd.openxmlformats-officedocument.presentationml.tags+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98" r:id="rId3"/>
    <p:sldMasterId id="2147483701" r:id="rId4"/>
    <p:sldMasterId id="2147483707" r:id="rId5"/>
    <p:sldMasterId id="2147483719" r:id="rId6"/>
    <p:sldMasterId id="2147483724" r:id="rId7"/>
  </p:sldMasterIdLst>
  <p:notesMasterIdLst>
    <p:notesMasterId r:id="rId35"/>
  </p:notesMasterIdLst>
  <p:sldIdLst>
    <p:sldId id="257" r:id="rId8"/>
    <p:sldId id="2007577158" r:id="rId9"/>
    <p:sldId id="259" r:id="rId10"/>
    <p:sldId id="260" r:id="rId11"/>
    <p:sldId id="2007577159" r:id="rId12"/>
    <p:sldId id="261" r:id="rId13"/>
    <p:sldId id="263" r:id="rId14"/>
    <p:sldId id="2007577174" r:id="rId15"/>
    <p:sldId id="2007577141" r:id="rId16"/>
    <p:sldId id="2007577166" r:id="rId17"/>
    <p:sldId id="2007577096" r:id="rId18"/>
    <p:sldId id="295" r:id="rId19"/>
    <p:sldId id="2007577139" r:id="rId20"/>
    <p:sldId id="2007577097" r:id="rId21"/>
    <p:sldId id="2007577167" r:id="rId22"/>
    <p:sldId id="2007577168" r:id="rId23"/>
    <p:sldId id="2007577169" r:id="rId24"/>
    <p:sldId id="367" r:id="rId25"/>
    <p:sldId id="2007577170" r:id="rId26"/>
    <p:sldId id="2007577101" r:id="rId27"/>
    <p:sldId id="2007577171" r:id="rId28"/>
    <p:sldId id="2007577172" r:id="rId29"/>
    <p:sldId id="2007577173" r:id="rId30"/>
    <p:sldId id="2007577162" r:id="rId31"/>
    <p:sldId id="2007577144" r:id="rId32"/>
    <p:sldId id="2007577161" r:id="rId33"/>
    <p:sldId id="278" r:id="rId3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3840">
          <p15:clr>
            <a:srgbClr val="A4A3A4"/>
          </p15:clr>
        </p15:guide>
      </p15:sldGuideLst>
    </p:ext>
    <p:ext uri="{2D200454-40CA-4A62-9FC3-DE9A4176ACB9}">
      <p15:notes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AB0D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83" autoAdjust="0"/>
    <p:restoredTop sz="94660"/>
  </p:normalViewPr>
  <p:slideViewPr>
    <p:cSldViewPr snapToGrid="0">
      <p:cViewPr varScale="1">
        <p:scale>
          <a:sx n="74" d="100"/>
          <a:sy n="74" d="100"/>
        </p:scale>
        <p:origin x="-582" y="-90"/>
      </p:cViewPr>
      <p:guideLst>
        <p:guide orient="horz" pos="2160"/>
        <p:guide pos="3840"/>
      </p:guideLst>
    </p:cSldViewPr>
  </p:slideViewPr>
  <p:notesTextViewPr>
    <p:cViewPr>
      <p:scale>
        <a:sx n="1" d="1"/>
        <a:sy n="1" d="1"/>
      </p:scale>
      <p:origin x="0" y="0"/>
    </p:cViewPr>
  </p:notesTextViewPr>
  <p:notesViewPr>
    <p:cSldViewPr snapToGrid="0">
      <p:cViewPr varScale="1">
        <p:scale>
          <a:sx n="65" d="100"/>
          <a:sy n="65" d="100"/>
        </p:scale>
        <p:origin x="3154" y="67"/>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tableStyles" Target="tableStyles.xml"/><Relationship Id="rId3" Type="http://schemas.openxmlformats.org/officeDocument/2006/relationships/slideMaster" Target="slideMasters/slideMaster3.xml"/><Relationship Id="rId21" Type="http://schemas.openxmlformats.org/officeDocument/2006/relationships/slide" Target="slides/slide14.xml"/><Relationship Id="rId34" Type="http://schemas.openxmlformats.org/officeDocument/2006/relationships/slide" Target="slides/slide27.xml"/><Relationship Id="rId7" Type="http://schemas.openxmlformats.org/officeDocument/2006/relationships/slideMaster" Target="slideMasters/slideMaster7.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slide" Target="slides/slide22.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viewProps" Target="viewProps.xml"/><Relationship Id="rId5" Type="http://schemas.openxmlformats.org/officeDocument/2006/relationships/slideMaster" Target="slideMasters/slideMaster5.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presProps" Target="presProps.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 Type="http://schemas.openxmlformats.org/officeDocument/2006/relationships/slideMaster" Target="slideMasters/slideMaster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AE85C78-3DD0-4759-9B11-C1ECDDA34F6C}" type="datetimeFigureOut">
              <a:rPr lang="en-US" smtClean="0"/>
              <a:pPr/>
              <a:t>1/24/2022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BE27ED8-52C0-4CAC-BEF9-AB4319E927C6}" type="slidenum">
              <a:rPr lang="en-US" smtClean="0"/>
              <a:pPr/>
              <a:t>‹#›</a:t>
            </a:fld>
            <a:endParaRPr lang="en-US"/>
          </a:p>
        </p:txBody>
      </p:sp>
    </p:spTree>
    <p:extLst>
      <p:ext uri="{BB962C8B-B14F-4D97-AF65-F5344CB8AC3E}">
        <p14:creationId xmlns:p14="http://schemas.microsoft.com/office/powerpoint/2010/main" val="9262103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3AC6D98-046A-405E-9FCB-494EC8D89F4D}"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42827632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幻灯片图像占位符 81921"/>
          <p:cNvSpPr>
            <a:spLocks noGrp="1" noRot="1" noChangeAspect="1" noTextEdit="1"/>
          </p:cNvSpPr>
          <p:nvPr>
            <p:ph type="sldImg"/>
          </p:nvPr>
        </p:nvSpPr>
        <p:spPr>
          <a:xfrm>
            <a:off x="141288" y="768350"/>
            <a:ext cx="6821487" cy="3836988"/>
          </a:xfrm>
          <a:ln>
            <a:solidFill>
              <a:srgbClr val="000000">
                <a:alpha val="100000"/>
              </a:srgbClr>
            </a:solidFill>
            <a:miter lim="800000"/>
          </a:ln>
        </p:spPr>
      </p:sp>
      <p:sp>
        <p:nvSpPr>
          <p:cNvPr id="68611" name="文本占位符 81922"/>
          <p:cNvSpPr>
            <a:spLocks noGrp="1"/>
          </p:cNvSpPr>
          <p:nvPr>
            <p:ph type="body"/>
          </p:nvPr>
        </p:nvSpPr>
        <p:spPr>
          <a:xfrm>
            <a:off x="711200" y="4860925"/>
            <a:ext cx="5683250" cy="4605338"/>
          </a:xfrm>
        </p:spPr>
        <p:txBody>
          <a:bodyPr wrap="square" lIns="91440" tIns="45720" rIns="91440" bIns="45720" anchor="t" anchorCtr="0"/>
          <a:lstStyle/>
          <a:p>
            <a:pPr lvl="0" eaLnBrk="1" hangingPunct="1"/>
            <a:endParaRPr lang="en-US" altLang="en-US" dirty="0"/>
          </a:p>
        </p:txBody>
      </p:sp>
      <p:sp>
        <p:nvSpPr>
          <p:cNvPr id="68612" name="灯片编号占位符 1"/>
          <p:cNvSpPr txBox="1">
            <a:spLocks noGrp="1"/>
          </p:cNvSpPr>
          <p:nvPr/>
        </p:nvSpPr>
        <p:spPr>
          <a:xfrm>
            <a:off x="4024313" y="9721850"/>
            <a:ext cx="3078162" cy="511175"/>
          </a:xfrm>
          <a:prstGeom prst="rect">
            <a:avLst/>
          </a:prstGeom>
          <a:noFill/>
          <a:ln w="9525">
            <a:noFill/>
          </a:ln>
        </p:spPr>
        <p:txBody>
          <a:bodyPr lIns="99075" tIns="49538" rIns="99075" bIns="49538" anchor="b" anchorCtr="0"/>
          <a:lstStyle/>
          <a:p>
            <a:pPr marL="0" marR="0" lvl="0" indent="0" algn="r" defTabSz="990600" rtl="0" eaLnBrk="1" fontAlgn="auto" latinLnBrk="0" hangingPunct="1">
              <a:lnSpc>
                <a:spcPct val="100000"/>
              </a:lnSpc>
              <a:spcBef>
                <a:spcPct val="0"/>
              </a:spcBef>
              <a:spcAft>
                <a:spcPts val="0"/>
              </a:spcAft>
              <a:buClrTx/>
              <a:buSzTx/>
              <a:buFontTx/>
              <a:buNone/>
              <a:tabLst/>
              <a:defRPr/>
            </a:pPr>
            <a:fld id="{9A0DB2DC-4C9A-4742-B13C-FB6460FD3503}" type="slidenum">
              <a:rPr kumimoji="0" lang="en-US" altLang="zh-CN" sz="1300" b="0" i="0" u="none" strike="noStrike" kern="1200" cap="none" spc="0" normalizeH="0" baseline="0" noProof="0" dirty="0">
                <a:ln>
                  <a:noFill/>
                </a:ln>
                <a:solidFill>
                  <a:prstClr val="black"/>
                </a:solidFill>
                <a:effectLst/>
                <a:uLnTx/>
                <a:uFillTx/>
                <a:latin typeface="Arial" panose="020B0604020202020204" pitchFamily="34" charset="0"/>
                <a:ea typeface="SimSun" panose="02010600030101010101" pitchFamily="2" charset="-122"/>
                <a:cs typeface="+mn-cs"/>
              </a:rPr>
              <a:pPr marL="0" marR="0" lvl="0" indent="0" algn="r" defTabSz="990600" rtl="0" eaLnBrk="1" fontAlgn="auto" latinLnBrk="0" hangingPunct="1">
                <a:lnSpc>
                  <a:spcPct val="100000"/>
                </a:lnSpc>
                <a:spcBef>
                  <a:spcPct val="0"/>
                </a:spcBef>
                <a:spcAft>
                  <a:spcPts val="0"/>
                </a:spcAft>
                <a:buClrTx/>
                <a:buSzTx/>
                <a:buFontTx/>
                <a:buNone/>
                <a:tabLst/>
                <a:defRPr/>
              </a:pPr>
              <a:t>12</a:t>
            </a:fld>
            <a:endParaRPr kumimoji="0" lang="en-US" altLang="zh-CN" sz="1300" b="0" i="0" u="none" strike="noStrike" kern="1200" cap="none" spc="0" normalizeH="0" baseline="0" noProof="0" dirty="0">
              <a:ln>
                <a:noFill/>
              </a:ln>
              <a:solidFill>
                <a:prstClr val="black"/>
              </a:solidFill>
              <a:effectLst/>
              <a:uLnTx/>
              <a:uFillTx/>
              <a:latin typeface="Arial" panose="020B0604020202020204" pitchFamily="34" charset="0"/>
              <a:ea typeface="SimSun" panose="02010600030101010101" pitchFamily="2" charset="-122"/>
              <a:cs typeface="+mn-cs"/>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5025CEC-2ABC-4E79-BB53-CF7F3C7D9C4B}"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7753597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153" rtl="0" eaLnBrk="1" fontAlgn="auto" latinLnBrk="0" hangingPunct="1">
              <a:lnSpc>
                <a:spcPct val="100000"/>
              </a:lnSpc>
              <a:spcBef>
                <a:spcPts val="0"/>
              </a:spcBef>
              <a:spcAft>
                <a:spcPts val="0"/>
              </a:spcAft>
              <a:buClrTx/>
              <a:buSzTx/>
              <a:buFontTx/>
              <a:buNone/>
              <a:tabLst/>
              <a:defRPr/>
            </a:pPr>
            <a:fld id="{B6ECF270-EC13-46BB-ADD2-DBBDC0934A2A}"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153" rtl="0" eaLnBrk="1" fontAlgn="auto" latinLnBrk="0" hangingPunct="1">
                <a:lnSpc>
                  <a:spcPct val="100000"/>
                </a:lnSpc>
                <a:spcBef>
                  <a:spcPts val="0"/>
                </a:spcBef>
                <a:spcAft>
                  <a:spcPts val="0"/>
                </a:spcAft>
                <a:buClrTx/>
                <a:buSzTx/>
                <a:buFontTx/>
                <a:buNone/>
                <a:tabLst/>
                <a:defRPr/>
              </a:pPr>
              <a:t>18</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37021627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x-none" dirty="0"/>
          </a:p>
        </p:txBody>
      </p:sp>
    </p:spTree>
    <p:extLst>
      <p:ext uri="{BB962C8B-B14F-4D97-AF65-F5344CB8AC3E}">
        <p14:creationId xmlns:p14="http://schemas.microsoft.com/office/powerpoint/2010/main" val="197922901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x-none" dirty="0"/>
          </a:p>
        </p:txBody>
      </p:sp>
    </p:spTree>
    <p:extLst>
      <p:ext uri="{BB962C8B-B14F-4D97-AF65-F5344CB8AC3E}">
        <p14:creationId xmlns:p14="http://schemas.microsoft.com/office/powerpoint/2010/main" val="221590004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1CB8912-F0BA-4AD8-8415-DA1F26BCB09F}"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24</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92656148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x-none" dirty="0"/>
          </a:p>
        </p:txBody>
      </p:sp>
    </p:spTree>
    <p:extLst>
      <p:ext uri="{BB962C8B-B14F-4D97-AF65-F5344CB8AC3E}">
        <p14:creationId xmlns:p14="http://schemas.microsoft.com/office/powerpoint/2010/main" val="405221459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x-none" dirty="0"/>
          </a:p>
        </p:txBody>
      </p:sp>
    </p:spTree>
    <p:extLst>
      <p:ext uri="{BB962C8B-B14F-4D97-AF65-F5344CB8AC3E}">
        <p14:creationId xmlns:p14="http://schemas.microsoft.com/office/powerpoint/2010/main" val="96289039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4.xml"/><Relationship Id="rId4" Type="http://schemas.openxmlformats.org/officeDocument/2006/relationships/image" Target="../media/image7.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261F69FC-138D-4EAE-8899-88C89ED6B33F}" type="datetimeFigureOut">
              <a:rPr lang="en-US" smtClean="0"/>
              <a:pPr/>
              <a:t>1/24/2022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291C2FB-7C73-4CFD-8775-64C2CBA98210}" type="slidenum">
              <a:rPr lang="en-US" smtClean="0"/>
              <a:pPr/>
              <a:t>‹#›</a:t>
            </a:fld>
            <a:endParaRPr lang="en-US"/>
          </a:p>
        </p:txBody>
      </p:sp>
    </p:spTree>
    <p:extLst>
      <p:ext uri="{BB962C8B-B14F-4D97-AF65-F5344CB8AC3E}">
        <p14:creationId xmlns:p14="http://schemas.microsoft.com/office/powerpoint/2010/main" val="22344780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61F69FC-138D-4EAE-8899-88C89ED6B33F}" type="datetimeFigureOut">
              <a:rPr lang="en-US" smtClean="0"/>
              <a:pPr/>
              <a:t>1/24/2022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291C2FB-7C73-4CFD-8775-64C2CBA98210}" type="slidenum">
              <a:rPr lang="en-US" smtClean="0"/>
              <a:pPr/>
              <a:t>‹#›</a:t>
            </a:fld>
            <a:endParaRPr lang="en-US"/>
          </a:p>
        </p:txBody>
      </p:sp>
    </p:spTree>
    <p:extLst>
      <p:ext uri="{BB962C8B-B14F-4D97-AF65-F5344CB8AC3E}">
        <p14:creationId xmlns:p14="http://schemas.microsoft.com/office/powerpoint/2010/main" val="21455048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61F69FC-138D-4EAE-8899-88C89ED6B33F}" type="datetimeFigureOut">
              <a:rPr lang="en-US" smtClean="0"/>
              <a:pPr/>
              <a:t>1/24/2022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291C2FB-7C73-4CFD-8775-64C2CBA98210}" type="slidenum">
              <a:rPr lang="en-US" smtClean="0"/>
              <a:pPr/>
              <a:t>‹#›</a:t>
            </a:fld>
            <a:endParaRPr lang="en-US"/>
          </a:p>
        </p:txBody>
      </p:sp>
    </p:spTree>
    <p:extLst>
      <p:ext uri="{BB962C8B-B14F-4D97-AF65-F5344CB8AC3E}">
        <p14:creationId xmlns:p14="http://schemas.microsoft.com/office/powerpoint/2010/main" val="406256999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 xmlns:a16="http://schemas.microsoft.com/office/drawing/2014/main" id="{86E1ECB1-5A5B-4C6B-8360-EEF4E7804329}"/>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 xmlns:a16="http://schemas.microsoft.com/office/drawing/2014/main" id="{5BFCC059-4D8E-4C87-A4D1-E4C9E1D5945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 xmlns:a16="http://schemas.microsoft.com/office/drawing/2014/main" id="{A904FCF4-9A9C-407F-A896-63764D12FEE3}"/>
              </a:ext>
            </a:extLst>
          </p:cNvPr>
          <p:cNvSpPr>
            <a:spLocks noGrp="1"/>
          </p:cNvSpPr>
          <p:nvPr>
            <p:ph type="dt" sz="half" idx="10"/>
          </p:nvPr>
        </p:nvSpPr>
        <p:spPr/>
        <p:txBody>
          <a:bodyPr/>
          <a:lstStyle/>
          <a:p>
            <a:fld id="{F86BAB08-D03A-4FEF-8092-001CB785BBAB}" type="datetimeFigureOut">
              <a:rPr lang="zh-CN" altLang="en-US" smtClean="0"/>
              <a:pPr/>
              <a:t>2022/1/24</a:t>
            </a:fld>
            <a:endParaRPr lang="zh-CN" altLang="en-US"/>
          </a:p>
        </p:txBody>
      </p:sp>
      <p:sp>
        <p:nvSpPr>
          <p:cNvPr id="5" name="页脚占位符 4">
            <a:extLst>
              <a:ext uri="{FF2B5EF4-FFF2-40B4-BE49-F238E27FC236}">
                <a16:creationId xmlns="" xmlns:a16="http://schemas.microsoft.com/office/drawing/2014/main" id="{69A6E786-3F61-4FD7-AF4B-5CAEC066F415}"/>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 xmlns:a16="http://schemas.microsoft.com/office/drawing/2014/main" id="{2D126972-3EDC-4D3D-817C-4CCC7969F7B7}"/>
              </a:ext>
            </a:extLst>
          </p:cNvPr>
          <p:cNvSpPr>
            <a:spLocks noGrp="1"/>
          </p:cNvSpPr>
          <p:nvPr>
            <p:ph type="sldNum" sz="quarter" idx="12"/>
          </p:nvPr>
        </p:nvSpPr>
        <p:spPr/>
        <p:txBody>
          <a:bodyPr/>
          <a:lstStyle/>
          <a:p>
            <a:fld id="{B8AB37BB-E8A6-440B-8775-2A002C97BC55}" type="slidenum">
              <a:rPr lang="zh-CN" altLang="en-US" smtClean="0"/>
              <a:pPr/>
              <a:t>‹#›</a:t>
            </a:fld>
            <a:endParaRPr lang="zh-CN" altLang="en-US"/>
          </a:p>
        </p:txBody>
      </p:sp>
    </p:spTree>
    <p:extLst>
      <p:ext uri="{BB962C8B-B14F-4D97-AF65-F5344CB8AC3E}">
        <p14:creationId xmlns:p14="http://schemas.microsoft.com/office/powerpoint/2010/main" val="3053694283"/>
      </p:ext>
    </p:extLst>
  </p:cSld>
  <p:clrMapOvr>
    <a:masterClrMapping/>
  </p:clrMapOvr>
  <p:transition spd="slow" advClick="0" advTm="1000">
    <p:push dir="u"/>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 xmlns:a16="http://schemas.microsoft.com/office/drawing/2014/main" id="{141A1C3F-F90A-43A4-9ECD-F00719B56535}"/>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 xmlns:a16="http://schemas.microsoft.com/office/drawing/2014/main" id="{5C48D4E4-35F0-4517-A710-16EC966268E6}"/>
              </a:ext>
            </a:extLst>
          </p:cNvPr>
          <p:cNvSpPr>
            <a:spLocks noGrp="1"/>
          </p:cNvSpPr>
          <p:nvPr>
            <p:ph idx="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 xmlns:a16="http://schemas.microsoft.com/office/drawing/2014/main" id="{4D82627A-5DA8-42DB-A0E5-883D1EDEEB33}"/>
              </a:ext>
            </a:extLst>
          </p:cNvPr>
          <p:cNvSpPr>
            <a:spLocks noGrp="1"/>
          </p:cNvSpPr>
          <p:nvPr>
            <p:ph type="dt" sz="half" idx="10"/>
          </p:nvPr>
        </p:nvSpPr>
        <p:spPr/>
        <p:txBody>
          <a:bodyPr/>
          <a:lstStyle/>
          <a:p>
            <a:fld id="{F86BAB08-D03A-4FEF-8092-001CB785BBAB}" type="datetimeFigureOut">
              <a:rPr lang="zh-CN" altLang="en-US" smtClean="0"/>
              <a:pPr/>
              <a:t>2022/1/24</a:t>
            </a:fld>
            <a:endParaRPr lang="zh-CN" altLang="en-US"/>
          </a:p>
        </p:txBody>
      </p:sp>
      <p:sp>
        <p:nvSpPr>
          <p:cNvPr id="5" name="页脚占位符 4">
            <a:extLst>
              <a:ext uri="{FF2B5EF4-FFF2-40B4-BE49-F238E27FC236}">
                <a16:creationId xmlns="" xmlns:a16="http://schemas.microsoft.com/office/drawing/2014/main" id="{6709759C-075D-43BD-B60D-906336D3312B}"/>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 xmlns:a16="http://schemas.microsoft.com/office/drawing/2014/main" id="{2E769EA7-A4C8-47A7-9F4D-3E4EF4FEB31E}"/>
              </a:ext>
            </a:extLst>
          </p:cNvPr>
          <p:cNvSpPr>
            <a:spLocks noGrp="1"/>
          </p:cNvSpPr>
          <p:nvPr>
            <p:ph type="sldNum" sz="quarter" idx="12"/>
          </p:nvPr>
        </p:nvSpPr>
        <p:spPr/>
        <p:txBody>
          <a:bodyPr/>
          <a:lstStyle/>
          <a:p>
            <a:fld id="{B8AB37BB-E8A6-440B-8775-2A002C97BC55}" type="slidenum">
              <a:rPr lang="zh-CN" altLang="en-US" smtClean="0"/>
              <a:pPr/>
              <a:t>‹#›</a:t>
            </a:fld>
            <a:endParaRPr lang="zh-CN" altLang="en-US"/>
          </a:p>
        </p:txBody>
      </p:sp>
    </p:spTree>
    <p:extLst>
      <p:ext uri="{BB962C8B-B14F-4D97-AF65-F5344CB8AC3E}">
        <p14:creationId xmlns:p14="http://schemas.microsoft.com/office/powerpoint/2010/main" val="3150271619"/>
      </p:ext>
    </p:extLst>
  </p:cSld>
  <p:clrMapOvr>
    <a:masterClrMapping/>
  </p:clrMapOvr>
  <p:transition spd="slow" advClick="0" advTm="1000">
    <p:push dir="u"/>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 xmlns:a16="http://schemas.microsoft.com/office/drawing/2014/main" id="{D1030536-6B8C-499F-B691-282A56B2234A}"/>
              </a:ext>
            </a:extLst>
          </p:cNvPr>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 xmlns:a16="http://schemas.microsoft.com/office/drawing/2014/main" id="{592699D7-1ACB-40EF-8948-18C67F14DCC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a:extLst>
              <a:ext uri="{FF2B5EF4-FFF2-40B4-BE49-F238E27FC236}">
                <a16:creationId xmlns="" xmlns:a16="http://schemas.microsoft.com/office/drawing/2014/main" id="{A09C0F2B-275E-4EFF-8736-59FDF652047A}"/>
              </a:ext>
            </a:extLst>
          </p:cNvPr>
          <p:cNvSpPr>
            <a:spLocks noGrp="1"/>
          </p:cNvSpPr>
          <p:nvPr>
            <p:ph type="dt" sz="half" idx="10"/>
          </p:nvPr>
        </p:nvSpPr>
        <p:spPr/>
        <p:txBody>
          <a:bodyPr/>
          <a:lstStyle/>
          <a:p>
            <a:fld id="{F86BAB08-D03A-4FEF-8092-001CB785BBAB}" type="datetimeFigureOut">
              <a:rPr lang="zh-CN" altLang="en-US" smtClean="0"/>
              <a:pPr/>
              <a:t>2022/1/24</a:t>
            </a:fld>
            <a:endParaRPr lang="zh-CN" altLang="en-US"/>
          </a:p>
        </p:txBody>
      </p:sp>
      <p:sp>
        <p:nvSpPr>
          <p:cNvPr id="5" name="页脚占位符 4">
            <a:extLst>
              <a:ext uri="{FF2B5EF4-FFF2-40B4-BE49-F238E27FC236}">
                <a16:creationId xmlns="" xmlns:a16="http://schemas.microsoft.com/office/drawing/2014/main" id="{EC6CBD68-7556-4277-A9CC-0E3698CDD064}"/>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 xmlns:a16="http://schemas.microsoft.com/office/drawing/2014/main" id="{F7552142-513F-4E0A-A832-EC32ABA8CBDE}"/>
              </a:ext>
            </a:extLst>
          </p:cNvPr>
          <p:cNvSpPr>
            <a:spLocks noGrp="1"/>
          </p:cNvSpPr>
          <p:nvPr>
            <p:ph type="sldNum" sz="quarter" idx="12"/>
          </p:nvPr>
        </p:nvSpPr>
        <p:spPr/>
        <p:txBody>
          <a:bodyPr/>
          <a:lstStyle/>
          <a:p>
            <a:fld id="{B8AB37BB-E8A6-440B-8775-2A002C97BC55}" type="slidenum">
              <a:rPr lang="zh-CN" altLang="en-US" smtClean="0"/>
              <a:pPr/>
              <a:t>‹#›</a:t>
            </a:fld>
            <a:endParaRPr lang="zh-CN" altLang="en-US"/>
          </a:p>
        </p:txBody>
      </p:sp>
    </p:spTree>
    <p:extLst>
      <p:ext uri="{BB962C8B-B14F-4D97-AF65-F5344CB8AC3E}">
        <p14:creationId xmlns:p14="http://schemas.microsoft.com/office/powerpoint/2010/main" val="3237738427"/>
      </p:ext>
    </p:extLst>
  </p:cSld>
  <p:clrMapOvr>
    <a:masterClrMapping/>
  </p:clrMapOvr>
  <p:transition spd="slow" advClick="0" advTm="1000">
    <p:push dir="u"/>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 xmlns:a16="http://schemas.microsoft.com/office/drawing/2014/main" id="{D8DA5A0C-41EF-4EF1-B9B9-E309AF8245CE}"/>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 xmlns:a16="http://schemas.microsoft.com/office/drawing/2014/main" id="{6898F9A6-7009-487C-9335-9B2655AF34BF}"/>
              </a:ext>
            </a:extLst>
          </p:cNvPr>
          <p:cNvSpPr>
            <a:spLocks noGrp="1"/>
          </p:cNvSpPr>
          <p:nvPr>
            <p:ph sz="half" idx="1"/>
          </p:nvPr>
        </p:nvSpPr>
        <p:spPr>
          <a:xfrm>
            <a:off x="838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a:extLst>
              <a:ext uri="{FF2B5EF4-FFF2-40B4-BE49-F238E27FC236}">
                <a16:creationId xmlns="" xmlns:a16="http://schemas.microsoft.com/office/drawing/2014/main" id="{142523A4-6D85-4E26-BAD9-B5DED0F0D86A}"/>
              </a:ext>
            </a:extLst>
          </p:cNvPr>
          <p:cNvSpPr>
            <a:spLocks noGrp="1"/>
          </p:cNvSpPr>
          <p:nvPr>
            <p:ph sz="half" idx="2"/>
          </p:nvPr>
        </p:nvSpPr>
        <p:spPr>
          <a:xfrm>
            <a:off x="6172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a:extLst>
              <a:ext uri="{FF2B5EF4-FFF2-40B4-BE49-F238E27FC236}">
                <a16:creationId xmlns="" xmlns:a16="http://schemas.microsoft.com/office/drawing/2014/main" id="{DF1B68CC-03DA-4133-9A62-45795BDC56B0}"/>
              </a:ext>
            </a:extLst>
          </p:cNvPr>
          <p:cNvSpPr>
            <a:spLocks noGrp="1"/>
          </p:cNvSpPr>
          <p:nvPr>
            <p:ph type="dt" sz="half" idx="10"/>
          </p:nvPr>
        </p:nvSpPr>
        <p:spPr/>
        <p:txBody>
          <a:bodyPr/>
          <a:lstStyle/>
          <a:p>
            <a:fld id="{F86BAB08-D03A-4FEF-8092-001CB785BBAB}" type="datetimeFigureOut">
              <a:rPr lang="zh-CN" altLang="en-US" smtClean="0"/>
              <a:pPr/>
              <a:t>2022/1/24</a:t>
            </a:fld>
            <a:endParaRPr lang="zh-CN" altLang="en-US"/>
          </a:p>
        </p:txBody>
      </p:sp>
      <p:sp>
        <p:nvSpPr>
          <p:cNvPr id="6" name="页脚占位符 5">
            <a:extLst>
              <a:ext uri="{FF2B5EF4-FFF2-40B4-BE49-F238E27FC236}">
                <a16:creationId xmlns="" xmlns:a16="http://schemas.microsoft.com/office/drawing/2014/main" id="{37433D43-A8D0-4374-ACF8-E247BE39BC87}"/>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 xmlns:a16="http://schemas.microsoft.com/office/drawing/2014/main" id="{DB94F08B-6269-48AE-88E7-BDBB0876FDAD}"/>
              </a:ext>
            </a:extLst>
          </p:cNvPr>
          <p:cNvSpPr>
            <a:spLocks noGrp="1"/>
          </p:cNvSpPr>
          <p:nvPr>
            <p:ph type="sldNum" sz="quarter" idx="12"/>
          </p:nvPr>
        </p:nvSpPr>
        <p:spPr/>
        <p:txBody>
          <a:bodyPr/>
          <a:lstStyle/>
          <a:p>
            <a:fld id="{B8AB37BB-E8A6-440B-8775-2A002C97BC55}" type="slidenum">
              <a:rPr lang="zh-CN" altLang="en-US" smtClean="0"/>
              <a:pPr/>
              <a:t>‹#›</a:t>
            </a:fld>
            <a:endParaRPr lang="zh-CN" altLang="en-US"/>
          </a:p>
        </p:txBody>
      </p:sp>
    </p:spTree>
    <p:extLst>
      <p:ext uri="{BB962C8B-B14F-4D97-AF65-F5344CB8AC3E}">
        <p14:creationId xmlns:p14="http://schemas.microsoft.com/office/powerpoint/2010/main" val="3816834464"/>
      </p:ext>
    </p:extLst>
  </p:cSld>
  <p:clrMapOvr>
    <a:masterClrMapping/>
  </p:clrMapOvr>
  <p:transition spd="slow" advClick="0" advTm="1000">
    <p:push dir="u"/>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 xmlns:a16="http://schemas.microsoft.com/office/drawing/2014/main" id="{B544134E-0BE5-46C0-929C-F9D4A023FD93}"/>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 xmlns:a16="http://schemas.microsoft.com/office/drawing/2014/main" id="{B12113C5-ADEA-4974-BB14-86DAC381EA1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a:extLst>
              <a:ext uri="{FF2B5EF4-FFF2-40B4-BE49-F238E27FC236}">
                <a16:creationId xmlns="" xmlns:a16="http://schemas.microsoft.com/office/drawing/2014/main" id="{C9390FF6-61F4-44DF-9C58-15C7C9EAC01D}"/>
              </a:ext>
            </a:extLst>
          </p:cNvPr>
          <p:cNvSpPr>
            <a:spLocks noGrp="1"/>
          </p:cNvSpPr>
          <p:nvPr>
            <p:ph sz="half" idx="2"/>
          </p:nvPr>
        </p:nvSpPr>
        <p:spPr>
          <a:xfrm>
            <a:off x="839788" y="2505075"/>
            <a:ext cx="5157787"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a:extLst>
              <a:ext uri="{FF2B5EF4-FFF2-40B4-BE49-F238E27FC236}">
                <a16:creationId xmlns="" xmlns:a16="http://schemas.microsoft.com/office/drawing/2014/main" id="{5084E920-1203-43C5-9836-AEA95526337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a:extLst>
              <a:ext uri="{FF2B5EF4-FFF2-40B4-BE49-F238E27FC236}">
                <a16:creationId xmlns="" xmlns:a16="http://schemas.microsoft.com/office/drawing/2014/main" id="{91FAE36B-07A4-4C4E-9A5F-B58F26998217}"/>
              </a:ext>
            </a:extLst>
          </p:cNvPr>
          <p:cNvSpPr>
            <a:spLocks noGrp="1"/>
          </p:cNvSpPr>
          <p:nvPr>
            <p:ph sz="quarter" idx="4"/>
          </p:nvPr>
        </p:nvSpPr>
        <p:spPr>
          <a:xfrm>
            <a:off x="6172200" y="2505075"/>
            <a:ext cx="5183188"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a:extLst>
              <a:ext uri="{FF2B5EF4-FFF2-40B4-BE49-F238E27FC236}">
                <a16:creationId xmlns="" xmlns:a16="http://schemas.microsoft.com/office/drawing/2014/main" id="{2C6239AA-BEC2-47D5-B295-1C438B9D2A29}"/>
              </a:ext>
            </a:extLst>
          </p:cNvPr>
          <p:cNvSpPr>
            <a:spLocks noGrp="1"/>
          </p:cNvSpPr>
          <p:nvPr>
            <p:ph type="dt" sz="half" idx="10"/>
          </p:nvPr>
        </p:nvSpPr>
        <p:spPr/>
        <p:txBody>
          <a:bodyPr/>
          <a:lstStyle/>
          <a:p>
            <a:fld id="{F86BAB08-D03A-4FEF-8092-001CB785BBAB}" type="datetimeFigureOut">
              <a:rPr lang="zh-CN" altLang="en-US" smtClean="0"/>
              <a:pPr/>
              <a:t>2022/1/24</a:t>
            </a:fld>
            <a:endParaRPr lang="zh-CN" altLang="en-US"/>
          </a:p>
        </p:txBody>
      </p:sp>
      <p:sp>
        <p:nvSpPr>
          <p:cNvPr id="8" name="页脚占位符 7">
            <a:extLst>
              <a:ext uri="{FF2B5EF4-FFF2-40B4-BE49-F238E27FC236}">
                <a16:creationId xmlns="" xmlns:a16="http://schemas.microsoft.com/office/drawing/2014/main" id="{2D37E89F-FD72-4884-A2DC-4121C65FDE0D}"/>
              </a:ext>
            </a:extLst>
          </p:cNvPr>
          <p:cNvSpPr>
            <a:spLocks noGrp="1"/>
          </p:cNvSpPr>
          <p:nvPr>
            <p:ph type="ftr" sz="quarter" idx="11"/>
          </p:nvPr>
        </p:nvSpPr>
        <p:spPr/>
        <p:txBody>
          <a:bodyPr/>
          <a:lstStyle/>
          <a:p>
            <a:endParaRPr lang="zh-CN" altLang="en-US"/>
          </a:p>
        </p:txBody>
      </p:sp>
      <p:sp>
        <p:nvSpPr>
          <p:cNvPr id="9" name="灯片编号占位符 8">
            <a:extLst>
              <a:ext uri="{FF2B5EF4-FFF2-40B4-BE49-F238E27FC236}">
                <a16:creationId xmlns="" xmlns:a16="http://schemas.microsoft.com/office/drawing/2014/main" id="{F4094C68-E649-4A58-B70D-88A203523249}"/>
              </a:ext>
            </a:extLst>
          </p:cNvPr>
          <p:cNvSpPr>
            <a:spLocks noGrp="1"/>
          </p:cNvSpPr>
          <p:nvPr>
            <p:ph type="sldNum" sz="quarter" idx="12"/>
          </p:nvPr>
        </p:nvSpPr>
        <p:spPr/>
        <p:txBody>
          <a:bodyPr/>
          <a:lstStyle/>
          <a:p>
            <a:fld id="{B8AB37BB-E8A6-440B-8775-2A002C97BC55}" type="slidenum">
              <a:rPr lang="zh-CN" altLang="en-US" smtClean="0"/>
              <a:pPr/>
              <a:t>‹#›</a:t>
            </a:fld>
            <a:endParaRPr lang="zh-CN" altLang="en-US"/>
          </a:p>
        </p:txBody>
      </p:sp>
    </p:spTree>
    <p:extLst>
      <p:ext uri="{BB962C8B-B14F-4D97-AF65-F5344CB8AC3E}">
        <p14:creationId xmlns:p14="http://schemas.microsoft.com/office/powerpoint/2010/main" val="1348169632"/>
      </p:ext>
    </p:extLst>
  </p:cSld>
  <p:clrMapOvr>
    <a:masterClrMapping/>
  </p:clrMapOvr>
  <p:transition spd="slow" advClick="0" advTm="1000">
    <p:push dir="u"/>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 xmlns:a16="http://schemas.microsoft.com/office/drawing/2014/main" id="{865F94A4-B8D7-43C1-80C9-73E124F4F707}"/>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 xmlns:a16="http://schemas.microsoft.com/office/drawing/2014/main" id="{A684A534-7F72-44DB-AAA0-39763DA8C1E6}"/>
              </a:ext>
            </a:extLst>
          </p:cNvPr>
          <p:cNvSpPr>
            <a:spLocks noGrp="1"/>
          </p:cNvSpPr>
          <p:nvPr>
            <p:ph type="dt" sz="half" idx="10"/>
          </p:nvPr>
        </p:nvSpPr>
        <p:spPr/>
        <p:txBody>
          <a:bodyPr/>
          <a:lstStyle/>
          <a:p>
            <a:fld id="{F86BAB08-D03A-4FEF-8092-001CB785BBAB}" type="datetimeFigureOut">
              <a:rPr lang="zh-CN" altLang="en-US" smtClean="0"/>
              <a:pPr/>
              <a:t>2022/1/24</a:t>
            </a:fld>
            <a:endParaRPr lang="zh-CN" altLang="en-US"/>
          </a:p>
        </p:txBody>
      </p:sp>
      <p:sp>
        <p:nvSpPr>
          <p:cNvPr id="4" name="页脚占位符 3">
            <a:extLst>
              <a:ext uri="{FF2B5EF4-FFF2-40B4-BE49-F238E27FC236}">
                <a16:creationId xmlns="" xmlns:a16="http://schemas.microsoft.com/office/drawing/2014/main" id="{ED8F81B8-2C1B-46DA-9FC4-FA4EA6C31445}"/>
              </a:ext>
            </a:extLst>
          </p:cNvPr>
          <p:cNvSpPr>
            <a:spLocks noGrp="1"/>
          </p:cNvSpPr>
          <p:nvPr>
            <p:ph type="ftr" sz="quarter" idx="11"/>
          </p:nvPr>
        </p:nvSpPr>
        <p:spPr/>
        <p:txBody>
          <a:bodyPr/>
          <a:lstStyle/>
          <a:p>
            <a:endParaRPr lang="zh-CN" altLang="en-US"/>
          </a:p>
        </p:txBody>
      </p:sp>
      <p:sp>
        <p:nvSpPr>
          <p:cNvPr id="5" name="灯片编号占位符 4">
            <a:extLst>
              <a:ext uri="{FF2B5EF4-FFF2-40B4-BE49-F238E27FC236}">
                <a16:creationId xmlns="" xmlns:a16="http://schemas.microsoft.com/office/drawing/2014/main" id="{D4DEF5E0-2338-4BAC-8681-B56466F2D309}"/>
              </a:ext>
            </a:extLst>
          </p:cNvPr>
          <p:cNvSpPr>
            <a:spLocks noGrp="1"/>
          </p:cNvSpPr>
          <p:nvPr>
            <p:ph type="sldNum" sz="quarter" idx="12"/>
          </p:nvPr>
        </p:nvSpPr>
        <p:spPr/>
        <p:txBody>
          <a:bodyPr/>
          <a:lstStyle/>
          <a:p>
            <a:fld id="{B8AB37BB-E8A6-440B-8775-2A002C97BC55}" type="slidenum">
              <a:rPr lang="zh-CN" altLang="en-US" smtClean="0"/>
              <a:pPr/>
              <a:t>‹#›</a:t>
            </a:fld>
            <a:endParaRPr lang="zh-CN" altLang="en-US"/>
          </a:p>
        </p:txBody>
      </p:sp>
    </p:spTree>
    <p:extLst>
      <p:ext uri="{BB962C8B-B14F-4D97-AF65-F5344CB8AC3E}">
        <p14:creationId xmlns:p14="http://schemas.microsoft.com/office/powerpoint/2010/main" val="1548665348"/>
      </p:ext>
    </p:extLst>
  </p:cSld>
  <p:clrMapOvr>
    <a:masterClrMapping/>
  </p:clrMapOvr>
  <p:transition spd="slow" advClick="0" advTm="1000">
    <p:push dir="u"/>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 xmlns:a16="http://schemas.microsoft.com/office/drawing/2014/main" id="{95AE1E47-1B45-4380-AE38-48F51410E38F}"/>
              </a:ext>
            </a:extLst>
          </p:cNvPr>
          <p:cNvSpPr>
            <a:spLocks noGrp="1"/>
          </p:cNvSpPr>
          <p:nvPr>
            <p:ph type="dt" sz="half" idx="10"/>
          </p:nvPr>
        </p:nvSpPr>
        <p:spPr/>
        <p:txBody>
          <a:bodyPr/>
          <a:lstStyle/>
          <a:p>
            <a:fld id="{F86BAB08-D03A-4FEF-8092-001CB785BBAB}" type="datetimeFigureOut">
              <a:rPr lang="zh-CN" altLang="en-US" smtClean="0"/>
              <a:pPr/>
              <a:t>2022/1/24</a:t>
            </a:fld>
            <a:endParaRPr lang="zh-CN" altLang="en-US"/>
          </a:p>
        </p:txBody>
      </p:sp>
      <p:sp>
        <p:nvSpPr>
          <p:cNvPr id="3" name="页脚占位符 2">
            <a:extLst>
              <a:ext uri="{FF2B5EF4-FFF2-40B4-BE49-F238E27FC236}">
                <a16:creationId xmlns="" xmlns:a16="http://schemas.microsoft.com/office/drawing/2014/main" id="{A5744B09-219A-4BAE-A64A-BA6F51CC35B0}"/>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 xmlns:a16="http://schemas.microsoft.com/office/drawing/2014/main" id="{BE5B1853-F3A0-4843-A7DD-B071FABAEC70}"/>
              </a:ext>
            </a:extLst>
          </p:cNvPr>
          <p:cNvSpPr>
            <a:spLocks noGrp="1"/>
          </p:cNvSpPr>
          <p:nvPr>
            <p:ph type="sldNum" sz="quarter" idx="12"/>
          </p:nvPr>
        </p:nvSpPr>
        <p:spPr/>
        <p:txBody>
          <a:bodyPr/>
          <a:lstStyle/>
          <a:p>
            <a:fld id="{B8AB37BB-E8A6-440B-8775-2A002C97BC55}" type="slidenum">
              <a:rPr lang="zh-CN" altLang="en-US" smtClean="0"/>
              <a:pPr/>
              <a:t>‹#›</a:t>
            </a:fld>
            <a:endParaRPr lang="zh-CN" altLang="en-US"/>
          </a:p>
        </p:txBody>
      </p:sp>
    </p:spTree>
    <p:extLst>
      <p:ext uri="{BB962C8B-B14F-4D97-AF65-F5344CB8AC3E}">
        <p14:creationId xmlns:p14="http://schemas.microsoft.com/office/powerpoint/2010/main" val="86912347"/>
      </p:ext>
    </p:extLst>
  </p:cSld>
  <p:clrMapOvr>
    <a:masterClrMapping/>
  </p:clrMapOvr>
  <p:transition spd="slow" advClick="0" advTm="1000">
    <p:push dir="u"/>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 xmlns:a16="http://schemas.microsoft.com/office/drawing/2014/main" id="{338A05EE-C361-48B2-881C-5FEDBCF95C2E}"/>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 xmlns:a16="http://schemas.microsoft.com/office/drawing/2014/main" id="{D66B7BA2-C07B-486A-AEBA-E8A379FAE2D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a:extLst>
              <a:ext uri="{FF2B5EF4-FFF2-40B4-BE49-F238E27FC236}">
                <a16:creationId xmlns="" xmlns:a16="http://schemas.microsoft.com/office/drawing/2014/main" id="{9609B8D7-C342-4349-A52B-0F630C4968F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 xmlns:a16="http://schemas.microsoft.com/office/drawing/2014/main" id="{C21A0A05-2E78-4B68-9275-72A6981317F1}"/>
              </a:ext>
            </a:extLst>
          </p:cNvPr>
          <p:cNvSpPr>
            <a:spLocks noGrp="1"/>
          </p:cNvSpPr>
          <p:nvPr>
            <p:ph type="dt" sz="half" idx="10"/>
          </p:nvPr>
        </p:nvSpPr>
        <p:spPr/>
        <p:txBody>
          <a:bodyPr/>
          <a:lstStyle/>
          <a:p>
            <a:fld id="{F86BAB08-D03A-4FEF-8092-001CB785BBAB}" type="datetimeFigureOut">
              <a:rPr lang="zh-CN" altLang="en-US" smtClean="0"/>
              <a:pPr/>
              <a:t>2022/1/24</a:t>
            </a:fld>
            <a:endParaRPr lang="zh-CN" altLang="en-US"/>
          </a:p>
        </p:txBody>
      </p:sp>
      <p:sp>
        <p:nvSpPr>
          <p:cNvPr id="6" name="页脚占位符 5">
            <a:extLst>
              <a:ext uri="{FF2B5EF4-FFF2-40B4-BE49-F238E27FC236}">
                <a16:creationId xmlns="" xmlns:a16="http://schemas.microsoft.com/office/drawing/2014/main" id="{8E8D064B-850C-449A-B16D-36BA1C5A1FB1}"/>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 xmlns:a16="http://schemas.microsoft.com/office/drawing/2014/main" id="{E3919E08-2488-46A8-8B39-E8E3B1A72840}"/>
              </a:ext>
            </a:extLst>
          </p:cNvPr>
          <p:cNvSpPr>
            <a:spLocks noGrp="1"/>
          </p:cNvSpPr>
          <p:nvPr>
            <p:ph type="sldNum" sz="quarter" idx="12"/>
          </p:nvPr>
        </p:nvSpPr>
        <p:spPr/>
        <p:txBody>
          <a:bodyPr/>
          <a:lstStyle/>
          <a:p>
            <a:fld id="{B8AB37BB-E8A6-440B-8775-2A002C97BC55}" type="slidenum">
              <a:rPr lang="zh-CN" altLang="en-US" smtClean="0"/>
              <a:pPr/>
              <a:t>‹#›</a:t>
            </a:fld>
            <a:endParaRPr lang="zh-CN" altLang="en-US"/>
          </a:p>
        </p:txBody>
      </p:sp>
    </p:spTree>
    <p:extLst>
      <p:ext uri="{BB962C8B-B14F-4D97-AF65-F5344CB8AC3E}">
        <p14:creationId xmlns:p14="http://schemas.microsoft.com/office/powerpoint/2010/main" val="2929573075"/>
      </p:ext>
    </p:extLst>
  </p:cSld>
  <p:clrMapOvr>
    <a:masterClrMapping/>
  </p:clrMapOvr>
  <p:transition spd="slow" advClick="0" advTm="1000">
    <p:push dir="u"/>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61F69FC-138D-4EAE-8899-88C89ED6B33F}" type="datetimeFigureOut">
              <a:rPr lang="en-US" smtClean="0"/>
              <a:pPr/>
              <a:t>1/24/2022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291C2FB-7C73-4CFD-8775-64C2CBA98210}" type="slidenum">
              <a:rPr lang="en-US" smtClean="0"/>
              <a:pPr/>
              <a:t>‹#›</a:t>
            </a:fld>
            <a:endParaRPr lang="en-US"/>
          </a:p>
        </p:txBody>
      </p:sp>
    </p:spTree>
    <p:extLst>
      <p:ext uri="{BB962C8B-B14F-4D97-AF65-F5344CB8AC3E}">
        <p14:creationId xmlns:p14="http://schemas.microsoft.com/office/powerpoint/2010/main" val="115580697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 xmlns:a16="http://schemas.microsoft.com/office/drawing/2014/main" id="{A719821D-3169-462D-BDC5-707DAA3731AF}"/>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 xmlns:a16="http://schemas.microsoft.com/office/drawing/2014/main" id="{C25970DE-180B-463A-842D-4B948B1E483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 xmlns:a16="http://schemas.microsoft.com/office/drawing/2014/main" id="{27048C78-1503-4FD7-8859-990F963DFC6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 xmlns:a16="http://schemas.microsoft.com/office/drawing/2014/main" id="{D84969D1-8A89-4051-A7A3-053E791C47D5}"/>
              </a:ext>
            </a:extLst>
          </p:cNvPr>
          <p:cNvSpPr>
            <a:spLocks noGrp="1"/>
          </p:cNvSpPr>
          <p:nvPr>
            <p:ph type="dt" sz="half" idx="10"/>
          </p:nvPr>
        </p:nvSpPr>
        <p:spPr/>
        <p:txBody>
          <a:bodyPr/>
          <a:lstStyle/>
          <a:p>
            <a:fld id="{F86BAB08-D03A-4FEF-8092-001CB785BBAB}" type="datetimeFigureOut">
              <a:rPr lang="zh-CN" altLang="en-US" smtClean="0"/>
              <a:pPr/>
              <a:t>2022/1/24</a:t>
            </a:fld>
            <a:endParaRPr lang="zh-CN" altLang="en-US"/>
          </a:p>
        </p:txBody>
      </p:sp>
      <p:sp>
        <p:nvSpPr>
          <p:cNvPr id="6" name="页脚占位符 5">
            <a:extLst>
              <a:ext uri="{FF2B5EF4-FFF2-40B4-BE49-F238E27FC236}">
                <a16:creationId xmlns="" xmlns:a16="http://schemas.microsoft.com/office/drawing/2014/main" id="{F2B7B8CF-C72E-438F-A999-E8DA548268FD}"/>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 xmlns:a16="http://schemas.microsoft.com/office/drawing/2014/main" id="{6F73A437-B948-459B-B14D-44D796DEEFE1}"/>
              </a:ext>
            </a:extLst>
          </p:cNvPr>
          <p:cNvSpPr>
            <a:spLocks noGrp="1"/>
          </p:cNvSpPr>
          <p:nvPr>
            <p:ph type="sldNum" sz="quarter" idx="12"/>
          </p:nvPr>
        </p:nvSpPr>
        <p:spPr/>
        <p:txBody>
          <a:bodyPr/>
          <a:lstStyle/>
          <a:p>
            <a:fld id="{B8AB37BB-E8A6-440B-8775-2A002C97BC55}" type="slidenum">
              <a:rPr lang="zh-CN" altLang="en-US" smtClean="0"/>
              <a:pPr/>
              <a:t>‹#›</a:t>
            </a:fld>
            <a:endParaRPr lang="zh-CN" altLang="en-US"/>
          </a:p>
        </p:txBody>
      </p:sp>
    </p:spTree>
    <p:extLst>
      <p:ext uri="{BB962C8B-B14F-4D97-AF65-F5344CB8AC3E}">
        <p14:creationId xmlns:p14="http://schemas.microsoft.com/office/powerpoint/2010/main" val="3208292548"/>
      </p:ext>
    </p:extLst>
  </p:cSld>
  <p:clrMapOvr>
    <a:masterClrMapping/>
  </p:clrMapOvr>
  <p:transition spd="slow" advClick="0" advTm="1000">
    <p:push dir="u"/>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 xmlns:a16="http://schemas.microsoft.com/office/drawing/2014/main" id="{BB517C0B-618B-4B07-8FEE-212F45DF64FC}"/>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 xmlns:a16="http://schemas.microsoft.com/office/drawing/2014/main" id="{E76156C6-4F3E-4B26-BEF6-C658183E3C3C}"/>
              </a:ext>
            </a:extLst>
          </p:cNvPr>
          <p:cNvSpPr>
            <a:spLocks noGrp="1"/>
          </p:cNvSpPr>
          <p:nvPr>
            <p:ph type="body" orient="vert" idx="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 xmlns:a16="http://schemas.microsoft.com/office/drawing/2014/main" id="{190B155B-888E-4B42-8139-225B7CE49039}"/>
              </a:ext>
            </a:extLst>
          </p:cNvPr>
          <p:cNvSpPr>
            <a:spLocks noGrp="1"/>
          </p:cNvSpPr>
          <p:nvPr>
            <p:ph type="dt" sz="half" idx="10"/>
          </p:nvPr>
        </p:nvSpPr>
        <p:spPr/>
        <p:txBody>
          <a:bodyPr/>
          <a:lstStyle/>
          <a:p>
            <a:fld id="{F86BAB08-D03A-4FEF-8092-001CB785BBAB}" type="datetimeFigureOut">
              <a:rPr lang="zh-CN" altLang="en-US" smtClean="0"/>
              <a:pPr/>
              <a:t>2022/1/24</a:t>
            </a:fld>
            <a:endParaRPr lang="zh-CN" altLang="en-US"/>
          </a:p>
        </p:txBody>
      </p:sp>
      <p:sp>
        <p:nvSpPr>
          <p:cNvPr id="5" name="页脚占位符 4">
            <a:extLst>
              <a:ext uri="{FF2B5EF4-FFF2-40B4-BE49-F238E27FC236}">
                <a16:creationId xmlns="" xmlns:a16="http://schemas.microsoft.com/office/drawing/2014/main" id="{F0848B8B-A45D-48D2-B95C-C234023486ED}"/>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 xmlns:a16="http://schemas.microsoft.com/office/drawing/2014/main" id="{0E2847D2-37FF-491E-86F7-2A77B2A5E901}"/>
              </a:ext>
            </a:extLst>
          </p:cNvPr>
          <p:cNvSpPr>
            <a:spLocks noGrp="1"/>
          </p:cNvSpPr>
          <p:nvPr>
            <p:ph type="sldNum" sz="quarter" idx="12"/>
          </p:nvPr>
        </p:nvSpPr>
        <p:spPr/>
        <p:txBody>
          <a:bodyPr/>
          <a:lstStyle/>
          <a:p>
            <a:fld id="{B8AB37BB-E8A6-440B-8775-2A002C97BC55}" type="slidenum">
              <a:rPr lang="zh-CN" altLang="en-US" smtClean="0"/>
              <a:pPr/>
              <a:t>‹#›</a:t>
            </a:fld>
            <a:endParaRPr lang="zh-CN" altLang="en-US"/>
          </a:p>
        </p:txBody>
      </p:sp>
    </p:spTree>
    <p:extLst>
      <p:ext uri="{BB962C8B-B14F-4D97-AF65-F5344CB8AC3E}">
        <p14:creationId xmlns:p14="http://schemas.microsoft.com/office/powerpoint/2010/main" val="142823400"/>
      </p:ext>
    </p:extLst>
  </p:cSld>
  <p:clrMapOvr>
    <a:masterClrMapping/>
  </p:clrMapOvr>
  <p:transition spd="slow" advClick="0" advTm="1000">
    <p:push dir="u"/>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 xmlns:a16="http://schemas.microsoft.com/office/drawing/2014/main" id="{61B51B0E-C5ED-4931-852F-A8DA7E1DB9A4}"/>
              </a:ext>
            </a:extLst>
          </p:cNvPr>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a:extLst>
              <a:ext uri="{FF2B5EF4-FFF2-40B4-BE49-F238E27FC236}">
                <a16:creationId xmlns="" xmlns:a16="http://schemas.microsoft.com/office/drawing/2014/main" id="{165174B4-31E8-4BEF-8942-FD3548C70B75}"/>
              </a:ext>
            </a:extLst>
          </p:cNvPr>
          <p:cNvSpPr>
            <a:spLocks noGrp="1"/>
          </p:cNvSpPr>
          <p:nvPr>
            <p:ph type="body" orient="vert" idx="1"/>
          </p:nvPr>
        </p:nvSpPr>
        <p:spPr>
          <a:xfrm>
            <a:off x="838200" y="365125"/>
            <a:ext cx="7734300" cy="5811838"/>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 xmlns:a16="http://schemas.microsoft.com/office/drawing/2014/main" id="{42B8F4D3-431E-44CF-A028-C91E2137E9E9}"/>
              </a:ext>
            </a:extLst>
          </p:cNvPr>
          <p:cNvSpPr>
            <a:spLocks noGrp="1"/>
          </p:cNvSpPr>
          <p:nvPr>
            <p:ph type="dt" sz="half" idx="10"/>
          </p:nvPr>
        </p:nvSpPr>
        <p:spPr/>
        <p:txBody>
          <a:bodyPr/>
          <a:lstStyle/>
          <a:p>
            <a:fld id="{F86BAB08-D03A-4FEF-8092-001CB785BBAB}" type="datetimeFigureOut">
              <a:rPr lang="zh-CN" altLang="en-US" smtClean="0"/>
              <a:pPr/>
              <a:t>2022/1/24</a:t>
            </a:fld>
            <a:endParaRPr lang="zh-CN" altLang="en-US"/>
          </a:p>
        </p:txBody>
      </p:sp>
      <p:sp>
        <p:nvSpPr>
          <p:cNvPr id="5" name="页脚占位符 4">
            <a:extLst>
              <a:ext uri="{FF2B5EF4-FFF2-40B4-BE49-F238E27FC236}">
                <a16:creationId xmlns="" xmlns:a16="http://schemas.microsoft.com/office/drawing/2014/main" id="{15D0F09A-E73B-492B-B10B-3218D86A87B3}"/>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 xmlns:a16="http://schemas.microsoft.com/office/drawing/2014/main" id="{99BE3E4A-3F9F-4FA6-A0A2-122D22E57CD0}"/>
              </a:ext>
            </a:extLst>
          </p:cNvPr>
          <p:cNvSpPr>
            <a:spLocks noGrp="1"/>
          </p:cNvSpPr>
          <p:nvPr>
            <p:ph type="sldNum" sz="quarter" idx="12"/>
          </p:nvPr>
        </p:nvSpPr>
        <p:spPr/>
        <p:txBody>
          <a:bodyPr/>
          <a:lstStyle/>
          <a:p>
            <a:fld id="{B8AB37BB-E8A6-440B-8775-2A002C97BC55}" type="slidenum">
              <a:rPr lang="zh-CN" altLang="en-US" smtClean="0"/>
              <a:pPr/>
              <a:t>‹#›</a:t>
            </a:fld>
            <a:endParaRPr lang="zh-CN" altLang="en-US"/>
          </a:p>
        </p:txBody>
      </p:sp>
    </p:spTree>
    <p:extLst>
      <p:ext uri="{BB962C8B-B14F-4D97-AF65-F5344CB8AC3E}">
        <p14:creationId xmlns:p14="http://schemas.microsoft.com/office/powerpoint/2010/main" val="2730705222"/>
      </p:ext>
    </p:extLst>
  </p:cSld>
  <p:clrMapOvr>
    <a:masterClrMapping/>
  </p:clrMapOvr>
  <p:transition spd="slow" advClick="0" advTm="1000">
    <p:push dir="u"/>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Blank" type="blank" preserve="1">
  <p:cSld name="Blank">
    <p:bg>
      <p:bgPr>
        <a:blipFill dpi="0" rotWithShape="1">
          <a:blip r:embed="rId2" cstate="print">
            <a:lum/>
          </a:blip>
          <a:srcRect/>
          <a:stretch>
            <a:fillRect/>
          </a:stretch>
        </a:blipFill>
        <a:effectLst/>
      </p:bgPr>
    </p:bg>
    <p:spTree>
      <p:nvGrpSpPr>
        <p:cNvPr id="1" name="Shape 151"/>
        <p:cNvGrpSpPr/>
        <p:nvPr/>
      </p:nvGrpSpPr>
      <p:grpSpPr>
        <a:xfrm>
          <a:off x="0" y="0"/>
          <a:ext cx="0" cy="0"/>
          <a:chOff x="0" y="0"/>
          <a:chExt cx="0" cy="0"/>
        </a:xfrm>
      </p:grpSpPr>
      <p:sp>
        <p:nvSpPr>
          <p:cNvPr id="2" name="Freeform 9"/>
          <p:cNvSpPr>
            <a:spLocks/>
          </p:cNvSpPr>
          <p:nvPr userDrawn="1"/>
        </p:nvSpPr>
        <p:spPr bwMode="auto">
          <a:xfrm rot="10800000">
            <a:off x="491068" y="319893"/>
            <a:ext cx="11226800" cy="6182507"/>
          </a:xfrm>
          <a:custGeom>
            <a:avLst/>
            <a:gdLst>
              <a:gd name="T0" fmla="*/ 2466 w 2671"/>
              <a:gd name="T1" fmla="*/ 92 h 1682"/>
              <a:gd name="T2" fmla="*/ 200 w 2671"/>
              <a:gd name="T3" fmla="*/ 99 h 1682"/>
              <a:gd name="T4" fmla="*/ 169 w 2671"/>
              <a:gd name="T5" fmla="*/ 1583 h 1682"/>
              <a:gd name="T6" fmla="*/ 2481 w 2671"/>
              <a:gd name="T7" fmla="*/ 1562 h 1682"/>
              <a:gd name="T8" fmla="*/ 2466 w 2671"/>
              <a:gd name="T9" fmla="*/ 92 h 1682"/>
              <a:gd name="connsiteX0" fmla="*/ 9074 w 9535"/>
              <a:gd name="connsiteY0" fmla="*/ 447 h 9722"/>
              <a:gd name="connsiteX1" fmla="*/ 544 w 9535"/>
              <a:gd name="connsiteY1" fmla="*/ 264 h 9722"/>
              <a:gd name="connsiteX2" fmla="*/ 475 w 9535"/>
              <a:gd name="connsiteY2" fmla="*/ 9311 h 9722"/>
              <a:gd name="connsiteX3" fmla="*/ 9131 w 9535"/>
              <a:gd name="connsiteY3" fmla="*/ 9187 h 9722"/>
              <a:gd name="connsiteX4" fmla="*/ 9074 w 9535"/>
              <a:gd name="connsiteY4" fmla="*/ 447 h 9722"/>
              <a:gd name="connsiteX0" fmla="*/ 9519 w 10001"/>
              <a:gd name="connsiteY0" fmla="*/ 986 h 10526"/>
              <a:gd name="connsiteX1" fmla="*/ 5107 w 10001"/>
              <a:gd name="connsiteY1" fmla="*/ 519 h 10526"/>
              <a:gd name="connsiteX2" fmla="*/ 573 w 10001"/>
              <a:gd name="connsiteY2" fmla="*/ 798 h 10526"/>
              <a:gd name="connsiteX3" fmla="*/ 500 w 10001"/>
              <a:gd name="connsiteY3" fmla="*/ 10103 h 10526"/>
              <a:gd name="connsiteX4" fmla="*/ 9578 w 10001"/>
              <a:gd name="connsiteY4" fmla="*/ 9976 h 10526"/>
              <a:gd name="connsiteX5" fmla="*/ 9519 w 10001"/>
              <a:gd name="connsiteY5" fmla="*/ 986 h 10526"/>
              <a:gd name="connsiteX0" fmla="*/ 9561 w 10043"/>
              <a:gd name="connsiteY0" fmla="*/ 870 h 10410"/>
              <a:gd name="connsiteX1" fmla="*/ 5149 w 10043"/>
              <a:gd name="connsiteY1" fmla="*/ 403 h 10410"/>
              <a:gd name="connsiteX2" fmla="*/ 533 w 10043"/>
              <a:gd name="connsiteY2" fmla="*/ 862 h 10410"/>
              <a:gd name="connsiteX3" fmla="*/ 542 w 10043"/>
              <a:gd name="connsiteY3" fmla="*/ 9987 h 10410"/>
              <a:gd name="connsiteX4" fmla="*/ 9620 w 10043"/>
              <a:gd name="connsiteY4" fmla="*/ 9860 h 10410"/>
              <a:gd name="connsiteX5" fmla="*/ 9561 w 10043"/>
              <a:gd name="connsiteY5" fmla="*/ 870 h 10410"/>
              <a:gd name="connsiteX0" fmla="*/ 9572 w 10054"/>
              <a:gd name="connsiteY0" fmla="*/ 835 h 10375"/>
              <a:gd name="connsiteX1" fmla="*/ 5160 w 10054"/>
              <a:gd name="connsiteY1" fmla="*/ 368 h 10375"/>
              <a:gd name="connsiteX2" fmla="*/ 544 w 10054"/>
              <a:gd name="connsiteY2" fmla="*/ 827 h 10375"/>
              <a:gd name="connsiteX3" fmla="*/ 553 w 10054"/>
              <a:gd name="connsiteY3" fmla="*/ 9952 h 10375"/>
              <a:gd name="connsiteX4" fmla="*/ 9631 w 10054"/>
              <a:gd name="connsiteY4" fmla="*/ 9825 h 10375"/>
              <a:gd name="connsiteX5" fmla="*/ 9572 w 10054"/>
              <a:gd name="connsiteY5" fmla="*/ 835 h 10375"/>
              <a:gd name="connsiteX0" fmla="*/ 9532 w 10014"/>
              <a:gd name="connsiteY0" fmla="*/ 835 h 10375"/>
              <a:gd name="connsiteX1" fmla="*/ 5120 w 10014"/>
              <a:gd name="connsiteY1" fmla="*/ 368 h 10375"/>
              <a:gd name="connsiteX2" fmla="*/ 504 w 10014"/>
              <a:gd name="connsiteY2" fmla="*/ 827 h 10375"/>
              <a:gd name="connsiteX3" fmla="*/ 513 w 10014"/>
              <a:gd name="connsiteY3" fmla="*/ 9952 h 10375"/>
              <a:gd name="connsiteX4" fmla="*/ 9591 w 10014"/>
              <a:gd name="connsiteY4" fmla="*/ 9825 h 10375"/>
              <a:gd name="connsiteX5" fmla="*/ 9532 w 10014"/>
              <a:gd name="connsiteY5" fmla="*/ 835 h 10375"/>
              <a:gd name="connsiteX0" fmla="*/ 9532 w 10014"/>
              <a:gd name="connsiteY0" fmla="*/ 653 h 10193"/>
              <a:gd name="connsiteX1" fmla="*/ 5120 w 10014"/>
              <a:gd name="connsiteY1" fmla="*/ 186 h 10193"/>
              <a:gd name="connsiteX2" fmla="*/ 504 w 10014"/>
              <a:gd name="connsiteY2" fmla="*/ 645 h 10193"/>
              <a:gd name="connsiteX3" fmla="*/ 513 w 10014"/>
              <a:gd name="connsiteY3" fmla="*/ 9770 h 10193"/>
              <a:gd name="connsiteX4" fmla="*/ 9591 w 10014"/>
              <a:gd name="connsiteY4" fmla="*/ 9643 h 10193"/>
              <a:gd name="connsiteX5" fmla="*/ 9532 w 10014"/>
              <a:gd name="connsiteY5" fmla="*/ 653 h 10193"/>
              <a:gd name="connsiteX0" fmla="*/ 9532 w 10014"/>
              <a:gd name="connsiteY0" fmla="*/ 579 h 10119"/>
              <a:gd name="connsiteX1" fmla="*/ 5120 w 10014"/>
              <a:gd name="connsiteY1" fmla="*/ 112 h 10119"/>
              <a:gd name="connsiteX2" fmla="*/ 504 w 10014"/>
              <a:gd name="connsiteY2" fmla="*/ 571 h 10119"/>
              <a:gd name="connsiteX3" fmla="*/ 513 w 10014"/>
              <a:gd name="connsiteY3" fmla="*/ 9696 h 10119"/>
              <a:gd name="connsiteX4" fmla="*/ 9591 w 10014"/>
              <a:gd name="connsiteY4" fmla="*/ 9569 h 10119"/>
              <a:gd name="connsiteX5" fmla="*/ 9532 w 10014"/>
              <a:gd name="connsiteY5" fmla="*/ 579 h 10119"/>
              <a:gd name="connsiteX0" fmla="*/ 9560 w 10042"/>
              <a:gd name="connsiteY0" fmla="*/ 783 h 10323"/>
              <a:gd name="connsiteX1" fmla="*/ 5132 w 10042"/>
              <a:gd name="connsiteY1" fmla="*/ 521 h 10323"/>
              <a:gd name="connsiteX2" fmla="*/ 532 w 10042"/>
              <a:gd name="connsiteY2" fmla="*/ 775 h 10323"/>
              <a:gd name="connsiteX3" fmla="*/ 541 w 10042"/>
              <a:gd name="connsiteY3" fmla="*/ 9900 h 10323"/>
              <a:gd name="connsiteX4" fmla="*/ 9619 w 10042"/>
              <a:gd name="connsiteY4" fmla="*/ 9773 h 10323"/>
              <a:gd name="connsiteX5" fmla="*/ 9560 w 10042"/>
              <a:gd name="connsiteY5" fmla="*/ 783 h 10323"/>
              <a:gd name="connsiteX0" fmla="*/ 9562 w 10044"/>
              <a:gd name="connsiteY0" fmla="*/ 560 h 10100"/>
              <a:gd name="connsiteX1" fmla="*/ 5134 w 10044"/>
              <a:gd name="connsiteY1" fmla="*/ 298 h 10100"/>
              <a:gd name="connsiteX2" fmla="*/ 534 w 10044"/>
              <a:gd name="connsiteY2" fmla="*/ 552 h 10100"/>
              <a:gd name="connsiteX3" fmla="*/ 543 w 10044"/>
              <a:gd name="connsiteY3" fmla="*/ 9677 h 10100"/>
              <a:gd name="connsiteX4" fmla="*/ 9621 w 10044"/>
              <a:gd name="connsiteY4" fmla="*/ 9550 h 10100"/>
              <a:gd name="connsiteX5" fmla="*/ 9562 w 10044"/>
              <a:gd name="connsiteY5" fmla="*/ 560 h 10100"/>
              <a:gd name="connsiteX0" fmla="*/ 9598 w 10080"/>
              <a:gd name="connsiteY0" fmla="*/ 482 h 10022"/>
              <a:gd name="connsiteX1" fmla="*/ 5170 w 10080"/>
              <a:gd name="connsiteY1" fmla="*/ 220 h 10022"/>
              <a:gd name="connsiteX2" fmla="*/ 504 w 10080"/>
              <a:gd name="connsiteY2" fmla="*/ 602 h 10022"/>
              <a:gd name="connsiteX3" fmla="*/ 579 w 10080"/>
              <a:gd name="connsiteY3" fmla="*/ 9599 h 10022"/>
              <a:gd name="connsiteX4" fmla="*/ 9657 w 10080"/>
              <a:gd name="connsiteY4" fmla="*/ 9472 h 10022"/>
              <a:gd name="connsiteX5" fmla="*/ 9598 w 10080"/>
              <a:gd name="connsiteY5" fmla="*/ 482 h 10022"/>
              <a:gd name="connsiteX0" fmla="*/ 9553 w 10035"/>
              <a:gd name="connsiteY0" fmla="*/ 453 h 9993"/>
              <a:gd name="connsiteX1" fmla="*/ 5125 w 10035"/>
              <a:gd name="connsiteY1" fmla="*/ 191 h 9993"/>
              <a:gd name="connsiteX2" fmla="*/ 459 w 10035"/>
              <a:gd name="connsiteY2" fmla="*/ 573 h 9993"/>
              <a:gd name="connsiteX3" fmla="*/ 534 w 10035"/>
              <a:gd name="connsiteY3" fmla="*/ 9570 h 9993"/>
              <a:gd name="connsiteX4" fmla="*/ 9612 w 10035"/>
              <a:gd name="connsiteY4" fmla="*/ 9443 h 9993"/>
              <a:gd name="connsiteX5" fmla="*/ 9553 w 10035"/>
              <a:gd name="connsiteY5" fmla="*/ 453 h 9993"/>
              <a:gd name="connsiteX0" fmla="*/ 9520 w 10000"/>
              <a:gd name="connsiteY0" fmla="*/ 453 h 10000"/>
              <a:gd name="connsiteX1" fmla="*/ 5107 w 10000"/>
              <a:gd name="connsiteY1" fmla="*/ 191 h 10000"/>
              <a:gd name="connsiteX2" fmla="*/ 457 w 10000"/>
              <a:gd name="connsiteY2" fmla="*/ 573 h 10000"/>
              <a:gd name="connsiteX3" fmla="*/ 532 w 10000"/>
              <a:gd name="connsiteY3" fmla="*/ 9577 h 10000"/>
              <a:gd name="connsiteX4" fmla="*/ 9578 w 10000"/>
              <a:gd name="connsiteY4" fmla="*/ 9450 h 10000"/>
              <a:gd name="connsiteX5" fmla="*/ 9520 w 10000"/>
              <a:gd name="connsiteY5" fmla="*/ 453 h 10000"/>
              <a:gd name="connsiteX0" fmla="*/ 9520 w 10000"/>
              <a:gd name="connsiteY0" fmla="*/ 445 h 9992"/>
              <a:gd name="connsiteX1" fmla="*/ 5107 w 10000"/>
              <a:gd name="connsiteY1" fmla="*/ 183 h 9992"/>
              <a:gd name="connsiteX2" fmla="*/ 457 w 10000"/>
              <a:gd name="connsiteY2" fmla="*/ 565 h 9992"/>
              <a:gd name="connsiteX3" fmla="*/ 532 w 10000"/>
              <a:gd name="connsiteY3" fmla="*/ 9569 h 9992"/>
              <a:gd name="connsiteX4" fmla="*/ 9578 w 10000"/>
              <a:gd name="connsiteY4" fmla="*/ 9442 h 9992"/>
              <a:gd name="connsiteX5" fmla="*/ 9520 w 10000"/>
              <a:gd name="connsiteY5" fmla="*/ 445 h 9992"/>
              <a:gd name="connsiteX0" fmla="*/ 9561 w 10041"/>
              <a:gd name="connsiteY0" fmla="*/ 695 h 10250"/>
              <a:gd name="connsiteX1" fmla="*/ 5115 w 10041"/>
              <a:gd name="connsiteY1" fmla="*/ 356 h 10250"/>
              <a:gd name="connsiteX2" fmla="*/ 498 w 10041"/>
              <a:gd name="connsiteY2" fmla="*/ 815 h 10250"/>
              <a:gd name="connsiteX3" fmla="*/ 573 w 10041"/>
              <a:gd name="connsiteY3" fmla="*/ 9827 h 10250"/>
              <a:gd name="connsiteX4" fmla="*/ 9619 w 10041"/>
              <a:gd name="connsiteY4" fmla="*/ 9700 h 10250"/>
              <a:gd name="connsiteX5" fmla="*/ 9561 w 10041"/>
              <a:gd name="connsiteY5" fmla="*/ 695 h 10250"/>
              <a:gd name="connsiteX0" fmla="*/ 9561 w 9999"/>
              <a:gd name="connsiteY0" fmla="*/ 695 h 10250"/>
              <a:gd name="connsiteX1" fmla="*/ 5115 w 9999"/>
              <a:gd name="connsiteY1" fmla="*/ 356 h 10250"/>
              <a:gd name="connsiteX2" fmla="*/ 498 w 9999"/>
              <a:gd name="connsiteY2" fmla="*/ 815 h 10250"/>
              <a:gd name="connsiteX3" fmla="*/ 573 w 9999"/>
              <a:gd name="connsiteY3" fmla="*/ 9827 h 10250"/>
              <a:gd name="connsiteX4" fmla="*/ 9619 w 9999"/>
              <a:gd name="connsiteY4" fmla="*/ 9700 h 10250"/>
              <a:gd name="connsiteX5" fmla="*/ 9561 w 9999"/>
              <a:gd name="connsiteY5" fmla="*/ 695 h 10250"/>
              <a:gd name="connsiteX0" fmla="*/ 9562 w 10000"/>
              <a:gd name="connsiteY0" fmla="*/ 678 h 10000"/>
              <a:gd name="connsiteX1" fmla="*/ 5116 w 10000"/>
              <a:gd name="connsiteY1" fmla="*/ 347 h 10000"/>
              <a:gd name="connsiteX2" fmla="*/ 498 w 10000"/>
              <a:gd name="connsiteY2" fmla="*/ 795 h 10000"/>
              <a:gd name="connsiteX3" fmla="*/ 573 w 10000"/>
              <a:gd name="connsiteY3" fmla="*/ 9587 h 10000"/>
              <a:gd name="connsiteX4" fmla="*/ 9620 w 10000"/>
              <a:gd name="connsiteY4" fmla="*/ 9463 h 10000"/>
              <a:gd name="connsiteX5" fmla="*/ 9562 w 10000"/>
              <a:gd name="connsiteY5" fmla="*/ 678 h 10000"/>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604 w 10042"/>
              <a:gd name="connsiteY0" fmla="*/ 678 h 10231"/>
              <a:gd name="connsiteX1" fmla="*/ 5158 w 10042"/>
              <a:gd name="connsiteY1" fmla="*/ 347 h 10231"/>
              <a:gd name="connsiteX2" fmla="*/ 540 w 10042"/>
              <a:gd name="connsiteY2" fmla="*/ 795 h 10231"/>
              <a:gd name="connsiteX3" fmla="*/ 615 w 10042"/>
              <a:gd name="connsiteY3" fmla="*/ 9587 h 10231"/>
              <a:gd name="connsiteX4" fmla="*/ 5174 w 10042"/>
              <a:gd name="connsiteY4" fmla="*/ 10029 h 10231"/>
              <a:gd name="connsiteX5" fmla="*/ 9662 w 10042"/>
              <a:gd name="connsiteY5" fmla="*/ 9463 h 10231"/>
              <a:gd name="connsiteX6" fmla="*/ 9604 w 10042"/>
              <a:gd name="connsiteY6" fmla="*/ 678 h 10231"/>
              <a:gd name="connsiteX0" fmla="*/ 9631 w 10069"/>
              <a:gd name="connsiteY0" fmla="*/ 685 h 10297"/>
              <a:gd name="connsiteX1" fmla="*/ 5185 w 10069"/>
              <a:gd name="connsiteY1" fmla="*/ 354 h 10297"/>
              <a:gd name="connsiteX2" fmla="*/ 567 w 10069"/>
              <a:gd name="connsiteY2" fmla="*/ 802 h 10297"/>
              <a:gd name="connsiteX3" fmla="*/ 593 w 10069"/>
              <a:gd name="connsiteY3" fmla="*/ 9694 h 10297"/>
              <a:gd name="connsiteX4" fmla="*/ 5201 w 10069"/>
              <a:gd name="connsiteY4" fmla="*/ 10036 h 10297"/>
              <a:gd name="connsiteX5" fmla="*/ 9689 w 10069"/>
              <a:gd name="connsiteY5" fmla="*/ 9470 h 10297"/>
              <a:gd name="connsiteX6" fmla="*/ 9631 w 10069"/>
              <a:gd name="connsiteY6" fmla="*/ 685 h 10297"/>
              <a:gd name="connsiteX0" fmla="*/ 9642 w 10080"/>
              <a:gd name="connsiteY0" fmla="*/ 685 h 10204"/>
              <a:gd name="connsiteX1" fmla="*/ 5196 w 10080"/>
              <a:gd name="connsiteY1" fmla="*/ 354 h 10204"/>
              <a:gd name="connsiteX2" fmla="*/ 578 w 10080"/>
              <a:gd name="connsiteY2" fmla="*/ 802 h 10204"/>
              <a:gd name="connsiteX3" fmla="*/ 604 w 10080"/>
              <a:gd name="connsiteY3" fmla="*/ 9694 h 10204"/>
              <a:gd name="connsiteX4" fmla="*/ 5212 w 10080"/>
              <a:gd name="connsiteY4" fmla="*/ 10036 h 10204"/>
              <a:gd name="connsiteX5" fmla="*/ 9700 w 10080"/>
              <a:gd name="connsiteY5" fmla="*/ 9470 h 10204"/>
              <a:gd name="connsiteX6" fmla="*/ 9642 w 10080"/>
              <a:gd name="connsiteY6" fmla="*/ 685 h 10204"/>
              <a:gd name="connsiteX0" fmla="*/ 9642 w 10204"/>
              <a:gd name="connsiteY0" fmla="*/ 772 h 10409"/>
              <a:gd name="connsiteX1" fmla="*/ 5196 w 10204"/>
              <a:gd name="connsiteY1" fmla="*/ 441 h 10409"/>
              <a:gd name="connsiteX2" fmla="*/ 578 w 10204"/>
              <a:gd name="connsiteY2" fmla="*/ 889 h 10409"/>
              <a:gd name="connsiteX3" fmla="*/ 604 w 10204"/>
              <a:gd name="connsiteY3" fmla="*/ 9781 h 10409"/>
              <a:gd name="connsiteX4" fmla="*/ 5212 w 10204"/>
              <a:gd name="connsiteY4" fmla="*/ 10123 h 10409"/>
              <a:gd name="connsiteX5" fmla="*/ 9651 w 10204"/>
              <a:gd name="connsiteY5" fmla="*/ 9758 h 10409"/>
              <a:gd name="connsiteX6" fmla="*/ 9642 w 10204"/>
              <a:gd name="connsiteY6" fmla="*/ 772 h 10409"/>
              <a:gd name="connsiteX0" fmla="*/ 9642 w 10230"/>
              <a:gd name="connsiteY0" fmla="*/ 772 h 10250"/>
              <a:gd name="connsiteX1" fmla="*/ 5196 w 10230"/>
              <a:gd name="connsiteY1" fmla="*/ 441 h 10250"/>
              <a:gd name="connsiteX2" fmla="*/ 578 w 10230"/>
              <a:gd name="connsiteY2" fmla="*/ 889 h 10250"/>
              <a:gd name="connsiteX3" fmla="*/ 604 w 10230"/>
              <a:gd name="connsiteY3" fmla="*/ 9781 h 10250"/>
              <a:gd name="connsiteX4" fmla="*/ 5212 w 10230"/>
              <a:gd name="connsiteY4" fmla="*/ 10123 h 10250"/>
              <a:gd name="connsiteX5" fmla="*/ 9651 w 10230"/>
              <a:gd name="connsiteY5" fmla="*/ 9758 h 10250"/>
              <a:gd name="connsiteX6" fmla="*/ 9642 w 10230"/>
              <a:gd name="connsiteY6" fmla="*/ 772 h 10250"/>
              <a:gd name="connsiteX0" fmla="*/ 9642 w 10133"/>
              <a:gd name="connsiteY0" fmla="*/ 772 h 10250"/>
              <a:gd name="connsiteX1" fmla="*/ 5196 w 10133"/>
              <a:gd name="connsiteY1" fmla="*/ 441 h 10250"/>
              <a:gd name="connsiteX2" fmla="*/ 578 w 10133"/>
              <a:gd name="connsiteY2" fmla="*/ 889 h 10250"/>
              <a:gd name="connsiteX3" fmla="*/ 604 w 10133"/>
              <a:gd name="connsiteY3" fmla="*/ 9781 h 10250"/>
              <a:gd name="connsiteX4" fmla="*/ 5212 w 10133"/>
              <a:gd name="connsiteY4" fmla="*/ 10123 h 10250"/>
              <a:gd name="connsiteX5" fmla="*/ 9651 w 10133"/>
              <a:gd name="connsiteY5" fmla="*/ 9758 h 10250"/>
              <a:gd name="connsiteX6" fmla="*/ 9642 w 10133"/>
              <a:gd name="connsiteY6" fmla="*/ 772 h 10250"/>
              <a:gd name="connsiteX0" fmla="*/ 9642 w 10150"/>
              <a:gd name="connsiteY0" fmla="*/ 779 h 10263"/>
              <a:gd name="connsiteX1" fmla="*/ 5196 w 10150"/>
              <a:gd name="connsiteY1" fmla="*/ 448 h 10263"/>
              <a:gd name="connsiteX2" fmla="*/ 578 w 10150"/>
              <a:gd name="connsiteY2" fmla="*/ 896 h 10263"/>
              <a:gd name="connsiteX3" fmla="*/ 604 w 10150"/>
              <a:gd name="connsiteY3" fmla="*/ 9788 h 10263"/>
              <a:gd name="connsiteX4" fmla="*/ 5212 w 10150"/>
              <a:gd name="connsiteY4" fmla="*/ 10130 h 10263"/>
              <a:gd name="connsiteX5" fmla="*/ 9684 w 10150"/>
              <a:gd name="connsiteY5" fmla="*/ 9865 h 10263"/>
              <a:gd name="connsiteX6" fmla="*/ 9642 w 10150"/>
              <a:gd name="connsiteY6" fmla="*/ 779 h 10263"/>
              <a:gd name="connsiteX0" fmla="*/ 9642 w 10204"/>
              <a:gd name="connsiteY0" fmla="*/ 779 h 10257"/>
              <a:gd name="connsiteX1" fmla="*/ 5196 w 10204"/>
              <a:gd name="connsiteY1" fmla="*/ 448 h 10257"/>
              <a:gd name="connsiteX2" fmla="*/ 578 w 10204"/>
              <a:gd name="connsiteY2" fmla="*/ 896 h 10257"/>
              <a:gd name="connsiteX3" fmla="*/ 604 w 10204"/>
              <a:gd name="connsiteY3" fmla="*/ 9788 h 10257"/>
              <a:gd name="connsiteX4" fmla="*/ 5212 w 10204"/>
              <a:gd name="connsiteY4" fmla="*/ 10130 h 10257"/>
              <a:gd name="connsiteX5" fmla="*/ 9684 w 10204"/>
              <a:gd name="connsiteY5" fmla="*/ 9865 h 10257"/>
              <a:gd name="connsiteX6" fmla="*/ 9642 w 10204"/>
              <a:gd name="connsiteY6" fmla="*/ 779 h 10257"/>
              <a:gd name="connsiteX0" fmla="*/ 9642 w 10206"/>
              <a:gd name="connsiteY0" fmla="*/ 686 h 10205"/>
              <a:gd name="connsiteX1" fmla="*/ 5196 w 10206"/>
              <a:gd name="connsiteY1" fmla="*/ 355 h 10205"/>
              <a:gd name="connsiteX2" fmla="*/ 578 w 10206"/>
              <a:gd name="connsiteY2" fmla="*/ 803 h 10205"/>
              <a:gd name="connsiteX3" fmla="*/ 604 w 10206"/>
              <a:gd name="connsiteY3" fmla="*/ 9695 h 10205"/>
              <a:gd name="connsiteX4" fmla="*/ 5212 w 10206"/>
              <a:gd name="connsiteY4" fmla="*/ 10037 h 10205"/>
              <a:gd name="connsiteX5" fmla="*/ 9684 w 10206"/>
              <a:gd name="connsiteY5" fmla="*/ 9772 h 10205"/>
              <a:gd name="connsiteX6" fmla="*/ 10111 w 10206"/>
              <a:gd name="connsiteY6" fmla="*/ 5246 h 10205"/>
              <a:gd name="connsiteX7" fmla="*/ 9642 w 10206"/>
              <a:gd name="connsiteY7" fmla="*/ 686 h 10205"/>
              <a:gd name="connsiteX0" fmla="*/ 9642 w 10206"/>
              <a:gd name="connsiteY0" fmla="*/ 686 h 10205"/>
              <a:gd name="connsiteX1" fmla="*/ 5196 w 10206"/>
              <a:gd name="connsiteY1" fmla="*/ 355 h 10205"/>
              <a:gd name="connsiteX2" fmla="*/ 578 w 10206"/>
              <a:gd name="connsiteY2" fmla="*/ 803 h 10205"/>
              <a:gd name="connsiteX3" fmla="*/ 604 w 10206"/>
              <a:gd name="connsiteY3" fmla="*/ 9695 h 10205"/>
              <a:gd name="connsiteX4" fmla="*/ 5212 w 10206"/>
              <a:gd name="connsiteY4" fmla="*/ 10037 h 10205"/>
              <a:gd name="connsiteX5" fmla="*/ 9684 w 10206"/>
              <a:gd name="connsiteY5" fmla="*/ 9772 h 10205"/>
              <a:gd name="connsiteX6" fmla="*/ 10111 w 10206"/>
              <a:gd name="connsiteY6" fmla="*/ 5246 h 10205"/>
              <a:gd name="connsiteX7" fmla="*/ 9642 w 10206"/>
              <a:gd name="connsiteY7" fmla="*/ 686 h 10205"/>
              <a:gd name="connsiteX0" fmla="*/ 9642 w 10223"/>
              <a:gd name="connsiteY0" fmla="*/ 686 h 10164"/>
              <a:gd name="connsiteX1" fmla="*/ 5196 w 10223"/>
              <a:gd name="connsiteY1" fmla="*/ 355 h 10164"/>
              <a:gd name="connsiteX2" fmla="*/ 578 w 10223"/>
              <a:gd name="connsiteY2" fmla="*/ 803 h 10164"/>
              <a:gd name="connsiteX3" fmla="*/ 604 w 10223"/>
              <a:gd name="connsiteY3" fmla="*/ 9695 h 10164"/>
              <a:gd name="connsiteX4" fmla="*/ 5212 w 10223"/>
              <a:gd name="connsiteY4" fmla="*/ 10037 h 10164"/>
              <a:gd name="connsiteX5" fmla="*/ 9684 w 10223"/>
              <a:gd name="connsiteY5" fmla="*/ 9772 h 10164"/>
              <a:gd name="connsiteX6" fmla="*/ 10111 w 10223"/>
              <a:gd name="connsiteY6" fmla="*/ 5246 h 10164"/>
              <a:gd name="connsiteX7" fmla="*/ 9642 w 10223"/>
              <a:gd name="connsiteY7" fmla="*/ 686 h 10164"/>
              <a:gd name="connsiteX0" fmla="*/ 9642 w 10136"/>
              <a:gd name="connsiteY0" fmla="*/ 686 h 10164"/>
              <a:gd name="connsiteX1" fmla="*/ 5196 w 10136"/>
              <a:gd name="connsiteY1" fmla="*/ 355 h 10164"/>
              <a:gd name="connsiteX2" fmla="*/ 578 w 10136"/>
              <a:gd name="connsiteY2" fmla="*/ 803 h 10164"/>
              <a:gd name="connsiteX3" fmla="*/ 604 w 10136"/>
              <a:gd name="connsiteY3" fmla="*/ 9695 h 10164"/>
              <a:gd name="connsiteX4" fmla="*/ 5212 w 10136"/>
              <a:gd name="connsiteY4" fmla="*/ 10037 h 10164"/>
              <a:gd name="connsiteX5" fmla="*/ 9684 w 10136"/>
              <a:gd name="connsiteY5" fmla="*/ 9772 h 10164"/>
              <a:gd name="connsiteX6" fmla="*/ 10111 w 10136"/>
              <a:gd name="connsiteY6" fmla="*/ 5246 h 10164"/>
              <a:gd name="connsiteX7" fmla="*/ 9642 w 10136"/>
              <a:gd name="connsiteY7" fmla="*/ 686 h 10164"/>
              <a:gd name="connsiteX0" fmla="*/ 9642 w 10236"/>
              <a:gd name="connsiteY0" fmla="*/ 686 h 10203"/>
              <a:gd name="connsiteX1" fmla="*/ 5196 w 10236"/>
              <a:gd name="connsiteY1" fmla="*/ 355 h 10203"/>
              <a:gd name="connsiteX2" fmla="*/ 578 w 10236"/>
              <a:gd name="connsiteY2" fmla="*/ 803 h 10203"/>
              <a:gd name="connsiteX3" fmla="*/ 604 w 10236"/>
              <a:gd name="connsiteY3" fmla="*/ 9695 h 10203"/>
              <a:gd name="connsiteX4" fmla="*/ 5212 w 10236"/>
              <a:gd name="connsiteY4" fmla="*/ 10037 h 10203"/>
              <a:gd name="connsiteX5" fmla="*/ 9684 w 10236"/>
              <a:gd name="connsiteY5" fmla="*/ 9772 h 10203"/>
              <a:gd name="connsiteX6" fmla="*/ 10160 w 10236"/>
              <a:gd name="connsiteY6" fmla="*/ 5271 h 10203"/>
              <a:gd name="connsiteX7" fmla="*/ 9642 w 10236"/>
              <a:gd name="connsiteY7" fmla="*/ 686 h 10203"/>
              <a:gd name="connsiteX0" fmla="*/ 9642 w 10236"/>
              <a:gd name="connsiteY0" fmla="*/ 686 h 10203"/>
              <a:gd name="connsiteX1" fmla="*/ 5196 w 10236"/>
              <a:gd name="connsiteY1" fmla="*/ 355 h 10203"/>
              <a:gd name="connsiteX2" fmla="*/ 578 w 10236"/>
              <a:gd name="connsiteY2" fmla="*/ 803 h 10203"/>
              <a:gd name="connsiteX3" fmla="*/ 604 w 10236"/>
              <a:gd name="connsiteY3" fmla="*/ 9695 h 10203"/>
              <a:gd name="connsiteX4" fmla="*/ 5212 w 10236"/>
              <a:gd name="connsiteY4" fmla="*/ 10037 h 10203"/>
              <a:gd name="connsiteX5" fmla="*/ 9684 w 10236"/>
              <a:gd name="connsiteY5" fmla="*/ 9772 h 10203"/>
              <a:gd name="connsiteX6" fmla="*/ 10160 w 10236"/>
              <a:gd name="connsiteY6" fmla="*/ 5271 h 10203"/>
              <a:gd name="connsiteX7" fmla="*/ 9642 w 10236"/>
              <a:gd name="connsiteY7" fmla="*/ 686 h 10203"/>
              <a:gd name="connsiteX0" fmla="*/ 9642 w 10182"/>
              <a:gd name="connsiteY0" fmla="*/ 686 h 10202"/>
              <a:gd name="connsiteX1" fmla="*/ 5196 w 10182"/>
              <a:gd name="connsiteY1" fmla="*/ 355 h 10202"/>
              <a:gd name="connsiteX2" fmla="*/ 578 w 10182"/>
              <a:gd name="connsiteY2" fmla="*/ 803 h 10202"/>
              <a:gd name="connsiteX3" fmla="*/ 604 w 10182"/>
              <a:gd name="connsiteY3" fmla="*/ 9695 h 10202"/>
              <a:gd name="connsiteX4" fmla="*/ 5212 w 10182"/>
              <a:gd name="connsiteY4" fmla="*/ 10037 h 10202"/>
              <a:gd name="connsiteX5" fmla="*/ 9684 w 10182"/>
              <a:gd name="connsiteY5" fmla="*/ 9772 h 10202"/>
              <a:gd name="connsiteX6" fmla="*/ 10160 w 10182"/>
              <a:gd name="connsiteY6" fmla="*/ 5271 h 10202"/>
              <a:gd name="connsiteX7" fmla="*/ 9642 w 10182"/>
              <a:gd name="connsiteY7" fmla="*/ 686 h 10202"/>
              <a:gd name="connsiteX0" fmla="*/ 9642 w 10190"/>
              <a:gd name="connsiteY0" fmla="*/ 686 h 10164"/>
              <a:gd name="connsiteX1" fmla="*/ 5196 w 10190"/>
              <a:gd name="connsiteY1" fmla="*/ 355 h 10164"/>
              <a:gd name="connsiteX2" fmla="*/ 578 w 10190"/>
              <a:gd name="connsiteY2" fmla="*/ 803 h 10164"/>
              <a:gd name="connsiteX3" fmla="*/ 604 w 10190"/>
              <a:gd name="connsiteY3" fmla="*/ 9695 h 10164"/>
              <a:gd name="connsiteX4" fmla="*/ 5212 w 10190"/>
              <a:gd name="connsiteY4" fmla="*/ 10037 h 10164"/>
              <a:gd name="connsiteX5" fmla="*/ 9684 w 10190"/>
              <a:gd name="connsiteY5" fmla="*/ 9772 h 10164"/>
              <a:gd name="connsiteX6" fmla="*/ 10160 w 10190"/>
              <a:gd name="connsiteY6" fmla="*/ 5271 h 10164"/>
              <a:gd name="connsiteX7" fmla="*/ 9642 w 10190"/>
              <a:gd name="connsiteY7" fmla="*/ 686 h 10164"/>
              <a:gd name="connsiteX0" fmla="*/ 9642 w 10161"/>
              <a:gd name="connsiteY0" fmla="*/ 686 h 10164"/>
              <a:gd name="connsiteX1" fmla="*/ 5196 w 10161"/>
              <a:gd name="connsiteY1" fmla="*/ 355 h 10164"/>
              <a:gd name="connsiteX2" fmla="*/ 578 w 10161"/>
              <a:gd name="connsiteY2" fmla="*/ 803 h 10164"/>
              <a:gd name="connsiteX3" fmla="*/ 604 w 10161"/>
              <a:gd name="connsiteY3" fmla="*/ 9695 h 10164"/>
              <a:gd name="connsiteX4" fmla="*/ 5212 w 10161"/>
              <a:gd name="connsiteY4" fmla="*/ 10037 h 10164"/>
              <a:gd name="connsiteX5" fmla="*/ 9684 w 10161"/>
              <a:gd name="connsiteY5" fmla="*/ 9772 h 10164"/>
              <a:gd name="connsiteX6" fmla="*/ 10160 w 10161"/>
              <a:gd name="connsiteY6" fmla="*/ 5271 h 10164"/>
              <a:gd name="connsiteX7" fmla="*/ 9642 w 10161"/>
              <a:gd name="connsiteY7" fmla="*/ 686 h 10164"/>
              <a:gd name="connsiteX0" fmla="*/ 9625 w 10144"/>
              <a:gd name="connsiteY0" fmla="*/ 684 h 10149"/>
              <a:gd name="connsiteX1" fmla="*/ 5179 w 10144"/>
              <a:gd name="connsiteY1" fmla="*/ 353 h 10149"/>
              <a:gd name="connsiteX2" fmla="*/ 561 w 10144"/>
              <a:gd name="connsiteY2" fmla="*/ 801 h 10149"/>
              <a:gd name="connsiteX3" fmla="*/ 620 w 10144"/>
              <a:gd name="connsiteY3" fmla="*/ 9668 h 10149"/>
              <a:gd name="connsiteX4" fmla="*/ 5195 w 10144"/>
              <a:gd name="connsiteY4" fmla="*/ 10035 h 10149"/>
              <a:gd name="connsiteX5" fmla="*/ 9667 w 10144"/>
              <a:gd name="connsiteY5" fmla="*/ 9770 h 10149"/>
              <a:gd name="connsiteX6" fmla="*/ 10143 w 10144"/>
              <a:gd name="connsiteY6" fmla="*/ 5269 h 10149"/>
              <a:gd name="connsiteX7" fmla="*/ 9625 w 10144"/>
              <a:gd name="connsiteY7" fmla="*/ 684 h 10149"/>
              <a:gd name="connsiteX0" fmla="*/ 9625 w 10144"/>
              <a:gd name="connsiteY0" fmla="*/ 684 h 10122"/>
              <a:gd name="connsiteX1" fmla="*/ 5179 w 10144"/>
              <a:gd name="connsiteY1" fmla="*/ 353 h 10122"/>
              <a:gd name="connsiteX2" fmla="*/ 561 w 10144"/>
              <a:gd name="connsiteY2" fmla="*/ 801 h 10122"/>
              <a:gd name="connsiteX3" fmla="*/ 620 w 10144"/>
              <a:gd name="connsiteY3" fmla="*/ 9668 h 10122"/>
              <a:gd name="connsiteX4" fmla="*/ 5195 w 10144"/>
              <a:gd name="connsiteY4" fmla="*/ 10035 h 10122"/>
              <a:gd name="connsiteX5" fmla="*/ 9667 w 10144"/>
              <a:gd name="connsiteY5" fmla="*/ 9770 h 10122"/>
              <a:gd name="connsiteX6" fmla="*/ 10143 w 10144"/>
              <a:gd name="connsiteY6" fmla="*/ 5269 h 10122"/>
              <a:gd name="connsiteX7" fmla="*/ 9625 w 10144"/>
              <a:gd name="connsiteY7" fmla="*/ 684 h 10122"/>
              <a:gd name="connsiteX0" fmla="*/ 9601 w 10120"/>
              <a:gd name="connsiteY0" fmla="*/ 684 h 10446"/>
              <a:gd name="connsiteX1" fmla="*/ 5155 w 10120"/>
              <a:gd name="connsiteY1" fmla="*/ 353 h 10446"/>
              <a:gd name="connsiteX2" fmla="*/ 553 w 10120"/>
              <a:gd name="connsiteY2" fmla="*/ 801 h 10446"/>
              <a:gd name="connsiteX3" fmla="*/ 596 w 10120"/>
              <a:gd name="connsiteY3" fmla="*/ 9668 h 10446"/>
              <a:gd name="connsiteX4" fmla="*/ 5171 w 10120"/>
              <a:gd name="connsiteY4" fmla="*/ 10035 h 10446"/>
              <a:gd name="connsiteX5" fmla="*/ 9643 w 10120"/>
              <a:gd name="connsiteY5" fmla="*/ 9770 h 10446"/>
              <a:gd name="connsiteX6" fmla="*/ 10119 w 10120"/>
              <a:gd name="connsiteY6" fmla="*/ 5269 h 10446"/>
              <a:gd name="connsiteX7" fmla="*/ 9601 w 10120"/>
              <a:gd name="connsiteY7" fmla="*/ 684 h 10446"/>
              <a:gd name="connsiteX0" fmla="*/ 9599 w 10118"/>
              <a:gd name="connsiteY0" fmla="*/ 430 h 9905"/>
              <a:gd name="connsiteX1" fmla="*/ 5153 w 10118"/>
              <a:gd name="connsiteY1" fmla="*/ 99 h 9905"/>
              <a:gd name="connsiteX2" fmla="*/ 551 w 10118"/>
              <a:gd name="connsiteY2" fmla="*/ 547 h 9905"/>
              <a:gd name="connsiteX3" fmla="*/ 89 w 10118"/>
              <a:gd name="connsiteY3" fmla="*/ 4589 h 9905"/>
              <a:gd name="connsiteX4" fmla="*/ 594 w 10118"/>
              <a:gd name="connsiteY4" fmla="*/ 9414 h 9905"/>
              <a:gd name="connsiteX5" fmla="*/ 5169 w 10118"/>
              <a:gd name="connsiteY5" fmla="*/ 9781 h 9905"/>
              <a:gd name="connsiteX6" fmla="*/ 9641 w 10118"/>
              <a:gd name="connsiteY6" fmla="*/ 9516 h 9905"/>
              <a:gd name="connsiteX7" fmla="*/ 10117 w 10118"/>
              <a:gd name="connsiteY7" fmla="*/ 5015 h 9905"/>
              <a:gd name="connsiteX8" fmla="*/ 9599 w 10118"/>
              <a:gd name="connsiteY8" fmla="*/ 430 h 9905"/>
              <a:gd name="connsiteX0" fmla="*/ 9464 w 9977"/>
              <a:gd name="connsiteY0" fmla="*/ 434 h 10000"/>
              <a:gd name="connsiteX1" fmla="*/ 5070 w 9977"/>
              <a:gd name="connsiteY1" fmla="*/ 100 h 10000"/>
              <a:gd name="connsiteX2" fmla="*/ 522 w 9977"/>
              <a:gd name="connsiteY2" fmla="*/ 552 h 10000"/>
              <a:gd name="connsiteX3" fmla="*/ 65 w 9977"/>
              <a:gd name="connsiteY3" fmla="*/ 4633 h 10000"/>
              <a:gd name="connsiteX4" fmla="*/ 564 w 9977"/>
              <a:gd name="connsiteY4" fmla="*/ 9504 h 10000"/>
              <a:gd name="connsiteX5" fmla="*/ 5086 w 9977"/>
              <a:gd name="connsiteY5" fmla="*/ 9875 h 10000"/>
              <a:gd name="connsiteX6" fmla="*/ 9506 w 9977"/>
              <a:gd name="connsiteY6" fmla="*/ 9607 h 10000"/>
              <a:gd name="connsiteX7" fmla="*/ 9976 w 9977"/>
              <a:gd name="connsiteY7" fmla="*/ 5063 h 10000"/>
              <a:gd name="connsiteX8" fmla="*/ 9464 w 9977"/>
              <a:gd name="connsiteY8" fmla="*/ 434 h 10000"/>
              <a:gd name="connsiteX0" fmla="*/ 9486 w 10000"/>
              <a:gd name="connsiteY0" fmla="*/ 436 h 10002"/>
              <a:gd name="connsiteX1" fmla="*/ 5082 w 10000"/>
              <a:gd name="connsiteY1" fmla="*/ 102 h 10002"/>
              <a:gd name="connsiteX2" fmla="*/ 572 w 10000"/>
              <a:gd name="connsiteY2" fmla="*/ 377 h 10002"/>
              <a:gd name="connsiteX3" fmla="*/ 65 w 10000"/>
              <a:gd name="connsiteY3" fmla="*/ 4635 h 10002"/>
              <a:gd name="connsiteX4" fmla="*/ 565 w 10000"/>
              <a:gd name="connsiteY4" fmla="*/ 9506 h 10002"/>
              <a:gd name="connsiteX5" fmla="*/ 5098 w 10000"/>
              <a:gd name="connsiteY5" fmla="*/ 9877 h 10002"/>
              <a:gd name="connsiteX6" fmla="*/ 9528 w 10000"/>
              <a:gd name="connsiteY6" fmla="*/ 9609 h 10002"/>
              <a:gd name="connsiteX7" fmla="*/ 9999 w 10000"/>
              <a:gd name="connsiteY7" fmla="*/ 5065 h 10002"/>
              <a:gd name="connsiteX8" fmla="*/ 9486 w 10000"/>
              <a:gd name="connsiteY8" fmla="*/ 436 h 10002"/>
              <a:gd name="connsiteX0" fmla="*/ 9422 w 9936"/>
              <a:gd name="connsiteY0" fmla="*/ 436 h 9996"/>
              <a:gd name="connsiteX1" fmla="*/ 5018 w 9936"/>
              <a:gd name="connsiteY1" fmla="*/ 102 h 9996"/>
              <a:gd name="connsiteX2" fmla="*/ 508 w 9936"/>
              <a:gd name="connsiteY2" fmla="*/ 377 h 9996"/>
              <a:gd name="connsiteX3" fmla="*/ 1 w 9936"/>
              <a:gd name="connsiteY3" fmla="*/ 4635 h 9996"/>
              <a:gd name="connsiteX4" fmla="*/ 501 w 9936"/>
              <a:gd name="connsiteY4" fmla="*/ 9506 h 9996"/>
              <a:gd name="connsiteX5" fmla="*/ 5034 w 9936"/>
              <a:gd name="connsiteY5" fmla="*/ 9877 h 9996"/>
              <a:gd name="connsiteX6" fmla="*/ 9464 w 9936"/>
              <a:gd name="connsiteY6" fmla="*/ 9609 h 9996"/>
              <a:gd name="connsiteX7" fmla="*/ 9935 w 9936"/>
              <a:gd name="connsiteY7" fmla="*/ 5065 h 9996"/>
              <a:gd name="connsiteX8" fmla="*/ 9422 w 9936"/>
              <a:gd name="connsiteY8" fmla="*/ 436 h 9996"/>
              <a:gd name="connsiteX0" fmla="*/ 9483 w 9971"/>
              <a:gd name="connsiteY0" fmla="*/ 436 h 10000"/>
              <a:gd name="connsiteX1" fmla="*/ 5050 w 9971"/>
              <a:gd name="connsiteY1" fmla="*/ 102 h 10000"/>
              <a:gd name="connsiteX2" fmla="*/ 511 w 9971"/>
              <a:gd name="connsiteY2" fmla="*/ 377 h 10000"/>
              <a:gd name="connsiteX3" fmla="*/ 1 w 9971"/>
              <a:gd name="connsiteY3" fmla="*/ 4637 h 10000"/>
              <a:gd name="connsiteX4" fmla="*/ 504 w 9971"/>
              <a:gd name="connsiteY4" fmla="*/ 9510 h 10000"/>
              <a:gd name="connsiteX5" fmla="*/ 5066 w 9971"/>
              <a:gd name="connsiteY5" fmla="*/ 9881 h 10000"/>
              <a:gd name="connsiteX6" fmla="*/ 9525 w 9971"/>
              <a:gd name="connsiteY6" fmla="*/ 9613 h 10000"/>
              <a:gd name="connsiteX7" fmla="*/ 9968 w 9971"/>
              <a:gd name="connsiteY7" fmla="*/ 5067 h 10000"/>
              <a:gd name="connsiteX8" fmla="*/ 9483 w 9971"/>
              <a:gd name="connsiteY8" fmla="*/ 436 h 10000"/>
              <a:gd name="connsiteX0" fmla="*/ 9511 w 9999"/>
              <a:gd name="connsiteY0" fmla="*/ 436 h 10012"/>
              <a:gd name="connsiteX1" fmla="*/ 5065 w 9999"/>
              <a:gd name="connsiteY1" fmla="*/ 102 h 10012"/>
              <a:gd name="connsiteX2" fmla="*/ 512 w 9999"/>
              <a:gd name="connsiteY2" fmla="*/ 377 h 10012"/>
              <a:gd name="connsiteX3" fmla="*/ 1 w 9999"/>
              <a:gd name="connsiteY3" fmla="*/ 4637 h 10012"/>
              <a:gd name="connsiteX4" fmla="*/ 505 w 9999"/>
              <a:gd name="connsiteY4" fmla="*/ 9510 h 10012"/>
              <a:gd name="connsiteX5" fmla="*/ 5081 w 9999"/>
              <a:gd name="connsiteY5" fmla="*/ 9881 h 10012"/>
              <a:gd name="connsiteX6" fmla="*/ 9522 w 9999"/>
              <a:gd name="connsiteY6" fmla="*/ 9637 h 10012"/>
              <a:gd name="connsiteX7" fmla="*/ 9997 w 9999"/>
              <a:gd name="connsiteY7" fmla="*/ 5067 h 10012"/>
              <a:gd name="connsiteX8" fmla="*/ 9511 w 9999"/>
              <a:gd name="connsiteY8" fmla="*/ 436 h 10012"/>
              <a:gd name="connsiteX0" fmla="*/ 9512 w 10003"/>
              <a:gd name="connsiteY0" fmla="*/ 435 h 10000"/>
              <a:gd name="connsiteX1" fmla="*/ 5066 w 10003"/>
              <a:gd name="connsiteY1" fmla="*/ 102 h 10000"/>
              <a:gd name="connsiteX2" fmla="*/ 512 w 10003"/>
              <a:gd name="connsiteY2" fmla="*/ 377 h 10000"/>
              <a:gd name="connsiteX3" fmla="*/ 1 w 10003"/>
              <a:gd name="connsiteY3" fmla="*/ 4631 h 10000"/>
              <a:gd name="connsiteX4" fmla="*/ 505 w 10003"/>
              <a:gd name="connsiteY4" fmla="*/ 9499 h 10000"/>
              <a:gd name="connsiteX5" fmla="*/ 5082 w 10003"/>
              <a:gd name="connsiteY5" fmla="*/ 9869 h 10000"/>
              <a:gd name="connsiteX6" fmla="*/ 9523 w 10003"/>
              <a:gd name="connsiteY6" fmla="*/ 9625 h 10000"/>
              <a:gd name="connsiteX7" fmla="*/ 9998 w 10003"/>
              <a:gd name="connsiteY7" fmla="*/ 5061 h 10000"/>
              <a:gd name="connsiteX8" fmla="*/ 9512 w 10003"/>
              <a:gd name="connsiteY8" fmla="*/ 435 h 10000"/>
              <a:gd name="connsiteX0" fmla="*/ 9512 w 10003"/>
              <a:gd name="connsiteY0" fmla="*/ 435 h 10000"/>
              <a:gd name="connsiteX1" fmla="*/ 5066 w 10003"/>
              <a:gd name="connsiteY1" fmla="*/ 102 h 10000"/>
              <a:gd name="connsiteX2" fmla="*/ 512 w 10003"/>
              <a:gd name="connsiteY2" fmla="*/ 377 h 10000"/>
              <a:gd name="connsiteX3" fmla="*/ 1 w 10003"/>
              <a:gd name="connsiteY3" fmla="*/ 4631 h 10000"/>
              <a:gd name="connsiteX4" fmla="*/ 505 w 10003"/>
              <a:gd name="connsiteY4" fmla="*/ 9499 h 10000"/>
              <a:gd name="connsiteX5" fmla="*/ 5082 w 10003"/>
              <a:gd name="connsiteY5" fmla="*/ 9869 h 10000"/>
              <a:gd name="connsiteX6" fmla="*/ 9523 w 10003"/>
              <a:gd name="connsiteY6" fmla="*/ 9625 h 10000"/>
              <a:gd name="connsiteX7" fmla="*/ 9998 w 10003"/>
              <a:gd name="connsiteY7" fmla="*/ 5061 h 10000"/>
              <a:gd name="connsiteX8" fmla="*/ 9512 w 10003"/>
              <a:gd name="connsiteY8" fmla="*/ 435 h 10000"/>
              <a:gd name="connsiteX0" fmla="*/ 9577 w 10068"/>
              <a:gd name="connsiteY0" fmla="*/ 435 h 9994"/>
              <a:gd name="connsiteX1" fmla="*/ 5131 w 10068"/>
              <a:gd name="connsiteY1" fmla="*/ 102 h 9994"/>
              <a:gd name="connsiteX2" fmla="*/ 577 w 10068"/>
              <a:gd name="connsiteY2" fmla="*/ 377 h 9994"/>
              <a:gd name="connsiteX3" fmla="*/ 66 w 10068"/>
              <a:gd name="connsiteY3" fmla="*/ 4631 h 9994"/>
              <a:gd name="connsiteX4" fmla="*/ 570 w 10068"/>
              <a:gd name="connsiteY4" fmla="*/ 9499 h 9994"/>
              <a:gd name="connsiteX5" fmla="*/ 5162 w 10068"/>
              <a:gd name="connsiteY5" fmla="*/ 9845 h 9994"/>
              <a:gd name="connsiteX6" fmla="*/ 9588 w 10068"/>
              <a:gd name="connsiteY6" fmla="*/ 9625 h 9994"/>
              <a:gd name="connsiteX7" fmla="*/ 10063 w 10068"/>
              <a:gd name="connsiteY7" fmla="*/ 5061 h 9994"/>
              <a:gd name="connsiteX8" fmla="*/ 9577 w 10068"/>
              <a:gd name="connsiteY8" fmla="*/ 435 h 9994"/>
              <a:gd name="connsiteX0" fmla="*/ 9447 w 9935"/>
              <a:gd name="connsiteY0" fmla="*/ 435 h 10084"/>
              <a:gd name="connsiteX1" fmla="*/ 5031 w 9935"/>
              <a:gd name="connsiteY1" fmla="*/ 102 h 10084"/>
              <a:gd name="connsiteX2" fmla="*/ 508 w 9935"/>
              <a:gd name="connsiteY2" fmla="*/ 377 h 10084"/>
              <a:gd name="connsiteX3" fmla="*/ 1 w 9935"/>
              <a:gd name="connsiteY3" fmla="*/ 4634 h 10084"/>
              <a:gd name="connsiteX4" fmla="*/ 501 w 9935"/>
              <a:gd name="connsiteY4" fmla="*/ 9505 h 10084"/>
              <a:gd name="connsiteX5" fmla="*/ 5062 w 9935"/>
              <a:gd name="connsiteY5" fmla="*/ 9851 h 10084"/>
              <a:gd name="connsiteX6" fmla="*/ 9458 w 9935"/>
              <a:gd name="connsiteY6" fmla="*/ 9631 h 10084"/>
              <a:gd name="connsiteX7" fmla="*/ 9930 w 9935"/>
              <a:gd name="connsiteY7" fmla="*/ 5064 h 10084"/>
              <a:gd name="connsiteX8" fmla="*/ 9447 w 9935"/>
              <a:gd name="connsiteY8" fmla="*/ 435 h 10084"/>
              <a:gd name="connsiteX0" fmla="*/ 9509 w 10000"/>
              <a:gd name="connsiteY0" fmla="*/ 431 h 10000"/>
              <a:gd name="connsiteX1" fmla="*/ 5064 w 10000"/>
              <a:gd name="connsiteY1" fmla="*/ 101 h 10000"/>
              <a:gd name="connsiteX2" fmla="*/ 511 w 10000"/>
              <a:gd name="connsiteY2" fmla="*/ 374 h 10000"/>
              <a:gd name="connsiteX3" fmla="*/ 1 w 10000"/>
              <a:gd name="connsiteY3" fmla="*/ 4595 h 10000"/>
              <a:gd name="connsiteX4" fmla="*/ 504 w 10000"/>
              <a:gd name="connsiteY4" fmla="*/ 9426 h 10000"/>
              <a:gd name="connsiteX5" fmla="*/ 5095 w 10000"/>
              <a:gd name="connsiteY5" fmla="*/ 9769 h 10000"/>
              <a:gd name="connsiteX6" fmla="*/ 9520 w 10000"/>
              <a:gd name="connsiteY6" fmla="*/ 9551 h 10000"/>
              <a:gd name="connsiteX7" fmla="*/ 9995 w 10000"/>
              <a:gd name="connsiteY7" fmla="*/ 5022 h 10000"/>
              <a:gd name="connsiteX8" fmla="*/ 9509 w 10000"/>
              <a:gd name="connsiteY8" fmla="*/ 431 h 10000"/>
              <a:gd name="connsiteX0" fmla="*/ 9509 w 10000"/>
              <a:gd name="connsiteY0" fmla="*/ 431 h 9855"/>
              <a:gd name="connsiteX1" fmla="*/ 5064 w 10000"/>
              <a:gd name="connsiteY1" fmla="*/ 101 h 9855"/>
              <a:gd name="connsiteX2" fmla="*/ 511 w 10000"/>
              <a:gd name="connsiteY2" fmla="*/ 374 h 9855"/>
              <a:gd name="connsiteX3" fmla="*/ 1 w 10000"/>
              <a:gd name="connsiteY3" fmla="*/ 4595 h 9855"/>
              <a:gd name="connsiteX4" fmla="*/ 504 w 10000"/>
              <a:gd name="connsiteY4" fmla="*/ 9426 h 9855"/>
              <a:gd name="connsiteX5" fmla="*/ 5095 w 10000"/>
              <a:gd name="connsiteY5" fmla="*/ 9769 h 9855"/>
              <a:gd name="connsiteX6" fmla="*/ 9520 w 10000"/>
              <a:gd name="connsiteY6" fmla="*/ 9551 h 9855"/>
              <a:gd name="connsiteX7" fmla="*/ 9995 w 10000"/>
              <a:gd name="connsiteY7" fmla="*/ 5022 h 9855"/>
              <a:gd name="connsiteX8" fmla="*/ 9509 w 10000"/>
              <a:gd name="connsiteY8" fmla="*/ 431 h 9855"/>
              <a:gd name="connsiteX0" fmla="*/ 9509 w 10000"/>
              <a:gd name="connsiteY0" fmla="*/ 437 h 10097"/>
              <a:gd name="connsiteX1" fmla="*/ 5064 w 10000"/>
              <a:gd name="connsiteY1" fmla="*/ 102 h 10097"/>
              <a:gd name="connsiteX2" fmla="*/ 511 w 10000"/>
              <a:gd name="connsiteY2" fmla="*/ 380 h 10097"/>
              <a:gd name="connsiteX3" fmla="*/ 1 w 10000"/>
              <a:gd name="connsiteY3" fmla="*/ 4663 h 10097"/>
              <a:gd name="connsiteX4" fmla="*/ 504 w 10000"/>
              <a:gd name="connsiteY4" fmla="*/ 9565 h 10097"/>
              <a:gd name="connsiteX5" fmla="*/ 5095 w 10000"/>
              <a:gd name="connsiteY5" fmla="*/ 9913 h 10097"/>
              <a:gd name="connsiteX6" fmla="*/ 9520 w 10000"/>
              <a:gd name="connsiteY6" fmla="*/ 9692 h 10097"/>
              <a:gd name="connsiteX7" fmla="*/ 9995 w 10000"/>
              <a:gd name="connsiteY7" fmla="*/ 5096 h 10097"/>
              <a:gd name="connsiteX8" fmla="*/ 9509 w 10000"/>
              <a:gd name="connsiteY8" fmla="*/ 437 h 10097"/>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84 h 10099"/>
              <a:gd name="connsiteX1" fmla="*/ 5073 w 10009"/>
              <a:gd name="connsiteY1" fmla="*/ 149 h 10099"/>
              <a:gd name="connsiteX2" fmla="*/ 520 w 10009"/>
              <a:gd name="connsiteY2" fmla="*/ 355 h 10099"/>
              <a:gd name="connsiteX3" fmla="*/ 10 w 10009"/>
              <a:gd name="connsiteY3" fmla="*/ 4710 h 10099"/>
              <a:gd name="connsiteX4" fmla="*/ 391 w 10009"/>
              <a:gd name="connsiteY4" fmla="*/ 9540 h 10099"/>
              <a:gd name="connsiteX5" fmla="*/ 5104 w 10009"/>
              <a:gd name="connsiteY5" fmla="*/ 9960 h 10099"/>
              <a:gd name="connsiteX6" fmla="*/ 9529 w 10009"/>
              <a:gd name="connsiteY6" fmla="*/ 9739 h 10099"/>
              <a:gd name="connsiteX7" fmla="*/ 10004 w 10009"/>
              <a:gd name="connsiteY7" fmla="*/ 5143 h 10099"/>
              <a:gd name="connsiteX8" fmla="*/ 9518 w 10009"/>
              <a:gd name="connsiteY8" fmla="*/ 484 h 10099"/>
              <a:gd name="connsiteX0" fmla="*/ 9518 w 10009"/>
              <a:gd name="connsiteY0" fmla="*/ 436 h 10051"/>
              <a:gd name="connsiteX1" fmla="*/ 5073 w 10009"/>
              <a:gd name="connsiteY1" fmla="*/ 101 h 10051"/>
              <a:gd name="connsiteX2" fmla="*/ 520 w 10009"/>
              <a:gd name="connsiteY2" fmla="*/ 307 h 10051"/>
              <a:gd name="connsiteX3" fmla="*/ 10 w 10009"/>
              <a:gd name="connsiteY3" fmla="*/ 4662 h 10051"/>
              <a:gd name="connsiteX4" fmla="*/ 391 w 10009"/>
              <a:gd name="connsiteY4" fmla="*/ 9492 h 10051"/>
              <a:gd name="connsiteX5" fmla="*/ 5104 w 10009"/>
              <a:gd name="connsiteY5" fmla="*/ 9912 h 10051"/>
              <a:gd name="connsiteX6" fmla="*/ 9529 w 10009"/>
              <a:gd name="connsiteY6" fmla="*/ 9691 h 10051"/>
              <a:gd name="connsiteX7" fmla="*/ 10004 w 10009"/>
              <a:gd name="connsiteY7" fmla="*/ 5095 h 10051"/>
              <a:gd name="connsiteX8" fmla="*/ 9518 w 10009"/>
              <a:gd name="connsiteY8" fmla="*/ 436 h 10051"/>
              <a:gd name="connsiteX0" fmla="*/ 9646 w 10137"/>
              <a:gd name="connsiteY0" fmla="*/ 436 h 10051"/>
              <a:gd name="connsiteX1" fmla="*/ 5201 w 10137"/>
              <a:gd name="connsiteY1" fmla="*/ 101 h 10051"/>
              <a:gd name="connsiteX2" fmla="*/ 648 w 10137"/>
              <a:gd name="connsiteY2" fmla="*/ 307 h 10051"/>
              <a:gd name="connsiteX3" fmla="*/ 2 w 10137"/>
              <a:gd name="connsiteY3" fmla="*/ 4855 h 10051"/>
              <a:gd name="connsiteX4" fmla="*/ 519 w 10137"/>
              <a:gd name="connsiteY4" fmla="*/ 9492 h 10051"/>
              <a:gd name="connsiteX5" fmla="*/ 5232 w 10137"/>
              <a:gd name="connsiteY5" fmla="*/ 9912 h 10051"/>
              <a:gd name="connsiteX6" fmla="*/ 9657 w 10137"/>
              <a:gd name="connsiteY6" fmla="*/ 9691 h 10051"/>
              <a:gd name="connsiteX7" fmla="*/ 10132 w 10137"/>
              <a:gd name="connsiteY7" fmla="*/ 5095 h 10051"/>
              <a:gd name="connsiteX8" fmla="*/ 9646 w 10137"/>
              <a:gd name="connsiteY8" fmla="*/ 436 h 10051"/>
              <a:gd name="connsiteX0" fmla="*/ 9647 w 10138"/>
              <a:gd name="connsiteY0" fmla="*/ 436 h 10051"/>
              <a:gd name="connsiteX1" fmla="*/ 5202 w 10138"/>
              <a:gd name="connsiteY1" fmla="*/ 101 h 10051"/>
              <a:gd name="connsiteX2" fmla="*/ 479 w 10138"/>
              <a:gd name="connsiteY2" fmla="*/ 350 h 10051"/>
              <a:gd name="connsiteX3" fmla="*/ 3 w 10138"/>
              <a:gd name="connsiteY3" fmla="*/ 4855 h 10051"/>
              <a:gd name="connsiteX4" fmla="*/ 520 w 10138"/>
              <a:gd name="connsiteY4" fmla="*/ 9492 h 10051"/>
              <a:gd name="connsiteX5" fmla="*/ 5233 w 10138"/>
              <a:gd name="connsiteY5" fmla="*/ 9912 h 10051"/>
              <a:gd name="connsiteX6" fmla="*/ 9658 w 10138"/>
              <a:gd name="connsiteY6" fmla="*/ 9691 h 10051"/>
              <a:gd name="connsiteX7" fmla="*/ 10133 w 10138"/>
              <a:gd name="connsiteY7" fmla="*/ 5095 h 10051"/>
              <a:gd name="connsiteX8" fmla="*/ 9647 w 10138"/>
              <a:gd name="connsiteY8" fmla="*/ 436 h 10051"/>
              <a:gd name="connsiteX0" fmla="*/ 9647 w 10138"/>
              <a:gd name="connsiteY0" fmla="*/ 444 h 10059"/>
              <a:gd name="connsiteX1" fmla="*/ 5202 w 10138"/>
              <a:gd name="connsiteY1" fmla="*/ 109 h 10059"/>
              <a:gd name="connsiteX2" fmla="*/ 479 w 10138"/>
              <a:gd name="connsiteY2" fmla="*/ 358 h 10059"/>
              <a:gd name="connsiteX3" fmla="*/ 3 w 10138"/>
              <a:gd name="connsiteY3" fmla="*/ 4863 h 10059"/>
              <a:gd name="connsiteX4" fmla="*/ 520 w 10138"/>
              <a:gd name="connsiteY4" fmla="*/ 9500 h 10059"/>
              <a:gd name="connsiteX5" fmla="*/ 5233 w 10138"/>
              <a:gd name="connsiteY5" fmla="*/ 9920 h 10059"/>
              <a:gd name="connsiteX6" fmla="*/ 9658 w 10138"/>
              <a:gd name="connsiteY6" fmla="*/ 9699 h 10059"/>
              <a:gd name="connsiteX7" fmla="*/ 10133 w 10138"/>
              <a:gd name="connsiteY7" fmla="*/ 5103 h 10059"/>
              <a:gd name="connsiteX8" fmla="*/ 9647 w 10138"/>
              <a:gd name="connsiteY8" fmla="*/ 444 h 10059"/>
              <a:gd name="connsiteX0" fmla="*/ 9647 w 10138"/>
              <a:gd name="connsiteY0" fmla="*/ 444 h 10059"/>
              <a:gd name="connsiteX1" fmla="*/ 5202 w 10138"/>
              <a:gd name="connsiteY1" fmla="*/ 109 h 10059"/>
              <a:gd name="connsiteX2" fmla="*/ 479 w 10138"/>
              <a:gd name="connsiteY2" fmla="*/ 358 h 10059"/>
              <a:gd name="connsiteX3" fmla="*/ 3 w 10138"/>
              <a:gd name="connsiteY3" fmla="*/ 4863 h 10059"/>
              <a:gd name="connsiteX4" fmla="*/ 520 w 10138"/>
              <a:gd name="connsiteY4" fmla="*/ 9500 h 10059"/>
              <a:gd name="connsiteX5" fmla="*/ 5233 w 10138"/>
              <a:gd name="connsiteY5" fmla="*/ 9920 h 10059"/>
              <a:gd name="connsiteX6" fmla="*/ 9658 w 10138"/>
              <a:gd name="connsiteY6" fmla="*/ 9699 h 10059"/>
              <a:gd name="connsiteX7" fmla="*/ 10133 w 10138"/>
              <a:gd name="connsiteY7" fmla="*/ 5103 h 10059"/>
              <a:gd name="connsiteX8" fmla="*/ 9647 w 10138"/>
              <a:gd name="connsiteY8" fmla="*/ 444 h 10059"/>
              <a:gd name="connsiteX0" fmla="*/ 9647 w 10138"/>
              <a:gd name="connsiteY0" fmla="*/ 489 h 10104"/>
              <a:gd name="connsiteX1" fmla="*/ 4976 w 10138"/>
              <a:gd name="connsiteY1" fmla="*/ 47 h 10104"/>
              <a:gd name="connsiteX2" fmla="*/ 479 w 10138"/>
              <a:gd name="connsiteY2" fmla="*/ 403 h 10104"/>
              <a:gd name="connsiteX3" fmla="*/ 3 w 10138"/>
              <a:gd name="connsiteY3" fmla="*/ 4908 h 10104"/>
              <a:gd name="connsiteX4" fmla="*/ 520 w 10138"/>
              <a:gd name="connsiteY4" fmla="*/ 9545 h 10104"/>
              <a:gd name="connsiteX5" fmla="*/ 5233 w 10138"/>
              <a:gd name="connsiteY5" fmla="*/ 9965 h 10104"/>
              <a:gd name="connsiteX6" fmla="*/ 9658 w 10138"/>
              <a:gd name="connsiteY6" fmla="*/ 9744 h 10104"/>
              <a:gd name="connsiteX7" fmla="*/ 10133 w 10138"/>
              <a:gd name="connsiteY7" fmla="*/ 5148 h 10104"/>
              <a:gd name="connsiteX8" fmla="*/ 9647 w 10138"/>
              <a:gd name="connsiteY8" fmla="*/ 489 h 10104"/>
              <a:gd name="connsiteX0" fmla="*/ 9783 w 10174"/>
              <a:gd name="connsiteY0" fmla="*/ 464 h 10122"/>
              <a:gd name="connsiteX1" fmla="*/ 4976 w 10174"/>
              <a:gd name="connsiteY1" fmla="*/ 65 h 10122"/>
              <a:gd name="connsiteX2" fmla="*/ 479 w 10174"/>
              <a:gd name="connsiteY2" fmla="*/ 421 h 10122"/>
              <a:gd name="connsiteX3" fmla="*/ 3 w 10174"/>
              <a:gd name="connsiteY3" fmla="*/ 4926 h 10122"/>
              <a:gd name="connsiteX4" fmla="*/ 520 w 10174"/>
              <a:gd name="connsiteY4" fmla="*/ 9563 h 10122"/>
              <a:gd name="connsiteX5" fmla="*/ 5233 w 10174"/>
              <a:gd name="connsiteY5" fmla="*/ 9983 h 10122"/>
              <a:gd name="connsiteX6" fmla="*/ 9658 w 10174"/>
              <a:gd name="connsiteY6" fmla="*/ 9762 h 10122"/>
              <a:gd name="connsiteX7" fmla="*/ 10133 w 10174"/>
              <a:gd name="connsiteY7" fmla="*/ 5166 h 10122"/>
              <a:gd name="connsiteX8" fmla="*/ 9783 w 10174"/>
              <a:gd name="connsiteY8" fmla="*/ 464 h 10122"/>
              <a:gd name="connsiteX0" fmla="*/ 9783 w 10325"/>
              <a:gd name="connsiteY0" fmla="*/ 464 h 10122"/>
              <a:gd name="connsiteX1" fmla="*/ 4976 w 10325"/>
              <a:gd name="connsiteY1" fmla="*/ 65 h 10122"/>
              <a:gd name="connsiteX2" fmla="*/ 479 w 10325"/>
              <a:gd name="connsiteY2" fmla="*/ 421 h 10122"/>
              <a:gd name="connsiteX3" fmla="*/ 3 w 10325"/>
              <a:gd name="connsiteY3" fmla="*/ 4926 h 10122"/>
              <a:gd name="connsiteX4" fmla="*/ 520 w 10325"/>
              <a:gd name="connsiteY4" fmla="*/ 9563 h 10122"/>
              <a:gd name="connsiteX5" fmla="*/ 5233 w 10325"/>
              <a:gd name="connsiteY5" fmla="*/ 9983 h 10122"/>
              <a:gd name="connsiteX6" fmla="*/ 9658 w 10325"/>
              <a:gd name="connsiteY6" fmla="*/ 9762 h 10122"/>
              <a:gd name="connsiteX7" fmla="*/ 10325 w 10325"/>
              <a:gd name="connsiteY7" fmla="*/ 4952 h 10122"/>
              <a:gd name="connsiteX8" fmla="*/ 9783 w 10325"/>
              <a:gd name="connsiteY8" fmla="*/ 464 h 10122"/>
              <a:gd name="connsiteX0" fmla="*/ 9783 w 10364"/>
              <a:gd name="connsiteY0" fmla="*/ 464 h 10136"/>
              <a:gd name="connsiteX1" fmla="*/ 4976 w 10364"/>
              <a:gd name="connsiteY1" fmla="*/ 65 h 10136"/>
              <a:gd name="connsiteX2" fmla="*/ 479 w 10364"/>
              <a:gd name="connsiteY2" fmla="*/ 421 h 10136"/>
              <a:gd name="connsiteX3" fmla="*/ 3 w 10364"/>
              <a:gd name="connsiteY3" fmla="*/ 4926 h 10136"/>
              <a:gd name="connsiteX4" fmla="*/ 520 w 10364"/>
              <a:gd name="connsiteY4" fmla="*/ 9563 h 10136"/>
              <a:gd name="connsiteX5" fmla="*/ 5233 w 10364"/>
              <a:gd name="connsiteY5" fmla="*/ 9983 h 10136"/>
              <a:gd name="connsiteX6" fmla="*/ 9986 w 10364"/>
              <a:gd name="connsiteY6" fmla="*/ 9527 h 10136"/>
              <a:gd name="connsiteX7" fmla="*/ 10325 w 10364"/>
              <a:gd name="connsiteY7" fmla="*/ 4952 h 10136"/>
              <a:gd name="connsiteX8" fmla="*/ 9783 w 10364"/>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467"/>
              <a:gd name="connsiteY0" fmla="*/ 464 h 10099"/>
              <a:gd name="connsiteX1" fmla="*/ 4976 w 10467"/>
              <a:gd name="connsiteY1" fmla="*/ 65 h 10099"/>
              <a:gd name="connsiteX2" fmla="*/ 479 w 10467"/>
              <a:gd name="connsiteY2" fmla="*/ 421 h 10099"/>
              <a:gd name="connsiteX3" fmla="*/ 3 w 10467"/>
              <a:gd name="connsiteY3" fmla="*/ 4926 h 10099"/>
              <a:gd name="connsiteX4" fmla="*/ 520 w 10467"/>
              <a:gd name="connsiteY4" fmla="*/ 9563 h 10099"/>
              <a:gd name="connsiteX5" fmla="*/ 5403 w 10467"/>
              <a:gd name="connsiteY5" fmla="*/ 9897 h 10099"/>
              <a:gd name="connsiteX6" fmla="*/ 9986 w 10467"/>
              <a:gd name="connsiteY6" fmla="*/ 9527 h 10099"/>
              <a:gd name="connsiteX7" fmla="*/ 10325 w 10467"/>
              <a:gd name="connsiteY7" fmla="*/ 4952 h 10099"/>
              <a:gd name="connsiteX8" fmla="*/ 9783 w 10467"/>
              <a:gd name="connsiteY8" fmla="*/ 464 h 10099"/>
              <a:gd name="connsiteX0" fmla="*/ 9783 w 10467"/>
              <a:gd name="connsiteY0" fmla="*/ 464 h 10112"/>
              <a:gd name="connsiteX1" fmla="*/ 4976 w 10467"/>
              <a:gd name="connsiteY1" fmla="*/ 65 h 10112"/>
              <a:gd name="connsiteX2" fmla="*/ 479 w 10467"/>
              <a:gd name="connsiteY2" fmla="*/ 421 h 10112"/>
              <a:gd name="connsiteX3" fmla="*/ 3 w 10467"/>
              <a:gd name="connsiteY3" fmla="*/ 4926 h 10112"/>
              <a:gd name="connsiteX4" fmla="*/ 418 w 10467"/>
              <a:gd name="connsiteY4" fmla="*/ 9584 h 10112"/>
              <a:gd name="connsiteX5" fmla="*/ 5403 w 10467"/>
              <a:gd name="connsiteY5" fmla="*/ 9897 h 10112"/>
              <a:gd name="connsiteX6" fmla="*/ 9986 w 10467"/>
              <a:gd name="connsiteY6" fmla="*/ 9527 h 10112"/>
              <a:gd name="connsiteX7" fmla="*/ 10325 w 10467"/>
              <a:gd name="connsiteY7" fmla="*/ 4952 h 10112"/>
              <a:gd name="connsiteX8" fmla="*/ 9783 w 10467"/>
              <a:gd name="connsiteY8" fmla="*/ 464 h 10112"/>
              <a:gd name="connsiteX0" fmla="*/ 9783 w 10467"/>
              <a:gd name="connsiteY0" fmla="*/ 464 h 10168"/>
              <a:gd name="connsiteX1" fmla="*/ 4976 w 10467"/>
              <a:gd name="connsiteY1" fmla="*/ 65 h 10168"/>
              <a:gd name="connsiteX2" fmla="*/ 479 w 10467"/>
              <a:gd name="connsiteY2" fmla="*/ 421 h 10168"/>
              <a:gd name="connsiteX3" fmla="*/ 3 w 10467"/>
              <a:gd name="connsiteY3" fmla="*/ 4926 h 10168"/>
              <a:gd name="connsiteX4" fmla="*/ 418 w 10467"/>
              <a:gd name="connsiteY4" fmla="*/ 9584 h 10168"/>
              <a:gd name="connsiteX5" fmla="*/ 5403 w 10467"/>
              <a:gd name="connsiteY5" fmla="*/ 10025 h 10168"/>
              <a:gd name="connsiteX6" fmla="*/ 9986 w 10467"/>
              <a:gd name="connsiteY6" fmla="*/ 9527 h 10168"/>
              <a:gd name="connsiteX7" fmla="*/ 10325 w 10467"/>
              <a:gd name="connsiteY7" fmla="*/ 4952 h 10168"/>
              <a:gd name="connsiteX8" fmla="*/ 9783 w 10467"/>
              <a:gd name="connsiteY8" fmla="*/ 464 h 10168"/>
              <a:gd name="connsiteX0" fmla="*/ 9783 w 10467"/>
              <a:gd name="connsiteY0" fmla="*/ 464 h 10168"/>
              <a:gd name="connsiteX1" fmla="*/ 4976 w 10467"/>
              <a:gd name="connsiteY1" fmla="*/ 65 h 10168"/>
              <a:gd name="connsiteX2" fmla="*/ 479 w 10467"/>
              <a:gd name="connsiteY2" fmla="*/ 421 h 10168"/>
              <a:gd name="connsiteX3" fmla="*/ 3 w 10467"/>
              <a:gd name="connsiteY3" fmla="*/ 4926 h 10168"/>
              <a:gd name="connsiteX4" fmla="*/ 418 w 10467"/>
              <a:gd name="connsiteY4" fmla="*/ 9584 h 10168"/>
              <a:gd name="connsiteX5" fmla="*/ 5403 w 10467"/>
              <a:gd name="connsiteY5" fmla="*/ 10025 h 10168"/>
              <a:gd name="connsiteX6" fmla="*/ 9986 w 10467"/>
              <a:gd name="connsiteY6" fmla="*/ 9527 h 10168"/>
              <a:gd name="connsiteX7" fmla="*/ 10325 w 10467"/>
              <a:gd name="connsiteY7" fmla="*/ 4952 h 10168"/>
              <a:gd name="connsiteX8" fmla="*/ 9783 w 10467"/>
              <a:gd name="connsiteY8" fmla="*/ 464 h 10168"/>
              <a:gd name="connsiteX0" fmla="*/ 9783 w 10399"/>
              <a:gd name="connsiteY0" fmla="*/ 464 h 10244"/>
              <a:gd name="connsiteX1" fmla="*/ 4976 w 10399"/>
              <a:gd name="connsiteY1" fmla="*/ 65 h 10244"/>
              <a:gd name="connsiteX2" fmla="*/ 479 w 10399"/>
              <a:gd name="connsiteY2" fmla="*/ 421 h 10244"/>
              <a:gd name="connsiteX3" fmla="*/ 3 w 10399"/>
              <a:gd name="connsiteY3" fmla="*/ 4926 h 10244"/>
              <a:gd name="connsiteX4" fmla="*/ 418 w 10399"/>
              <a:gd name="connsiteY4" fmla="*/ 9584 h 10244"/>
              <a:gd name="connsiteX5" fmla="*/ 5403 w 10399"/>
              <a:gd name="connsiteY5" fmla="*/ 10025 h 10244"/>
              <a:gd name="connsiteX6" fmla="*/ 9850 w 10399"/>
              <a:gd name="connsiteY6" fmla="*/ 9784 h 10244"/>
              <a:gd name="connsiteX7" fmla="*/ 10325 w 10399"/>
              <a:gd name="connsiteY7" fmla="*/ 4952 h 10244"/>
              <a:gd name="connsiteX8" fmla="*/ 9783 w 10399"/>
              <a:gd name="connsiteY8" fmla="*/ 464 h 10244"/>
              <a:gd name="connsiteX0" fmla="*/ 9783 w 10399"/>
              <a:gd name="connsiteY0" fmla="*/ 464 h 10152"/>
              <a:gd name="connsiteX1" fmla="*/ 4976 w 10399"/>
              <a:gd name="connsiteY1" fmla="*/ 65 h 10152"/>
              <a:gd name="connsiteX2" fmla="*/ 479 w 10399"/>
              <a:gd name="connsiteY2" fmla="*/ 421 h 10152"/>
              <a:gd name="connsiteX3" fmla="*/ 3 w 10399"/>
              <a:gd name="connsiteY3" fmla="*/ 4926 h 10152"/>
              <a:gd name="connsiteX4" fmla="*/ 418 w 10399"/>
              <a:gd name="connsiteY4" fmla="*/ 9584 h 10152"/>
              <a:gd name="connsiteX5" fmla="*/ 5403 w 10399"/>
              <a:gd name="connsiteY5" fmla="*/ 10025 h 10152"/>
              <a:gd name="connsiteX6" fmla="*/ 9850 w 10399"/>
              <a:gd name="connsiteY6" fmla="*/ 9784 h 10152"/>
              <a:gd name="connsiteX7" fmla="*/ 10325 w 10399"/>
              <a:gd name="connsiteY7" fmla="*/ 4952 h 10152"/>
              <a:gd name="connsiteX8" fmla="*/ 9783 w 10399"/>
              <a:gd name="connsiteY8" fmla="*/ 464 h 10152"/>
              <a:gd name="connsiteX0" fmla="*/ 9783 w 10326"/>
              <a:gd name="connsiteY0" fmla="*/ 464 h 10152"/>
              <a:gd name="connsiteX1" fmla="*/ 4976 w 10326"/>
              <a:gd name="connsiteY1" fmla="*/ 65 h 10152"/>
              <a:gd name="connsiteX2" fmla="*/ 479 w 10326"/>
              <a:gd name="connsiteY2" fmla="*/ 421 h 10152"/>
              <a:gd name="connsiteX3" fmla="*/ 3 w 10326"/>
              <a:gd name="connsiteY3" fmla="*/ 4926 h 10152"/>
              <a:gd name="connsiteX4" fmla="*/ 418 w 10326"/>
              <a:gd name="connsiteY4" fmla="*/ 9584 h 10152"/>
              <a:gd name="connsiteX5" fmla="*/ 5403 w 10326"/>
              <a:gd name="connsiteY5" fmla="*/ 10025 h 10152"/>
              <a:gd name="connsiteX6" fmla="*/ 9850 w 10326"/>
              <a:gd name="connsiteY6" fmla="*/ 9784 h 10152"/>
              <a:gd name="connsiteX7" fmla="*/ 10325 w 10326"/>
              <a:gd name="connsiteY7" fmla="*/ 4952 h 10152"/>
              <a:gd name="connsiteX8" fmla="*/ 9783 w 10326"/>
              <a:gd name="connsiteY8" fmla="*/ 464 h 10152"/>
              <a:gd name="connsiteX0" fmla="*/ 9783 w 10334"/>
              <a:gd name="connsiteY0" fmla="*/ 464 h 10151"/>
              <a:gd name="connsiteX1" fmla="*/ 4976 w 10334"/>
              <a:gd name="connsiteY1" fmla="*/ 65 h 10151"/>
              <a:gd name="connsiteX2" fmla="*/ 479 w 10334"/>
              <a:gd name="connsiteY2" fmla="*/ 421 h 10151"/>
              <a:gd name="connsiteX3" fmla="*/ 3 w 10334"/>
              <a:gd name="connsiteY3" fmla="*/ 4926 h 10151"/>
              <a:gd name="connsiteX4" fmla="*/ 418 w 10334"/>
              <a:gd name="connsiteY4" fmla="*/ 9584 h 10151"/>
              <a:gd name="connsiteX5" fmla="*/ 5403 w 10334"/>
              <a:gd name="connsiteY5" fmla="*/ 10025 h 10151"/>
              <a:gd name="connsiteX6" fmla="*/ 9941 w 10334"/>
              <a:gd name="connsiteY6" fmla="*/ 9805 h 10151"/>
              <a:gd name="connsiteX7" fmla="*/ 10325 w 10334"/>
              <a:gd name="connsiteY7" fmla="*/ 4952 h 10151"/>
              <a:gd name="connsiteX8" fmla="*/ 9783 w 10334"/>
              <a:gd name="connsiteY8" fmla="*/ 464 h 10151"/>
              <a:gd name="connsiteX0" fmla="*/ 9783 w 10353"/>
              <a:gd name="connsiteY0" fmla="*/ 464 h 10151"/>
              <a:gd name="connsiteX1" fmla="*/ 4976 w 10353"/>
              <a:gd name="connsiteY1" fmla="*/ 65 h 10151"/>
              <a:gd name="connsiteX2" fmla="*/ 479 w 10353"/>
              <a:gd name="connsiteY2" fmla="*/ 421 h 10151"/>
              <a:gd name="connsiteX3" fmla="*/ 3 w 10353"/>
              <a:gd name="connsiteY3" fmla="*/ 4926 h 10151"/>
              <a:gd name="connsiteX4" fmla="*/ 418 w 10353"/>
              <a:gd name="connsiteY4" fmla="*/ 9584 h 10151"/>
              <a:gd name="connsiteX5" fmla="*/ 5403 w 10353"/>
              <a:gd name="connsiteY5" fmla="*/ 10025 h 10151"/>
              <a:gd name="connsiteX6" fmla="*/ 9941 w 10353"/>
              <a:gd name="connsiteY6" fmla="*/ 9805 h 10151"/>
              <a:gd name="connsiteX7" fmla="*/ 10348 w 10353"/>
              <a:gd name="connsiteY7" fmla="*/ 5038 h 10151"/>
              <a:gd name="connsiteX8" fmla="*/ 9783 w 10353"/>
              <a:gd name="connsiteY8" fmla="*/ 464 h 10151"/>
              <a:gd name="connsiteX0" fmla="*/ 9817 w 10353"/>
              <a:gd name="connsiteY0" fmla="*/ 454 h 10162"/>
              <a:gd name="connsiteX1" fmla="*/ 4976 w 10353"/>
              <a:gd name="connsiteY1" fmla="*/ 76 h 10162"/>
              <a:gd name="connsiteX2" fmla="*/ 479 w 10353"/>
              <a:gd name="connsiteY2" fmla="*/ 432 h 10162"/>
              <a:gd name="connsiteX3" fmla="*/ 3 w 10353"/>
              <a:gd name="connsiteY3" fmla="*/ 4937 h 10162"/>
              <a:gd name="connsiteX4" fmla="*/ 418 w 10353"/>
              <a:gd name="connsiteY4" fmla="*/ 9595 h 10162"/>
              <a:gd name="connsiteX5" fmla="*/ 5403 w 10353"/>
              <a:gd name="connsiteY5" fmla="*/ 10036 h 10162"/>
              <a:gd name="connsiteX6" fmla="*/ 9941 w 10353"/>
              <a:gd name="connsiteY6" fmla="*/ 9816 h 10162"/>
              <a:gd name="connsiteX7" fmla="*/ 10348 w 10353"/>
              <a:gd name="connsiteY7" fmla="*/ 5049 h 10162"/>
              <a:gd name="connsiteX8" fmla="*/ 9817 w 10353"/>
              <a:gd name="connsiteY8" fmla="*/ 454 h 10162"/>
              <a:gd name="connsiteX0" fmla="*/ 9817 w 10353"/>
              <a:gd name="connsiteY0" fmla="*/ 446 h 10154"/>
              <a:gd name="connsiteX1" fmla="*/ 5010 w 10353"/>
              <a:gd name="connsiteY1" fmla="*/ 89 h 10154"/>
              <a:gd name="connsiteX2" fmla="*/ 479 w 10353"/>
              <a:gd name="connsiteY2" fmla="*/ 424 h 10154"/>
              <a:gd name="connsiteX3" fmla="*/ 3 w 10353"/>
              <a:gd name="connsiteY3" fmla="*/ 4929 h 10154"/>
              <a:gd name="connsiteX4" fmla="*/ 418 w 10353"/>
              <a:gd name="connsiteY4" fmla="*/ 9587 h 10154"/>
              <a:gd name="connsiteX5" fmla="*/ 5403 w 10353"/>
              <a:gd name="connsiteY5" fmla="*/ 10028 h 10154"/>
              <a:gd name="connsiteX6" fmla="*/ 9941 w 10353"/>
              <a:gd name="connsiteY6" fmla="*/ 9808 h 10154"/>
              <a:gd name="connsiteX7" fmla="*/ 10348 w 10353"/>
              <a:gd name="connsiteY7" fmla="*/ 5041 h 10154"/>
              <a:gd name="connsiteX8" fmla="*/ 9817 w 10353"/>
              <a:gd name="connsiteY8" fmla="*/ 446 h 10154"/>
              <a:gd name="connsiteX0" fmla="*/ 9817 w 10353"/>
              <a:gd name="connsiteY0" fmla="*/ 446 h 10154"/>
              <a:gd name="connsiteX1" fmla="*/ 5010 w 10353"/>
              <a:gd name="connsiteY1" fmla="*/ 89 h 10154"/>
              <a:gd name="connsiteX2" fmla="*/ 479 w 10353"/>
              <a:gd name="connsiteY2" fmla="*/ 424 h 10154"/>
              <a:gd name="connsiteX3" fmla="*/ 3 w 10353"/>
              <a:gd name="connsiteY3" fmla="*/ 4929 h 10154"/>
              <a:gd name="connsiteX4" fmla="*/ 418 w 10353"/>
              <a:gd name="connsiteY4" fmla="*/ 9587 h 10154"/>
              <a:gd name="connsiteX5" fmla="*/ 5403 w 10353"/>
              <a:gd name="connsiteY5" fmla="*/ 10028 h 10154"/>
              <a:gd name="connsiteX6" fmla="*/ 9941 w 10353"/>
              <a:gd name="connsiteY6" fmla="*/ 9808 h 10154"/>
              <a:gd name="connsiteX7" fmla="*/ 10348 w 10353"/>
              <a:gd name="connsiteY7" fmla="*/ 5041 h 10154"/>
              <a:gd name="connsiteX8" fmla="*/ 9817 w 10353"/>
              <a:gd name="connsiteY8" fmla="*/ 446 h 10154"/>
              <a:gd name="connsiteX0" fmla="*/ 9817 w 10353"/>
              <a:gd name="connsiteY0" fmla="*/ 466 h 10174"/>
              <a:gd name="connsiteX1" fmla="*/ 5010 w 10353"/>
              <a:gd name="connsiteY1" fmla="*/ 109 h 10174"/>
              <a:gd name="connsiteX2" fmla="*/ 377 w 10353"/>
              <a:gd name="connsiteY2" fmla="*/ 358 h 10174"/>
              <a:gd name="connsiteX3" fmla="*/ 3 w 10353"/>
              <a:gd name="connsiteY3" fmla="*/ 4949 h 10174"/>
              <a:gd name="connsiteX4" fmla="*/ 418 w 10353"/>
              <a:gd name="connsiteY4" fmla="*/ 9607 h 10174"/>
              <a:gd name="connsiteX5" fmla="*/ 5403 w 10353"/>
              <a:gd name="connsiteY5" fmla="*/ 10048 h 10174"/>
              <a:gd name="connsiteX6" fmla="*/ 9941 w 10353"/>
              <a:gd name="connsiteY6" fmla="*/ 9828 h 10174"/>
              <a:gd name="connsiteX7" fmla="*/ 10348 w 10353"/>
              <a:gd name="connsiteY7" fmla="*/ 5061 h 10174"/>
              <a:gd name="connsiteX8" fmla="*/ 9817 w 10353"/>
              <a:gd name="connsiteY8" fmla="*/ 466 h 10174"/>
              <a:gd name="connsiteX0" fmla="*/ 9817 w 10353"/>
              <a:gd name="connsiteY0" fmla="*/ 565 h 10273"/>
              <a:gd name="connsiteX1" fmla="*/ 5010 w 10353"/>
              <a:gd name="connsiteY1" fmla="*/ 208 h 10273"/>
              <a:gd name="connsiteX2" fmla="*/ 377 w 10353"/>
              <a:gd name="connsiteY2" fmla="*/ 457 h 10273"/>
              <a:gd name="connsiteX3" fmla="*/ 3 w 10353"/>
              <a:gd name="connsiteY3" fmla="*/ 5048 h 10273"/>
              <a:gd name="connsiteX4" fmla="*/ 418 w 10353"/>
              <a:gd name="connsiteY4" fmla="*/ 9706 h 10273"/>
              <a:gd name="connsiteX5" fmla="*/ 5403 w 10353"/>
              <a:gd name="connsiteY5" fmla="*/ 10147 h 10273"/>
              <a:gd name="connsiteX6" fmla="*/ 9941 w 10353"/>
              <a:gd name="connsiteY6" fmla="*/ 9927 h 10273"/>
              <a:gd name="connsiteX7" fmla="*/ 10348 w 10353"/>
              <a:gd name="connsiteY7" fmla="*/ 5160 h 10273"/>
              <a:gd name="connsiteX8" fmla="*/ 9817 w 10353"/>
              <a:gd name="connsiteY8" fmla="*/ 565 h 10273"/>
              <a:gd name="connsiteX0" fmla="*/ 9817 w 10353"/>
              <a:gd name="connsiteY0" fmla="*/ 565 h 10273"/>
              <a:gd name="connsiteX1" fmla="*/ 5010 w 10353"/>
              <a:gd name="connsiteY1" fmla="*/ 208 h 10273"/>
              <a:gd name="connsiteX2" fmla="*/ 377 w 10353"/>
              <a:gd name="connsiteY2" fmla="*/ 457 h 10273"/>
              <a:gd name="connsiteX3" fmla="*/ 3 w 10353"/>
              <a:gd name="connsiteY3" fmla="*/ 5048 h 10273"/>
              <a:gd name="connsiteX4" fmla="*/ 418 w 10353"/>
              <a:gd name="connsiteY4" fmla="*/ 9706 h 10273"/>
              <a:gd name="connsiteX5" fmla="*/ 5403 w 10353"/>
              <a:gd name="connsiteY5" fmla="*/ 10147 h 10273"/>
              <a:gd name="connsiteX6" fmla="*/ 9941 w 10353"/>
              <a:gd name="connsiteY6" fmla="*/ 9927 h 10273"/>
              <a:gd name="connsiteX7" fmla="*/ 10348 w 10353"/>
              <a:gd name="connsiteY7" fmla="*/ 5160 h 10273"/>
              <a:gd name="connsiteX8" fmla="*/ 9817 w 10353"/>
              <a:gd name="connsiteY8" fmla="*/ 565 h 10273"/>
              <a:gd name="connsiteX0" fmla="*/ 9817 w 10353"/>
              <a:gd name="connsiteY0" fmla="*/ 482 h 10190"/>
              <a:gd name="connsiteX1" fmla="*/ 5010 w 10353"/>
              <a:gd name="connsiteY1" fmla="*/ 125 h 10190"/>
              <a:gd name="connsiteX2" fmla="*/ 377 w 10353"/>
              <a:gd name="connsiteY2" fmla="*/ 374 h 10190"/>
              <a:gd name="connsiteX3" fmla="*/ 3 w 10353"/>
              <a:gd name="connsiteY3" fmla="*/ 4965 h 10190"/>
              <a:gd name="connsiteX4" fmla="*/ 418 w 10353"/>
              <a:gd name="connsiteY4" fmla="*/ 9623 h 10190"/>
              <a:gd name="connsiteX5" fmla="*/ 5403 w 10353"/>
              <a:gd name="connsiteY5" fmla="*/ 10064 h 10190"/>
              <a:gd name="connsiteX6" fmla="*/ 9941 w 10353"/>
              <a:gd name="connsiteY6" fmla="*/ 9844 h 10190"/>
              <a:gd name="connsiteX7" fmla="*/ 10348 w 10353"/>
              <a:gd name="connsiteY7" fmla="*/ 5077 h 10190"/>
              <a:gd name="connsiteX8" fmla="*/ 9817 w 10353"/>
              <a:gd name="connsiteY8" fmla="*/ 482 h 10190"/>
              <a:gd name="connsiteX0" fmla="*/ 9815 w 10351"/>
              <a:gd name="connsiteY0" fmla="*/ 495 h 10203"/>
              <a:gd name="connsiteX1" fmla="*/ 5008 w 10351"/>
              <a:gd name="connsiteY1" fmla="*/ 138 h 10203"/>
              <a:gd name="connsiteX2" fmla="*/ 420 w 10351"/>
              <a:gd name="connsiteY2" fmla="*/ 366 h 10203"/>
              <a:gd name="connsiteX3" fmla="*/ 1 w 10351"/>
              <a:gd name="connsiteY3" fmla="*/ 4978 h 10203"/>
              <a:gd name="connsiteX4" fmla="*/ 416 w 10351"/>
              <a:gd name="connsiteY4" fmla="*/ 9636 h 10203"/>
              <a:gd name="connsiteX5" fmla="*/ 5401 w 10351"/>
              <a:gd name="connsiteY5" fmla="*/ 10077 h 10203"/>
              <a:gd name="connsiteX6" fmla="*/ 9939 w 10351"/>
              <a:gd name="connsiteY6" fmla="*/ 9857 h 10203"/>
              <a:gd name="connsiteX7" fmla="*/ 10346 w 10351"/>
              <a:gd name="connsiteY7" fmla="*/ 5090 h 10203"/>
              <a:gd name="connsiteX8" fmla="*/ 9815 w 10351"/>
              <a:gd name="connsiteY8" fmla="*/ 495 h 10203"/>
              <a:gd name="connsiteX0" fmla="*/ 9816 w 10352"/>
              <a:gd name="connsiteY0" fmla="*/ 495 h 10203"/>
              <a:gd name="connsiteX1" fmla="*/ 5009 w 10352"/>
              <a:gd name="connsiteY1" fmla="*/ 138 h 10203"/>
              <a:gd name="connsiteX2" fmla="*/ 421 w 10352"/>
              <a:gd name="connsiteY2" fmla="*/ 366 h 10203"/>
              <a:gd name="connsiteX3" fmla="*/ 2 w 10352"/>
              <a:gd name="connsiteY3" fmla="*/ 4978 h 10203"/>
              <a:gd name="connsiteX4" fmla="*/ 417 w 10352"/>
              <a:gd name="connsiteY4" fmla="*/ 9636 h 10203"/>
              <a:gd name="connsiteX5" fmla="*/ 5402 w 10352"/>
              <a:gd name="connsiteY5" fmla="*/ 10077 h 10203"/>
              <a:gd name="connsiteX6" fmla="*/ 9940 w 10352"/>
              <a:gd name="connsiteY6" fmla="*/ 9857 h 10203"/>
              <a:gd name="connsiteX7" fmla="*/ 10347 w 10352"/>
              <a:gd name="connsiteY7" fmla="*/ 5090 h 10203"/>
              <a:gd name="connsiteX8" fmla="*/ 9816 w 10352"/>
              <a:gd name="connsiteY8" fmla="*/ 495 h 10203"/>
              <a:gd name="connsiteX0" fmla="*/ 9818 w 10354"/>
              <a:gd name="connsiteY0" fmla="*/ 495 h 10198"/>
              <a:gd name="connsiteX1" fmla="*/ 5011 w 10354"/>
              <a:gd name="connsiteY1" fmla="*/ 138 h 10198"/>
              <a:gd name="connsiteX2" fmla="*/ 423 w 10354"/>
              <a:gd name="connsiteY2" fmla="*/ 366 h 10198"/>
              <a:gd name="connsiteX3" fmla="*/ 4 w 10354"/>
              <a:gd name="connsiteY3" fmla="*/ 4978 h 10198"/>
              <a:gd name="connsiteX4" fmla="*/ 385 w 10354"/>
              <a:gd name="connsiteY4" fmla="*/ 9572 h 10198"/>
              <a:gd name="connsiteX5" fmla="*/ 5404 w 10354"/>
              <a:gd name="connsiteY5" fmla="*/ 10077 h 10198"/>
              <a:gd name="connsiteX6" fmla="*/ 9942 w 10354"/>
              <a:gd name="connsiteY6" fmla="*/ 9857 h 10198"/>
              <a:gd name="connsiteX7" fmla="*/ 10349 w 10354"/>
              <a:gd name="connsiteY7" fmla="*/ 5090 h 10198"/>
              <a:gd name="connsiteX8" fmla="*/ 9818 w 10354"/>
              <a:gd name="connsiteY8" fmla="*/ 495 h 10198"/>
              <a:gd name="connsiteX0" fmla="*/ 9823 w 10359"/>
              <a:gd name="connsiteY0" fmla="*/ 495 h 10257"/>
              <a:gd name="connsiteX1" fmla="*/ 5016 w 10359"/>
              <a:gd name="connsiteY1" fmla="*/ 138 h 10257"/>
              <a:gd name="connsiteX2" fmla="*/ 428 w 10359"/>
              <a:gd name="connsiteY2" fmla="*/ 366 h 10257"/>
              <a:gd name="connsiteX3" fmla="*/ 9 w 10359"/>
              <a:gd name="connsiteY3" fmla="*/ 4978 h 10257"/>
              <a:gd name="connsiteX4" fmla="*/ 367 w 10359"/>
              <a:gd name="connsiteY4" fmla="*/ 9722 h 10257"/>
              <a:gd name="connsiteX5" fmla="*/ 5409 w 10359"/>
              <a:gd name="connsiteY5" fmla="*/ 10077 h 10257"/>
              <a:gd name="connsiteX6" fmla="*/ 9947 w 10359"/>
              <a:gd name="connsiteY6" fmla="*/ 9857 h 10257"/>
              <a:gd name="connsiteX7" fmla="*/ 10354 w 10359"/>
              <a:gd name="connsiteY7" fmla="*/ 5090 h 10257"/>
              <a:gd name="connsiteX8" fmla="*/ 9823 w 10359"/>
              <a:gd name="connsiteY8" fmla="*/ 495 h 10257"/>
              <a:gd name="connsiteX0" fmla="*/ 9817 w 10353"/>
              <a:gd name="connsiteY0" fmla="*/ 495 h 10285"/>
              <a:gd name="connsiteX1" fmla="*/ 5010 w 10353"/>
              <a:gd name="connsiteY1" fmla="*/ 138 h 10285"/>
              <a:gd name="connsiteX2" fmla="*/ 422 w 10353"/>
              <a:gd name="connsiteY2" fmla="*/ 366 h 10285"/>
              <a:gd name="connsiteX3" fmla="*/ 3 w 10353"/>
              <a:gd name="connsiteY3" fmla="*/ 4978 h 10285"/>
              <a:gd name="connsiteX4" fmla="*/ 395 w 10353"/>
              <a:gd name="connsiteY4" fmla="*/ 9765 h 10285"/>
              <a:gd name="connsiteX5" fmla="*/ 5403 w 10353"/>
              <a:gd name="connsiteY5" fmla="*/ 10077 h 10285"/>
              <a:gd name="connsiteX6" fmla="*/ 9941 w 10353"/>
              <a:gd name="connsiteY6" fmla="*/ 9857 h 10285"/>
              <a:gd name="connsiteX7" fmla="*/ 10348 w 10353"/>
              <a:gd name="connsiteY7" fmla="*/ 5090 h 10285"/>
              <a:gd name="connsiteX8" fmla="*/ 9817 w 10353"/>
              <a:gd name="connsiteY8" fmla="*/ 495 h 10285"/>
              <a:gd name="connsiteX0" fmla="*/ 9817 w 10353"/>
              <a:gd name="connsiteY0" fmla="*/ 495 h 10223"/>
              <a:gd name="connsiteX1" fmla="*/ 5010 w 10353"/>
              <a:gd name="connsiteY1" fmla="*/ 138 h 10223"/>
              <a:gd name="connsiteX2" fmla="*/ 422 w 10353"/>
              <a:gd name="connsiteY2" fmla="*/ 366 h 10223"/>
              <a:gd name="connsiteX3" fmla="*/ 3 w 10353"/>
              <a:gd name="connsiteY3" fmla="*/ 4978 h 10223"/>
              <a:gd name="connsiteX4" fmla="*/ 395 w 10353"/>
              <a:gd name="connsiteY4" fmla="*/ 9765 h 10223"/>
              <a:gd name="connsiteX5" fmla="*/ 5403 w 10353"/>
              <a:gd name="connsiteY5" fmla="*/ 10077 h 10223"/>
              <a:gd name="connsiteX6" fmla="*/ 9941 w 10353"/>
              <a:gd name="connsiteY6" fmla="*/ 9857 h 10223"/>
              <a:gd name="connsiteX7" fmla="*/ 10348 w 10353"/>
              <a:gd name="connsiteY7" fmla="*/ 5090 h 10223"/>
              <a:gd name="connsiteX8" fmla="*/ 9817 w 10353"/>
              <a:gd name="connsiteY8" fmla="*/ 495 h 10223"/>
              <a:gd name="connsiteX0" fmla="*/ 9818 w 10354"/>
              <a:gd name="connsiteY0" fmla="*/ 495 h 10209"/>
              <a:gd name="connsiteX1" fmla="*/ 5011 w 10354"/>
              <a:gd name="connsiteY1" fmla="*/ 138 h 10209"/>
              <a:gd name="connsiteX2" fmla="*/ 423 w 10354"/>
              <a:gd name="connsiteY2" fmla="*/ 366 h 10209"/>
              <a:gd name="connsiteX3" fmla="*/ 4 w 10354"/>
              <a:gd name="connsiteY3" fmla="*/ 4978 h 10209"/>
              <a:gd name="connsiteX4" fmla="*/ 385 w 10354"/>
              <a:gd name="connsiteY4" fmla="*/ 9744 h 10209"/>
              <a:gd name="connsiteX5" fmla="*/ 5404 w 10354"/>
              <a:gd name="connsiteY5" fmla="*/ 10077 h 10209"/>
              <a:gd name="connsiteX6" fmla="*/ 9942 w 10354"/>
              <a:gd name="connsiteY6" fmla="*/ 9857 h 10209"/>
              <a:gd name="connsiteX7" fmla="*/ 10349 w 10354"/>
              <a:gd name="connsiteY7" fmla="*/ 5090 h 10209"/>
              <a:gd name="connsiteX8" fmla="*/ 9818 w 10354"/>
              <a:gd name="connsiteY8" fmla="*/ 495 h 10209"/>
              <a:gd name="connsiteX0" fmla="*/ 9782 w 10318"/>
              <a:gd name="connsiteY0" fmla="*/ 495 h 10209"/>
              <a:gd name="connsiteX1" fmla="*/ 4975 w 10318"/>
              <a:gd name="connsiteY1" fmla="*/ 138 h 10209"/>
              <a:gd name="connsiteX2" fmla="*/ 387 w 10318"/>
              <a:gd name="connsiteY2" fmla="*/ 366 h 10209"/>
              <a:gd name="connsiteX3" fmla="*/ 13 w 10318"/>
              <a:gd name="connsiteY3" fmla="*/ 4958 h 10209"/>
              <a:gd name="connsiteX4" fmla="*/ 349 w 10318"/>
              <a:gd name="connsiteY4" fmla="*/ 9744 h 10209"/>
              <a:gd name="connsiteX5" fmla="*/ 5368 w 10318"/>
              <a:gd name="connsiteY5" fmla="*/ 10077 h 10209"/>
              <a:gd name="connsiteX6" fmla="*/ 9906 w 10318"/>
              <a:gd name="connsiteY6" fmla="*/ 9857 h 10209"/>
              <a:gd name="connsiteX7" fmla="*/ 10313 w 10318"/>
              <a:gd name="connsiteY7" fmla="*/ 5090 h 10209"/>
              <a:gd name="connsiteX8" fmla="*/ 9782 w 10318"/>
              <a:gd name="connsiteY8" fmla="*/ 495 h 10209"/>
              <a:gd name="connsiteX0" fmla="*/ 9779 w 10315"/>
              <a:gd name="connsiteY0" fmla="*/ 495 h 10197"/>
              <a:gd name="connsiteX1" fmla="*/ 4972 w 10315"/>
              <a:gd name="connsiteY1" fmla="*/ 138 h 10197"/>
              <a:gd name="connsiteX2" fmla="*/ 384 w 10315"/>
              <a:gd name="connsiteY2" fmla="*/ 366 h 10197"/>
              <a:gd name="connsiteX3" fmla="*/ 10 w 10315"/>
              <a:gd name="connsiteY3" fmla="*/ 4958 h 10197"/>
              <a:gd name="connsiteX4" fmla="*/ 369 w 10315"/>
              <a:gd name="connsiteY4" fmla="*/ 9586 h 10197"/>
              <a:gd name="connsiteX5" fmla="*/ 5365 w 10315"/>
              <a:gd name="connsiteY5" fmla="*/ 10077 h 10197"/>
              <a:gd name="connsiteX6" fmla="*/ 9903 w 10315"/>
              <a:gd name="connsiteY6" fmla="*/ 9857 h 10197"/>
              <a:gd name="connsiteX7" fmla="*/ 10310 w 10315"/>
              <a:gd name="connsiteY7" fmla="*/ 5090 h 10197"/>
              <a:gd name="connsiteX8" fmla="*/ 9779 w 10315"/>
              <a:gd name="connsiteY8" fmla="*/ 495 h 10197"/>
              <a:gd name="connsiteX0" fmla="*/ 9779 w 10315"/>
              <a:gd name="connsiteY0" fmla="*/ 495 h 10197"/>
              <a:gd name="connsiteX1" fmla="*/ 4972 w 10315"/>
              <a:gd name="connsiteY1" fmla="*/ 138 h 10197"/>
              <a:gd name="connsiteX2" fmla="*/ 384 w 10315"/>
              <a:gd name="connsiteY2" fmla="*/ 366 h 10197"/>
              <a:gd name="connsiteX3" fmla="*/ 10 w 10315"/>
              <a:gd name="connsiteY3" fmla="*/ 4958 h 10197"/>
              <a:gd name="connsiteX4" fmla="*/ 369 w 10315"/>
              <a:gd name="connsiteY4" fmla="*/ 9586 h 10197"/>
              <a:gd name="connsiteX5" fmla="*/ 5105 w 10315"/>
              <a:gd name="connsiteY5" fmla="*/ 10077 h 10197"/>
              <a:gd name="connsiteX6" fmla="*/ 9903 w 10315"/>
              <a:gd name="connsiteY6" fmla="*/ 9857 h 10197"/>
              <a:gd name="connsiteX7" fmla="*/ 10310 w 10315"/>
              <a:gd name="connsiteY7" fmla="*/ 5090 h 10197"/>
              <a:gd name="connsiteX8" fmla="*/ 9779 w 10315"/>
              <a:gd name="connsiteY8" fmla="*/ 495 h 10197"/>
              <a:gd name="connsiteX0" fmla="*/ 9779 w 10315"/>
              <a:gd name="connsiteY0" fmla="*/ 495 h 10231"/>
              <a:gd name="connsiteX1" fmla="*/ 4972 w 10315"/>
              <a:gd name="connsiteY1" fmla="*/ 138 h 10231"/>
              <a:gd name="connsiteX2" fmla="*/ 384 w 10315"/>
              <a:gd name="connsiteY2" fmla="*/ 366 h 10231"/>
              <a:gd name="connsiteX3" fmla="*/ 10 w 10315"/>
              <a:gd name="connsiteY3" fmla="*/ 4958 h 10231"/>
              <a:gd name="connsiteX4" fmla="*/ 369 w 10315"/>
              <a:gd name="connsiteY4" fmla="*/ 9586 h 10231"/>
              <a:gd name="connsiteX5" fmla="*/ 5105 w 10315"/>
              <a:gd name="connsiteY5" fmla="*/ 10077 h 10231"/>
              <a:gd name="connsiteX6" fmla="*/ 9903 w 10315"/>
              <a:gd name="connsiteY6" fmla="*/ 9857 h 10231"/>
              <a:gd name="connsiteX7" fmla="*/ 10310 w 10315"/>
              <a:gd name="connsiteY7" fmla="*/ 5090 h 10231"/>
              <a:gd name="connsiteX8" fmla="*/ 9779 w 10315"/>
              <a:gd name="connsiteY8" fmla="*/ 495 h 10231"/>
              <a:gd name="connsiteX0" fmla="*/ 9779 w 10310"/>
              <a:gd name="connsiteY0" fmla="*/ 495 h 10231"/>
              <a:gd name="connsiteX1" fmla="*/ 4972 w 10310"/>
              <a:gd name="connsiteY1" fmla="*/ 138 h 10231"/>
              <a:gd name="connsiteX2" fmla="*/ 384 w 10310"/>
              <a:gd name="connsiteY2" fmla="*/ 366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71 h 10207"/>
              <a:gd name="connsiteX1" fmla="*/ 4972 w 10310"/>
              <a:gd name="connsiteY1" fmla="*/ 114 h 10207"/>
              <a:gd name="connsiteX2" fmla="*/ 441 w 10310"/>
              <a:gd name="connsiteY2" fmla="*/ 381 h 10207"/>
              <a:gd name="connsiteX3" fmla="*/ 10 w 10310"/>
              <a:gd name="connsiteY3" fmla="*/ 4934 h 10207"/>
              <a:gd name="connsiteX4" fmla="*/ 369 w 10310"/>
              <a:gd name="connsiteY4" fmla="*/ 9562 h 10207"/>
              <a:gd name="connsiteX5" fmla="*/ 5105 w 10310"/>
              <a:gd name="connsiteY5" fmla="*/ 10053 h 10207"/>
              <a:gd name="connsiteX6" fmla="*/ 9812 w 10310"/>
              <a:gd name="connsiteY6" fmla="*/ 9833 h 10207"/>
              <a:gd name="connsiteX7" fmla="*/ 10310 w 10310"/>
              <a:gd name="connsiteY7" fmla="*/ 5066 h 10207"/>
              <a:gd name="connsiteX8" fmla="*/ 9779 w 10310"/>
              <a:gd name="connsiteY8" fmla="*/ 471 h 10207"/>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88 w 10319"/>
              <a:gd name="connsiteY0" fmla="*/ 495 h 10231"/>
              <a:gd name="connsiteX1" fmla="*/ 4981 w 10319"/>
              <a:gd name="connsiteY1" fmla="*/ 138 h 10231"/>
              <a:gd name="connsiteX2" fmla="*/ 450 w 10319"/>
              <a:gd name="connsiteY2" fmla="*/ 405 h 10231"/>
              <a:gd name="connsiteX3" fmla="*/ 8 w 10319"/>
              <a:gd name="connsiteY3" fmla="*/ 4780 h 10231"/>
              <a:gd name="connsiteX4" fmla="*/ 378 w 10319"/>
              <a:gd name="connsiteY4" fmla="*/ 9586 h 10231"/>
              <a:gd name="connsiteX5" fmla="*/ 5114 w 10319"/>
              <a:gd name="connsiteY5" fmla="*/ 10077 h 10231"/>
              <a:gd name="connsiteX6" fmla="*/ 9821 w 10319"/>
              <a:gd name="connsiteY6" fmla="*/ 9857 h 10231"/>
              <a:gd name="connsiteX7" fmla="*/ 10319 w 10319"/>
              <a:gd name="connsiteY7" fmla="*/ 5090 h 10231"/>
              <a:gd name="connsiteX8" fmla="*/ 9788 w 10319"/>
              <a:gd name="connsiteY8" fmla="*/ 495 h 10231"/>
              <a:gd name="connsiteX0" fmla="*/ 9790 w 10321"/>
              <a:gd name="connsiteY0" fmla="*/ 495 h 10231"/>
              <a:gd name="connsiteX1" fmla="*/ 4983 w 10321"/>
              <a:gd name="connsiteY1" fmla="*/ 138 h 10231"/>
              <a:gd name="connsiteX2" fmla="*/ 452 w 10321"/>
              <a:gd name="connsiteY2" fmla="*/ 405 h 10231"/>
              <a:gd name="connsiteX3" fmla="*/ 10 w 10321"/>
              <a:gd name="connsiteY3" fmla="*/ 4780 h 10231"/>
              <a:gd name="connsiteX4" fmla="*/ 380 w 10321"/>
              <a:gd name="connsiteY4" fmla="*/ 9586 h 10231"/>
              <a:gd name="connsiteX5" fmla="*/ 5116 w 10321"/>
              <a:gd name="connsiteY5" fmla="*/ 10077 h 10231"/>
              <a:gd name="connsiteX6" fmla="*/ 9823 w 10321"/>
              <a:gd name="connsiteY6" fmla="*/ 9857 h 10231"/>
              <a:gd name="connsiteX7" fmla="*/ 10321 w 10321"/>
              <a:gd name="connsiteY7" fmla="*/ 5090 h 10231"/>
              <a:gd name="connsiteX8" fmla="*/ 9790 w 10321"/>
              <a:gd name="connsiteY8" fmla="*/ 495 h 10231"/>
              <a:gd name="connsiteX0" fmla="*/ 9707 w 10321"/>
              <a:gd name="connsiteY0" fmla="*/ 365 h 10316"/>
              <a:gd name="connsiteX1" fmla="*/ 4983 w 10321"/>
              <a:gd name="connsiteY1" fmla="*/ 223 h 10316"/>
              <a:gd name="connsiteX2" fmla="*/ 452 w 10321"/>
              <a:gd name="connsiteY2" fmla="*/ 490 h 10316"/>
              <a:gd name="connsiteX3" fmla="*/ 10 w 10321"/>
              <a:gd name="connsiteY3" fmla="*/ 4865 h 10316"/>
              <a:gd name="connsiteX4" fmla="*/ 380 w 10321"/>
              <a:gd name="connsiteY4" fmla="*/ 9671 h 10316"/>
              <a:gd name="connsiteX5" fmla="*/ 5116 w 10321"/>
              <a:gd name="connsiteY5" fmla="*/ 10162 h 10316"/>
              <a:gd name="connsiteX6" fmla="*/ 9823 w 10321"/>
              <a:gd name="connsiteY6" fmla="*/ 9942 h 10316"/>
              <a:gd name="connsiteX7" fmla="*/ 10321 w 10321"/>
              <a:gd name="connsiteY7" fmla="*/ 5175 h 10316"/>
              <a:gd name="connsiteX8" fmla="*/ 9707 w 10321"/>
              <a:gd name="connsiteY8" fmla="*/ 365 h 10316"/>
              <a:gd name="connsiteX0" fmla="*/ 9707 w 10327"/>
              <a:gd name="connsiteY0" fmla="*/ 365 h 10327"/>
              <a:gd name="connsiteX1" fmla="*/ 4983 w 10327"/>
              <a:gd name="connsiteY1" fmla="*/ 223 h 10327"/>
              <a:gd name="connsiteX2" fmla="*/ 452 w 10327"/>
              <a:gd name="connsiteY2" fmla="*/ 490 h 10327"/>
              <a:gd name="connsiteX3" fmla="*/ 10 w 10327"/>
              <a:gd name="connsiteY3" fmla="*/ 4865 h 10327"/>
              <a:gd name="connsiteX4" fmla="*/ 380 w 10327"/>
              <a:gd name="connsiteY4" fmla="*/ 9671 h 10327"/>
              <a:gd name="connsiteX5" fmla="*/ 5116 w 10327"/>
              <a:gd name="connsiteY5" fmla="*/ 10162 h 10327"/>
              <a:gd name="connsiteX6" fmla="*/ 9918 w 10327"/>
              <a:gd name="connsiteY6" fmla="*/ 9749 h 10327"/>
              <a:gd name="connsiteX7" fmla="*/ 10321 w 10327"/>
              <a:gd name="connsiteY7" fmla="*/ 5175 h 10327"/>
              <a:gd name="connsiteX8" fmla="*/ 9707 w 10327"/>
              <a:gd name="connsiteY8" fmla="*/ 365 h 10327"/>
              <a:gd name="connsiteX0" fmla="*/ 9707 w 10327"/>
              <a:gd name="connsiteY0" fmla="*/ 365 h 10265"/>
              <a:gd name="connsiteX1" fmla="*/ 4983 w 10327"/>
              <a:gd name="connsiteY1" fmla="*/ 223 h 10265"/>
              <a:gd name="connsiteX2" fmla="*/ 452 w 10327"/>
              <a:gd name="connsiteY2" fmla="*/ 490 h 10265"/>
              <a:gd name="connsiteX3" fmla="*/ 10 w 10327"/>
              <a:gd name="connsiteY3" fmla="*/ 4865 h 10265"/>
              <a:gd name="connsiteX4" fmla="*/ 380 w 10327"/>
              <a:gd name="connsiteY4" fmla="*/ 9671 h 10265"/>
              <a:gd name="connsiteX5" fmla="*/ 5188 w 10327"/>
              <a:gd name="connsiteY5" fmla="*/ 10012 h 10265"/>
              <a:gd name="connsiteX6" fmla="*/ 9918 w 10327"/>
              <a:gd name="connsiteY6" fmla="*/ 9749 h 10265"/>
              <a:gd name="connsiteX7" fmla="*/ 10321 w 10327"/>
              <a:gd name="connsiteY7" fmla="*/ 5175 h 10265"/>
              <a:gd name="connsiteX8" fmla="*/ 9707 w 10327"/>
              <a:gd name="connsiteY8" fmla="*/ 365 h 10265"/>
              <a:gd name="connsiteX0" fmla="*/ 9710 w 10330"/>
              <a:gd name="connsiteY0" fmla="*/ 365 h 10251"/>
              <a:gd name="connsiteX1" fmla="*/ 4986 w 10330"/>
              <a:gd name="connsiteY1" fmla="*/ 223 h 10251"/>
              <a:gd name="connsiteX2" fmla="*/ 455 w 10330"/>
              <a:gd name="connsiteY2" fmla="*/ 490 h 10251"/>
              <a:gd name="connsiteX3" fmla="*/ 13 w 10330"/>
              <a:gd name="connsiteY3" fmla="*/ 4865 h 10251"/>
              <a:gd name="connsiteX4" fmla="*/ 562 w 10330"/>
              <a:gd name="connsiteY4" fmla="*/ 9650 h 10251"/>
              <a:gd name="connsiteX5" fmla="*/ 5191 w 10330"/>
              <a:gd name="connsiteY5" fmla="*/ 10012 h 10251"/>
              <a:gd name="connsiteX6" fmla="*/ 9921 w 10330"/>
              <a:gd name="connsiteY6" fmla="*/ 9749 h 10251"/>
              <a:gd name="connsiteX7" fmla="*/ 10324 w 10330"/>
              <a:gd name="connsiteY7" fmla="*/ 5175 h 10251"/>
              <a:gd name="connsiteX8" fmla="*/ 9710 w 10330"/>
              <a:gd name="connsiteY8" fmla="*/ 365 h 10251"/>
              <a:gd name="connsiteX0" fmla="*/ 9710 w 10330"/>
              <a:gd name="connsiteY0" fmla="*/ 365 h 10127"/>
              <a:gd name="connsiteX1" fmla="*/ 4986 w 10330"/>
              <a:gd name="connsiteY1" fmla="*/ 223 h 10127"/>
              <a:gd name="connsiteX2" fmla="*/ 455 w 10330"/>
              <a:gd name="connsiteY2" fmla="*/ 490 h 10127"/>
              <a:gd name="connsiteX3" fmla="*/ 13 w 10330"/>
              <a:gd name="connsiteY3" fmla="*/ 4865 h 10127"/>
              <a:gd name="connsiteX4" fmla="*/ 562 w 10330"/>
              <a:gd name="connsiteY4" fmla="*/ 9650 h 10127"/>
              <a:gd name="connsiteX5" fmla="*/ 5191 w 10330"/>
              <a:gd name="connsiteY5" fmla="*/ 10012 h 10127"/>
              <a:gd name="connsiteX6" fmla="*/ 9921 w 10330"/>
              <a:gd name="connsiteY6" fmla="*/ 9749 h 10127"/>
              <a:gd name="connsiteX7" fmla="*/ 10324 w 10330"/>
              <a:gd name="connsiteY7" fmla="*/ 5175 h 10127"/>
              <a:gd name="connsiteX8" fmla="*/ 9710 w 10330"/>
              <a:gd name="connsiteY8" fmla="*/ 365 h 10127"/>
              <a:gd name="connsiteX0" fmla="*/ 9710 w 10330"/>
              <a:gd name="connsiteY0" fmla="*/ 365 h 10127"/>
              <a:gd name="connsiteX1" fmla="*/ 4986 w 10330"/>
              <a:gd name="connsiteY1" fmla="*/ 223 h 10127"/>
              <a:gd name="connsiteX2" fmla="*/ 455 w 10330"/>
              <a:gd name="connsiteY2" fmla="*/ 490 h 10127"/>
              <a:gd name="connsiteX3" fmla="*/ 13 w 10330"/>
              <a:gd name="connsiteY3" fmla="*/ 4865 h 10127"/>
              <a:gd name="connsiteX4" fmla="*/ 562 w 10330"/>
              <a:gd name="connsiteY4" fmla="*/ 9650 h 10127"/>
              <a:gd name="connsiteX5" fmla="*/ 5191 w 10330"/>
              <a:gd name="connsiteY5" fmla="*/ 10012 h 10127"/>
              <a:gd name="connsiteX6" fmla="*/ 9921 w 10330"/>
              <a:gd name="connsiteY6" fmla="*/ 9749 h 10127"/>
              <a:gd name="connsiteX7" fmla="*/ 10324 w 10330"/>
              <a:gd name="connsiteY7" fmla="*/ 5175 h 10127"/>
              <a:gd name="connsiteX8" fmla="*/ 9710 w 10330"/>
              <a:gd name="connsiteY8" fmla="*/ 365 h 10127"/>
              <a:gd name="connsiteX0" fmla="*/ 9712 w 10332"/>
              <a:gd name="connsiteY0" fmla="*/ 365 h 10317"/>
              <a:gd name="connsiteX1" fmla="*/ 4988 w 10332"/>
              <a:gd name="connsiteY1" fmla="*/ 223 h 10317"/>
              <a:gd name="connsiteX2" fmla="*/ 457 w 10332"/>
              <a:gd name="connsiteY2" fmla="*/ 490 h 10317"/>
              <a:gd name="connsiteX3" fmla="*/ 15 w 10332"/>
              <a:gd name="connsiteY3" fmla="*/ 4865 h 10317"/>
              <a:gd name="connsiteX4" fmla="*/ 588 w 10332"/>
              <a:gd name="connsiteY4" fmla="*/ 9929 h 10317"/>
              <a:gd name="connsiteX5" fmla="*/ 5193 w 10332"/>
              <a:gd name="connsiteY5" fmla="*/ 10012 h 10317"/>
              <a:gd name="connsiteX6" fmla="*/ 9923 w 10332"/>
              <a:gd name="connsiteY6" fmla="*/ 9749 h 10317"/>
              <a:gd name="connsiteX7" fmla="*/ 10326 w 10332"/>
              <a:gd name="connsiteY7" fmla="*/ 5175 h 10317"/>
              <a:gd name="connsiteX8" fmla="*/ 9712 w 10332"/>
              <a:gd name="connsiteY8" fmla="*/ 365 h 10317"/>
              <a:gd name="connsiteX0" fmla="*/ 9712 w 10332"/>
              <a:gd name="connsiteY0" fmla="*/ 365 h 10185"/>
              <a:gd name="connsiteX1" fmla="*/ 4988 w 10332"/>
              <a:gd name="connsiteY1" fmla="*/ 223 h 10185"/>
              <a:gd name="connsiteX2" fmla="*/ 457 w 10332"/>
              <a:gd name="connsiteY2" fmla="*/ 490 h 10185"/>
              <a:gd name="connsiteX3" fmla="*/ 15 w 10332"/>
              <a:gd name="connsiteY3" fmla="*/ 4865 h 10185"/>
              <a:gd name="connsiteX4" fmla="*/ 588 w 10332"/>
              <a:gd name="connsiteY4" fmla="*/ 9929 h 10185"/>
              <a:gd name="connsiteX5" fmla="*/ 5193 w 10332"/>
              <a:gd name="connsiteY5" fmla="*/ 10012 h 10185"/>
              <a:gd name="connsiteX6" fmla="*/ 9923 w 10332"/>
              <a:gd name="connsiteY6" fmla="*/ 9749 h 10185"/>
              <a:gd name="connsiteX7" fmla="*/ 10326 w 10332"/>
              <a:gd name="connsiteY7" fmla="*/ 5175 h 10185"/>
              <a:gd name="connsiteX8" fmla="*/ 9712 w 10332"/>
              <a:gd name="connsiteY8" fmla="*/ 365 h 10185"/>
              <a:gd name="connsiteX0" fmla="*/ 9712 w 10326"/>
              <a:gd name="connsiteY0" fmla="*/ 365 h 10183"/>
              <a:gd name="connsiteX1" fmla="*/ 4988 w 10326"/>
              <a:gd name="connsiteY1" fmla="*/ 223 h 10183"/>
              <a:gd name="connsiteX2" fmla="*/ 457 w 10326"/>
              <a:gd name="connsiteY2" fmla="*/ 490 h 10183"/>
              <a:gd name="connsiteX3" fmla="*/ 15 w 10326"/>
              <a:gd name="connsiteY3" fmla="*/ 4865 h 10183"/>
              <a:gd name="connsiteX4" fmla="*/ 588 w 10326"/>
              <a:gd name="connsiteY4" fmla="*/ 9929 h 10183"/>
              <a:gd name="connsiteX5" fmla="*/ 5193 w 10326"/>
              <a:gd name="connsiteY5" fmla="*/ 10012 h 10183"/>
              <a:gd name="connsiteX6" fmla="*/ 9792 w 10326"/>
              <a:gd name="connsiteY6" fmla="*/ 9792 h 10183"/>
              <a:gd name="connsiteX7" fmla="*/ 10326 w 10326"/>
              <a:gd name="connsiteY7" fmla="*/ 5175 h 10183"/>
              <a:gd name="connsiteX8" fmla="*/ 9712 w 10326"/>
              <a:gd name="connsiteY8" fmla="*/ 365 h 10183"/>
              <a:gd name="connsiteX0" fmla="*/ 9712 w 10326"/>
              <a:gd name="connsiteY0" fmla="*/ 365 h 10183"/>
              <a:gd name="connsiteX1" fmla="*/ 4988 w 10326"/>
              <a:gd name="connsiteY1" fmla="*/ 223 h 10183"/>
              <a:gd name="connsiteX2" fmla="*/ 457 w 10326"/>
              <a:gd name="connsiteY2" fmla="*/ 490 h 10183"/>
              <a:gd name="connsiteX3" fmla="*/ 15 w 10326"/>
              <a:gd name="connsiteY3" fmla="*/ 4865 h 10183"/>
              <a:gd name="connsiteX4" fmla="*/ 588 w 10326"/>
              <a:gd name="connsiteY4" fmla="*/ 9929 h 10183"/>
              <a:gd name="connsiteX5" fmla="*/ 5193 w 10326"/>
              <a:gd name="connsiteY5" fmla="*/ 10012 h 10183"/>
              <a:gd name="connsiteX6" fmla="*/ 9792 w 10326"/>
              <a:gd name="connsiteY6" fmla="*/ 9792 h 10183"/>
              <a:gd name="connsiteX7" fmla="*/ 10326 w 10326"/>
              <a:gd name="connsiteY7" fmla="*/ 5175 h 10183"/>
              <a:gd name="connsiteX8" fmla="*/ 9712 w 10326"/>
              <a:gd name="connsiteY8" fmla="*/ 365 h 10183"/>
              <a:gd name="connsiteX0" fmla="*/ 9712 w 10267"/>
              <a:gd name="connsiteY0" fmla="*/ 365 h 10183"/>
              <a:gd name="connsiteX1" fmla="*/ 4988 w 10267"/>
              <a:gd name="connsiteY1" fmla="*/ 223 h 10183"/>
              <a:gd name="connsiteX2" fmla="*/ 457 w 10267"/>
              <a:gd name="connsiteY2" fmla="*/ 490 h 10183"/>
              <a:gd name="connsiteX3" fmla="*/ 15 w 10267"/>
              <a:gd name="connsiteY3" fmla="*/ 4865 h 10183"/>
              <a:gd name="connsiteX4" fmla="*/ 588 w 10267"/>
              <a:gd name="connsiteY4" fmla="*/ 9929 h 10183"/>
              <a:gd name="connsiteX5" fmla="*/ 5193 w 10267"/>
              <a:gd name="connsiteY5" fmla="*/ 10012 h 10183"/>
              <a:gd name="connsiteX6" fmla="*/ 9792 w 10267"/>
              <a:gd name="connsiteY6" fmla="*/ 9792 h 10183"/>
              <a:gd name="connsiteX7" fmla="*/ 10266 w 10267"/>
              <a:gd name="connsiteY7" fmla="*/ 5175 h 10183"/>
              <a:gd name="connsiteX8" fmla="*/ 9712 w 10267"/>
              <a:gd name="connsiteY8" fmla="*/ 365 h 10183"/>
              <a:gd name="connsiteX0" fmla="*/ 9712 w 10288"/>
              <a:gd name="connsiteY0" fmla="*/ 365 h 10186"/>
              <a:gd name="connsiteX1" fmla="*/ 4988 w 10288"/>
              <a:gd name="connsiteY1" fmla="*/ 223 h 10186"/>
              <a:gd name="connsiteX2" fmla="*/ 457 w 10288"/>
              <a:gd name="connsiteY2" fmla="*/ 490 h 10186"/>
              <a:gd name="connsiteX3" fmla="*/ 15 w 10288"/>
              <a:gd name="connsiteY3" fmla="*/ 4865 h 10186"/>
              <a:gd name="connsiteX4" fmla="*/ 588 w 10288"/>
              <a:gd name="connsiteY4" fmla="*/ 9929 h 10186"/>
              <a:gd name="connsiteX5" fmla="*/ 5193 w 10288"/>
              <a:gd name="connsiteY5" fmla="*/ 10012 h 10186"/>
              <a:gd name="connsiteX6" fmla="*/ 9935 w 10288"/>
              <a:gd name="connsiteY6" fmla="*/ 9728 h 10186"/>
              <a:gd name="connsiteX7" fmla="*/ 10266 w 10288"/>
              <a:gd name="connsiteY7" fmla="*/ 5175 h 10186"/>
              <a:gd name="connsiteX8" fmla="*/ 9712 w 10288"/>
              <a:gd name="connsiteY8" fmla="*/ 365 h 10186"/>
              <a:gd name="connsiteX0" fmla="*/ 9712 w 10288"/>
              <a:gd name="connsiteY0" fmla="*/ 435 h 10256"/>
              <a:gd name="connsiteX1" fmla="*/ 4988 w 10288"/>
              <a:gd name="connsiteY1" fmla="*/ 100 h 10256"/>
              <a:gd name="connsiteX2" fmla="*/ 457 w 10288"/>
              <a:gd name="connsiteY2" fmla="*/ 560 h 10256"/>
              <a:gd name="connsiteX3" fmla="*/ 15 w 10288"/>
              <a:gd name="connsiteY3" fmla="*/ 4935 h 10256"/>
              <a:gd name="connsiteX4" fmla="*/ 588 w 10288"/>
              <a:gd name="connsiteY4" fmla="*/ 9999 h 10256"/>
              <a:gd name="connsiteX5" fmla="*/ 5193 w 10288"/>
              <a:gd name="connsiteY5" fmla="*/ 10082 h 10256"/>
              <a:gd name="connsiteX6" fmla="*/ 9935 w 10288"/>
              <a:gd name="connsiteY6" fmla="*/ 9798 h 10256"/>
              <a:gd name="connsiteX7" fmla="*/ 10266 w 10288"/>
              <a:gd name="connsiteY7" fmla="*/ 5245 h 10256"/>
              <a:gd name="connsiteX8" fmla="*/ 9712 w 10288"/>
              <a:gd name="connsiteY8" fmla="*/ 435 h 10256"/>
              <a:gd name="connsiteX0" fmla="*/ 9749 w 10325"/>
              <a:gd name="connsiteY0" fmla="*/ 435 h 10256"/>
              <a:gd name="connsiteX1" fmla="*/ 5025 w 10325"/>
              <a:gd name="connsiteY1" fmla="*/ 100 h 10256"/>
              <a:gd name="connsiteX2" fmla="*/ 387 w 10325"/>
              <a:gd name="connsiteY2" fmla="*/ 431 h 10256"/>
              <a:gd name="connsiteX3" fmla="*/ 52 w 10325"/>
              <a:gd name="connsiteY3" fmla="*/ 4935 h 10256"/>
              <a:gd name="connsiteX4" fmla="*/ 625 w 10325"/>
              <a:gd name="connsiteY4" fmla="*/ 9999 h 10256"/>
              <a:gd name="connsiteX5" fmla="*/ 5230 w 10325"/>
              <a:gd name="connsiteY5" fmla="*/ 10082 h 10256"/>
              <a:gd name="connsiteX6" fmla="*/ 9972 w 10325"/>
              <a:gd name="connsiteY6" fmla="*/ 9798 h 10256"/>
              <a:gd name="connsiteX7" fmla="*/ 10303 w 10325"/>
              <a:gd name="connsiteY7" fmla="*/ 5245 h 10256"/>
              <a:gd name="connsiteX8" fmla="*/ 9749 w 10325"/>
              <a:gd name="connsiteY8" fmla="*/ 435 h 10256"/>
              <a:gd name="connsiteX0" fmla="*/ 9821 w 10325"/>
              <a:gd name="connsiteY0" fmla="*/ 401 h 10308"/>
              <a:gd name="connsiteX1" fmla="*/ 5025 w 10325"/>
              <a:gd name="connsiteY1" fmla="*/ 152 h 10308"/>
              <a:gd name="connsiteX2" fmla="*/ 387 w 10325"/>
              <a:gd name="connsiteY2" fmla="*/ 483 h 10308"/>
              <a:gd name="connsiteX3" fmla="*/ 52 w 10325"/>
              <a:gd name="connsiteY3" fmla="*/ 4987 h 10308"/>
              <a:gd name="connsiteX4" fmla="*/ 625 w 10325"/>
              <a:gd name="connsiteY4" fmla="*/ 10051 h 10308"/>
              <a:gd name="connsiteX5" fmla="*/ 5230 w 10325"/>
              <a:gd name="connsiteY5" fmla="*/ 10134 h 10308"/>
              <a:gd name="connsiteX6" fmla="*/ 9972 w 10325"/>
              <a:gd name="connsiteY6" fmla="*/ 9850 h 10308"/>
              <a:gd name="connsiteX7" fmla="*/ 10303 w 10325"/>
              <a:gd name="connsiteY7" fmla="*/ 5297 h 10308"/>
              <a:gd name="connsiteX8" fmla="*/ 9821 w 10325"/>
              <a:gd name="connsiteY8" fmla="*/ 401 h 10308"/>
              <a:gd name="connsiteX0" fmla="*/ 9821 w 10325"/>
              <a:gd name="connsiteY0" fmla="*/ 444 h 10351"/>
              <a:gd name="connsiteX1" fmla="*/ 5120 w 10325"/>
              <a:gd name="connsiteY1" fmla="*/ 88 h 10351"/>
              <a:gd name="connsiteX2" fmla="*/ 387 w 10325"/>
              <a:gd name="connsiteY2" fmla="*/ 526 h 10351"/>
              <a:gd name="connsiteX3" fmla="*/ 52 w 10325"/>
              <a:gd name="connsiteY3" fmla="*/ 5030 h 10351"/>
              <a:gd name="connsiteX4" fmla="*/ 625 w 10325"/>
              <a:gd name="connsiteY4" fmla="*/ 10094 h 10351"/>
              <a:gd name="connsiteX5" fmla="*/ 5230 w 10325"/>
              <a:gd name="connsiteY5" fmla="*/ 10177 h 10351"/>
              <a:gd name="connsiteX6" fmla="*/ 9972 w 10325"/>
              <a:gd name="connsiteY6" fmla="*/ 9893 h 10351"/>
              <a:gd name="connsiteX7" fmla="*/ 10303 w 10325"/>
              <a:gd name="connsiteY7" fmla="*/ 5340 h 10351"/>
              <a:gd name="connsiteX8" fmla="*/ 9821 w 10325"/>
              <a:gd name="connsiteY8" fmla="*/ 444 h 10351"/>
              <a:gd name="connsiteX0" fmla="*/ 9939 w 10443"/>
              <a:gd name="connsiteY0" fmla="*/ 444 h 10504"/>
              <a:gd name="connsiteX1" fmla="*/ 5238 w 10443"/>
              <a:gd name="connsiteY1" fmla="*/ 88 h 10504"/>
              <a:gd name="connsiteX2" fmla="*/ 505 w 10443"/>
              <a:gd name="connsiteY2" fmla="*/ 526 h 10504"/>
              <a:gd name="connsiteX3" fmla="*/ 15 w 10443"/>
              <a:gd name="connsiteY3" fmla="*/ 5051 h 10504"/>
              <a:gd name="connsiteX4" fmla="*/ 743 w 10443"/>
              <a:gd name="connsiteY4" fmla="*/ 10094 h 10504"/>
              <a:gd name="connsiteX5" fmla="*/ 5348 w 10443"/>
              <a:gd name="connsiteY5" fmla="*/ 10177 h 10504"/>
              <a:gd name="connsiteX6" fmla="*/ 10090 w 10443"/>
              <a:gd name="connsiteY6" fmla="*/ 9893 h 10504"/>
              <a:gd name="connsiteX7" fmla="*/ 10421 w 10443"/>
              <a:gd name="connsiteY7" fmla="*/ 5340 h 10504"/>
              <a:gd name="connsiteX8" fmla="*/ 9939 w 10443"/>
              <a:gd name="connsiteY8" fmla="*/ 444 h 10504"/>
              <a:gd name="connsiteX0" fmla="*/ 9989 w 10493"/>
              <a:gd name="connsiteY0" fmla="*/ 444 h 10473"/>
              <a:gd name="connsiteX1" fmla="*/ 5288 w 10493"/>
              <a:gd name="connsiteY1" fmla="*/ 88 h 10473"/>
              <a:gd name="connsiteX2" fmla="*/ 555 w 10493"/>
              <a:gd name="connsiteY2" fmla="*/ 526 h 10473"/>
              <a:gd name="connsiteX3" fmla="*/ 65 w 10493"/>
              <a:gd name="connsiteY3" fmla="*/ 5051 h 10473"/>
              <a:gd name="connsiteX4" fmla="*/ 602 w 10493"/>
              <a:gd name="connsiteY4" fmla="*/ 10051 h 10473"/>
              <a:gd name="connsiteX5" fmla="*/ 5398 w 10493"/>
              <a:gd name="connsiteY5" fmla="*/ 10177 h 10473"/>
              <a:gd name="connsiteX6" fmla="*/ 10140 w 10493"/>
              <a:gd name="connsiteY6" fmla="*/ 9893 h 10473"/>
              <a:gd name="connsiteX7" fmla="*/ 10471 w 10493"/>
              <a:gd name="connsiteY7" fmla="*/ 5340 h 10473"/>
              <a:gd name="connsiteX8" fmla="*/ 9989 w 10493"/>
              <a:gd name="connsiteY8" fmla="*/ 444 h 10473"/>
              <a:gd name="connsiteX0" fmla="*/ 9928 w 10432"/>
              <a:gd name="connsiteY0" fmla="*/ 444 h 10484"/>
              <a:gd name="connsiteX1" fmla="*/ 5227 w 10432"/>
              <a:gd name="connsiteY1" fmla="*/ 88 h 10484"/>
              <a:gd name="connsiteX2" fmla="*/ 494 w 10432"/>
              <a:gd name="connsiteY2" fmla="*/ 526 h 10484"/>
              <a:gd name="connsiteX3" fmla="*/ 4 w 10432"/>
              <a:gd name="connsiteY3" fmla="*/ 5051 h 10484"/>
              <a:gd name="connsiteX4" fmla="*/ 541 w 10432"/>
              <a:gd name="connsiteY4" fmla="*/ 10051 h 10484"/>
              <a:gd name="connsiteX5" fmla="*/ 5337 w 10432"/>
              <a:gd name="connsiteY5" fmla="*/ 10177 h 10484"/>
              <a:gd name="connsiteX6" fmla="*/ 10079 w 10432"/>
              <a:gd name="connsiteY6" fmla="*/ 9893 h 10484"/>
              <a:gd name="connsiteX7" fmla="*/ 10410 w 10432"/>
              <a:gd name="connsiteY7" fmla="*/ 5340 h 10484"/>
              <a:gd name="connsiteX8" fmla="*/ 9928 w 10432"/>
              <a:gd name="connsiteY8" fmla="*/ 444 h 10484"/>
              <a:gd name="connsiteX0" fmla="*/ 9988 w 10492"/>
              <a:gd name="connsiteY0" fmla="*/ 444 h 10557"/>
              <a:gd name="connsiteX1" fmla="*/ 5287 w 10492"/>
              <a:gd name="connsiteY1" fmla="*/ 88 h 10557"/>
              <a:gd name="connsiteX2" fmla="*/ 554 w 10492"/>
              <a:gd name="connsiteY2" fmla="*/ 526 h 10557"/>
              <a:gd name="connsiteX3" fmla="*/ 64 w 10492"/>
              <a:gd name="connsiteY3" fmla="*/ 5051 h 10557"/>
              <a:gd name="connsiteX4" fmla="*/ 601 w 10492"/>
              <a:gd name="connsiteY4" fmla="*/ 10051 h 10557"/>
              <a:gd name="connsiteX5" fmla="*/ 5385 w 10492"/>
              <a:gd name="connsiteY5" fmla="*/ 10370 h 10557"/>
              <a:gd name="connsiteX6" fmla="*/ 10139 w 10492"/>
              <a:gd name="connsiteY6" fmla="*/ 9893 h 10557"/>
              <a:gd name="connsiteX7" fmla="*/ 10470 w 10492"/>
              <a:gd name="connsiteY7" fmla="*/ 5340 h 10557"/>
              <a:gd name="connsiteX8" fmla="*/ 9988 w 10492"/>
              <a:gd name="connsiteY8" fmla="*/ 444 h 10557"/>
              <a:gd name="connsiteX0" fmla="*/ 9928 w 10432"/>
              <a:gd name="connsiteY0" fmla="*/ 444 h 10515"/>
              <a:gd name="connsiteX1" fmla="*/ 5227 w 10432"/>
              <a:gd name="connsiteY1" fmla="*/ 88 h 10515"/>
              <a:gd name="connsiteX2" fmla="*/ 494 w 10432"/>
              <a:gd name="connsiteY2" fmla="*/ 526 h 10515"/>
              <a:gd name="connsiteX3" fmla="*/ 4 w 10432"/>
              <a:gd name="connsiteY3" fmla="*/ 5051 h 10515"/>
              <a:gd name="connsiteX4" fmla="*/ 541 w 10432"/>
              <a:gd name="connsiteY4" fmla="*/ 10051 h 10515"/>
              <a:gd name="connsiteX5" fmla="*/ 5325 w 10432"/>
              <a:gd name="connsiteY5" fmla="*/ 10370 h 10515"/>
              <a:gd name="connsiteX6" fmla="*/ 10079 w 10432"/>
              <a:gd name="connsiteY6" fmla="*/ 9893 h 10515"/>
              <a:gd name="connsiteX7" fmla="*/ 10410 w 10432"/>
              <a:gd name="connsiteY7" fmla="*/ 5340 h 10515"/>
              <a:gd name="connsiteX8" fmla="*/ 9928 w 10432"/>
              <a:gd name="connsiteY8" fmla="*/ 444 h 10515"/>
              <a:gd name="connsiteX0" fmla="*/ 9934 w 10438"/>
              <a:gd name="connsiteY0" fmla="*/ 444 h 10584"/>
              <a:gd name="connsiteX1" fmla="*/ 5233 w 10438"/>
              <a:gd name="connsiteY1" fmla="*/ 88 h 10584"/>
              <a:gd name="connsiteX2" fmla="*/ 500 w 10438"/>
              <a:gd name="connsiteY2" fmla="*/ 526 h 10584"/>
              <a:gd name="connsiteX3" fmla="*/ 10 w 10438"/>
              <a:gd name="connsiteY3" fmla="*/ 5051 h 10584"/>
              <a:gd name="connsiteX4" fmla="*/ 666 w 10438"/>
              <a:gd name="connsiteY4" fmla="*/ 10158 h 10584"/>
              <a:gd name="connsiteX5" fmla="*/ 5331 w 10438"/>
              <a:gd name="connsiteY5" fmla="*/ 10370 h 10584"/>
              <a:gd name="connsiteX6" fmla="*/ 10085 w 10438"/>
              <a:gd name="connsiteY6" fmla="*/ 9893 h 10584"/>
              <a:gd name="connsiteX7" fmla="*/ 10416 w 10438"/>
              <a:gd name="connsiteY7" fmla="*/ 5340 h 10584"/>
              <a:gd name="connsiteX8" fmla="*/ 9934 w 10438"/>
              <a:gd name="connsiteY8" fmla="*/ 444 h 10584"/>
              <a:gd name="connsiteX0" fmla="*/ 9934 w 10438"/>
              <a:gd name="connsiteY0" fmla="*/ 444 h 10605"/>
              <a:gd name="connsiteX1" fmla="*/ 5233 w 10438"/>
              <a:gd name="connsiteY1" fmla="*/ 88 h 10605"/>
              <a:gd name="connsiteX2" fmla="*/ 500 w 10438"/>
              <a:gd name="connsiteY2" fmla="*/ 526 h 10605"/>
              <a:gd name="connsiteX3" fmla="*/ 10 w 10438"/>
              <a:gd name="connsiteY3" fmla="*/ 5051 h 10605"/>
              <a:gd name="connsiteX4" fmla="*/ 666 w 10438"/>
              <a:gd name="connsiteY4" fmla="*/ 10158 h 10605"/>
              <a:gd name="connsiteX5" fmla="*/ 5331 w 10438"/>
              <a:gd name="connsiteY5" fmla="*/ 10370 h 10605"/>
              <a:gd name="connsiteX6" fmla="*/ 10085 w 10438"/>
              <a:gd name="connsiteY6" fmla="*/ 9893 h 10605"/>
              <a:gd name="connsiteX7" fmla="*/ 10416 w 10438"/>
              <a:gd name="connsiteY7" fmla="*/ 5340 h 10605"/>
              <a:gd name="connsiteX8" fmla="*/ 9934 w 10438"/>
              <a:gd name="connsiteY8" fmla="*/ 444 h 10605"/>
              <a:gd name="connsiteX0" fmla="*/ 9934 w 10438"/>
              <a:gd name="connsiteY0" fmla="*/ 444 h 10497"/>
              <a:gd name="connsiteX1" fmla="*/ 5233 w 10438"/>
              <a:gd name="connsiteY1" fmla="*/ 88 h 10497"/>
              <a:gd name="connsiteX2" fmla="*/ 500 w 10438"/>
              <a:gd name="connsiteY2" fmla="*/ 526 h 10497"/>
              <a:gd name="connsiteX3" fmla="*/ 10 w 10438"/>
              <a:gd name="connsiteY3" fmla="*/ 5051 h 10497"/>
              <a:gd name="connsiteX4" fmla="*/ 666 w 10438"/>
              <a:gd name="connsiteY4" fmla="*/ 10158 h 10497"/>
              <a:gd name="connsiteX5" fmla="*/ 5331 w 10438"/>
              <a:gd name="connsiteY5" fmla="*/ 10370 h 10497"/>
              <a:gd name="connsiteX6" fmla="*/ 10085 w 10438"/>
              <a:gd name="connsiteY6" fmla="*/ 9893 h 10497"/>
              <a:gd name="connsiteX7" fmla="*/ 10416 w 10438"/>
              <a:gd name="connsiteY7" fmla="*/ 5340 h 10497"/>
              <a:gd name="connsiteX8" fmla="*/ 9934 w 10438"/>
              <a:gd name="connsiteY8" fmla="*/ 444 h 10497"/>
              <a:gd name="connsiteX0" fmla="*/ 9934 w 10455"/>
              <a:gd name="connsiteY0" fmla="*/ 444 h 10491"/>
              <a:gd name="connsiteX1" fmla="*/ 5233 w 10455"/>
              <a:gd name="connsiteY1" fmla="*/ 88 h 10491"/>
              <a:gd name="connsiteX2" fmla="*/ 500 w 10455"/>
              <a:gd name="connsiteY2" fmla="*/ 526 h 10491"/>
              <a:gd name="connsiteX3" fmla="*/ 10 w 10455"/>
              <a:gd name="connsiteY3" fmla="*/ 5051 h 10491"/>
              <a:gd name="connsiteX4" fmla="*/ 666 w 10455"/>
              <a:gd name="connsiteY4" fmla="*/ 10158 h 10491"/>
              <a:gd name="connsiteX5" fmla="*/ 5331 w 10455"/>
              <a:gd name="connsiteY5" fmla="*/ 10370 h 10491"/>
              <a:gd name="connsiteX6" fmla="*/ 10133 w 10455"/>
              <a:gd name="connsiteY6" fmla="*/ 10000 h 10491"/>
              <a:gd name="connsiteX7" fmla="*/ 10416 w 10455"/>
              <a:gd name="connsiteY7" fmla="*/ 5340 h 10491"/>
              <a:gd name="connsiteX8" fmla="*/ 9934 w 10455"/>
              <a:gd name="connsiteY8" fmla="*/ 444 h 10491"/>
              <a:gd name="connsiteX0" fmla="*/ 9994 w 10455"/>
              <a:gd name="connsiteY0" fmla="*/ 435 h 10503"/>
              <a:gd name="connsiteX1" fmla="*/ 5233 w 10455"/>
              <a:gd name="connsiteY1" fmla="*/ 100 h 10503"/>
              <a:gd name="connsiteX2" fmla="*/ 500 w 10455"/>
              <a:gd name="connsiteY2" fmla="*/ 538 h 10503"/>
              <a:gd name="connsiteX3" fmla="*/ 10 w 10455"/>
              <a:gd name="connsiteY3" fmla="*/ 5063 h 10503"/>
              <a:gd name="connsiteX4" fmla="*/ 666 w 10455"/>
              <a:gd name="connsiteY4" fmla="*/ 10170 h 10503"/>
              <a:gd name="connsiteX5" fmla="*/ 5331 w 10455"/>
              <a:gd name="connsiteY5" fmla="*/ 10382 h 10503"/>
              <a:gd name="connsiteX6" fmla="*/ 10133 w 10455"/>
              <a:gd name="connsiteY6" fmla="*/ 10012 h 10503"/>
              <a:gd name="connsiteX7" fmla="*/ 10416 w 10455"/>
              <a:gd name="connsiteY7" fmla="*/ 5352 h 10503"/>
              <a:gd name="connsiteX8" fmla="*/ 9994 w 10455"/>
              <a:gd name="connsiteY8" fmla="*/ 435 h 10503"/>
              <a:gd name="connsiteX0" fmla="*/ 9994 w 10541"/>
              <a:gd name="connsiteY0" fmla="*/ 435 h 10503"/>
              <a:gd name="connsiteX1" fmla="*/ 5233 w 10541"/>
              <a:gd name="connsiteY1" fmla="*/ 100 h 10503"/>
              <a:gd name="connsiteX2" fmla="*/ 500 w 10541"/>
              <a:gd name="connsiteY2" fmla="*/ 538 h 10503"/>
              <a:gd name="connsiteX3" fmla="*/ 10 w 10541"/>
              <a:gd name="connsiteY3" fmla="*/ 5063 h 10503"/>
              <a:gd name="connsiteX4" fmla="*/ 666 w 10541"/>
              <a:gd name="connsiteY4" fmla="*/ 10170 h 10503"/>
              <a:gd name="connsiteX5" fmla="*/ 5331 w 10541"/>
              <a:gd name="connsiteY5" fmla="*/ 10382 h 10503"/>
              <a:gd name="connsiteX6" fmla="*/ 10133 w 10541"/>
              <a:gd name="connsiteY6" fmla="*/ 10012 h 10503"/>
              <a:gd name="connsiteX7" fmla="*/ 10535 w 10541"/>
              <a:gd name="connsiteY7" fmla="*/ 5331 h 10503"/>
              <a:gd name="connsiteX8" fmla="*/ 9994 w 10541"/>
              <a:gd name="connsiteY8" fmla="*/ 435 h 10503"/>
              <a:gd name="connsiteX0" fmla="*/ 9994 w 10550"/>
              <a:gd name="connsiteY0" fmla="*/ 435 h 10500"/>
              <a:gd name="connsiteX1" fmla="*/ 5233 w 10550"/>
              <a:gd name="connsiteY1" fmla="*/ 100 h 10500"/>
              <a:gd name="connsiteX2" fmla="*/ 500 w 10550"/>
              <a:gd name="connsiteY2" fmla="*/ 538 h 10500"/>
              <a:gd name="connsiteX3" fmla="*/ 10 w 10550"/>
              <a:gd name="connsiteY3" fmla="*/ 5063 h 10500"/>
              <a:gd name="connsiteX4" fmla="*/ 666 w 10550"/>
              <a:gd name="connsiteY4" fmla="*/ 10170 h 10500"/>
              <a:gd name="connsiteX5" fmla="*/ 5331 w 10550"/>
              <a:gd name="connsiteY5" fmla="*/ 10382 h 10500"/>
              <a:gd name="connsiteX6" fmla="*/ 10181 w 10550"/>
              <a:gd name="connsiteY6" fmla="*/ 10055 h 10500"/>
              <a:gd name="connsiteX7" fmla="*/ 10535 w 10550"/>
              <a:gd name="connsiteY7" fmla="*/ 5331 h 10500"/>
              <a:gd name="connsiteX8" fmla="*/ 9994 w 10550"/>
              <a:gd name="connsiteY8" fmla="*/ 435 h 10500"/>
              <a:gd name="connsiteX0" fmla="*/ 9994 w 10550"/>
              <a:gd name="connsiteY0" fmla="*/ 435 h 10528"/>
              <a:gd name="connsiteX1" fmla="*/ 5233 w 10550"/>
              <a:gd name="connsiteY1" fmla="*/ 100 h 10528"/>
              <a:gd name="connsiteX2" fmla="*/ 500 w 10550"/>
              <a:gd name="connsiteY2" fmla="*/ 538 h 10528"/>
              <a:gd name="connsiteX3" fmla="*/ 10 w 10550"/>
              <a:gd name="connsiteY3" fmla="*/ 5063 h 10528"/>
              <a:gd name="connsiteX4" fmla="*/ 666 w 10550"/>
              <a:gd name="connsiteY4" fmla="*/ 10213 h 10528"/>
              <a:gd name="connsiteX5" fmla="*/ 5331 w 10550"/>
              <a:gd name="connsiteY5" fmla="*/ 10382 h 10528"/>
              <a:gd name="connsiteX6" fmla="*/ 10181 w 10550"/>
              <a:gd name="connsiteY6" fmla="*/ 10055 h 10528"/>
              <a:gd name="connsiteX7" fmla="*/ 10535 w 10550"/>
              <a:gd name="connsiteY7" fmla="*/ 5331 h 10528"/>
              <a:gd name="connsiteX8" fmla="*/ 9994 w 10550"/>
              <a:gd name="connsiteY8" fmla="*/ 435 h 10528"/>
              <a:gd name="connsiteX0" fmla="*/ 9991 w 10547"/>
              <a:gd name="connsiteY0" fmla="*/ 435 h 10528"/>
              <a:gd name="connsiteX1" fmla="*/ 5230 w 10547"/>
              <a:gd name="connsiteY1" fmla="*/ 100 h 10528"/>
              <a:gd name="connsiteX2" fmla="*/ 497 w 10547"/>
              <a:gd name="connsiteY2" fmla="*/ 538 h 10528"/>
              <a:gd name="connsiteX3" fmla="*/ 7 w 10547"/>
              <a:gd name="connsiteY3" fmla="*/ 5063 h 10528"/>
              <a:gd name="connsiteX4" fmla="*/ 663 w 10547"/>
              <a:gd name="connsiteY4" fmla="*/ 10213 h 10528"/>
              <a:gd name="connsiteX5" fmla="*/ 5328 w 10547"/>
              <a:gd name="connsiteY5" fmla="*/ 10382 h 10528"/>
              <a:gd name="connsiteX6" fmla="*/ 10178 w 10547"/>
              <a:gd name="connsiteY6" fmla="*/ 10055 h 10528"/>
              <a:gd name="connsiteX7" fmla="*/ 10532 w 10547"/>
              <a:gd name="connsiteY7" fmla="*/ 5331 h 10528"/>
              <a:gd name="connsiteX8" fmla="*/ 9991 w 10547"/>
              <a:gd name="connsiteY8" fmla="*/ 435 h 10528"/>
              <a:gd name="connsiteX0" fmla="*/ 9999 w 10555"/>
              <a:gd name="connsiteY0" fmla="*/ 435 h 10528"/>
              <a:gd name="connsiteX1" fmla="*/ 5238 w 10555"/>
              <a:gd name="connsiteY1" fmla="*/ 100 h 10528"/>
              <a:gd name="connsiteX2" fmla="*/ 481 w 10555"/>
              <a:gd name="connsiteY2" fmla="*/ 559 h 10528"/>
              <a:gd name="connsiteX3" fmla="*/ 15 w 10555"/>
              <a:gd name="connsiteY3" fmla="*/ 5063 h 10528"/>
              <a:gd name="connsiteX4" fmla="*/ 671 w 10555"/>
              <a:gd name="connsiteY4" fmla="*/ 10213 h 10528"/>
              <a:gd name="connsiteX5" fmla="*/ 5336 w 10555"/>
              <a:gd name="connsiteY5" fmla="*/ 10382 h 10528"/>
              <a:gd name="connsiteX6" fmla="*/ 10186 w 10555"/>
              <a:gd name="connsiteY6" fmla="*/ 10055 h 10528"/>
              <a:gd name="connsiteX7" fmla="*/ 10540 w 10555"/>
              <a:gd name="connsiteY7" fmla="*/ 5331 h 10528"/>
              <a:gd name="connsiteX8" fmla="*/ 9999 w 10555"/>
              <a:gd name="connsiteY8" fmla="*/ 435 h 10528"/>
              <a:gd name="connsiteX0" fmla="*/ 9999 w 10555"/>
              <a:gd name="connsiteY0" fmla="*/ 457 h 10550"/>
              <a:gd name="connsiteX1" fmla="*/ 5238 w 10555"/>
              <a:gd name="connsiteY1" fmla="*/ 122 h 10550"/>
              <a:gd name="connsiteX2" fmla="*/ 481 w 10555"/>
              <a:gd name="connsiteY2" fmla="*/ 581 h 10550"/>
              <a:gd name="connsiteX3" fmla="*/ 15 w 10555"/>
              <a:gd name="connsiteY3" fmla="*/ 5085 h 10550"/>
              <a:gd name="connsiteX4" fmla="*/ 671 w 10555"/>
              <a:gd name="connsiteY4" fmla="*/ 10235 h 10550"/>
              <a:gd name="connsiteX5" fmla="*/ 5336 w 10555"/>
              <a:gd name="connsiteY5" fmla="*/ 10404 h 10550"/>
              <a:gd name="connsiteX6" fmla="*/ 10186 w 10555"/>
              <a:gd name="connsiteY6" fmla="*/ 10077 h 10550"/>
              <a:gd name="connsiteX7" fmla="*/ 10540 w 10555"/>
              <a:gd name="connsiteY7" fmla="*/ 5353 h 10550"/>
              <a:gd name="connsiteX8" fmla="*/ 9999 w 10555"/>
              <a:gd name="connsiteY8" fmla="*/ 457 h 10550"/>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47"/>
              <a:gd name="connsiteY0" fmla="*/ 409 h 10564"/>
              <a:gd name="connsiteX1" fmla="*/ 5238 w 10547"/>
              <a:gd name="connsiteY1" fmla="*/ 138 h 10564"/>
              <a:gd name="connsiteX2" fmla="*/ 481 w 10547"/>
              <a:gd name="connsiteY2" fmla="*/ 597 h 10564"/>
              <a:gd name="connsiteX3" fmla="*/ 15 w 10547"/>
              <a:gd name="connsiteY3" fmla="*/ 5101 h 10564"/>
              <a:gd name="connsiteX4" fmla="*/ 671 w 10547"/>
              <a:gd name="connsiteY4" fmla="*/ 10251 h 10564"/>
              <a:gd name="connsiteX5" fmla="*/ 5336 w 10547"/>
              <a:gd name="connsiteY5" fmla="*/ 10420 h 10564"/>
              <a:gd name="connsiteX6" fmla="*/ 10150 w 10547"/>
              <a:gd name="connsiteY6" fmla="*/ 10136 h 10564"/>
              <a:gd name="connsiteX7" fmla="*/ 10540 w 10547"/>
              <a:gd name="connsiteY7" fmla="*/ 5369 h 10564"/>
              <a:gd name="connsiteX8" fmla="*/ 9987 w 10547"/>
              <a:gd name="connsiteY8" fmla="*/ 409 h 10564"/>
              <a:gd name="connsiteX0" fmla="*/ 9987 w 10547"/>
              <a:gd name="connsiteY0" fmla="*/ 454 h 10609"/>
              <a:gd name="connsiteX1" fmla="*/ 5238 w 10547"/>
              <a:gd name="connsiteY1" fmla="*/ 76 h 10609"/>
              <a:gd name="connsiteX2" fmla="*/ 481 w 10547"/>
              <a:gd name="connsiteY2" fmla="*/ 642 h 10609"/>
              <a:gd name="connsiteX3" fmla="*/ 15 w 10547"/>
              <a:gd name="connsiteY3" fmla="*/ 5146 h 10609"/>
              <a:gd name="connsiteX4" fmla="*/ 671 w 10547"/>
              <a:gd name="connsiteY4" fmla="*/ 10296 h 10609"/>
              <a:gd name="connsiteX5" fmla="*/ 5336 w 10547"/>
              <a:gd name="connsiteY5" fmla="*/ 10465 h 10609"/>
              <a:gd name="connsiteX6" fmla="*/ 10150 w 10547"/>
              <a:gd name="connsiteY6" fmla="*/ 10181 h 10609"/>
              <a:gd name="connsiteX7" fmla="*/ 10540 w 10547"/>
              <a:gd name="connsiteY7" fmla="*/ 5414 h 10609"/>
              <a:gd name="connsiteX8" fmla="*/ 9987 w 10547"/>
              <a:gd name="connsiteY8" fmla="*/ 454 h 10609"/>
              <a:gd name="connsiteX0" fmla="*/ 9981 w 10541"/>
              <a:gd name="connsiteY0" fmla="*/ 454 h 10623"/>
              <a:gd name="connsiteX1" fmla="*/ 5232 w 10541"/>
              <a:gd name="connsiteY1" fmla="*/ 76 h 10623"/>
              <a:gd name="connsiteX2" fmla="*/ 475 w 10541"/>
              <a:gd name="connsiteY2" fmla="*/ 642 h 10623"/>
              <a:gd name="connsiteX3" fmla="*/ 9 w 10541"/>
              <a:gd name="connsiteY3" fmla="*/ 5146 h 10623"/>
              <a:gd name="connsiteX4" fmla="*/ 570 w 10541"/>
              <a:gd name="connsiteY4" fmla="*/ 10317 h 10623"/>
              <a:gd name="connsiteX5" fmla="*/ 5330 w 10541"/>
              <a:gd name="connsiteY5" fmla="*/ 10465 h 10623"/>
              <a:gd name="connsiteX6" fmla="*/ 10144 w 10541"/>
              <a:gd name="connsiteY6" fmla="*/ 10181 h 10623"/>
              <a:gd name="connsiteX7" fmla="*/ 10534 w 10541"/>
              <a:gd name="connsiteY7" fmla="*/ 5414 h 10623"/>
              <a:gd name="connsiteX8" fmla="*/ 9981 w 10541"/>
              <a:gd name="connsiteY8" fmla="*/ 454 h 10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541" h="10623">
                <a:moveTo>
                  <a:pt x="9981" y="454"/>
                </a:moveTo>
                <a:cubicBezTo>
                  <a:pt x="9093" y="-310"/>
                  <a:pt x="6898" y="133"/>
                  <a:pt x="5232" y="76"/>
                </a:cubicBezTo>
                <a:cubicBezTo>
                  <a:pt x="3658" y="159"/>
                  <a:pt x="953" y="-371"/>
                  <a:pt x="475" y="642"/>
                </a:cubicBezTo>
                <a:cubicBezTo>
                  <a:pt x="-56" y="1496"/>
                  <a:pt x="-7" y="3534"/>
                  <a:pt x="9" y="5146"/>
                </a:cubicBezTo>
                <a:cubicBezTo>
                  <a:pt x="25" y="6758"/>
                  <a:pt x="-40" y="9771"/>
                  <a:pt x="570" y="10317"/>
                </a:cubicBezTo>
                <a:cubicBezTo>
                  <a:pt x="1211" y="10891"/>
                  <a:pt x="3734" y="10488"/>
                  <a:pt x="5330" y="10465"/>
                </a:cubicBezTo>
                <a:cubicBezTo>
                  <a:pt x="6926" y="10442"/>
                  <a:pt x="9763" y="10642"/>
                  <a:pt x="10144" y="10181"/>
                </a:cubicBezTo>
                <a:cubicBezTo>
                  <a:pt x="10613" y="9764"/>
                  <a:pt x="10541" y="6952"/>
                  <a:pt x="10534" y="5414"/>
                </a:cubicBezTo>
                <a:cubicBezTo>
                  <a:pt x="10527" y="3877"/>
                  <a:pt x="10549" y="989"/>
                  <a:pt x="9981" y="454"/>
                </a:cubicBezTo>
                <a:close/>
              </a:path>
            </a:pathLst>
          </a:custGeom>
          <a:noFill/>
          <a:ln w="9525">
            <a:solidFill>
              <a:schemeClr val="tx1"/>
            </a:solidFill>
            <a:prstDash val="dash"/>
          </a:ln>
        </p:spPr>
        <p:txBody>
          <a:bodyPr vert="horz" wrap="square" lIns="121920" tIns="60960" rIns="121920" bIns="60960" numCol="1" anchor="t" anchorCtr="0" compatLnSpc="1">
            <a:prstTxWarp prst="textNoShape">
              <a:avLst/>
            </a:prstTxWarp>
          </a:bodyPr>
          <a:lstStyle/>
          <a:p>
            <a:endParaRPr lang="en-US" sz="2400" dirty="0"/>
          </a:p>
        </p:txBody>
      </p:sp>
      <p:sp>
        <p:nvSpPr>
          <p:cNvPr id="4" name="TextBox 3">
            <a:extLst>
              <a:ext uri="{FF2B5EF4-FFF2-40B4-BE49-F238E27FC236}">
                <a16:creationId xmlns="" xmlns:a16="http://schemas.microsoft.com/office/drawing/2014/main" id="{B8BD8B33-2AE7-47A9-977F-A977561A7FD6}"/>
              </a:ext>
            </a:extLst>
          </p:cNvPr>
          <p:cNvSpPr txBox="1"/>
          <p:nvPr userDrawn="1"/>
        </p:nvSpPr>
        <p:spPr>
          <a:xfrm>
            <a:off x="9115427" y="6581001"/>
            <a:ext cx="3466366" cy="276999"/>
          </a:xfrm>
          <a:prstGeom prst="rect">
            <a:avLst/>
          </a:prstGeom>
          <a:noFill/>
        </p:spPr>
        <p:txBody>
          <a:bodyPr wrap="square">
            <a:spAutoFit/>
          </a:bodyPr>
          <a:lstStyle/>
          <a:p>
            <a:r>
              <a:rPr lang="en-US" altLang="zh-CN" sz="1200" i="1" dirty="0" err="1"/>
              <a:t>Hương</a:t>
            </a:r>
            <a:r>
              <a:rPr lang="en-US" altLang="zh-CN" sz="1200" i="1" dirty="0"/>
              <a:t> </a:t>
            </a:r>
            <a:r>
              <a:rPr lang="en-US" altLang="zh-CN" sz="1200" i="1" dirty="0" err="1"/>
              <a:t>Thảo</a:t>
            </a:r>
            <a:r>
              <a:rPr lang="en-US" altLang="zh-CN" sz="1200" i="1" dirty="0"/>
              <a:t>: tranthao121004@gmail.com</a:t>
            </a:r>
            <a:endParaRPr lang="zh-CN" altLang="en-US" sz="1200" i="1" dirty="0"/>
          </a:p>
        </p:txBody>
      </p:sp>
    </p:spTree>
    <p:extLst>
      <p:ext uri="{BB962C8B-B14F-4D97-AF65-F5344CB8AC3E}">
        <p14:creationId xmlns:p14="http://schemas.microsoft.com/office/powerpoint/2010/main" val="422999565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Blank" type="blank" preserve="1">
  <p:cSld name="1_Blank">
    <p:bg>
      <p:bgPr>
        <a:blipFill dpi="0" rotWithShape="1">
          <a:blip r:embed="rId2" cstate="print">
            <a:lum/>
          </a:blip>
          <a:srcRect/>
          <a:stretch>
            <a:fillRect/>
          </a:stretch>
        </a:blipFill>
        <a:effectLst/>
      </p:bgPr>
    </p:bg>
    <p:spTree>
      <p:nvGrpSpPr>
        <p:cNvPr id="1" name="Shape 151"/>
        <p:cNvGrpSpPr/>
        <p:nvPr/>
      </p:nvGrpSpPr>
      <p:grpSpPr>
        <a:xfrm>
          <a:off x="0" y="0"/>
          <a:ext cx="0" cy="0"/>
          <a:chOff x="0" y="0"/>
          <a:chExt cx="0" cy="0"/>
        </a:xfrm>
      </p:grpSpPr>
      <p:sp>
        <p:nvSpPr>
          <p:cNvPr id="3" name="Rectangle 1"/>
          <p:cNvSpPr/>
          <p:nvPr userDrawn="1"/>
        </p:nvSpPr>
        <p:spPr>
          <a:xfrm>
            <a:off x="415879" y="233253"/>
            <a:ext cx="11385753" cy="1530251"/>
          </a:xfrm>
          <a:custGeom>
            <a:avLst/>
            <a:gdLst>
              <a:gd name="connsiteX0" fmla="*/ 0 w 6378151"/>
              <a:gd name="connsiteY0" fmla="*/ 0 h 1143000"/>
              <a:gd name="connsiteX1" fmla="*/ 6378151 w 6378151"/>
              <a:gd name="connsiteY1" fmla="*/ 0 h 1143000"/>
              <a:gd name="connsiteX2" fmla="*/ 6378151 w 6378151"/>
              <a:gd name="connsiteY2" fmla="*/ 1143000 h 1143000"/>
              <a:gd name="connsiteX3" fmla="*/ 0 w 6378151"/>
              <a:gd name="connsiteY3" fmla="*/ 1143000 h 1143000"/>
              <a:gd name="connsiteX4" fmla="*/ 0 w 6378151"/>
              <a:gd name="connsiteY4" fmla="*/ 0 h 1143000"/>
              <a:gd name="connsiteX0" fmla="*/ 172122 w 6378151"/>
              <a:gd name="connsiteY0" fmla="*/ 161365 h 1143000"/>
              <a:gd name="connsiteX1" fmla="*/ 6378151 w 6378151"/>
              <a:gd name="connsiteY1" fmla="*/ 0 h 1143000"/>
              <a:gd name="connsiteX2" fmla="*/ 6378151 w 6378151"/>
              <a:gd name="connsiteY2" fmla="*/ 1143000 h 1143000"/>
              <a:gd name="connsiteX3" fmla="*/ 0 w 6378151"/>
              <a:gd name="connsiteY3" fmla="*/ 1143000 h 1143000"/>
              <a:gd name="connsiteX4" fmla="*/ 172122 w 6378151"/>
              <a:gd name="connsiteY4" fmla="*/ 161365 h 1143000"/>
              <a:gd name="connsiteX0" fmla="*/ 172122 w 6378151"/>
              <a:gd name="connsiteY0" fmla="*/ 161365 h 1143000"/>
              <a:gd name="connsiteX1" fmla="*/ 6378151 w 6378151"/>
              <a:gd name="connsiteY1" fmla="*/ 0 h 1143000"/>
              <a:gd name="connsiteX2" fmla="*/ 6378151 w 6378151"/>
              <a:gd name="connsiteY2" fmla="*/ 1143000 h 1143000"/>
              <a:gd name="connsiteX3" fmla="*/ 0 w 6378151"/>
              <a:gd name="connsiteY3" fmla="*/ 1143000 h 1143000"/>
              <a:gd name="connsiteX4" fmla="*/ 172122 w 6378151"/>
              <a:gd name="connsiteY4" fmla="*/ 161365 h 1143000"/>
              <a:gd name="connsiteX0" fmla="*/ 204395 w 6378151"/>
              <a:gd name="connsiteY0" fmla="*/ 182880 h 1143000"/>
              <a:gd name="connsiteX1" fmla="*/ 6378151 w 6378151"/>
              <a:gd name="connsiteY1" fmla="*/ 0 h 1143000"/>
              <a:gd name="connsiteX2" fmla="*/ 6378151 w 6378151"/>
              <a:gd name="connsiteY2" fmla="*/ 1143000 h 1143000"/>
              <a:gd name="connsiteX3" fmla="*/ 0 w 6378151"/>
              <a:gd name="connsiteY3" fmla="*/ 1143000 h 1143000"/>
              <a:gd name="connsiteX4" fmla="*/ 204395 w 6378151"/>
              <a:gd name="connsiteY4" fmla="*/ 182880 h 1143000"/>
              <a:gd name="connsiteX0" fmla="*/ 204395 w 6378151"/>
              <a:gd name="connsiteY0" fmla="*/ 182880 h 1143000"/>
              <a:gd name="connsiteX1" fmla="*/ 6378151 w 6378151"/>
              <a:gd name="connsiteY1" fmla="*/ 0 h 1143000"/>
              <a:gd name="connsiteX2" fmla="*/ 6378151 w 6378151"/>
              <a:gd name="connsiteY2" fmla="*/ 1143000 h 1143000"/>
              <a:gd name="connsiteX3" fmla="*/ 0 w 6378151"/>
              <a:gd name="connsiteY3" fmla="*/ 1143000 h 1143000"/>
              <a:gd name="connsiteX4" fmla="*/ 204395 w 6378151"/>
              <a:gd name="connsiteY4" fmla="*/ 182880 h 1143000"/>
              <a:gd name="connsiteX0" fmla="*/ 204395 w 6378151"/>
              <a:gd name="connsiteY0" fmla="*/ 182880 h 1143000"/>
              <a:gd name="connsiteX1" fmla="*/ 6378151 w 6378151"/>
              <a:gd name="connsiteY1" fmla="*/ 0 h 1143000"/>
              <a:gd name="connsiteX2" fmla="*/ 6378151 w 6378151"/>
              <a:gd name="connsiteY2" fmla="*/ 1143000 h 1143000"/>
              <a:gd name="connsiteX3" fmla="*/ 0 w 6378151"/>
              <a:gd name="connsiteY3" fmla="*/ 1143000 h 1143000"/>
              <a:gd name="connsiteX4" fmla="*/ 204395 w 6378151"/>
              <a:gd name="connsiteY4" fmla="*/ 182880 h 1143000"/>
              <a:gd name="connsiteX0" fmla="*/ 204395 w 6378151"/>
              <a:gd name="connsiteY0" fmla="*/ 182880 h 1143000"/>
              <a:gd name="connsiteX1" fmla="*/ 6378151 w 6378151"/>
              <a:gd name="connsiteY1" fmla="*/ 0 h 1143000"/>
              <a:gd name="connsiteX2" fmla="*/ 6378151 w 6378151"/>
              <a:gd name="connsiteY2" fmla="*/ 1143000 h 1143000"/>
              <a:gd name="connsiteX3" fmla="*/ 0 w 6378151"/>
              <a:gd name="connsiteY3" fmla="*/ 1143000 h 1143000"/>
              <a:gd name="connsiteX4" fmla="*/ 204395 w 6378151"/>
              <a:gd name="connsiteY4" fmla="*/ 182880 h 1143000"/>
              <a:gd name="connsiteX0" fmla="*/ 204395 w 6378151"/>
              <a:gd name="connsiteY0" fmla="*/ 74634 h 1034754"/>
              <a:gd name="connsiteX1" fmla="*/ 6119967 w 6378151"/>
              <a:gd name="connsiteY1" fmla="*/ 63876 h 1034754"/>
              <a:gd name="connsiteX2" fmla="*/ 6378151 w 6378151"/>
              <a:gd name="connsiteY2" fmla="*/ 1034754 h 1034754"/>
              <a:gd name="connsiteX3" fmla="*/ 0 w 6378151"/>
              <a:gd name="connsiteY3" fmla="*/ 1034754 h 1034754"/>
              <a:gd name="connsiteX4" fmla="*/ 204395 w 6378151"/>
              <a:gd name="connsiteY4" fmla="*/ 74634 h 1034754"/>
              <a:gd name="connsiteX0" fmla="*/ 204395 w 6378151"/>
              <a:gd name="connsiteY0" fmla="*/ 82083 h 1042203"/>
              <a:gd name="connsiteX1" fmla="*/ 6044663 w 6378151"/>
              <a:gd name="connsiteY1" fmla="*/ 39052 h 1042203"/>
              <a:gd name="connsiteX2" fmla="*/ 6378151 w 6378151"/>
              <a:gd name="connsiteY2" fmla="*/ 1042203 h 1042203"/>
              <a:gd name="connsiteX3" fmla="*/ 0 w 6378151"/>
              <a:gd name="connsiteY3" fmla="*/ 1042203 h 1042203"/>
              <a:gd name="connsiteX4" fmla="*/ 204395 w 6378151"/>
              <a:gd name="connsiteY4" fmla="*/ 82083 h 1042203"/>
              <a:gd name="connsiteX0" fmla="*/ 204395 w 6378151"/>
              <a:gd name="connsiteY0" fmla="*/ 82083 h 1042203"/>
              <a:gd name="connsiteX1" fmla="*/ 6044663 w 6378151"/>
              <a:gd name="connsiteY1" fmla="*/ 39052 h 1042203"/>
              <a:gd name="connsiteX2" fmla="*/ 6378151 w 6378151"/>
              <a:gd name="connsiteY2" fmla="*/ 1042203 h 1042203"/>
              <a:gd name="connsiteX3" fmla="*/ 0 w 6378151"/>
              <a:gd name="connsiteY3" fmla="*/ 1042203 h 1042203"/>
              <a:gd name="connsiteX4" fmla="*/ 204395 w 6378151"/>
              <a:gd name="connsiteY4" fmla="*/ 82083 h 1042203"/>
              <a:gd name="connsiteX0" fmla="*/ 204395 w 6378151"/>
              <a:gd name="connsiteY0" fmla="*/ 209708 h 1169828"/>
              <a:gd name="connsiteX1" fmla="*/ 6044663 w 6378151"/>
              <a:gd name="connsiteY1" fmla="*/ 166677 h 1169828"/>
              <a:gd name="connsiteX2" fmla="*/ 6378151 w 6378151"/>
              <a:gd name="connsiteY2" fmla="*/ 1169828 h 1169828"/>
              <a:gd name="connsiteX3" fmla="*/ 0 w 6378151"/>
              <a:gd name="connsiteY3" fmla="*/ 1169828 h 1169828"/>
              <a:gd name="connsiteX4" fmla="*/ 204395 w 6378151"/>
              <a:gd name="connsiteY4" fmla="*/ 209708 h 1169828"/>
              <a:gd name="connsiteX0" fmla="*/ 204395 w 6378151"/>
              <a:gd name="connsiteY0" fmla="*/ 216207 h 1176327"/>
              <a:gd name="connsiteX1" fmla="*/ 6044663 w 6378151"/>
              <a:gd name="connsiteY1" fmla="*/ 173176 h 1176327"/>
              <a:gd name="connsiteX2" fmla="*/ 6378151 w 6378151"/>
              <a:gd name="connsiteY2" fmla="*/ 1176327 h 1176327"/>
              <a:gd name="connsiteX3" fmla="*/ 0 w 6378151"/>
              <a:gd name="connsiteY3" fmla="*/ 1176327 h 1176327"/>
              <a:gd name="connsiteX4" fmla="*/ 204395 w 6378151"/>
              <a:gd name="connsiteY4" fmla="*/ 216207 h 1176327"/>
              <a:gd name="connsiteX0" fmla="*/ 311971 w 6378151"/>
              <a:gd name="connsiteY0" fmla="*/ 179132 h 1203798"/>
              <a:gd name="connsiteX1" fmla="*/ 6044663 w 6378151"/>
              <a:gd name="connsiteY1" fmla="*/ 200647 h 1203798"/>
              <a:gd name="connsiteX2" fmla="*/ 6378151 w 6378151"/>
              <a:gd name="connsiteY2" fmla="*/ 1203798 h 1203798"/>
              <a:gd name="connsiteX3" fmla="*/ 0 w 6378151"/>
              <a:gd name="connsiteY3" fmla="*/ 1203798 h 1203798"/>
              <a:gd name="connsiteX4" fmla="*/ 311971 w 6378151"/>
              <a:gd name="connsiteY4" fmla="*/ 179132 h 1203798"/>
              <a:gd name="connsiteX0" fmla="*/ 311971 w 6378151"/>
              <a:gd name="connsiteY0" fmla="*/ 179132 h 1203798"/>
              <a:gd name="connsiteX1" fmla="*/ 6044663 w 6378151"/>
              <a:gd name="connsiteY1" fmla="*/ 200647 h 1203798"/>
              <a:gd name="connsiteX2" fmla="*/ 6378151 w 6378151"/>
              <a:gd name="connsiteY2" fmla="*/ 1203798 h 1203798"/>
              <a:gd name="connsiteX3" fmla="*/ 0 w 6378151"/>
              <a:gd name="connsiteY3" fmla="*/ 1203798 h 1203798"/>
              <a:gd name="connsiteX4" fmla="*/ 311971 w 6378151"/>
              <a:gd name="connsiteY4" fmla="*/ 179132 h 1203798"/>
              <a:gd name="connsiteX0" fmla="*/ 311971 w 6378151"/>
              <a:gd name="connsiteY0" fmla="*/ 171490 h 1196156"/>
              <a:gd name="connsiteX1" fmla="*/ 6044663 w 6378151"/>
              <a:gd name="connsiteY1" fmla="*/ 193005 h 1196156"/>
              <a:gd name="connsiteX2" fmla="*/ 6378151 w 6378151"/>
              <a:gd name="connsiteY2" fmla="*/ 1196156 h 1196156"/>
              <a:gd name="connsiteX3" fmla="*/ 0 w 6378151"/>
              <a:gd name="connsiteY3" fmla="*/ 1196156 h 1196156"/>
              <a:gd name="connsiteX4" fmla="*/ 311971 w 6378151"/>
              <a:gd name="connsiteY4" fmla="*/ 171490 h 1196156"/>
              <a:gd name="connsiteX0" fmla="*/ 311971 w 6378151"/>
              <a:gd name="connsiteY0" fmla="*/ 140008 h 1164674"/>
              <a:gd name="connsiteX1" fmla="*/ 6044663 w 6378151"/>
              <a:gd name="connsiteY1" fmla="*/ 161523 h 1164674"/>
              <a:gd name="connsiteX2" fmla="*/ 6378151 w 6378151"/>
              <a:gd name="connsiteY2" fmla="*/ 1164674 h 1164674"/>
              <a:gd name="connsiteX3" fmla="*/ 0 w 6378151"/>
              <a:gd name="connsiteY3" fmla="*/ 1164674 h 1164674"/>
              <a:gd name="connsiteX4" fmla="*/ 311971 w 6378151"/>
              <a:gd name="connsiteY4" fmla="*/ 140008 h 1164674"/>
              <a:gd name="connsiteX0" fmla="*/ 311971 w 6378151"/>
              <a:gd name="connsiteY0" fmla="*/ 130732 h 1155398"/>
              <a:gd name="connsiteX1" fmla="*/ 6044663 w 6378151"/>
              <a:gd name="connsiteY1" fmla="*/ 152247 h 1155398"/>
              <a:gd name="connsiteX2" fmla="*/ 6378151 w 6378151"/>
              <a:gd name="connsiteY2" fmla="*/ 1155398 h 1155398"/>
              <a:gd name="connsiteX3" fmla="*/ 0 w 6378151"/>
              <a:gd name="connsiteY3" fmla="*/ 1155398 h 1155398"/>
              <a:gd name="connsiteX4" fmla="*/ 311971 w 6378151"/>
              <a:gd name="connsiteY4" fmla="*/ 130732 h 1155398"/>
              <a:gd name="connsiteX0" fmla="*/ 311971 w 6378151"/>
              <a:gd name="connsiteY0" fmla="*/ 116775 h 1141441"/>
              <a:gd name="connsiteX1" fmla="*/ 5947844 w 6378151"/>
              <a:gd name="connsiteY1" fmla="*/ 159805 h 1141441"/>
              <a:gd name="connsiteX2" fmla="*/ 6378151 w 6378151"/>
              <a:gd name="connsiteY2" fmla="*/ 1141441 h 1141441"/>
              <a:gd name="connsiteX3" fmla="*/ 0 w 6378151"/>
              <a:gd name="connsiteY3" fmla="*/ 1141441 h 1141441"/>
              <a:gd name="connsiteX4" fmla="*/ 311971 w 6378151"/>
              <a:gd name="connsiteY4" fmla="*/ 116775 h 1141441"/>
              <a:gd name="connsiteX0" fmla="*/ 311971 w 6378151"/>
              <a:gd name="connsiteY0" fmla="*/ 152822 h 1177488"/>
              <a:gd name="connsiteX1" fmla="*/ 6033906 w 6378151"/>
              <a:gd name="connsiteY1" fmla="*/ 142064 h 1177488"/>
              <a:gd name="connsiteX2" fmla="*/ 6378151 w 6378151"/>
              <a:gd name="connsiteY2" fmla="*/ 1177488 h 1177488"/>
              <a:gd name="connsiteX3" fmla="*/ 0 w 6378151"/>
              <a:gd name="connsiteY3" fmla="*/ 1177488 h 1177488"/>
              <a:gd name="connsiteX4" fmla="*/ 311971 w 6378151"/>
              <a:gd name="connsiteY4" fmla="*/ 152822 h 1177488"/>
              <a:gd name="connsiteX0" fmla="*/ 311971 w 6378151"/>
              <a:gd name="connsiteY0" fmla="*/ 152822 h 1177488"/>
              <a:gd name="connsiteX1" fmla="*/ 6033906 w 6378151"/>
              <a:gd name="connsiteY1" fmla="*/ 142064 h 1177488"/>
              <a:gd name="connsiteX2" fmla="*/ 6378151 w 6378151"/>
              <a:gd name="connsiteY2" fmla="*/ 1177488 h 1177488"/>
              <a:gd name="connsiteX3" fmla="*/ 0 w 6378151"/>
              <a:gd name="connsiteY3" fmla="*/ 1177488 h 1177488"/>
              <a:gd name="connsiteX4" fmla="*/ 311971 w 6378151"/>
              <a:gd name="connsiteY4" fmla="*/ 152822 h 1177488"/>
              <a:gd name="connsiteX0" fmla="*/ 311971 w 6378151"/>
              <a:gd name="connsiteY0" fmla="*/ 119570 h 1144236"/>
              <a:gd name="connsiteX1" fmla="*/ 6033906 w 6378151"/>
              <a:gd name="connsiteY1" fmla="*/ 108812 h 1144236"/>
              <a:gd name="connsiteX2" fmla="*/ 6378151 w 6378151"/>
              <a:gd name="connsiteY2" fmla="*/ 1144236 h 1144236"/>
              <a:gd name="connsiteX3" fmla="*/ 0 w 6378151"/>
              <a:gd name="connsiteY3" fmla="*/ 1144236 h 1144236"/>
              <a:gd name="connsiteX4" fmla="*/ 311971 w 6378151"/>
              <a:gd name="connsiteY4" fmla="*/ 119570 h 1144236"/>
              <a:gd name="connsiteX0" fmla="*/ 311971 w 6378151"/>
              <a:gd name="connsiteY0" fmla="*/ 16611 h 1041277"/>
              <a:gd name="connsiteX1" fmla="*/ 6033906 w 6378151"/>
              <a:gd name="connsiteY1" fmla="*/ 5853 h 1041277"/>
              <a:gd name="connsiteX2" fmla="*/ 6378151 w 6378151"/>
              <a:gd name="connsiteY2" fmla="*/ 1041277 h 1041277"/>
              <a:gd name="connsiteX3" fmla="*/ 0 w 6378151"/>
              <a:gd name="connsiteY3" fmla="*/ 1041277 h 1041277"/>
              <a:gd name="connsiteX4" fmla="*/ 311971 w 6378151"/>
              <a:gd name="connsiteY4" fmla="*/ 16611 h 1041277"/>
              <a:gd name="connsiteX0" fmla="*/ 311971 w 6378151"/>
              <a:gd name="connsiteY0" fmla="*/ 100650 h 1125316"/>
              <a:gd name="connsiteX1" fmla="*/ 6033906 w 6378151"/>
              <a:gd name="connsiteY1" fmla="*/ 89892 h 1125316"/>
              <a:gd name="connsiteX2" fmla="*/ 6378151 w 6378151"/>
              <a:gd name="connsiteY2" fmla="*/ 1125316 h 1125316"/>
              <a:gd name="connsiteX3" fmla="*/ 0 w 6378151"/>
              <a:gd name="connsiteY3" fmla="*/ 1125316 h 1125316"/>
              <a:gd name="connsiteX4" fmla="*/ 311971 w 6378151"/>
              <a:gd name="connsiteY4" fmla="*/ 100650 h 1125316"/>
              <a:gd name="connsiteX0" fmla="*/ 311971 w 6378151"/>
              <a:gd name="connsiteY0" fmla="*/ 108062 h 1132728"/>
              <a:gd name="connsiteX1" fmla="*/ 6001633 w 6378151"/>
              <a:gd name="connsiteY1" fmla="*/ 86546 h 1132728"/>
              <a:gd name="connsiteX2" fmla="*/ 6378151 w 6378151"/>
              <a:gd name="connsiteY2" fmla="*/ 1132728 h 1132728"/>
              <a:gd name="connsiteX3" fmla="*/ 0 w 6378151"/>
              <a:gd name="connsiteY3" fmla="*/ 1132728 h 1132728"/>
              <a:gd name="connsiteX4" fmla="*/ 311971 w 6378151"/>
              <a:gd name="connsiteY4" fmla="*/ 108062 h 1132728"/>
              <a:gd name="connsiteX0" fmla="*/ 311971 w 6378151"/>
              <a:gd name="connsiteY0" fmla="*/ 108062 h 1132728"/>
              <a:gd name="connsiteX1" fmla="*/ 6001633 w 6378151"/>
              <a:gd name="connsiteY1" fmla="*/ 86546 h 1132728"/>
              <a:gd name="connsiteX2" fmla="*/ 6378151 w 6378151"/>
              <a:gd name="connsiteY2" fmla="*/ 1132728 h 1132728"/>
              <a:gd name="connsiteX3" fmla="*/ 0 w 6378151"/>
              <a:gd name="connsiteY3" fmla="*/ 1132728 h 1132728"/>
              <a:gd name="connsiteX4" fmla="*/ 311971 w 6378151"/>
              <a:gd name="connsiteY4" fmla="*/ 108062 h 1132728"/>
              <a:gd name="connsiteX0" fmla="*/ 311971 w 6378151"/>
              <a:gd name="connsiteY0" fmla="*/ 103312 h 1127978"/>
              <a:gd name="connsiteX1" fmla="*/ 6001633 w 6378151"/>
              <a:gd name="connsiteY1" fmla="*/ 81796 h 1127978"/>
              <a:gd name="connsiteX2" fmla="*/ 6378151 w 6378151"/>
              <a:gd name="connsiteY2" fmla="*/ 1127978 h 1127978"/>
              <a:gd name="connsiteX3" fmla="*/ 0 w 6378151"/>
              <a:gd name="connsiteY3" fmla="*/ 1127978 h 1127978"/>
              <a:gd name="connsiteX4" fmla="*/ 311971 w 6378151"/>
              <a:gd name="connsiteY4" fmla="*/ 103312 h 1127978"/>
              <a:gd name="connsiteX0" fmla="*/ 311971 w 6378151"/>
              <a:gd name="connsiteY0" fmla="*/ 118455 h 1143121"/>
              <a:gd name="connsiteX1" fmla="*/ 6001633 w 6378151"/>
              <a:gd name="connsiteY1" fmla="*/ 96939 h 1143121"/>
              <a:gd name="connsiteX2" fmla="*/ 6378151 w 6378151"/>
              <a:gd name="connsiteY2" fmla="*/ 1143121 h 1143121"/>
              <a:gd name="connsiteX3" fmla="*/ 0 w 6378151"/>
              <a:gd name="connsiteY3" fmla="*/ 1143121 h 1143121"/>
              <a:gd name="connsiteX4" fmla="*/ 311971 w 6378151"/>
              <a:gd name="connsiteY4" fmla="*/ 118455 h 1143121"/>
              <a:gd name="connsiteX0" fmla="*/ 311971 w 6378151"/>
              <a:gd name="connsiteY0" fmla="*/ 118455 h 1143121"/>
              <a:gd name="connsiteX1" fmla="*/ 6001633 w 6378151"/>
              <a:gd name="connsiteY1" fmla="*/ 96939 h 1143121"/>
              <a:gd name="connsiteX2" fmla="*/ 6378151 w 6378151"/>
              <a:gd name="connsiteY2" fmla="*/ 1143121 h 1143121"/>
              <a:gd name="connsiteX3" fmla="*/ 0 w 6378151"/>
              <a:gd name="connsiteY3" fmla="*/ 1143121 h 1143121"/>
              <a:gd name="connsiteX4" fmla="*/ 311971 w 6378151"/>
              <a:gd name="connsiteY4" fmla="*/ 118455 h 1143121"/>
              <a:gd name="connsiteX0" fmla="*/ 311971 w 6378151"/>
              <a:gd name="connsiteY0" fmla="*/ 113915 h 1138581"/>
              <a:gd name="connsiteX1" fmla="*/ 6001633 w 6378151"/>
              <a:gd name="connsiteY1" fmla="*/ 92399 h 1138581"/>
              <a:gd name="connsiteX2" fmla="*/ 6378151 w 6378151"/>
              <a:gd name="connsiteY2" fmla="*/ 1138581 h 1138581"/>
              <a:gd name="connsiteX3" fmla="*/ 0 w 6378151"/>
              <a:gd name="connsiteY3" fmla="*/ 1138581 h 1138581"/>
              <a:gd name="connsiteX4" fmla="*/ 311971 w 6378151"/>
              <a:gd name="connsiteY4" fmla="*/ 113915 h 1138581"/>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78151" h="1147688">
                <a:moveTo>
                  <a:pt x="311971" y="123022"/>
                </a:moveTo>
                <a:cubicBezTo>
                  <a:pt x="702453" y="8274"/>
                  <a:pt x="5352966" y="-74203"/>
                  <a:pt x="6001633" y="101506"/>
                </a:cubicBezTo>
                <a:cubicBezTo>
                  <a:pt x="6446285" y="575739"/>
                  <a:pt x="6266988" y="813304"/>
                  <a:pt x="6378151" y="1147688"/>
                </a:cubicBezTo>
                <a:lnTo>
                  <a:pt x="0" y="1147688"/>
                </a:lnTo>
                <a:cubicBezTo>
                  <a:pt x="57374" y="820476"/>
                  <a:pt x="-78891" y="439478"/>
                  <a:pt x="311971" y="123022"/>
                </a:cubicBezTo>
                <a:close/>
              </a:path>
            </a:pathLst>
          </a:custGeom>
          <a:solidFill>
            <a:srgbClr val="6FC9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grpSp>
        <p:nvGrpSpPr>
          <p:cNvPr id="4" name="Group 3"/>
          <p:cNvGrpSpPr/>
          <p:nvPr userDrawn="1"/>
        </p:nvGrpSpPr>
        <p:grpSpPr>
          <a:xfrm>
            <a:off x="375207" y="1762125"/>
            <a:ext cx="11443218" cy="4803328"/>
            <a:chOff x="220782" y="1331119"/>
            <a:chExt cx="6436810" cy="3602496"/>
          </a:xfrm>
        </p:grpSpPr>
        <p:sp>
          <p:nvSpPr>
            <p:cNvPr id="5" name="Freeform 4"/>
            <p:cNvSpPr/>
            <p:nvPr/>
          </p:nvSpPr>
          <p:spPr>
            <a:xfrm>
              <a:off x="1630680" y="1333500"/>
              <a:ext cx="4968240" cy="7620"/>
            </a:xfrm>
            <a:custGeom>
              <a:avLst/>
              <a:gdLst>
                <a:gd name="connsiteX0" fmla="*/ 0 w 4968240"/>
                <a:gd name="connsiteY0" fmla="*/ 0 h 7620"/>
                <a:gd name="connsiteX1" fmla="*/ 2781300 w 4968240"/>
                <a:gd name="connsiteY1" fmla="*/ 0 h 7620"/>
                <a:gd name="connsiteX2" fmla="*/ 4968240 w 4968240"/>
                <a:gd name="connsiteY2" fmla="*/ 7620 h 7620"/>
              </a:gdLst>
              <a:ahLst/>
              <a:cxnLst>
                <a:cxn ang="0">
                  <a:pos x="connsiteX0" y="connsiteY0"/>
                </a:cxn>
                <a:cxn ang="0">
                  <a:pos x="connsiteX1" y="connsiteY1"/>
                </a:cxn>
                <a:cxn ang="0">
                  <a:pos x="connsiteX2" y="connsiteY2"/>
                </a:cxn>
              </a:cxnLst>
              <a:rect l="l" t="t" r="r" b="b"/>
              <a:pathLst>
                <a:path w="4968240" h="7620">
                  <a:moveTo>
                    <a:pt x="0" y="0"/>
                  </a:moveTo>
                  <a:lnTo>
                    <a:pt x="2781300" y="0"/>
                  </a:lnTo>
                  <a:lnTo>
                    <a:pt x="4968240" y="7620"/>
                  </a:lnTo>
                </a:path>
              </a:pathLst>
            </a:custGeom>
            <a:no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6" name="Freeform 5"/>
            <p:cNvSpPr/>
            <p:nvPr/>
          </p:nvSpPr>
          <p:spPr>
            <a:xfrm>
              <a:off x="220782" y="1333500"/>
              <a:ext cx="6436810" cy="3600115"/>
            </a:xfrm>
            <a:custGeom>
              <a:avLst/>
              <a:gdLst>
                <a:gd name="connsiteX0" fmla="*/ 6378138 w 6436810"/>
                <a:gd name="connsiteY0" fmla="*/ 0 h 3600115"/>
                <a:gd name="connsiteX1" fmla="*/ 6431478 w 6436810"/>
                <a:gd name="connsiteY1" fmla="*/ 723900 h 3600115"/>
                <a:gd name="connsiteX2" fmla="*/ 6431478 w 6436810"/>
                <a:gd name="connsiteY2" fmla="*/ 1607820 h 3600115"/>
                <a:gd name="connsiteX3" fmla="*/ 6400998 w 6436810"/>
                <a:gd name="connsiteY3" fmla="*/ 2400300 h 3600115"/>
                <a:gd name="connsiteX4" fmla="*/ 6332418 w 6436810"/>
                <a:gd name="connsiteY4" fmla="*/ 2895600 h 3600115"/>
                <a:gd name="connsiteX5" fmla="*/ 6240978 w 6436810"/>
                <a:gd name="connsiteY5" fmla="*/ 3177540 h 3600115"/>
                <a:gd name="connsiteX6" fmla="*/ 6088578 w 6436810"/>
                <a:gd name="connsiteY6" fmla="*/ 3390900 h 3600115"/>
                <a:gd name="connsiteX7" fmla="*/ 5814258 w 6436810"/>
                <a:gd name="connsiteY7" fmla="*/ 3520440 h 3600115"/>
                <a:gd name="connsiteX8" fmla="*/ 5440878 w 6436810"/>
                <a:gd name="connsiteY8" fmla="*/ 3573780 h 3600115"/>
                <a:gd name="connsiteX9" fmla="*/ 4564578 w 6436810"/>
                <a:gd name="connsiteY9" fmla="*/ 3573780 h 3600115"/>
                <a:gd name="connsiteX10" fmla="*/ 3833058 w 6436810"/>
                <a:gd name="connsiteY10" fmla="*/ 3566160 h 3600115"/>
                <a:gd name="connsiteX11" fmla="*/ 3116778 w 6436810"/>
                <a:gd name="connsiteY11" fmla="*/ 3566160 h 3600115"/>
                <a:gd name="connsiteX12" fmla="*/ 2423358 w 6436810"/>
                <a:gd name="connsiteY12" fmla="*/ 3581400 h 3600115"/>
                <a:gd name="connsiteX13" fmla="*/ 1874718 w 6436810"/>
                <a:gd name="connsiteY13" fmla="*/ 3596640 h 3600115"/>
                <a:gd name="connsiteX14" fmla="*/ 1333698 w 6436810"/>
                <a:gd name="connsiteY14" fmla="*/ 3596640 h 3600115"/>
                <a:gd name="connsiteX15" fmla="*/ 838398 w 6436810"/>
                <a:gd name="connsiteY15" fmla="*/ 3558540 h 3600115"/>
                <a:gd name="connsiteX16" fmla="*/ 579318 w 6436810"/>
                <a:gd name="connsiteY16" fmla="*/ 3497580 h 3600115"/>
                <a:gd name="connsiteX17" fmla="*/ 388818 w 6436810"/>
                <a:gd name="connsiteY17" fmla="*/ 3413760 h 3600115"/>
                <a:gd name="connsiteX18" fmla="*/ 266898 w 6436810"/>
                <a:gd name="connsiteY18" fmla="*/ 3314700 h 3600115"/>
                <a:gd name="connsiteX19" fmla="*/ 175458 w 6436810"/>
                <a:gd name="connsiteY19" fmla="*/ 3124200 h 3600115"/>
                <a:gd name="connsiteX20" fmla="*/ 114498 w 6436810"/>
                <a:gd name="connsiteY20" fmla="*/ 2910840 h 3600115"/>
                <a:gd name="connsiteX21" fmla="*/ 61158 w 6436810"/>
                <a:gd name="connsiteY21" fmla="*/ 2636520 h 3600115"/>
                <a:gd name="connsiteX22" fmla="*/ 38298 w 6436810"/>
                <a:gd name="connsiteY22" fmla="*/ 2278380 h 3600115"/>
                <a:gd name="connsiteX23" fmla="*/ 15438 w 6436810"/>
                <a:gd name="connsiteY23" fmla="*/ 1866900 h 3600115"/>
                <a:gd name="connsiteX24" fmla="*/ 15438 w 6436810"/>
                <a:gd name="connsiteY24" fmla="*/ 1455420 h 3600115"/>
                <a:gd name="connsiteX25" fmla="*/ 198 w 6436810"/>
                <a:gd name="connsiteY25" fmla="*/ 952500 h 3600115"/>
                <a:gd name="connsiteX26" fmla="*/ 7818 w 6436810"/>
                <a:gd name="connsiteY26" fmla="*/ 289560 h 3600115"/>
                <a:gd name="connsiteX27" fmla="*/ 23058 w 6436810"/>
                <a:gd name="connsiteY27" fmla="*/ 0 h 3600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6436810" h="3600115">
                  <a:moveTo>
                    <a:pt x="6378138" y="0"/>
                  </a:moveTo>
                  <a:cubicBezTo>
                    <a:pt x="6400363" y="227965"/>
                    <a:pt x="6422588" y="455930"/>
                    <a:pt x="6431478" y="723900"/>
                  </a:cubicBezTo>
                  <a:cubicBezTo>
                    <a:pt x="6440368" y="991870"/>
                    <a:pt x="6436558" y="1328420"/>
                    <a:pt x="6431478" y="1607820"/>
                  </a:cubicBezTo>
                  <a:cubicBezTo>
                    <a:pt x="6426398" y="1887220"/>
                    <a:pt x="6417508" y="2185670"/>
                    <a:pt x="6400998" y="2400300"/>
                  </a:cubicBezTo>
                  <a:cubicBezTo>
                    <a:pt x="6384488" y="2614930"/>
                    <a:pt x="6359088" y="2766060"/>
                    <a:pt x="6332418" y="2895600"/>
                  </a:cubicBezTo>
                  <a:cubicBezTo>
                    <a:pt x="6305748" y="3025140"/>
                    <a:pt x="6281618" y="3094990"/>
                    <a:pt x="6240978" y="3177540"/>
                  </a:cubicBezTo>
                  <a:cubicBezTo>
                    <a:pt x="6200338" y="3260090"/>
                    <a:pt x="6159698" y="3333750"/>
                    <a:pt x="6088578" y="3390900"/>
                  </a:cubicBezTo>
                  <a:cubicBezTo>
                    <a:pt x="6017458" y="3448050"/>
                    <a:pt x="5922208" y="3489960"/>
                    <a:pt x="5814258" y="3520440"/>
                  </a:cubicBezTo>
                  <a:cubicBezTo>
                    <a:pt x="5706308" y="3550920"/>
                    <a:pt x="5649158" y="3564890"/>
                    <a:pt x="5440878" y="3573780"/>
                  </a:cubicBezTo>
                  <a:cubicBezTo>
                    <a:pt x="5232598" y="3582670"/>
                    <a:pt x="4564578" y="3573780"/>
                    <a:pt x="4564578" y="3573780"/>
                  </a:cubicBezTo>
                  <a:lnTo>
                    <a:pt x="3833058" y="3566160"/>
                  </a:lnTo>
                  <a:lnTo>
                    <a:pt x="3116778" y="3566160"/>
                  </a:lnTo>
                  <a:cubicBezTo>
                    <a:pt x="2881828" y="3568700"/>
                    <a:pt x="2423358" y="3581400"/>
                    <a:pt x="2423358" y="3581400"/>
                  </a:cubicBezTo>
                  <a:lnTo>
                    <a:pt x="1874718" y="3596640"/>
                  </a:lnTo>
                  <a:cubicBezTo>
                    <a:pt x="1693108" y="3599180"/>
                    <a:pt x="1506418" y="3602990"/>
                    <a:pt x="1333698" y="3596640"/>
                  </a:cubicBezTo>
                  <a:cubicBezTo>
                    <a:pt x="1160978" y="3590290"/>
                    <a:pt x="964128" y="3575050"/>
                    <a:pt x="838398" y="3558540"/>
                  </a:cubicBezTo>
                  <a:cubicBezTo>
                    <a:pt x="712668" y="3542030"/>
                    <a:pt x="654248" y="3521710"/>
                    <a:pt x="579318" y="3497580"/>
                  </a:cubicBezTo>
                  <a:cubicBezTo>
                    <a:pt x="504388" y="3473450"/>
                    <a:pt x="440888" y="3444240"/>
                    <a:pt x="388818" y="3413760"/>
                  </a:cubicBezTo>
                  <a:cubicBezTo>
                    <a:pt x="336748" y="3383280"/>
                    <a:pt x="302458" y="3362960"/>
                    <a:pt x="266898" y="3314700"/>
                  </a:cubicBezTo>
                  <a:cubicBezTo>
                    <a:pt x="231338" y="3266440"/>
                    <a:pt x="200858" y="3191510"/>
                    <a:pt x="175458" y="3124200"/>
                  </a:cubicBezTo>
                  <a:cubicBezTo>
                    <a:pt x="150058" y="3056890"/>
                    <a:pt x="133548" y="2992120"/>
                    <a:pt x="114498" y="2910840"/>
                  </a:cubicBezTo>
                  <a:cubicBezTo>
                    <a:pt x="95448" y="2829560"/>
                    <a:pt x="73858" y="2741930"/>
                    <a:pt x="61158" y="2636520"/>
                  </a:cubicBezTo>
                  <a:cubicBezTo>
                    <a:pt x="48458" y="2531110"/>
                    <a:pt x="45918" y="2406650"/>
                    <a:pt x="38298" y="2278380"/>
                  </a:cubicBezTo>
                  <a:cubicBezTo>
                    <a:pt x="30678" y="2150110"/>
                    <a:pt x="19248" y="2004060"/>
                    <a:pt x="15438" y="1866900"/>
                  </a:cubicBezTo>
                  <a:cubicBezTo>
                    <a:pt x="11628" y="1729740"/>
                    <a:pt x="17978" y="1607820"/>
                    <a:pt x="15438" y="1455420"/>
                  </a:cubicBezTo>
                  <a:cubicBezTo>
                    <a:pt x="12898" y="1303020"/>
                    <a:pt x="1468" y="1146810"/>
                    <a:pt x="198" y="952500"/>
                  </a:cubicBezTo>
                  <a:cubicBezTo>
                    <a:pt x="-1072" y="758190"/>
                    <a:pt x="4008" y="448310"/>
                    <a:pt x="7818" y="289560"/>
                  </a:cubicBezTo>
                  <a:cubicBezTo>
                    <a:pt x="11628" y="130810"/>
                    <a:pt x="17343" y="65405"/>
                    <a:pt x="23058" y="0"/>
                  </a:cubicBezTo>
                </a:path>
              </a:pathLst>
            </a:custGeom>
            <a:no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7" name="Freeform 6"/>
            <p:cNvSpPr/>
            <p:nvPr/>
          </p:nvSpPr>
          <p:spPr>
            <a:xfrm>
              <a:off x="228600" y="1331119"/>
              <a:ext cx="150019" cy="4762"/>
            </a:xfrm>
            <a:custGeom>
              <a:avLst/>
              <a:gdLst>
                <a:gd name="connsiteX0" fmla="*/ 0 w 150019"/>
                <a:gd name="connsiteY0" fmla="*/ 0 h 4762"/>
                <a:gd name="connsiteX1" fmla="*/ 150019 w 150019"/>
                <a:gd name="connsiteY1" fmla="*/ 4762 h 4762"/>
                <a:gd name="connsiteX2" fmla="*/ 150019 w 150019"/>
                <a:gd name="connsiteY2" fmla="*/ 4762 h 4762"/>
              </a:gdLst>
              <a:ahLst/>
              <a:cxnLst>
                <a:cxn ang="0">
                  <a:pos x="connsiteX0" y="connsiteY0"/>
                </a:cxn>
                <a:cxn ang="0">
                  <a:pos x="connsiteX1" y="connsiteY1"/>
                </a:cxn>
                <a:cxn ang="0">
                  <a:pos x="connsiteX2" y="connsiteY2"/>
                </a:cxn>
              </a:cxnLst>
              <a:rect l="l" t="t" r="r" b="b"/>
              <a:pathLst>
                <a:path w="150019" h="4762">
                  <a:moveTo>
                    <a:pt x="0" y="0"/>
                  </a:moveTo>
                  <a:lnTo>
                    <a:pt x="150019" y="4762"/>
                  </a:lnTo>
                  <a:lnTo>
                    <a:pt x="150019" y="4762"/>
                  </a:lnTo>
                </a:path>
              </a:pathLst>
            </a:custGeom>
            <a:no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grpSp>
      <p:grpSp>
        <p:nvGrpSpPr>
          <p:cNvPr id="8" name="Group 7"/>
          <p:cNvGrpSpPr/>
          <p:nvPr userDrawn="1"/>
        </p:nvGrpSpPr>
        <p:grpSpPr>
          <a:xfrm>
            <a:off x="502731" y="341095"/>
            <a:ext cx="2574745" cy="1931059"/>
            <a:chOff x="237072" y="234585"/>
            <a:chExt cx="1448294" cy="1448294"/>
          </a:xfrm>
        </p:grpSpPr>
        <p:sp>
          <p:nvSpPr>
            <p:cNvPr id="9" name="Oval 8"/>
            <p:cNvSpPr/>
            <p:nvPr/>
          </p:nvSpPr>
          <p:spPr>
            <a:xfrm>
              <a:off x="237072" y="234585"/>
              <a:ext cx="1448294" cy="1448294"/>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0" name="Oval 9"/>
            <p:cNvSpPr/>
            <p:nvPr/>
          </p:nvSpPr>
          <p:spPr>
            <a:xfrm>
              <a:off x="283311" y="280824"/>
              <a:ext cx="1355815" cy="135581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1" name="Oval 10"/>
            <p:cNvSpPr/>
            <p:nvPr/>
          </p:nvSpPr>
          <p:spPr>
            <a:xfrm>
              <a:off x="244620" y="242518"/>
              <a:ext cx="1419087" cy="1419087"/>
            </a:xfrm>
            <a:prstGeom prst="ellipse">
              <a:avLst/>
            </a:prstGeom>
            <a:noFill/>
            <a:ln w="9525">
              <a:solidFill>
                <a:schemeClr val="bg1">
                  <a:lumMod val="2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grpSp>
      <p:sp>
        <p:nvSpPr>
          <p:cNvPr id="14" name="TextBox 13">
            <a:extLst>
              <a:ext uri="{FF2B5EF4-FFF2-40B4-BE49-F238E27FC236}">
                <a16:creationId xmlns="" xmlns:a16="http://schemas.microsoft.com/office/drawing/2014/main" id="{ECC5F347-5B49-4F0F-893E-3F3EABB45A5C}"/>
              </a:ext>
            </a:extLst>
          </p:cNvPr>
          <p:cNvSpPr txBox="1"/>
          <p:nvPr userDrawn="1"/>
        </p:nvSpPr>
        <p:spPr>
          <a:xfrm>
            <a:off x="9115427" y="6581001"/>
            <a:ext cx="3466366" cy="276999"/>
          </a:xfrm>
          <a:prstGeom prst="rect">
            <a:avLst/>
          </a:prstGeom>
          <a:noFill/>
        </p:spPr>
        <p:txBody>
          <a:bodyPr wrap="square">
            <a:spAutoFit/>
          </a:bodyPr>
          <a:lstStyle/>
          <a:p>
            <a:r>
              <a:rPr lang="en-US" altLang="zh-CN" sz="1200" i="1" dirty="0" err="1"/>
              <a:t>Hương</a:t>
            </a:r>
            <a:r>
              <a:rPr lang="en-US" altLang="zh-CN" sz="1200" i="1" dirty="0"/>
              <a:t> </a:t>
            </a:r>
            <a:r>
              <a:rPr lang="en-US" altLang="zh-CN" sz="1200" i="1" dirty="0" err="1"/>
              <a:t>Thảo</a:t>
            </a:r>
            <a:r>
              <a:rPr lang="en-US" altLang="zh-CN" sz="1200" i="1" dirty="0"/>
              <a:t>: tranthao121004@gmail.com</a:t>
            </a:r>
            <a:endParaRPr lang="zh-CN" altLang="en-US" sz="1200" i="1" dirty="0"/>
          </a:p>
        </p:txBody>
      </p:sp>
    </p:spTree>
    <p:extLst>
      <p:ext uri="{BB962C8B-B14F-4D97-AF65-F5344CB8AC3E}">
        <p14:creationId xmlns:p14="http://schemas.microsoft.com/office/powerpoint/2010/main" val="416729500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2538372476"/>
      </p:ext>
    </p:extLst>
  </p:cSld>
  <p:clrMapOvr>
    <a:masterClrMapping/>
  </p:clrMapOvr>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obj">
  <p:cSld name="Title and Content">
    <p:bg>
      <p:bgPr>
        <a:blipFill rotWithShape="0">
          <a:blip r:embed="rId2" cstate="prin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noProof="1"/>
              <a:t>Click to edit Master title style</a:t>
            </a:r>
          </a:p>
        </p:txBody>
      </p:sp>
      <p:sp>
        <p:nvSpPr>
          <p:cNvPr id="3" name="Content Placeholder 2"/>
          <p:cNvSpPr>
            <a:spLocks noGrp="1"/>
          </p:cNvSpPr>
          <p:nvPr>
            <p:ph idx="1"/>
          </p:nvPr>
        </p:nvSpPr>
        <p:spPr/>
        <p:txBody>
          <a:bodyPr/>
          <a:lstStyle/>
          <a:p>
            <a:pPr lvl="0"/>
            <a:r>
              <a:rPr lang="en-US" noProof="1"/>
              <a:t>Edit Master text styles</a:t>
            </a:r>
          </a:p>
          <a:p>
            <a:pPr lvl="1"/>
            <a:r>
              <a:rPr lang="en-US" noProof="1"/>
              <a:t>Second level</a:t>
            </a:r>
          </a:p>
          <a:p>
            <a:pPr lvl="2"/>
            <a:r>
              <a:rPr lang="en-US" noProof="1"/>
              <a:t>Third level</a:t>
            </a:r>
          </a:p>
          <a:p>
            <a:pPr lvl="3"/>
            <a:r>
              <a:rPr lang="en-US" noProof="1"/>
              <a:t>Fourth level</a:t>
            </a:r>
          </a:p>
          <a:p>
            <a:pPr lvl="4"/>
            <a:r>
              <a:rPr lang="en-US" noProof="1"/>
              <a:t>Fifth level</a:t>
            </a:r>
          </a:p>
        </p:txBody>
      </p:sp>
      <p:sp>
        <p:nvSpPr>
          <p:cNvPr id="4" name="Date Placeholder 3"/>
          <p:cNvSpPr>
            <a:spLocks noGrp="1"/>
          </p:cNvSpPr>
          <p:nvPr>
            <p:ph type="dt" sz="half" idx="2"/>
          </p:nvPr>
        </p:nvSpPr>
        <p:spPr>
          <a:xfrm>
            <a:off x="0" y="0"/>
            <a:ext cx="0" cy="0"/>
          </a:xfrm>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fld id="{BB962C8B-B14F-4D97-AF65-F5344CB8AC3E}" type="datetimeFigureOut">
              <a:rPr kumimoji="0" lang="en-US" altLang="x-none" sz="1800" b="0" i="0" u="none" strike="noStrike" kern="1200" cap="none" spc="0" normalizeH="0" baseline="0" noProof="0" dirty="0">
                <a:ln>
                  <a:noFill/>
                </a:ln>
                <a:solidFill>
                  <a:prstClr val="black"/>
                </a:solidFill>
                <a:effectLst/>
                <a:uLnTx/>
                <a:uFillTx/>
                <a:latin typeface="Calibri" panose="020F050202020403020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defRPr/>
              </a:pPr>
              <a:t>1/24/2022</a:t>
            </a:fld>
            <a:endParaRPr kumimoji="0" lang="en-US" altLang="x-none" sz="1800" b="0" i="0" u="none" strike="noStrike" kern="1200" cap="none" spc="0" normalizeH="0" baseline="0" noProof="0" dirty="0">
              <a:ln>
                <a:noFill/>
              </a:ln>
              <a:solidFill>
                <a:prstClr val="black"/>
              </a:solidFill>
              <a:effectLst/>
              <a:uLnTx/>
              <a:uFillTx/>
              <a:latin typeface="Calibri" panose="020F0502020204030204" charset="0"/>
              <a:ea typeface="+mn-ea"/>
              <a:cs typeface="+mn-cs"/>
            </a:endParaRPr>
          </a:p>
        </p:txBody>
      </p:sp>
      <p:sp>
        <p:nvSpPr>
          <p:cNvPr id="5" name="Footer Placeholder 4"/>
          <p:cNvSpPr>
            <a:spLocks noGrp="1"/>
          </p:cNvSpPr>
          <p:nvPr>
            <p:ph type="ftr" sz="quarter" idx="3"/>
          </p:nvPr>
        </p:nvSpPr>
        <p:spPr>
          <a:xfrm>
            <a:off x="0" y="0"/>
            <a:ext cx="0" cy="0"/>
          </a:xfrm>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altLang="x-none" sz="1800" b="0" i="0" u="none" strike="noStrike" kern="1200" cap="none" spc="0" normalizeH="0" baseline="0" noProof="0" dirty="0">
              <a:ln>
                <a:noFill/>
              </a:ln>
              <a:solidFill>
                <a:prstClr val="black"/>
              </a:solidFill>
              <a:effectLst/>
              <a:uLnTx/>
              <a:uFillTx/>
              <a:latin typeface="Calibri" panose="020F0502020204030204" charset="0"/>
              <a:ea typeface="+mn-ea"/>
              <a:cs typeface="+mn-cs"/>
            </a:endParaRPr>
          </a:p>
        </p:txBody>
      </p:sp>
      <p:sp>
        <p:nvSpPr>
          <p:cNvPr id="6" name="Slide Number Placeholder 5"/>
          <p:cNvSpPr>
            <a:spLocks noGrp="1"/>
          </p:cNvSpPr>
          <p:nvPr>
            <p:ph type="sldNum" sz="quarter" idx="4"/>
          </p:nvPr>
        </p:nvSpPr>
        <p:spPr>
          <a:xfrm>
            <a:off x="0" y="0"/>
            <a:ext cx="0" cy="0"/>
          </a:xfrm>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fld id="{9A0DB2DC-4C9A-4742-B13C-FB6460FD3503}" type="slidenum">
              <a:rPr kumimoji="0" lang="en-US" altLang="x-none" sz="1800" b="0" i="0" u="none" strike="noStrike" kern="1200" cap="none" spc="0" normalizeH="0" baseline="0" noProof="0" dirty="0">
                <a:ln>
                  <a:noFill/>
                </a:ln>
                <a:solidFill>
                  <a:prstClr val="black"/>
                </a:solidFill>
                <a:effectLst/>
                <a:uLnTx/>
                <a:uFillTx/>
                <a:latin typeface="Calibri" panose="020F050202020403020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defRPr/>
              </a:pPr>
              <a:t>‹#›</a:t>
            </a:fld>
            <a:endParaRPr kumimoji="0" lang="en-US" altLang="x-none" sz="1800" b="0" i="0" u="none" strike="noStrike" kern="1200" cap="none" spc="0" normalizeH="0" baseline="0" noProof="0" dirty="0">
              <a:ln>
                <a:noFill/>
              </a:ln>
              <a:solidFill>
                <a:prstClr val="black"/>
              </a:solidFill>
              <a:effectLst/>
              <a:uLnTx/>
              <a:uFillTx/>
              <a:latin typeface="Calibri" panose="020F0502020204030204" charset="0"/>
              <a:ea typeface="+mn-ea"/>
              <a:cs typeface="+mn-cs"/>
            </a:endParaRPr>
          </a:p>
        </p:txBody>
      </p:sp>
    </p:spTree>
    <p:extLst>
      <p:ext uri="{BB962C8B-B14F-4D97-AF65-F5344CB8AC3E}">
        <p14:creationId xmlns:p14="http://schemas.microsoft.com/office/powerpoint/2010/main" val="2165291469"/>
      </p:ext>
    </p:extLst>
  </p:cSld>
  <p:clrMapOvr>
    <a:masterClrMapping/>
  </p:clrMapOvr>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cSld name="Blank">
    <p:bg>
      <p:bgPr>
        <a:blipFill rotWithShape="0">
          <a:blip r:embed="rId2" cstate="print"/>
          <a:stretch>
            <a:fillRect/>
          </a:stretch>
        </a:blipFill>
        <a:effectLst/>
      </p:bgPr>
    </p:bg>
    <p:spTree>
      <p:nvGrpSpPr>
        <p:cNvPr id="1" name=""/>
        <p:cNvGrpSpPr/>
        <p:nvPr/>
      </p:nvGrpSpPr>
      <p:grpSpPr>
        <a:xfrm>
          <a:off x="0" y="0"/>
          <a:ext cx="0" cy="0"/>
          <a:chOff x="0" y="0"/>
          <a:chExt cx="0" cy="0"/>
        </a:xfrm>
      </p:grpSpPr>
      <p:sp>
        <p:nvSpPr>
          <p:cNvPr id="2" name="Date Placeholder 1"/>
          <p:cNvSpPr>
            <a:spLocks noGrp="1"/>
          </p:cNvSpPr>
          <p:nvPr>
            <p:ph type="dt" sz="half" idx="2"/>
          </p:nvPr>
        </p:nvSpPr>
        <p:spPr>
          <a:xfrm>
            <a:off x="0" y="0"/>
            <a:ext cx="0" cy="0"/>
          </a:xfrm>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fld id="{BB962C8B-B14F-4D97-AF65-F5344CB8AC3E}" type="datetimeFigureOut">
              <a:rPr kumimoji="0" lang="en-US" altLang="x-none" sz="1800" b="0" i="0" u="none" strike="noStrike" kern="1200" cap="none" spc="0" normalizeH="0" baseline="0" noProof="0" dirty="0">
                <a:ln>
                  <a:noFill/>
                </a:ln>
                <a:solidFill>
                  <a:prstClr val="black"/>
                </a:solidFill>
                <a:effectLst/>
                <a:uLnTx/>
                <a:uFillTx/>
                <a:latin typeface="Calibri" panose="020F050202020403020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defRPr/>
              </a:pPr>
              <a:t>1/24/2022</a:t>
            </a:fld>
            <a:endParaRPr kumimoji="0" lang="en-US" altLang="x-none" sz="1800" b="0" i="0" u="none" strike="noStrike" kern="1200" cap="none" spc="0" normalizeH="0" baseline="0" noProof="0" dirty="0">
              <a:ln>
                <a:noFill/>
              </a:ln>
              <a:solidFill>
                <a:prstClr val="black"/>
              </a:solidFill>
              <a:effectLst/>
              <a:uLnTx/>
              <a:uFillTx/>
              <a:latin typeface="Calibri" panose="020F0502020204030204" charset="0"/>
              <a:ea typeface="+mn-ea"/>
              <a:cs typeface="+mn-cs"/>
            </a:endParaRPr>
          </a:p>
        </p:txBody>
      </p:sp>
      <p:sp>
        <p:nvSpPr>
          <p:cNvPr id="3" name="Footer Placeholder 2"/>
          <p:cNvSpPr>
            <a:spLocks noGrp="1"/>
          </p:cNvSpPr>
          <p:nvPr>
            <p:ph type="ftr" sz="quarter" idx="3"/>
          </p:nvPr>
        </p:nvSpPr>
        <p:spPr>
          <a:xfrm>
            <a:off x="0" y="0"/>
            <a:ext cx="0" cy="0"/>
          </a:xfrm>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altLang="x-none" sz="1800" b="0" i="0" u="none" strike="noStrike" kern="1200" cap="none" spc="0" normalizeH="0" baseline="0" noProof="0" dirty="0">
              <a:ln>
                <a:noFill/>
              </a:ln>
              <a:solidFill>
                <a:prstClr val="black"/>
              </a:solidFill>
              <a:effectLst/>
              <a:uLnTx/>
              <a:uFillTx/>
              <a:latin typeface="Calibri" panose="020F0502020204030204" charset="0"/>
              <a:ea typeface="+mn-ea"/>
              <a:cs typeface="+mn-cs"/>
            </a:endParaRPr>
          </a:p>
        </p:txBody>
      </p:sp>
      <p:sp>
        <p:nvSpPr>
          <p:cNvPr id="4" name="Slide Number Placeholder 3"/>
          <p:cNvSpPr>
            <a:spLocks noGrp="1"/>
          </p:cNvSpPr>
          <p:nvPr>
            <p:ph type="sldNum" sz="quarter" idx="4"/>
          </p:nvPr>
        </p:nvSpPr>
        <p:spPr>
          <a:xfrm>
            <a:off x="0" y="0"/>
            <a:ext cx="0" cy="0"/>
          </a:xfrm>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fld id="{9A0DB2DC-4C9A-4742-B13C-FB6460FD3503}" type="slidenum">
              <a:rPr kumimoji="0" lang="en-US" altLang="x-none" sz="1800" b="0" i="0" u="none" strike="noStrike" kern="1200" cap="none" spc="0" normalizeH="0" baseline="0" noProof="0" dirty="0">
                <a:ln>
                  <a:noFill/>
                </a:ln>
                <a:solidFill>
                  <a:prstClr val="black"/>
                </a:solidFill>
                <a:effectLst/>
                <a:uLnTx/>
                <a:uFillTx/>
                <a:latin typeface="Calibri" panose="020F050202020403020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defRPr/>
              </a:pPr>
              <a:t>‹#›</a:t>
            </a:fld>
            <a:endParaRPr kumimoji="0" lang="en-US" altLang="x-none" sz="1800" b="0" i="0" u="none" strike="noStrike" kern="1200" cap="none" spc="0" normalizeH="0" baseline="0" noProof="0" dirty="0">
              <a:ln>
                <a:noFill/>
              </a:ln>
              <a:solidFill>
                <a:prstClr val="black"/>
              </a:solidFill>
              <a:effectLst/>
              <a:uLnTx/>
              <a:uFillTx/>
              <a:latin typeface="Calibri" panose="020F0502020204030204" charset="0"/>
              <a:ea typeface="+mn-ea"/>
              <a:cs typeface="+mn-cs"/>
            </a:endParaRPr>
          </a:p>
        </p:txBody>
      </p:sp>
    </p:spTree>
    <p:extLst>
      <p:ext uri="{BB962C8B-B14F-4D97-AF65-F5344CB8AC3E}">
        <p14:creationId xmlns:p14="http://schemas.microsoft.com/office/powerpoint/2010/main" val="3687134113"/>
      </p:ext>
    </p:extLst>
  </p:cSld>
  <p:clrMapOvr>
    <a:masterClrMapping/>
  </p:clrMapOvr>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52495788"/>
      </p:ext>
    </p:extLst>
  </p:cSld>
  <p:clrMapOvr>
    <a:masterClrMapping/>
  </p:clrMapOvr>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内容">
    <p:bg>
      <p:bgPr>
        <a:blipFill rotWithShape="0">
          <a:blip r:embed="rId2" cstate="print"/>
          <a:stretch>
            <a:fillRect/>
          </a:stretch>
        </a:blipFill>
        <a:effectLst/>
      </p:bgPr>
    </p:bg>
    <p:spTree>
      <p:nvGrpSpPr>
        <p:cNvPr id="1" name=""/>
        <p:cNvGrpSpPr/>
        <p:nvPr/>
      </p:nvGrpSpPr>
      <p:grpSpPr>
        <a:xfrm>
          <a:off x="0" y="0"/>
          <a:ext cx="0" cy="0"/>
          <a:chOff x="0" y="0"/>
          <a:chExt cx="0" cy="0"/>
        </a:xfrm>
      </p:grpSpPr>
      <p:pic>
        <p:nvPicPr>
          <p:cNvPr id="8194" name="图片 11"/>
          <p:cNvPicPr>
            <a:picLocks noChangeAspect="1"/>
          </p:cNvPicPr>
          <p:nvPr userDrawn="1"/>
        </p:nvPicPr>
        <p:blipFill>
          <a:blip r:embed="rId3" cstate="print"/>
          <a:stretch>
            <a:fillRect/>
          </a:stretch>
        </p:blipFill>
        <p:spPr>
          <a:xfrm>
            <a:off x="-2322512" y="-836612"/>
            <a:ext cx="13314362" cy="1577975"/>
          </a:xfrm>
          <a:prstGeom prst="rect">
            <a:avLst/>
          </a:prstGeom>
          <a:noFill/>
          <a:ln w="9525">
            <a:noFill/>
          </a:ln>
        </p:spPr>
      </p:pic>
      <p:pic>
        <p:nvPicPr>
          <p:cNvPr id="8195" name="图片 12"/>
          <p:cNvPicPr>
            <a:picLocks noChangeAspect="1"/>
          </p:cNvPicPr>
          <p:nvPr userDrawn="1"/>
        </p:nvPicPr>
        <p:blipFill>
          <a:blip r:embed="rId4" cstate="print"/>
          <a:stretch>
            <a:fillRect/>
          </a:stretch>
        </p:blipFill>
        <p:spPr>
          <a:xfrm>
            <a:off x="9791700" y="6021388"/>
            <a:ext cx="2400300" cy="958850"/>
          </a:xfrm>
          <a:prstGeom prst="rect">
            <a:avLst/>
          </a:prstGeom>
          <a:noFill/>
          <a:ln w="9525">
            <a:noFill/>
          </a:ln>
        </p:spPr>
      </p:pic>
    </p:spTree>
    <p:extLst>
      <p:ext uri="{BB962C8B-B14F-4D97-AF65-F5344CB8AC3E}">
        <p14:creationId xmlns:p14="http://schemas.microsoft.com/office/powerpoint/2010/main" val="1362079330"/>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261F69FC-138D-4EAE-8899-88C89ED6B33F}" type="datetimeFigureOut">
              <a:rPr lang="en-US" smtClean="0"/>
              <a:pPr/>
              <a:t>1/24/2022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291C2FB-7C73-4CFD-8775-64C2CBA98210}" type="slidenum">
              <a:rPr lang="en-US" smtClean="0"/>
              <a:pPr/>
              <a:t>‹#›</a:t>
            </a:fld>
            <a:endParaRPr lang="en-US"/>
          </a:p>
        </p:txBody>
      </p:sp>
    </p:spTree>
    <p:extLst>
      <p:ext uri="{BB962C8B-B14F-4D97-AF65-F5344CB8AC3E}">
        <p14:creationId xmlns:p14="http://schemas.microsoft.com/office/powerpoint/2010/main" val="138849154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hasCustomPrompt="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单击以编辑母版副标题样式</a:t>
            </a:r>
          </a:p>
        </p:txBody>
      </p:sp>
      <p:sp>
        <p:nvSpPr>
          <p:cNvPr id="4" name="日期占位符 3"/>
          <p:cNvSpPr>
            <a:spLocks noGrp="1"/>
          </p:cNvSpPr>
          <p:nvPr>
            <p:ph type="dt" sz="half" idx="10"/>
          </p:nvPr>
        </p:nvSpPr>
        <p:spPr/>
        <p:txBody>
          <a:bodyPr/>
          <a:lstStyle/>
          <a:p>
            <a:fld id="{1FDED92B-7180-4E8E-9FA1-47FFA8006457}" type="datetimeFigureOut">
              <a:rPr lang="zh-CN" altLang="en-US" smtClean="0">
                <a:solidFill>
                  <a:prstClr val="black">
                    <a:tint val="75000"/>
                  </a:prstClr>
                </a:solidFill>
              </a:rPr>
              <a:pPr/>
              <a:t>2022/1/24</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3B11227F-0E14-47DF-A00B-C9B5FCB87C35}"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681553131"/>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hasCustomPrompt="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1FDED92B-7180-4E8E-9FA1-47FFA8006457}" type="datetimeFigureOut">
              <a:rPr lang="zh-CN" altLang="en-US" smtClean="0">
                <a:solidFill>
                  <a:prstClr val="black">
                    <a:tint val="75000"/>
                  </a:prstClr>
                </a:solidFill>
              </a:rPr>
              <a:pPr/>
              <a:t>2022/1/24</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3B11227F-0E14-47DF-A00B-C9B5FCB87C35}"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049737825"/>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hasCustomPrompt="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p:cNvSpPr>
            <a:spLocks noGrp="1"/>
          </p:cNvSpPr>
          <p:nvPr>
            <p:ph type="dt" sz="half" idx="10"/>
          </p:nvPr>
        </p:nvSpPr>
        <p:spPr/>
        <p:txBody>
          <a:bodyPr/>
          <a:lstStyle/>
          <a:p>
            <a:fld id="{1FDED92B-7180-4E8E-9FA1-47FFA8006457}" type="datetimeFigureOut">
              <a:rPr lang="zh-CN" altLang="en-US" smtClean="0">
                <a:solidFill>
                  <a:prstClr val="black">
                    <a:tint val="75000"/>
                  </a:prstClr>
                </a:solidFill>
              </a:rPr>
              <a:pPr/>
              <a:t>2022/1/24</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3B11227F-0E14-47DF-A00B-C9B5FCB87C35}"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127150775"/>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hasCustomPrompt="1"/>
          </p:nvPr>
        </p:nvSpPr>
        <p:spPr>
          <a:xfrm>
            <a:off x="838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hasCustomPrompt="1"/>
          </p:nvPr>
        </p:nvSpPr>
        <p:spPr>
          <a:xfrm>
            <a:off x="6172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1FDED92B-7180-4E8E-9FA1-47FFA8006457}" type="datetimeFigureOut">
              <a:rPr lang="zh-CN" altLang="en-US" smtClean="0">
                <a:solidFill>
                  <a:prstClr val="black">
                    <a:tint val="75000"/>
                  </a:prstClr>
                </a:solidFill>
              </a:rPr>
              <a:pPr/>
              <a:t>2022/1/24</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3B11227F-0E14-47DF-A00B-C9B5FCB87C35}"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832937242"/>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hasCustomPrompt="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p:cNvSpPr>
            <a:spLocks noGrp="1"/>
          </p:cNvSpPr>
          <p:nvPr>
            <p:ph sz="half" idx="2" hasCustomPrompt="1"/>
          </p:nvPr>
        </p:nvSpPr>
        <p:spPr>
          <a:xfrm>
            <a:off x="839788" y="2505075"/>
            <a:ext cx="5157787"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hasCustomPrompt="1"/>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p:cNvSpPr>
            <a:spLocks noGrp="1"/>
          </p:cNvSpPr>
          <p:nvPr>
            <p:ph sz="quarter" idx="4" hasCustomPrompt="1"/>
          </p:nvPr>
        </p:nvSpPr>
        <p:spPr>
          <a:xfrm>
            <a:off x="6172200" y="2505075"/>
            <a:ext cx="5183188"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1FDED92B-7180-4E8E-9FA1-47FFA8006457}" type="datetimeFigureOut">
              <a:rPr lang="zh-CN" altLang="en-US" smtClean="0">
                <a:solidFill>
                  <a:prstClr val="black">
                    <a:tint val="75000"/>
                  </a:prstClr>
                </a:solidFill>
              </a:rPr>
              <a:pPr/>
              <a:t>2022/1/24</a:t>
            </a:fld>
            <a:endParaRPr lang="zh-CN" altLang="en-US">
              <a:solidFill>
                <a:prstClr val="black">
                  <a:tint val="75000"/>
                </a:prstClr>
              </a:solidFill>
            </a:endParaRPr>
          </a:p>
        </p:txBody>
      </p:sp>
      <p:sp>
        <p:nvSpPr>
          <p:cNvPr id="8" name="页脚占位符 7"/>
          <p:cNvSpPr>
            <a:spLocks noGrp="1"/>
          </p:cNvSpPr>
          <p:nvPr>
            <p:ph type="ftr" sz="quarter" idx="11"/>
          </p:nvPr>
        </p:nvSpPr>
        <p:spPr/>
        <p:txBody>
          <a:bodyPr/>
          <a:lstStyle/>
          <a:p>
            <a:endParaRPr lang="zh-CN" altLang="en-US">
              <a:solidFill>
                <a:prstClr val="black">
                  <a:tint val="75000"/>
                </a:prstClr>
              </a:solidFill>
            </a:endParaRPr>
          </a:p>
        </p:txBody>
      </p:sp>
      <p:sp>
        <p:nvSpPr>
          <p:cNvPr id="9" name="灯片编号占位符 8"/>
          <p:cNvSpPr>
            <a:spLocks noGrp="1"/>
          </p:cNvSpPr>
          <p:nvPr>
            <p:ph type="sldNum" sz="quarter" idx="12"/>
          </p:nvPr>
        </p:nvSpPr>
        <p:spPr/>
        <p:txBody>
          <a:bodyPr/>
          <a:lstStyle/>
          <a:p>
            <a:fld id="{3B11227F-0E14-47DF-A00B-C9B5FCB87C35}"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848201718"/>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1FDED92B-7180-4E8E-9FA1-47FFA8006457}" type="datetimeFigureOut">
              <a:rPr lang="zh-CN" altLang="en-US" smtClean="0">
                <a:solidFill>
                  <a:prstClr val="black">
                    <a:tint val="75000"/>
                  </a:prstClr>
                </a:solidFill>
              </a:rPr>
              <a:pPr/>
              <a:t>2022/1/24</a:t>
            </a:fld>
            <a:endParaRPr lang="zh-CN" altLang="en-US">
              <a:solidFill>
                <a:prstClr val="black">
                  <a:tint val="75000"/>
                </a:prstClr>
              </a:solidFill>
            </a:endParaRPr>
          </a:p>
        </p:txBody>
      </p:sp>
      <p:sp>
        <p:nvSpPr>
          <p:cNvPr id="4" name="页脚占位符 3"/>
          <p:cNvSpPr>
            <a:spLocks noGrp="1"/>
          </p:cNvSpPr>
          <p:nvPr>
            <p:ph type="ftr" sz="quarter" idx="11"/>
          </p:nvPr>
        </p:nvSpPr>
        <p:spPr/>
        <p:txBody>
          <a:bodyPr/>
          <a:lstStyle/>
          <a:p>
            <a:endParaRPr lang="zh-CN" altLang="en-US">
              <a:solidFill>
                <a:prstClr val="black">
                  <a:tint val="75000"/>
                </a:prstClr>
              </a:solidFill>
            </a:endParaRPr>
          </a:p>
        </p:txBody>
      </p:sp>
      <p:sp>
        <p:nvSpPr>
          <p:cNvPr id="5" name="灯片编号占位符 4"/>
          <p:cNvSpPr>
            <a:spLocks noGrp="1"/>
          </p:cNvSpPr>
          <p:nvPr>
            <p:ph type="sldNum" sz="quarter" idx="12"/>
          </p:nvPr>
        </p:nvSpPr>
        <p:spPr/>
        <p:txBody>
          <a:bodyPr/>
          <a:lstStyle/>
          <a:p>
            <a:fld id="{3B11227F-0E14-47DF-A00B-C9B5FCB87C35}"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4034906270"/>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1FDED92B-7180-4E8E-9FA1-47FFA8006457}" type="datetimeFigureOut">
              <a:rPr lang="zh-CN" altLang="en-US" smtClean="0">
                <a:solidFill>
                  <a:prstClr val="black">
                    <a:tint val="75000"/>
                  </a:prstClr>
                </a:solidFill>
              </a:rPr>
              <a:pPr/>
              <a:t>2022/1/24</a:t>
            </a:fld>
            <a:endParaRPr lang="zh-CN" altLang="en-US">
              <a:solidFill>
                <a:prstClr val="black">
                  <a:tint val="75000"/>
                </a:prstClr>
              </a:solidFill>
            </a:endParaRPr>
          </a:p>
        </p:txBody>
      </p:sp>
      <p:sp>
        <p:nvSpPr>
          <p:cNvPr id="3" name="页脚占位符 2"/>
          <p:cNvSpPr>
            <a:spLocks noGrp="1"/>
          </p:cNvSpPr>
          <p:nvPr>
            <p:ph type="ftr" sz="quarter" idx="11"/>
          </p:nvPr>
        </p:nvSpPr>
        <p:spPr/>
        <p:txBody>
          <a:bodyPr/>
          <a:lstStyle/>
          <a:p>
            <a:endParaRPr lang="zh-CN" altLang="en-US">
              <a:solidFill>
                <a:prstClr val="black">
                  <a:tint val="75000"/>
                </a:prstClr>
              </a:solidFill>
            </a:endParaRPr>
          </a:p>
        </p:txBody>
      </p:sp>
      <p:sp>
        <p:nvSpPr>
          <p:cNvPr id="4" name="灯片编号占位符 3"/>
          <p:cNvSpPr>
            <a:spLocks noGrp="1"/>
          </p:cNvSpPr>
          <p:nvPr>
            <p:ph type="sldNum" sz="quarter" idx="12"/>
          </p:nvPr>
        </p:nvSpPr>
        <p:spPr/>
        <p:txBody>
          <a:bodyPr/>
          <a:lstStyle/>
          <a:p>
            <a:fld id="{3B11227F-0E14-47DF-A00B-C9B5FCB87C35}"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97308417"/>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hasCustomPrompt="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fld id="{1FDED92B-7180-4E8E-9FA1-47FFA8006457}" type="datetimeFigureOut">
              <a:rPr lang="zh-CN" altLang="en-US" smtClean="0">
                <a:solidFill>
                  <a:prstClr val="black">
                    <a:tint val="75000"/>
                  </a:prstClr>
                </a:solidFill>
              </a:rPr>
              <a:pPr/>
              <a:t>2022/1/24</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3B11227F-0E14-47DF-A00B-C9B5FCB87C35}"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54436099"/>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fld id="{1FDED92B-7180-4E8E-9FA1-47FFA8006457}" type="datetimeFigureOut">
              <a:rPr lang="zh-CN" altLang="en-US" smtClean="0">
                <a:solidFill>
                  <a:prstClr val="black">
                    <a:tint val="75000"/>
                  </a:prstClr>
                </a:solidFill>
              </a:rPr>
              <a:pPr/>
              <a:t>2022/1/24</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3B11227F-0E14-47DF-A00B-C9B5FCB87C35}"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696430904"/>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hasCustomPrompt="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1FDED92B-7180-4E8E-9FA1-47FFA8006457}" type="datetimeFigureOut">
              <a:rPr lang="zh-CN" altLang="en-US" smtClean="0">
                <a:solidFill>
                  <a:prstClr val="black">
                    <a:tint val="75000"/>
                  </a:prstClr>
                </a:solidFill>
              </a:rPr>
              <a:pPr/>
              <a:t>2022/1/24</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3B11227F-0E14-47DF-A00B-C9B5FCB87C35}"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63373123"/>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61F69FC-138D-4EAE-8899-88C89ED6B33F}" type="datetimeFigureOut">
              <a:rPr lang="en-US" smtClean="0"/>
              <a:pPr/>
              <a:t>1/24/2022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291C2FB-7C73-4CFD-8775-64C2CBA98210}" type="slidenum">
              <a:rPr lang="en-US" smtClean="0"/>
              <a:pPr/>
              <a:t>‹#›</a:t>
            </a:fld>
            <a:endParaRPr lang="en-US"/>
          </a:p>
        </p:txBody>
      </p:sp>
    </p:spTree>
    <p:extLst>
      <p:ext uri="{BB962C8B-B14F-4D97-AF65-F5344CB8AC3E}">
        <p14:creationId xmlns:p14="http://schemas.microsoft.com/office/powerpoint/2010/main" val="386412548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hasCustomPrompt="1"/>
          </p:nvPr>
        </p:nvSpPr>
        <p:spPr>
          <a:xfrm>
            <a:off x="838200" y="365125"/>
            <a:ext cx="7734300" cy="5811838"/>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1FDED92B-7180-4E8E-9FA1-47FFA8006457}" type="datetimeFigureOut">
              <a:rPr lang="zh-CN" altLang="en-US" smtClean="0">
                <a:solidFill>
                  <a:prstClr val="black">
                    <a:tint val="75000"/>
                  </a:prstClr>
                </a:solidFill>
              </a:rPr>
              <a:pPr/>
              <a:t>2022/1/24</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3B11227F-0E14-47DF-A00B-C9B5FCB87C35}"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697501096"/>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p:cSld name="仅标题">
    <p:spTree>
      <p:nvGrpSpPr>
        <p:cNvPr id="1" name=""/>
        <p:cNvGrpSpPr/>
        <p:nvPr/>
      </p:nvGrpSpPr>
      <p:grpSpPr>
        <a:xfrm>
          <a:off x="0" y="0"/>
          <a:ext cx="0" cy="0"/>
          <a:chOff x="0" y="0"/>
          <a:chExt cx="0" cy="0"/>
        </a:xfrm>
      </p:grpSpPr>
      <p:grpSp>
        <p:nvGrpSpPr>
          <p:cNvPr id="2" name="组合 1">
            <a:extLst>
              <a:ext uri="{FF2B5EF4-FFF2-40B4-BE49-F238E27FC236}">
                <a16:creationId xmlns="" xmlns:a16="http://schemas.microsoft.com/office/drawing/2014/main" id="{C6C8A62E-B04B-4079-BABC-1EEDA867F8B7}"/>
              </a:ext>
            </a:extLst>
          </p:cNvPr>
          <p:cNvGrpSpPr/>
          <p:nvPr userDrawn="1"/>
        </p:nvGrpSpPr>
        <p:grpSpPr>
          <a:xfrm>
            <a:off x="0" y="0"/>
            <a:ext cx="12192000" cy="6858000"/>
            <a:chOff x="0" y="0"/>
            <a:chExt cx="12192000" cy="6750674"/>
          </a:xfrm>
        </p:grpSpPr>
        <p:sp>
          <p:nvSpPr>
            <p:cNvPr id="3" name="矩形 2">
              <a:extLst>
                <a:ext uri="{FF2B5EF4-FFF2-40B4-BE49-F238E27FC236}">
                  <a16:creationId xmlns="" xmlns:a16="http://schemas.microsoft.com/office/drawing/2014/main" id="{998EDD53-3CE5-4869-876D-563DDF31F38D}"/>
                </a:ext>
              </a:extLst>
            </p:cNvPr>
            <p:cNvSpPr/>
            <p:nvPr/>
          </p:nvSpPr>
          <p:spPr>
            <a:xfrm>
              <a:off x="0" y="0"/>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矩形 3">
              <a:extLst>
                <a:ext uri="{FF2B5EF4-FFF2-40B4-BE49-F238E27FC236}">
                  <a16:creationId xmlns="" xmlns:a16="http://schemas.microsoft.com/office/drawing/2014/main" id="{C787FE57-D7ED-48A1-BA23-2E706B5839E9}"/>
                </a:ext>
              </a:extLst>
            </p:cNvPr>
            <p:cNvSpPr/>
            <p:nvPr/>
          </p:nvSpPr>
          <p:spPr>
            <a:xfrm>
              <a:off x="0" y="482191"/>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4">
              <a:extLst>
                <a:ext uri="{FF2B5EF4-FFF2-40B4-BE49-F238E27FC236}">
                  <a16:creationId xmlns="" xmlns:a16="http://schemas.microsoft.com/office/drawing/2014/main" id="{C3E6097E-645A-4545-B999-F8596EF752C8}"/>
                </a:ext>
              </a:extLst>
            </p:cNvPr>
            <p:cNvSpPr/>
            <p:nvPr/>
          </p:nvSpPr>
          <p:spPr>
            <a:xfrm>
              <a:off x="0" y="964382"/>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矩形 5">
              <a:extLst>
                <a:ext uri="{FF2B5EF4-FFF2-40B4-BE49-F238E27FC236}">
                  <a16:creationId xmlns="" xmlns:a16="http://schemas.microsoft.com/office/drawing/2014/main" id="{B2D6DDE7-FBAF-4D6E-A34F-8FD6DCFA3402}"/>
                </a:ext>
              </a:extLst>
            </p:cNvPr>
            <p:cNvSpPr/>
            <p:nvPr/>
          </p:nvSpPr>
          <p:spPr>
            <a:xfrm>
              <a:off x="0" y="1446573"/>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矩形 6">
              <a:extLst>
                <a:ext uri="{FF2B5EF4-FFF2-40B4-BE49-F238E27FC236}">
                  <a16:creationId xmlns="" xmlns:a16="http://schemas.microsoft.com/office/drawing/2014/main" id="{388D9DC9-7614-4A89-A7F1-6D11EFBADE85}"/>
                </a:ext>
              </a:extLst>
            </p:cNvPr>
            <p:cNvSpPr/>
            <p:nvPr/>
          </p:nvSpPr>
          <p:spPr>
            <a:xfrm>
              <a:off x="0" y="1928764"/>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a:extLst>
                <a:ext uri="{FF2B5EF4-FFF2-40B4-BE49-F238E27FC236}">
                  <a16:creationId xmlns="" xmlns:a16="http://schemas.microsoft.com/office/drawing/2014/main" id="{CA9C7107-C0AD-483C-B07D-34E56400A31D}"/>
                </a:ext>
              </a:extLst>
            </p:cNvPr>
            <p:cNvSpPr/>
            <p:nvPr/>
          </p:nvSpPr>
          <p:spPr>
            <a:xfrm>
              <a:off x="0" y="2410955"/>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a:extLst>
                <a:ext uri="{FF2B5EF4-FFF2-40B4-BE49-F238E27FC236}">
                  <a16:creationId xmlns="" xmlns:a16="http://schemas.microsoft.com/office/drawing/2014/main" id="{10B5625D-1AE9-466B-B985-396BEE22564B}"/>
                </a:ext>
              </a:extLst>
            </p:cNvPr>
            <p:cNvSpPr/>
            <p:nvPr/>
          </p:nvSpPr>
          <p:spPr>
            <a:xfrm>
              <a:off x="0" y="2893146"/>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a:extLst>
                <a:ext uri="{FF2B5EF4-FFF2-40B4-BE49-F238E27FC236}">
                  <a16:creationId xmlns="" xmlns:a16="http://schemas.microsoft.com/office/drawing/2014/main" id="{D5E9083F-6805-4221-AD16-988FE7A2E11A}"/>
                </a:ext>
              </a:extLst>
            </p:cNvPr>
            <p:cNvSpPr/>
            <p:nvPr/>
          </p:nvSpPr>
          <p:spPr>
            <a:xfrm>
              <a:off x="0" y="3375337"/>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10">
              <a:extLst>
                <a:ext uri="{FF2B5EF4-FFF2-40B4-BE49-F238E27FC236}">
                  <a16:creationId xmlns="" xmlns:a16="http://schemas.microsoft.com/office/drawing/2014/main" id="{83FF06B1-BA99-4DEE-987B-14238876377B}"/>
                </a:ext>
              </a:extLst>
            </p:cNvPr>
            <p:cNvSpPr/>
            <p:nvPr/>
          </p:nvSpPr>
          <p:spPr>
            <a:xfrm>
              <a:off x="0" y="3857528"/>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a:extLst>
                <a:ext uri="{FF2B5EF4-FFF2-40B4-BE49-F238E27FC236}">
                  <a16:creationId xmlns="" xmlns:a16="http://schemas.microsoft.com/office/drawing/2014/main" id="{13EE51E0-8653-419D-A416-02BCEDEA5F0C}"/>
                </a:ext>
              </a:extLst>
            </p:cNvPr>
            <p:cNvSpPr/>
            <p:nvPr/>
          </p:nvSpPr>
          <p:spPr>
            <a:xfrm>
              <a:off x="0" y="4339719"/>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a:extLst>
                <a:ext uri="{FF2B5EF4-FFF2-40B4-BE49-F238E27FC236}">
                  <a16:creationId xmlns="" xmlns:a16="http://schemas.microsoft.com/office/drawing/2014/main" id="{4A516D9C-048D-4C92-B27B-8D1558476F18}"/>
                </a:ext>
              </a:extLst>
            </p:cNvPr>
            <p:cNvSpPr/>
            <p:nvPr/>
          </p:nvSpPr>
          <p:spPr>
            <a:xfrm>
              <a:off x="0" y="4821910"/>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a:extLst>
                <a:ext uri="{FF2B5EF4-FFF2-40B4-BE49-F238E27FC236}">
                  <a16:creationId xmlns="" xmlns:a16="http://schemas.microsoft.com/office/drawing/2014/main" id="{91417BB1-46C3-414B-A27B-63A42A803815}"/>
                </a:ext>
              </a:extLst>
            </p:cNvPr>
            <p:cNvSpPr/>
            <p:nvPr/>
          </p:nvSpPr>
          <p:spPr>
            <a:xfrm>
              <a:off x="0" y="5304101"/>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矩形 14">
              <a:extLst>
                <a:ext uri="{FF2B5EF4-FFF2-40B4-BE49-F238E27FC236}">
                  <a16:creationId xmlns="" xmlns:a16="http://schemas.microsoft.com/office/drawing/2014/main" id="{BF5B2E44-D303-4A1E-84F6-AE96C7350908}"/>
                </a:ext>
              </a:extLst>
            </p:cNvPr>
            <p:cNvSpPr/>
            <p:nvPr/>
          </p:nvSpPr>
          <p:spPr>
            <a:xfrm>
              <a:off x="0" y="5786292"/>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矩形 15">
              <a:extLst>
                <a:ext uri="{FF2B5EF4-FFF2-40B4-BE49-F238E27FC236}">
                  <a16:creationId xmlns="" xmlns:a16="http://schemas.microsoft.com/office/drawing/2014/main" id="{B787F7A5-B165-47A5-9B07-E889B2CFF103}"/>
                </a:ext>
              </a:extLst>
            </p:cNvPr>
            <p:cNvSpPr/>
            <p:nvPr/>
          </p:nvSpPr>
          <p:spPr>
            <a:xfrm>
              <a:off x="0" y="6268483"/>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extLst>
      <p:ext uri="{BB962C8B-B14F-4D97-AF65-F5344CB8AC3E}">
        <p14:creationId xmlns:p14="http://schemas.microsoft.com/office/powerpoint/2010/main" val="42788991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387766153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itle">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181062774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1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8898062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B74FA68B-851B-4497-92DD-AD9676CFD6C7}" type="datetimeFigureOut">
              <a:rPr lang="zh-CN" altLang="en-US" smtClean="0"/>
              <a:pPr/>
              <a:t>2022/1/24</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1FF504A-745A-48EA-80ED-493236BBE933}" type="slidenum">
              <a:rPr lang="zh-CN" altLang="en-US" smtClean="0"/>
              <a:pPr/>
              <a:t>‹#›</a:t>
            </a:fld>
            <a:endParaRPr lang="zh-CN" altLang="en-US"/>
          </a:p>
        </p:txBody>
      </p:sp>
    </p:spTree>
    <p:extLst>
      <p:ext uri="{BB962C8B-B14F-4D97-AF65-F5344CB8AC3E}">
        <p14:creationId xmlns:p14="http://schemas.microsoft.com/office/powerpoint/2010/main" val="29261168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B74FA68B-851B-4497-92DD-AD9676CFD6C7}" type="datetimeFigureOut">
              <a:rPr lang="zh-CN" altLang="en-US" smtClean="0"/>
              <a:pPr/>
              <a:t>2022/1/24</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1FF504A-745A-48EA-80ED-493236BBE933}" type="slidenum">
              <a:rPr lang="zh-CN" altLang="en-US" smtClean="0"/>
              <a:pPr/>
              <a:t>‹#›</a:t>
            </a:fld>
            <a:endParaRPr lang="zh-CN" altLang="en-US"/>
          </a:p>
        </p:txBody>
      </p:sp>
    </p:spTree>
    <p:extLst>
      <p:ext uri="{BB962C8B-B14F-4D97-AF65-F5344CB8AC3E}">
        <p14:creationId xmlns:p14="http://schemas.microsoft.com/office/powerpoint/2010/main" val="75076091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B74FA68B-851B-4497-92DD-AD9676CFD6C7}" type="datetimeFigureOut">
              <a:rPr lang="zh-CN" altLang="en-US" smtClean="0"/>
              <a:pPr/>
              <a:t>2022/1/24</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1FF504A-745A-48EA-80ED-493236BBE933}" type="slidenum">
              <a:rPr lang="zh-CN" altLang="en-US" smtClean="0"/>
              <a:pPr/>
              <a:t>‹#›</a:t>
            </a:fld>
            <a:endParaRPr lang="zh-CN" altLang="en-US"/>
          </a:p>
        </p:txBody>
      </p:sp>
    </p:spTree>
    <p:extLst>
      <p:ext uri="{BB962C8B-B14F-4D97-AF65-F5344CB8AC3E}">
        <p14:creationId xmlns:p14="http://schemas.microsoft.com/office/powerpoint/2010/main" val="177695943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B74FA68B-851B-4497-92DD-AD9676CFD6C7}" type="datetimeFigureOut">
              <a:rPr lang="zh-CN" altLang="en-US" smtClean="0"/>
              <a:pPr/>
              <a:t>2022/1/24</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1FF504A-745A-48EA-80ED-493236BBE933}" type="slidenum">
              <a:rPr lang="zh-CN" altLang="en-US" smtClean="0"/>
              <a:pPr/>
              <a:t>‹#›</a:t>
            </a:fld>
            <a:endParaRPr lang="zh-CN" altLang="en-US"/>
          </a:p>
        </p:txBody>
      </p:sp>
    </p:spTree>
    <p:extLst>
      <p:ext uri="{BB962C8B-B14F-4D97-AF65-F5344CB8AC3E}">
        <p14:creationId xmlns:p14="http://schemas.microsoft.com/office/powerpoint/2010/main" val="2607967682"/>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B74FA68B-851B-4497-92DD-AD9676CFD6C7}" type="datetimeFigureOut">
              <a:rPr lang="zh-CN" altLang="en-US" smtClean="0"/>
              <a:pPr/>
              <a:t>2022/1/24</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51FF504A-745A-48EA-80ED-493236BBE933}" type="slidenum">
              <a:rPr lang="zh-CN" altLang="en-US" smtClean="0"/>
              <a:pPr/>
              <a:t>‹#›</a:t>
            </a:fld>
            <a:endParaRPr lang="zh-CN" altLang="en-US"/>
          </a:p>
        </p:txBody>
      </p:sp>
    </p:spTree>
    <p:extLst>
      <p:ext uri="{BB962C8B-B14F-4D97-AF65-F5344CB8AC3E}">
        <p14:creationId xmlns:p14="http://schemas.microsoft.com/office/powerpoint/2010/main" val="33164529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61F69FC-138D-4EAE-8899-88C89ED6B33F}" type="datetimeFigureOut">
              <a:rPr lang="en-US" smtClean="0"/>
              <a:pPr/>
              <a:t>1/24/2022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291C2FB-7C73-4CFD-8775-64C2CBA98210}" type="slidenum">
              <a:rPr lang="en-US" smtClean="0"/>
              <a:pPr/>
              <a:t>‹#›</a:t>
            </a:fld>
            <a:endParaRPr lang="en-US"/>
          </a:p>
        </p:txBody>
      </p:sp>
    </p:spTree>
    <p:extLst>
      <p:ext uri="{BB962C8B-B14F-4D97-AF65-F5344CB8AC3E}">
        <p14:creationId xmlns:p14="http://schemas.microsoft.com/office/powerpoint/2010/main" val="2997357756"/>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B74FA68B-851B-4497-92DD-AD9676CFD6C7}" type="datetimeFigureOut">
              <a:rPr lang="zh-CN" altLang="en-US" smtClean="0"/>
              <a:pPr/>
              <a:t>2022/1/24</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51FF504A-745A-48EA-80ED-493236BBE933}" type="slidenum">
              <a:rPr lang="zh-CN" altLang="en-US" smtClean="0"/>
              <a:pPr/>
              <a:t>‹#›</a:t>
            </a:fld>
            <a:endParaRPr lang="zh-CN" altLang="en-US"/>
          </a:p>
        </p:txBody>
      </p:sp>
    </p:spTree>
    <p:extLst>
      <p:ext uri="{BB962C8B-B14F-4D97-AF65-F5344CB8AC3E}">
        <p14:creationId xmlns:p14="http://schemas.microsoft.com/office/powerpoint/2010/main" val="1835381648"/>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B74FA68B-851B-4497-92DD-AD9676CFD6C7}" type="datetimeFigureOut">
              <a:rPr lang="zh-CN" altLang="en-US" smtClean="0"/>
              <a:pPr/>
              <a:t>2022/1/24</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1FF504A-745A-48EA-80ED-493236BBE933}" type="slidenum">
              <a:rPr lang="zh-CN" altLang="en-US" smtClean="0"/>
              <a:pPr/>
              <a:t>‹#›</a:t>
            </a:fld>
            <a:endParaRPr lang="zh-CN" altLang="en-US"/>
          </a:p>
        </p:txBody>
      </p:sp>
    </p:spTree>
    <p:extLst>
      <p:ext uri="{BB962C8B-B14F-4D97-AF65-F5344CB8AC3E}">
        <p14:creationId xmlns:p14="http://schemas.microsoft.com/office/powerpoint/2010/main" val="2593808201"/>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B74FA68B-851B-4497-92DD-AD9676CFD6C7}" type="datetimeFigureOut">
              <a:rPr lang="zh-CN" altLang="en-US" smtClean="0"/>
              <a:pPr/>
              <a:t>2022/1/24</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1FF504A-745A-48EA-80ED-493236BBE933}" type="slidenum">
              <a:rPr lang="zh-CN" altLang="en-US" smtClean="0"/>
              <a:pPr/>
              <a:t>‹#›</a:t>
            </a:fld>
            <a:endParaRPr lang="zh-CN" altLang="en-US"/>
          </a:p>
        </p:txBody>
      </p:sp>
    </p:spTree>
    <p:extLst>
      <p:ext uri="{BB962C8B-B14F-4D97-AF65-F5344CB8AC3E}">
        <p14:creationId xmlns:p14="http://schemas.microsoft.com/office/powerpoint/2010/main" val="442836209"/>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B74FA68B-851B-4497-92DD-AD9676CFD6C7}" type="datetimeFigureOut">
              <a:rPr lang="zh-CN" altLang="en-US" smtClean="0"/>
              <a:pPr/>
              <a:t>2022/1/24</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1FF504A-745A-48EA-80ED-493236BBE933}" type="slidenum">
              <a:rPr lang="zh-CN" altLang="en-US" smtClean="0"/>
              <a:pPr/>
              <a:t>‹#›</a:t>
            </a:fld>
            <a:endParaRPr lang="zh-CN" altLang="en-US"/>
          </a:p>
        </p:txBody>
      </p:sp>
    </p:spTree>
    <p:extLst>
      <p:ext uri="{BB962C8B-B14F-4D97-AF65-F5344CB8AC3E}">
        <p14:creationId xmlns:p14="http://schemas.microsoft.com/office/powerpoint/2010/main" val="1228394932"/>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B74FA68B-851B-4497-92DD-AD9676CFD6C7}" type="datetimeFigureOut">
              <a:rPr lang="zh-CN" altLang="en-US" smtClean="0"/>
              <a:pPr/>
              <a:t>2022/1/24</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1FF504A-745A-48EA-80ED-493236BBE933}" type="slidenum">
              <a:rPr lang="zh-CN" altLang="en-US" smtClean="0"/>
              <a:pPr/>
              <a:t>‹#›</a:t>
            </a:fld>
            <a:endParaRPr lang="zh-CN" altLang="en-US"/>
          </a:p>
        </p:txBody>
      </p:sp>
    </p:spTree>
    <p:extLst>
      <p:ext uri="{BB962C8B-B14F-4D97-AF65-F5344CB8AC3E}">
        <p14:creationId xmlns:p14="http://schemas.microsoft.com/office/powerpoint/2010/main" val="1562901172"/>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B74FA68B-851B-4497-92DD-AD9676CFD6C7}" type="datetimeFigureOut">
              <a:rPr lang="zh-CN" altLang="en-US" smtClean="0"/>
              <a:pPr/>
              <a:t>2022/1/24</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1FF504A-745A-48EA-80ED-493236BBE933}" type="slidenum">
              <a:rPr lang="zh-CN" altLang="en-US" smtClean="0"/>
              <a:pPr/>
              <a:t>‹#›</a:t>
            </a:fld>
            <a:endParaRPr lang="zh-CN" altLang="en-US"/>
          </a:p>
        </p:txBody>
      </p:sp>
    </p:spTree>
    <p:extLst>
      <p:ext uri="{BB962C8B-B14F-4D97-AF65-F5344CB8AC3E}">
        <p14:creationId xmlns:p14="http://schemas.microsoft.com/office/powerpoint/2010/main" val="23539970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61F69FC-138D-4EAE-8899-88C89ED6B33F}" type="datetimeFigureOut">
              <a:rPr lang="en-US" smtClean="0"/>
              <a:pPr/>
              <a:t>1/24/2022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291C2FB-7C73-4CFD-8775-64C2CBA98210}" type="slidenum">
              <a:rPr lang="en-US" smtClean="0"/>
              <a:pPr/>
              <a:t>‹#›</a:t>
            </a:fld>
            <a:endParaRPr lang="en-US"/>
          </a:p>
        </p:txBody>
      </p:sp>
    </p:spTree>
    <p:extLst>
      <p:ext uri="{BB962C8B-B14F-4D97-AF65-F5344CB8AC3E}">
        <p14:creationId xmlns:p14="http://schemas.microsoft.com/office/powerpoint/2010/main" val="16781499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61F69FC-138D-4EAE-8899-88C89ED6B33F}" type="datetimeFigureOut">
              <a:rPr lang="en-US" smtClean="0"/>
              <a:pPr/>
              <a:t>1/24/2022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291C2FB-7C73-4CFD-8775-64C2CBA98210}" type="slidenum">
              <a:rPr lang="en-US" smtClean="0"/>
              <a:pPr/>
              <a:t>‹#›</a:t>
            </a:fld>
            <a:endParaRPr lang="en-US"/>
          </a:p>
        </p:txBody>
      </p:sp>
    </p:spTree>
    <p:extLst>
      <p:ext uri="{BB962C8B-B14F-4D97-AF65-F5344CB8AC3E}">
        <p14:creationId xmlns:p14="http://schemas.microsoft.com/office/powerpoint/2010/main" val="23314305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261F69FC-138D-4EAE-8899-88C89ED6B33F}" type="datetimeFigureOut">
              <a:rPr lang="en-US" smtClean="0"/>
              <a:pPr/>
              <a:t>1/24/2022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291C2FB-7C73-4CFD-8775-64C2CBA98210}" type="slidenum">
              <a:rPr lang="en-US" smtClean="0"/>
              <a:pPr/>
              <a:t>‹#›</a:t>
            </a:fld>
            <a:endParaRPr lang="en-US"/>
          </a:p>
        </p:txBody>
      </p:sp>
    </p:spTree>
    <p:extLst>
      <p:ext uri="{BB962C8B-B14F-4D97-AF65-F5344CB8AC3E}">
        <p14:creationId xmlns:p14="http://schemas.microsoft.com/office/powerpoint/2010/main" val="20755633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261F69FC-138D-4EAE-8899-88C89ED6B33F}" type="datetimeFigureOut">
              <a:rPr lang="en-US" smtClean="0"/>
              <a:pPr/>
              <a:t>1/24/2022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291C2FB-7C73-4CFD-8775-64C2CBA98210}" type="slidenum">
              <a:rPr lang="en-US" smtClean="0"/>
              <a:pPr/>
              <a:t>‹#›</a:t>
            </a:fld>
            <a:endParaRPr lang="en-US"/>
          </a:p>
        </p:txBody>
      </p:sp>
    </p:spTree>
    <p:extLst>
      <p:ext uri="{BB962C8B-B14F-4D97-AF65-F5344CB8AC3E}">
        <p14:creationId xmlns:p14="http://schemas.microsoft.com/office/powerpoint/2010/main" val="14757396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2.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27.xml"/><Relationship Id="rId7" Type="http://schemas.openxmlformats.org/officeDocument/2006/relationships/image" Target="../media/image4.jpeg"/><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theme" Target="../theme/theme4.xml"/><Relationship Id="rId5" Type="http://schemas.openxmlformats.org/officeDocument/2006/relationships/slideLayout" Target="../slideLayouts/slideLayout29.xml"/><Relationship Id="rId4" Type="http://schemas.openxmlformats.org/officeDocument/2006/relationships/slideLayout" Target="../slideLayouts/slideLayout28.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37.xml"/><Relationship Id="rId13" Type="http://schemas.openxmlformats.org/officeDocument/2006/relationships/image" Target="../media/image8.jpeg"/><Relationship Id="rId3" Type="http://schemas.openxmlformats.org/officeDocument/2006/relationships/slideLayout" Target="../slideLayouts/slideLayout32.xml"/><Relationship Id="rId7" Type="http://schemas.openxmlformats.org/officeDocument/2006/relationships/slideLayout" Target="../slideLayouts/slideLayout36.xml"/><Relationship Id="rId12" Type="http://schemas.openxmlformats.org/officeDocument/2006/relationships/theme" Target="../theme/theme5.xml"/><Relationship Id="rId2" Type="http://schemas.openxmlformats.org/officeDocument/2006/relationships/slideLayout" Target="../slideLayouts/slideLayout31.xml"/><Relationship Id="rId1" Type="http://schemas.openxmlformats.org/officeDocument/2006/relationships/slideLayout" Target="../slideLayouts/slideLayout30.xml"/><Relationship Id="rId6" Type="http://schemas.openxmlformats.org/officeDocument/2006/relationships/slideLayout" Target="../slideLayouts/slideLayout35.xml"/><Relationship Id="rId11" Type="http://schemas.openxmlformats.org/officeDocument/2006/relationships/slideLayout" Target="../slideLayouts/slideLayout40.xml"/><Relationship Id="rId5" Type="http://schemas.openxmlformats.org/officeDocument/2006/relationships/slideLayout" Target="../slideLayouts/slideLayout34.xml"/><Relationship Id="rId10" Type="http://schemas.openxmlformats.org/officeDocument/2006/relationships/slideLayout" Target="../slideLayouts/slideLayout39.xml"/><Relationship Id="rId4" Type="http://schemas.openxmlformats.org/officeDocument/2006/relationships/slideLayout" Target="../slideLayouts/slideLayout33.xml"/><Relationship Id="rId9" Type="http://schemas.openxmlformats.org/officeDocument/2006/relationships/slideLayout" Target="../slideLayouts/slideLayout38.xml"/></Relationships>
</file>

<file path=ppt/slideMasters/_rels/slideMaster6.xml.rels><?xml version="1.0" encoding="UTF-8" standalone="yes"?>
<Relationships xmlns="http://schemas.openxmlformats.org/package/2006/relationships"><Relationship Id="rId3" Type="http://schemas.openxmlformats.org/officeDocument/2006/relationships/slideLayout" Target="../slideLayouts/slideLayout43.xml"/><Relationship Id="rId2" Type="http://schemas.openxmlformats.org/officeDocument/2006/relationships/slideLayout" Target="../slideLayouts/slideLayout42.xml"/><Relationship Id="rId1" Type="http://schemas.openxmlformats.org/officeDocument/2006/relationships/slideLayout" Target="../slideLayouts/slideLayout41.xml"/><Relationship Id="rId5" Type="http://schemas.openxmlformats.org/officeDocument/2006/relationships/theme" Target="../theme/theme6.xml"/><Relationship Id="rId4" Type="http://schemas.openxmlformats.org/officeDocument/2006/relationships/slideLayout" Target="../slideLayouts/slideLayout4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7.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t="-9000" b="-9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61F69FC-138D-4EAE-8899-88C89ED6B33F}" type="datetimeFigureOut">
              <a:rPr lang="en-US" smtClean="0"/>
              <a:pPr/>
              <a:t>1/24/2022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291C2FB-7C73-4CFD-8775-64C2CBA98210}" type="slidenum">
              <a:rPr lang="en-US" smtClean="0"/>
              <a:pPr/>
              <a:t>‹#›</a:t>
            </a:fld>
            <a:endParaRPr lang="en-US"/>
          </a:p>
        </p:txBody>
      </p:sp>
    </p:spTree>
    <p:extLst>
      <p:ext uri="{BB962C8B-B14F-4D97-AF65-F5344CB8AC3E}">
        <p14:creationId xmlns:p14="http://schemas.microsoft.com/office/powerpoint/2010/main" val="227066648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a:stretch>
        </a:blipFill>
        <a:effectLst/>
      </p:bgPr>
    </p:bg>
    <p:spTree>
      <p:nvGrpSpPr>
        <p:cNvPr id="1" name=""/>
        <p:cNvGrpSpPr/>
        <p:nvPr/>
      </p:nvGrpSpPr>
      <p:grpSpPr>
        <a:xfrm>
          <a:off x="0" y="0"/>
          <a:ext cx="0" cy="0"/>
          <a:chOff x="0" y="0"/>
          <a:chExt cx="0" cy="0"/>
        </a:xfrm>
      </p:grpSpPr>
      <p:sp>
        <p:nvSpPr>
          <p:cNvPr id="2" name="标题占位符 1">
            <a:extLst>
              <a:ext uri="{FF2B5EF4-FFF2-40B4-BE49-F238E27FC236}">
                <a16:creationId xmlns="" xmlns:a16="http://schemas.microsoft.com/office/drawing/2014/main" id="{AC74BBE8-1815-4000-8008-945E8B561AD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a:extLst>
              <a:ext uri="{FF2B5EF4-FFF2-40B4-BE49-F238E27FC236}">
                <a16:creationId xmlns="" xmlns:a16="http://schemas.microsoft.com/office/drawing/2014/main" id="{F3E314DF-819C-4FF1-9C2E-69194E15503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 xmlns:a16="http://schemas.microsoft.com/office/drawing/2014/main" id="{ECA1525E-7C66-46A7-89CD-0A0836A4BF0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86BAB08-D03A-4FEF-8092-001CB785BBAB}" type="datetimeFigureOut">
              <a:rPr lang="zh-CN" altLang="en-US" smtClean="0"/>
              <a:pPr/>
              <a:t>2022/1/24</a:t>
            </a:fld>
            <a:endParaRPr lang="zh-CN" altLang="en-US"/>
          </a:p>
        </p:txBody>
      </p:sp>
      <p:sp>
        <p:nvSpPr>
          <p:cNvPr id="5" name="页脚占位符 4">
            <a:extLst>
              <a:ext uri="{FF2B5EF4-FFF2-40B4-BE49-F238E27FC236}">
                <a16:creationId xmlns="" xmlns:a16="http://schemas.microsoft.com/office/drawing/2014/main" id="{93269161-46AB-416B-9C71-590B71BBF5A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dirty="0"/>
          </a:p>
        </p:txBody>
      </p:sp>
      <p:sp>
        <p:nvSpPr>
          <p:cNvPr id="6" name="灯片编号占位符 5">
            <a:extLst>
              <a:ext uri="{FF2B5EF4-FFF2-40B4-BE49-F238E27FC236}">
                <a16:creationId xmlns="" xmlns:a16="http://schemas.microsoft.com/office/drawing/2014/main" id="{0347D277-5155-4804-A42E-790F5C4F8074}"/>
              </a:ext>
            </a:extLst>
          </p:cNvPr>
          <p:cNvSpPr>
            <a:spLocks noGrp="1"/>
          </p:cNvSpPr>
          <p:nvPr>
            <p:ph type="sldNum" sz="quarter" idx="4"/>
          </p:nvPr>
        </p:nvSpPr>
        <p:spPr>
          <a:xfrm>
            <a:off x="8610599" y="6356350"/>
            <a:ext cx="3478823" cy="365125"/>
          </a:xfrm>
          <a:prstGeom prst="rect">
            <a:avLst/>
          </a:prstGeom>
        </p:spPr>
        <p:txBody>
          <a:bodyPr vert="horz" lIns="91440" tIns="45720" rIns="91440" bIns="45720" rtlCol="0" anchor="ctr"/>
          <a:lstStyle>
            <a:lvl1pPr algn="r">
              <a:defRPr sz="1200" i="1">
                <a:solidFill>
                  <a:srgbClr val="FF0000"/>
                </a:solidFill>
              </a:defRPr>
            </a:lvl1pPr>
          </a:lstStyle>
          <a:p>
            <a:r>
              <a:rPr lang="en-US" altLang="zh-CN" dirty="0" err="1"/>
              <a:t>Hương</a:t>
            </a:r>
            <a:r>
              <a:rPr lang="en-US" altLang="zh-CN" dirty="0"/>
              <a:t> </a:t>
            </a:r>
            <a:r>
              <a:rPr lang="en-US" altLang="zh-CN" dirty="0" err="1"/>
              <a:t>Thảo</a:t>
            </a:r>
            <a:r>
              <a:rPr lang="en-US" altLang="zh-CN" dirty="0"/>
              <a:t>: tranthao121004@gmail.com</a:t>
            </a:r>
            <a:endParaRPr lang="zh-CN" altLang="en-US" dirty="0"/>
          </a:p>
        </p:txBody>
      </p:sp>
    </p:spTree>
    <p:extLst>
      <p:ext uri="{BB962C8B-B14F-4D97-AF65-F5344CB8AC3E}">
        <p14:creationId xmlns:p14="http://schemas.microsoft.com/office/powerpoint/2010/main" val="1613426160"/>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spd="slow" advClick="0" advTm="1000">
    <p:push dir="u"/>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950968" y="719333"/>
            <a:ext cx="10290000" cy="637600"/>
          </a:xfrm>
          <a:prstGeom prst="rect">
            <a:avLst/>
          </a:prstGeom>
          <a:noFill/>
          <a:ln>
            <a:noFill/>
          </a:ln>
        </p:spPr>
        <p:txBody>
          <a:bodyPr spcFirstLastPara="1" wrap="square" lIns="91425" tIns="91425" rIns="91425" bIns="91425" anchor="ctr" anchorCtr="0">
            <a:noAutofit/>
          </a:bodyPr>
          <a:lstStyle>
            <a:lvl1pPr lvl="0" algn="ctr">
              <a:spcBef>
                <a:spcPts val="0"/>
              </a:spcBef>
              <a:spcAft>
                <a:spcPts val="0"/>
              </a:spcAft>
              <a:buClr>
                <a:schemeClr val="dk1"/>
              </a:buClr>
              <a:buSzPts val="2800"/>
              <a:buFont typeface="Kalam"/>
              <a:buNone/>
              <a:defRPr sz="2800" b="1">
                <a:solidFill>
                  <a:schemeClr val="dk1"/>
                </a:solidFill>
                <a:latin typeface="Kalam"/>
                <a:ea typeface="Kalam"/>
                <a:cs typeface="Kalam"/>
                <a:sym typeface="Kalam"/>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951034" y="1583467"/>
            <a:ext cx="10290000" cy="4555200"/>
          </a:xfrm>
          <a:prstGeom prst="rect">
            <a:avLst/>
          </a:prstGeom>
          <a:noFill/>
          <a:ln>
            <a:noFill/>
          </a:ln>
        </p:spPr>
        <p:txBody>
          <a:bodyPr spcFirstLastPara="1" wrap="square" lIns="91425" tIns="91425" rIns="91425" bIns="91425" anchor="t" anchorCtr="0">
            <a:noAutofit/>
          </a:bodyPr>
          <a:lstStyle>
            <a:lvl1pPr marL="457200" lvl="0" indent="-342900">
              <a:lnSpc>
                <a:spcPct val="100000"/>
              </a:lnSpc>
              <a:spcBef>
                <a:spcPts val="0"/>
              </a:spcBef>
              <a:spcAft>
                <a:spcPts val="0"/>
              </a:spcAft>
              <a:buClr>
                <a:schemeClr val="dk1"/>
              </a:buClr>
              <a:buSzPts val="1800"/>
              <a:buFont typeface="Montserrat"/>
              <a:buChar char="●"/>
              <a:defRPr sz="1800">
                <a:solidFill>
                  <a:schemeClr val="dk1"/>
                </a:solidFill>
                <a:latin typeface="Montserrat"/>
                <a:ea typeface="Montserrat"/>
                <a:cs typeface="Montserrat"/>
                <a:sym typeface="Montserrat"/>
              </a:defRPr>
            </a:lvl1pPr>
            <a:lvl2pPr marL="914400" lvl="1" indent="-317500">
              <a:lnSpc>
                <a:spcPct val="100000"/>
              </a:lnSpc>
              <a:spcBef>
                <a:spcPts val="1600"/>
              </a:spcBef>
              <a:spcAft>
                <a:spcPts val="0"/>
              </a:spcAft>
              <a:buClr>
                <a:schemeClr val="dk1"/>
              </a:buClr>
              <a:buSzPts val="1400"/>
              <a:buFont typeface="Montserrat"/>
              <a:buChar char="○"/>
              <a:defRPr>
                <a:solidFill>
                  <a:schemeClr val="dk1"/>
                </a:solidFill>
                <a:latin typeface="Montserrat"/>
                <a:ea typeface="Montserrat"/>
                <a:cs typeface="Montserrat"/>
                <a:sym typeface="Montserrat"/>
              </a:defRPr>
            </a:lvl2pPr>
            <a:lvl3pPr marL="1371600" lvl="2" indent="-317500">
              <a:lnSpc>
                <a:spcPct val="100000"/>
              </a:lnSpc>
              <a:spcBef>
                <a:spcPts val="1600"/>
              </a:spcBef>
              <a:spcAft>
                <a:spcPts val="0"/>
              </a:spcAft>
              <a:buClr>
                <a:schemeClr val="dk1"/>
              </a:buClr>
              <a:buSzPts val="1400"/>
              <a:buFont typeface="Montserrat"/>
              <a:buChar char="■"/>
              <a:defRPr>
                <a:solidFill>
                  <a:schemeClr val="dk1"/>
                </a:solidFill>
                <a:latin typeface="Montserrat"/>
                <a:ea typeface="Montserrat"/>
                <a:cs typeface="Montserrat"/>
                <a:sym typeface="Montserrat"/>
              </a:defRPr>
            </a:lvl3pPr>
            <a:lvl4pPr marL="1828800" lvl="3" indent="-317500">
              <a:lnSpc>
                <a:spcPct val="100000"/>
              </a:lnSpc>
              <a:spcBef>
                <a:spcPts val="1600"/>
              </a:spcBef>
              <a:spcAft>
                <a:spcPts val="0"/>
              </a:spcAft>
              <a:buClr>
                <a:schemeClr val="dk1"/>
              </a:buClr>
              <a:buSzPts val="1400"/>
              <a:buFont typeface="Montserrat"/>
              <a:buChar char="●"/>
              <a:defRPr>
                <a:solidFill>
                  <a:schemeClr val="dk1"/>
                </a:solidFill>
                <a:latin typeface="Montserrat"/>
                <a:ea typeface="Montserrat"/>
                <a:cs typeface="Montserrat"/>
                <a:sym typeface="Montserrat"/>
              </a:defRPr>
            </a:lvl4pPr>
            <a:lvl5pPr marL="2286000" lvl="4" indent="-317500">
              <a:lnSpc>
                <a:spcPct val="100000"/>
              </a:lnSpc>
              <a:spcBef>
                <a:spcPts val="1600"/>
              </a:spcBef>
              <a:spcAft>
                <a:spcPts val="0"/>
              </a:spcAft>
              <a:buClr>
                <a:schemeClr val="dk1"/>
              </a:buClr>
              <a:buSzPts val="1400"/>
              <a:buFont typeface="Montserrat"/>
              <a:buChar char="○"/>
              <a:defRPr>
                <a:solidFill>
                  <a:schemeClr val="dk1"/>
                </a:solidFill>
                <a:latin typeface="Montserrat"/>
                <a:ea typeface="Montserrat"/>
                <a:cs typeface="Montserrat"/>
                <a:sym typeface="Montserrat"/>
              </a:defRPr>
            </a:lvl5pPr>
            <a:lvl6pPr marL="2743200" lvl="5" indent="-317500">
              <a:lnSpc>
                <a:spcPct val="100000"/>
              </a:lnSpc>
              <a:spcBef>
                <a:spcPts val="1600"/>
              </a:spcBef>
              <a:spcAft>
                <a:spcPts val="0"/>
              </a:spcAft>
              <a:buClr>
                <a:schemeClr val="dk1"/>
              </a:buClr>
              <a:buSzPts val="1400"/>
              <a:buFont typeface="Montserrat"/>
              <a:buChar char="■"/>
              <a:defRPr>
                <a:solidFill>
                  <a:schemeClr val="dk1"/>
                </a:solidFill>
                <a:latin typeface="Montserrat"/>
                <a:ea typeface="Montserrat"/>
                <a:cs typeface="Montserrat"/>
                <a:sym typeface="Montserrat"/>
              </a:defRPr>
            </a:lvl6pPr>
            <a:lvl7pPr marL="3200400" lvl="6" indent="-317500">
              <a:lnSpc>
                <a:spcPct val="100000"/>
              </a:lnSpc>
              <a:spcBef>
                <a:spcPts val="1600"/>
              </a:spcBef>
              <a:spcAft>
                <a:spcPts val="0"/>
              </a:spcAft>
              <a:buClr>
                <a:schemeClr val="dk1"/>
              </a:buClr>
              <a:buSzPts val="1400"/>
              <a:buFont typeface="Montserrat"/>
              <a:buChar char="●"/>
              <a:defRPr>
                <a:solidFill>
                  <a:schemeClr val="dk1"/>
                </a:solidFill>
                <a:latin typeface="Montserrat"/>
                <a:ea typeface="Montserrat"/>
                <a:cs typeface="Montserrat"/>
                <a:sym typeface="Montserrat"/>
              </a:defRPr>
            </a:lvl7pPr>
            <a:lvl8pPr marL="3657600" lvl="7" indent="-317500">
              <a:lnSpc>
                <a:spcPct val="100000"/>
              </a:lnSpc>
              <a:spcBef>
                <a:spcPts val="1600"/>
              </a:spcBef>
              <a:spcAft>
                <a:spcPts val="0"/>
              </a:spcAft>
              <a:buClr>
                <a:schemeClr val="dk1"/>
              </a:buClr>
              <a:buSzPts val="1400"/>
              <a:buFont typeface="Montserrat"/>
              <a:buChar char="○"/>
              <a:defRPr>
                <a:solidFill>
                  <a:schemeClr val="dk1"/>
                </a:solidFill>
                <a:latin typeface="Montserrat"/>
                <a:ea typeface="Montserrat"/>
                <a:cs typeface="Montserrat"/>
                <a:sym typeface="Montserrat"/>
              </a:defRPr>
            </a:lvl8pPr>
            <a:lvl9pPr marL="4114800" lvl="8" indent="-317500">
              <a:lnSpc>
                <a:spcPct val="100000"/>
              </a:lnSpc>
              <a:spcBef>
                <a:spcPts val="1600"/>
              </a:spcBef>
              <a:spcAft>
                <a:spcPts val="1600"/>
              </a:spcAft>
              <a:buClr>
                <a:schemeClr val="dk1"/>
              </a:buClr>
              <a:buSzPts val="1400"/>
              <a:buFont typeface="Montserrat"/>
              <a:buChar char="■"/>
              <a:defRPr>
                <a:solidFill>
                  <a:schemeClr val="dk1"/>
                </a:solidFill>
                <a:latin typeface="Montserrat"/>
                <a:ea typeface="Montserrat"/>
                <a:cs typeface="Montserrat"/>
                <a:sym typeface="Montserrat"/>
              </a:defRPr>
            </a:lvl9pPr>
          </a:lstStyle>
          <a:p>
            <a:endParaRPr/>
          </a:p>
        </p:txBody>
      </p:sp>
    </p:spTree>
    <p:extLst>
      <p:ext uri="{BB962C8B-B14F-4D97-AF65-F5344CB8AC3E}">
        <p14:creationId xmlns:p14="http://schemas.microsoft.com/office/powerpoint/2010/main" val="1292062308"/>
      </p:ext>
    </p:extLst>
  </p:cSld>
  <p:clrMap bg1="lt1" tx1="dk1" bg2="dk2" tx2="lt2" accent1="accent1" accent2="accent2" accent3="accent3" accent4="accent4" accent5="accent5" accent6="accent6" hlink="hlink" folHlink="folHlink"/>
  <p:sldLayoutIdLst>
    <p:sldLayoutId id="2147483699" r:id="rId1"/>
    <p:sldLayoutId id="2147483700" r:id="rId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rotWithShape="0">
          <a:blip r:embed="rId7" cstate="prin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620880810"/>
      </p:ext>
    </p:extLst>
  </p:cSld>
  <p:clrMap bg1="lt1" tx1="dk1" bg2="lt2" tx2="dk2" accent1="accent1" accent2="accent2" accent3="accent3" accent4="accent4" accent5="accent5" accent6="accent6" hlink="hlink" folHlink="folHlink"/>
  <p:sldLayoutIdLst>
    <p:sldLayoutId id="2147483702" r:id="rId1"/>
    <p:sldLayoutId id="2147483703" r:id="rId2"/>
    <p:sldLayoutId id="2147483704" r:id="rId3"/>
    <p:sldLayoutId id="2147483705" r:id="rId4"/>
    <p:sldLayoutId id="2147483706" r:id="rId5"/>
  </p:sldLayoutIdLst>
  <p:transition/>
  <p:hf sldNum="0" hdr="0" ftr="0" dt="0"/>
  <p:txStyles>
    <p:titleStyle>
      <a:lvl1pPr algn="l" rtl="0" eaLnBrk="0" fontAlgn="base" hangingPunct="0">
        <a:lnSpc>
          <a:spcPct val="90000"/>
        </a:lnSpc>
        <a:spcBef>
          <a:spcPct val="0"/>
        </a:spcBef>
        <a:spcAft>
          <a:spcPct val="0"/>
        </a:spcAft>
        <a:defRPr sz="4400" kern="1200">
          <a:solidFill>
            <a:schemeClr val="tx1"/>
          </a:solidFill>
          <a:latin typeface="+mj-lt"/>
          <a:ea typeface="SimSun" panose="02010600030101010101" pitchFamily="2" charset="-122"/>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charset="0"/>
          <a:ea typeface="SimSun" panose="02010600030101010101" pitchFamily="2" charset="-122"/>
        </a:defRPr>
      </a:lvl2pPr>
      <a:lvl3pPr algn="l" rtl="0" eaLnBrk="0" fontAlgn="base" hangingPunct="0">
        <a:lnSpc>
          <a:spcPct val="90000"/>
        </a:lnSpc>
        <a:spcBef>
          <a:spcPct val="0"/>
        </a:spcBef>
        <a:spcAft>
          <a:spcPct val="0"/>
        </a:spcAft>
        <a:defRPr sz="4400">
          <a:solidFill>
            <a:schemeClr val="tx1"/>
          </a:solidFill>
          <a:latin typeface="Calibri Light" panose="020F0302020204030204" charset="0"/>
          <a:ea typeface="SimSun" panose="02010600030101010101" pitchFamily="2" charset="-122"/>
        </a:defRPr>
      </a:lvl3pPr>
      <a:lvl4pPr algn="l" rtl="0" eaLnBrk="0" fontAlgn="base" hangingPunct="0">
        <a:lnSpc>
          <a:spcPct val="90000"/>
        </a:lnSpc>
        <a:spcBef>
          <a:spcPct val="0"/>
        </a:spcBef>
        <a:spcAft>
          <a:spcPct val="0"/>
        </a:spcAft>
        <a:defRPr sz="4400">
          <a:solidFill>
            <a:schemeClr val="tx1"/>
          </a:solidFill>
          <a:latin typeface="Calibri Light" panose="020F0302020204030204" charset="0"/>
          <a:ea typeface="SimSun" panose="02010600030101010101" pitchFamily="2" charset="-122"/>
        </a:defRPr>
      </a:lvl4pPr>
      <a:lvl5pPr algn="l" rtl="0" eaLnBrk="0" fontAlgn="base" hangingPunct="0">
        <a:lnSpc>
          <a:spcPct val="90000"/>
        </a:lnSpc>
        <a:spcBef>
          <a:spcPct val="0"/>
        </a:spcBef>
        <a:spcAft>
          <a:spcPct val="0"/>
        </a:spcAft>
        <a:defRPr sz="4400">
          <a:solidFill>
            <a:schemeClr val="tx1"/>
          </a:solidFill>
          <a:latin typeface="Calibri Light" panose="020F0302020204030204" charset="0"/>
          <a:ea typeface="SimSun" panose="02010600030101010101" pitchFamily="2" charset="-122"/>
        </a:defRPr>
      </a:lvl5pPr>
      <a:lvl6pPr marL="457200" algn="l" rtl="0" fontAlgn="base">
        <a:lnSpc>
          <a:spcPct val="90000"/>
        </a:lnSpc>
        <a:spcBef>
          <a:spcPct val="0"/>
        </a:spcBef>
        <a:spcAft>
          <a:spcPct val="0"/>
        </a:spcAft>
        <a:defRPr sz="4400">
          <a:solidFill>
            <a:schemeClr val="tx1"/>
          </a:solidFill>
          <a:latin typeface="Calibri Light" panose="020F0302020204030204" charset="0"/>
          <a:ea typeface="SimSun" panose="02010600030101010101" pitchFamily="2" charset="-122"/>
        </a:defRPr>
      </a:lvl6pPr>
      <a:lvl7pPr marL="914400" algn="l" rtl="0" fontAlgn="base">
        <a:lnSpc>
          <a:spcPct val="90000"/>
        </a:lnSpc>
        <a:spcBef>
          <a:spcPct val="0"/>
        </a:spcBef>
        <a:spcAft>
          <a:spcPct val="0"/>
        </a:spcAft>
        <a:defRPr sz="4400">
          <a:solidFill>
            <a:schemeClr val="tx1"/>
          </a:solidFill>
          <a:latin typeface="Calibri Light" panose="020F0302020204030204" charset="0"/>
          <a:ea typeface="SimSun" panose="02010600030101010101" pitchFamily="2" charset="-122"/>
        </a:defRPr>
      </a:lvl7pPr>
      <a:lvl8pPr marL="1371600" algn="l" rtl="0" fontAlgn="base">
        <a:lnSpc>
          <a:spcPct val="90000"/>
        </a:lnSpc>
        <a:spcBef>
          <a:spcPct val="0"/>
        </a:spcBef>
        <a:spcAft>
          <a:spcPct val="0"/>
        </a:spcAft>
        <a:defRPr sz="4400">
          <a:solidFill>
            <a:schemeClr val="tx1"/>
          </a:solidFill>
          <a:latin typeface="Calibri Light" panose="020F0302020204030204" charset="0"/>
          <a:ea typeface="SimSun" panose="02010600030101010101" pitchFamily="2" charset="-122"/>
        </a:defRPr>
      </a:lvl8pPr>
      <a:lvl9pPr marL="1828800" algn="l" rtl="0" fontAlgn="base">
        <a:lnSpc>
          <a:spcPct val="90000"/>
        </a:lnSpc>
        <a:spcBef>
          <a:spcPct val="0"/>
        </a:spcBef>
        <a:spcAft>
          <a:spcPct val="0"/>
        </a:spcAft>
        <a:defRPr sz="4400">
          <a:solidFill>
            <a:schemeClr val="tx1"/>
          </a:solidFill>
          <a:latin typeface="Calibri Light" panose="020F0302020204030204" charset="0"/>
          <a:ea typeface="SimSun" panose="02010600030101010101" pitchFamily="2" charset="-122"/>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SimSun" panose="02010600030101010101" pitchFamily="2" charset="-122"/>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SimSun" panose="02010600030101010101" pitchFamily="2" charset="-122"/>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SimSun" panose="02010600030101010101" pitchFamily="2" charset="-122"/>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SimSun" panose="02010600030101010101" pitchFamily="2" charset="-122"/>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SimSun" panose="02010600030101010101" pitchFamily="2"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cstate="print">
            <a:lum/>
          </a:blip>
          <a:srcRect/>
          <a:stretch>
            <a:fillRect/>
          </a:stretch>
        </a:blip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914400"/>
            <a:fld id="{1FDED92B-7180-4E8E-9FA1-47FFA8006457}" type="datetimeFigureOut">
              <a:rPr lang="zh-CN" altLang="en-US" smtClean="0">
                <a:solidFill>
                  <a:prstClr val="black">
                    <a:tint val="75000"/>
                  </a:prstClr>
                </a:solidFill>
              </a:rPr>
              <a:pPr defTabSz="914400"/>
              <a:t>2022/1/24</a:t>
            </a:fld>
            <a:endParaRPr lang="zh-CN" altLang="en-US">
              <a:solidFill>
                <a:prstClr val="black">
                  <a:tint val="75000"/>
                </a:prstClr>
              </a:solidFill>
            </a:endParaRPr>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914400"/>
            <a:endParaRPr lang="zh-CN" altLang="en-US">
              <a:solidFill>
                <a:prstClr val="black">
                  <a:tint val="75000"/>
                </a:prstClr>
              </a:solidFill>
            </a:endParaRPr>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914400"/>
            <a:fld id="{3B11227F-0E14-47DF-A00B-C9B5FCB87C35}" type="slidenum">
              <a:rPr lang="zh-CN" altLang="en-US" smtClean="0">
                <a:solidFill>
                  <a:prstClr val="black">
                    <a:tint val="75000"/>
                  </a:prstClr>
                </a:solidFill>
              </a:rPr>
              <a:pPr defTabSz="914400"/>
              <a:t>‹#›</a:t>
            </a:fld>
            <a:endParaRPr lang="zh-CN" altLang="en-US">
              <a:solidFill>
                <a:prstClr val="black">
                  <a:tint val="75000"/>
                </a:prstClr>
              </a:solidFill>
            </a:endParaRPr>
          </a:p>
        </p:txBody>
      </p:sp>
    </p:spTree>
    <p:extLst>
      <p:ext uri="{BB962C8B-B14F-4D97-AF65-F5344CB8AC3E}">
        <p14:creationId xmlns:p14="http://schemas.microsoft.com/office/powerpoint/2010/main" val="2636271009"/>
      </p:ext>
    </p:extLst>
  </p:cSld>
  <p:clrMap bg1="lt1" tx1="dk1" bg2="lt2" tx2="dk2" accent1="accent1" accent2="accent2" accent3="accent3" accent4="accent4" accent5="accent5" accent6="accent6" hlink="hlink" folHlink="folHlink"/>
  <p:sldLayoutIdLst>
    <p:sldLayoutId id="2147483708" r:id="rId1"/>
    <p:sldLayoutId id="2147483709" r:id="rId2"/>
    <p:sldLayoutId id="2147483710" r:id="rId3"/>
    <p:sldLayoutId id="2147483711" r:id="rId4"/>
    <p:sldLayoutId id="2147483712" r:id="rId5"/>
    <p:sldLayoutId id="2147483713" r:id="rId6"/>
    <p:sldLayoutId id="2147483714" r:id="rId7"/>
    <p:sldLayoutId id="2147483715" r:id="rId8"/>
    <p:sldLayoutId id="2147483716" r:id="rId9"/>
    <p:sldLayoutId id="2147483717" r:id="rId10"/>
    <p:sldLayoutId id="2147483718" r:id="rId11"/>
  </p:sldLayoutIdLst>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文本框 1"/>
          <p:cNvSpPr txBox="1"/>
          <p:nvPr userDrawn="1"/>
        </p:nvSpPr>
        <p:spPr>
          <a:xfrm>
            <a:off x="4318000" y="2971800"/>
            <a:ext cx="3556000" cy="229870"/>
          </a:xfrm>
          <a:prstGeom prst="rect">
            <a:avLst/>
          </a:prstGeom>
          <a:noFill/>
        </p:spPr>
        <p:txBody>
          <a:bodyPr wrap="square" rtlCol="0">
            <a:spAutoFit/>
          </a:bodyPr>
          <a:lstStyle/>
          <a:p>
            <a:r>
              <a:rPr lang="zh-CN" altLang="en-US" sz="300" dirty="0">
                <a:solidFill>
                  <a:schemeClr val="bg1">
                    <a:alpha val="0"/>
                  </a:schemeClr>
                </a:solidFill>
                <a:latin typeface="微软雅黑" panose="020B0503020204020204" pitchFamily="34" charset="-122"/>
                <a:ea typeface="微软雅黑" panose="020B0503020204020204" pitchFamily="34" charset="-122"/>
                <a:sym typeface="+mn-ea"/>
              </a:rPr>
              <a:t>感谢您下载包图网平台上提供的</a:t>
            </a:r>
            <a:r>
              <a:rPr lang="en-US" altLang="zh-CN" sz="300" dirty="0">
                <a:solidFill>
                  <a:schemeClr val="bg1">
                    <a:alpha val="0"/>
                  </a:schemeClr>
                </a:solidFill>
                <a:latin typeface="微软雅黑" panose="020B0503020204020204" pitchFamily="34" charset="-122"/>
                <a:ea typeface="微软雅黑" panose="020B0503020204020204" pitchFamily="34" charset="-122"/>
                <a:sym typeface="+mn-ea"/>
              </a:rPr>
              <a:t>PPT</a:t>
            </a:r>
            <a:r>
              <a:rPr lang="zh-CN" altLang="en-US" sz="300" dirty="0">
                <a:solidFill>
                  <a:schemeClr val="bg1">
                    <a:alpha val="0"/>
                  </a:schemeClr>
                </a:solidFill>
                <a:latin typeface="微软雅黑" panose="020B0503020204020204" pitchFamily="34" charset="-122"/>
                <a:ea typeface="微软雅黑" panose="020B0503020204020204" pitchFamily="34" charset="-122"/>
                <a:sym typeface="+mn-ea"/>
              </a:rPr>
              <a:t>作品，为了您和包图网以及原创作者的利益，请勿复制、传播、销售，否则将承担法律责任！包图网将对作品进行维权，按照传播下载次数进行十倍的索取赔偿！</a:t>
            </a:r>
          </a:p>
          <a:p>
            <a:r>
              <a:rPr lang="en-US" altLang="zh-CN" sz="600" dirty="0">
                <a:solidFill>
                  <a:schemeClr val="bg1">
                    <a:alpha val="0"/>
                  </a:schemeClr>
                </a:solidFill>
                <a:latin typeface="微软雅黑" panose="020B0503020204020204" pitchFamily="34" charset="-122"/>
                <a:ea typeface="微软雅黑" panose="020B0503020204020204" pitchFamily="34" charset="-122"/>
                <a:sym typeface="+mn-ea"/>
              </a:rPr>
              <a:t>ibaotu.com</a:t>
            </a:r>
          </a:p>
        </p:txBody>
      </p:sp>
      <p:grpSp>
        <p:nvGrpSpPr>
          <p:cNvPr id="3" name="组合 2">
            <a:extLst>
              <a:ext uri="{FF2B5EF4-FFF2-40B4-BE49-F238E27FC236}">
                <a16:creationId xmlns="" xmlns:a16="http://schemas.microsoft.com/office/drawing/2014/main" id="{5CD96D62-AE49-41B9-80E6-E1E0FD3BCC37}"/>
              </a:ext>
            </a:extLst>
          </p:cNvPr>
          <p:cNvGrpSpPr/>
          <p:nvPr userDrawn="1"/>
        </p:nvGrpSpPr>
        <p:grpSpPr>
          <a:xfrm>
            <a:off x="0" y="0"/>
            <a:ext cx="12192000" cy="6858000"/>
            <a:chOff x="0" y="0"/>
            <a:chExt cx="12192000" cy="6750674"/>
          </a:xfrm>
        </p:grpSpPr>
        <p:sp>
          <p:nvSpPr>
            <p:cNvPr id="4" name="矩形 3">
              <a:extLst>
                <a:ext uri="{FF2B5EF4-FFF2-40B4-BE49-F238E27FC236}">
                  <a16:creationId xmlns="" xmlns:a16="http://schemas.microsoft.com/office/drawing/2014/main" id="{EA2709D7-4076-4042-A170-5324C4069DEC}"/>
                </a:ext>
              </a:extLst>
            </p:cNvPr>
            <p:cNvSpPr/>
            <p:nvPr/>
          </p:nvSpPr>
          <p:spPr>
            <a:xfrm>
              <a:off x="0" y="0"/>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4">
              <a:extLst>
                <a:ext uri="{FF2B5EF4-FFF2-40B4-BE49-F238E27FC236}">
                  <a16:creationId xmlns="" xmlns:a16="http://schemas.microsoft.com/office/drawing/2014/main" id="{58041176-3F6C-45DD-BA61-F6AB03534BE5}"/>
                </a:ext>
              </a:extLst>
            </p:cNvPr>
            <p:cNvSpPr/>
            <p:nvPr/>
          </p:nvSpPr>
          <p:spPr>
            <a:xfrm>
              <a:off x="0" y="482191"/>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矩形 5">
              <a:extLst>
                <a:ext uri="{FF2B5EF4-FFF2-40B4-BE49-F238E27FC236}">
                  <a16:creationId xmlns="" xmlns:a16="http://schemas.microsoft.com/office/drawing/2014/main" id="{AA52AADE-244C-4660-94D1-FF0BECB8A5F8}"/>
                </a:ext>
              </a:extLst>
            </p:cNvPr>
            <p:cNvSpPr/>
            <p:nvPr/>
          </p:nvSpPr>
          <p:spPr>
            <a:xfrm>
              <a:off x="0" y="964382"/>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矩形 6">
              <a:extLst>
                <a:ext uri="{FF2B5EF4-FFF2-40B4-BE49-F238E27FC236}">
                  <a16:creationId xmlns="" xmlns:a16="http://schemas.microsoft.com/office/drawing/2014/main" id="{0C8ECE69-CBF3-46E2-95D4-76CEF8951AF1}"/>
                </a:ext>
              </a:extLst>
            </p:cNvPr>
            <p:cNvSpPr/>
            <p:nvPr/>
          </p:nvSpPr>
          <p:spPr>
            <a:xfrm>
              <a:off x="0" y="1446573"/>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a:extLst>
                <a:ext uri="{FF2B5EF4-FFF2-40B4-BE49-F238E27FC236}">
                  <a16:creationId xmlns="" xmlns:a16="http://schemas.microsoft.com/office/drawing/2014/main" id="{86FC926A-9E58-42F3-A254-901D166EE8AB}"/>
                </a:ext>
              </a:extLst>
            </p:cNvPr>
            <p:cNvSpPr/>
            <p:nvPr/>
          </p:nvSpPr>
          <p:spPr>
            <a:xfrm>
              <a:off x="0" y="1928764"/>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a:extLst>
                <a:ext uri="{FF2B5EF4-FFF2-40B4-BE49-F238E27FC236}">
                  <a16:creationId xmlns="" xmlns:a16="http://schemas.microsoft.com/office/drawing/2014/main" id="{0082A139-47CD-4316-A50E-635DCA61B726}"/>
                </a:ext>
              </a:extLst>
            </p:cNvPr>
            <p:cNvSpPr/>
            <p:nvPr/>
          </p:nvSpPr>
          <p:spPr>
            <a:xfrm>
              <a:off x="0" y="2410955"/>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a:extLst>
                <a:ext uri="{FF2B5EF4-FFF2-40B4-BE49-F238E27FC236}">
                  <a16:creationId xmlns="" xmlns:a16="http://schemas.microsoft.com/office/drawing/2014/main" id="{0C56966C-87CE-4C19-B415-D1A116FFD55C}"/>
                </a:ext>
              </a:extLst>
            </p:cNvPr>
            <p:cNvSpPr/>
            <p:nvPr/>
          </p:nvSpPr>
          <p:spPr>
            <a:xfrm>
              <a:off x="0" y="2893146"/>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10">
              <a:extLst>
                <a:ext uri="{FF2B5EF4-FFF2-40B4-BE49-F238E27FC236}">
                  <a16:creationId xmlns="" xmlns:a16="http://schemas.microsoft.com/office/drawing/2014/main" id="{40DF2F10-C9D9-469E-BA5B-4361A0E04F5C}"/>
                </a:ext>
              </a:extLst>
            </p:cNvPr>
            <p:cNvSpPr/>
            <p:nvPr/>
          </p:nvSpPr>
          <p:spPr>
            <a:xfrm>
              <a:off x="0" y="3375337"/>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a:extLst>
                <a:ext uri="{FF2B5EF4-FFF2-40B4-BE49-F238E27FC236}">
                  <a16:creationId xmlns="" xmlns:a16="http://schemas.microsoft.com/office/drawing/2014/main" id="{FA96DBA7-5DE5-42C4-B77B-9E09808F12BE}"/>
                </a:ext>
              </a:extLst>
            </p:cNvPr>
            <p:cNvSpPr/>
            <p:nvPr/>
          </p:nvSpPr>
          <p:spPr>
            <a:xfrm>
              <a:off x="0" y="3857528"/>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a:extLst>
                <a:ext uri="{FF2B5EF4-FFF2-40B4-BE49-F238E27FC236}">
                  <a16:creationId xmlns="" xmlns:a16="http://schemas.microsoft.com/office/drawing/2014/main" id="{C58800CD-0121-49FB-AF2E-869EB0AE685C}"/>
                </a:ext>
              </a:extLst>
            </p:cNvPr>
            <p:cNvSpPr/>
            <p:nvPr/>
          </p:nvSpPr>
          <p:spPr>
            <a:xfrm>
              <a:off x="0" y="4339719"/>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a:extLst>
                <a:ext uri="{FF2B5EF4-FFF2-40B4-BE49-F238E27FC236}">
                  <a16:creationId xmlns="" xmlns:a16="http://schemas.microsoft.com/office/drawing/2014/main" id="{46187C43-DC9C-48EB-800E-48E616220C24}"/>
                </a:ext>
              </a:extLst>
            </p:cNvPr>
            <p:cNvSpPr/>
            <p:nvPr/>
          </p:nvSpPr>
          <p:spPr>
            <a:xfrm>
              <a:off x="0" y="4821910"/>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矩形 14">
              <a:extLst>
                <a:ext uri="{FF2B5EF4-FFF2-40B4-BE49-F238E27FC236}">
                  <a16:creationId xmlns="" xmlns:a16="http://schemas.microsoft.com/office/drawing/2014/main" id="{922023CD-DC59-496E-812C-A35B44A072DF}"/>
                </a:ext>
              </a:extLst>
            </p:cNvPr>
            <p:cNvSpPr/>
            <p:nvPr/>
          </p:nvSpPr>
          <p:spPr>
            <a:xfrm>
              <a:off x="0" y="5304101"/>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矩形 15">
              <a:extLst>
                <a:ext uri="{FF2B5EF4-FFF2-40B4-BE49-F238E27FC236}">
                  <a16:creationId xmlns="" xmlns:a16="http://schemas.microsoft.com/office/drawing/2014/main" id="{BF835750-1013-4D35-95B6-D7E4B0B0E2BF}"/>
                </a:ext>
              </a:extLst>
            </p:cNvPr>
            <p:cNvSpPr/>
            <p:nvPr/>
          </p:nvSpPr>
          <p:spPr>
            <a:xfrm>
              <a:off x="0" y="5786292"/>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矩形 16">
              <a:extLst>
                <a:ext uri="{FF2B5EF4-FFF2-40B4-BE49-F238E27FC236}">
                  <a16:creationId xmlns="" xmlns:a16="http://schemas.microsoft.com/office/drawing/2014/main" id="{4E7862D5-26D4-4CF0-A6A0-57B4835E763D}"/>
                </a:ext>
              </a:extLst>
            </p:cNvPr>
            <p:cNvSpPr/>
            <p:nvPr/>
          </p:nvSpPr>
          <p:spPr>
            <a:xfrm>
              <a:off x="0" y="6268483"/>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8" name="Group 4">
            <a:extLst>
              <a:ext uri="{FF2B5EF4-FFF2-40B4-BE49-F238E27FC236}">
                <a16:creationId xmlns="" xmlns:a16="http://schemas.microsoft.com/office/drawing/2014/main" id="{612EB653-DB89-4A83-BCB9-AB55D6DF6F05}"/>
              </a:ext>
            </a:extLst>
          </p:cNvPr>
          <p:cNvGrpSpPr>
            <a:grpSpLocks noChangeAspect="1"/>
          </p:cNvGrpSpPr>
          <p:nvPr userDrawn="1"/>
        </p:nvGrpSpPr>
        <p:grpSpPr bwMode="auto">
          <a:xfrm>
            <a:off x="-319548" y="5517737"/>
            <a:ext cx="12831097" cy="1340263"/>
            <a:chOff x="0" y="1761"/>
            <a:chExt cx="7678" cy="802"/>
          </a:xfrm>
        </p:grpSpPr>
        <p:grpSp>
          <p:nvGrpSpPr>
            <p:cNvPr id="19" name="Group 205">
              <a:extLst>
                <a:ext uri="{FF2B5EF4-FFF2-40B4-BE49-F238E27FC236}">
                  <a16:creationId xmlns="" xmlns:a16="http://schemas.microsoft.com/office/drawing/2014/main" id="{0E1575A5-C7B0-4FE8-928F-4CD3F8C9DEEB}"/>
                </a:ext>
              </a:extLst>
            </p:cNvPr>
            <p:cNvGrpSpPr>
              <a:grpSpLocks/>
            </p:cNvGrpSpPr>
            <p:nvPr/>
          </p:nvGrpSpPr>
          <p:grpSpPr bwMode="auto">
            <a:xfrm>
              <a:off x="0" y="1761"/>
              <a:ext cx="7678" cy="802"/>
              <a:chOff x="0" y="1761"/>
              <a:chExt cx="7678" cy="802"/>
            </a:xfrm>
          </p:grpSpPr>
          <p:sp>
            <p:nvSpPr>
              <p:cNvPr id="120" name="Freeform 5">
                <a:extLst>
                  <a:ext uri="{FF2B5EF4-FFF2-40B4-BE49-F238E27FC236}">
                    <a16:creationId xmlns="" xmlns:a16="http://schemas.microsoft.com/office/drawing/2014/main" id="{4F88AE74-2F4D-44B3-8A39-0594A073A2FD}"/>
                  </a:ext>
                </a:extLst>
              </p:cNvPr>
              <p:cNvSpPr>
                <a:spLocks/>
              </p:cNvSpPr>
              <p:nvPr/>
            </p:nvSpPr>
            <p:spPr bwMode="auto">
              <a:xfrm>
                <a:off x="710" y="2057"/>
                <a:ext cx="161" cy="144"/>
              </a:xfrm>
              <a:custGeom>
                <a:avLst/>
                <a:gdLst>
                  <a:gd name="T0" fmla="*/ 20 w 70"/>
                  <a:gd name="T1" fmla="*/ 14 h 62"/>
                  <a:gd name="T2" fmla="*/ 70 w 70"/>
                  <a:gd name="T3" fmla="*/ 2 h 62"/>
                  <a:gd name="T4" fmla="*/ 45 w 70"/>
                  <a:gd name="T5" fmla="*/ 47 h 62"/>
                  <a:gd name="T6" fmla="*/ 6 w 70"/>
                  <a:gd name="T7" fmla="*/ 50 h 62"/>
                  <a:gd name="T8" fmla="*/ 20 w 70"/>
                  <a:gd name="T9" fmla="*/ 14 h 62"/>
                </a:gdLst>
                <a:ahLst/>
                <a:cxnLst>
                  <a:cxn ang="0">
                    <a:pos x="T0" y="T1"/>
                  </a:cxn>
                  <a:cxn ang="0">
                    <a:pos x="T2" y="T3"/>
                  </a:cxn>
                  <a:cxn ang="0">
                    <a:pos x="T4" y="T5"/>
                  </a:cxn>
                  <a:cxn ang="0">
                    <a:pos x="T6" y="T7"/>
                  </a:cxn>
                  <a:cxn ang="0">
                    <a:pos x="T8" y="T9"/>
                  </a:cxn>
                </a:cxnLst>
                <a:rect l="0" t="0" r="r" b="b"/>
                <a:pathLst>
                  <a:path w="70" h="62">
                    <a:moveTo>
                      <a:pt x="20" y="14"/>
                    </a:moveTo>
                    <a:cubicBezTo>
                      <a:pt x="39" y="0"/>
                      <a:pt x="70" y="2"/>
                      <a:pt x="70" y="2"/>
                    </a:cubicBezTo>
                    <a:cubicBezTo>
                      <a:pt x="70" y="2"/>
                      <a:pt x="64" y="33"/>
                      <a:pt x="45" y="47"/>
                    </a:cubicBezTo>
                    <a:cubicBezTo>
                      <a:pt x="25" y="62"/>
                      <a:pt x="6" y="50"/>
                      <a:pt x="6" y="50"/>
                    </a:cubicBezTo>
                    <a:cubicBezTo>
                      <a:pt x="6" y="50"/>
                      <a:pt x="0" y="29"/>
                      <a:pt x="20" y="14"/>
                    </a:cubicBezTo>
                  </a:path>
                </a:pathLst>
              </a:custGeom>
              <a:solidFill>
                <a:srgbClr val="94BD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21" name="Freeform 6">
                <a:extLst>
                  <a:ext uri="{FF2B5EF4-FFF2-40B4-BE49-F238E27FC236}">
                    <a16:creationId xmlns="" xmlns:a16="http://schemas.microsoft.com/office/drawing/2014/main" id="{3138CD61-CB5E-4B04-93E2-578C13F65D3D}"/>
                  </a:ext>
                </a:extLst>
              </p:cNvPr>
              <p:cNvSpPr>
                <a:spLocks/>
              </p:cNvSpPr>
              <p:nvPr/>
            </p:nvSpPr>
            <p:spPr bwMode="auto">
              <a:xfrm>
                <a:off x="597" y="2112"/>
                <a:ext cx="129" cy="107"/>
              </a:xfrm>
              <a:custGeom>
                <a:avLst/>
                <a:gdLst>
                  <a:gd name="T0" fmla="*/ 40 w 56"/>
                  <a:gd name="T1" fmla="*/ 9 h 46"/>
                  <a:gd name="T2" fmla="*/ 55 w 56"/>
                  <a:gd name="T3" fmla="*/ 35 h 46"/>
                  <a:gd name="T4" fmla="*/ 25 w 56"/>
                  <a:gd name="T5" fmla="*/ 37 h 46"/>
                  <a:gd name="T6" fmla="*/ 0 w 56"/>
                  <a:gd name="T7" fmla="*/ 6 h 46"/>
                  <a:gd name="T8" fmla="*/ 40 w 56"/>
                  <a:gd name="T9" fmla="*/ 9 h 46"/>
                </a:gdLst>
                <a:ahLst/>
                <a:cxnLst>
                  <a:cxn ang="0">
                    <a:pos x="T0" y="T1"/>
                  </a:cxn>
                  <a:cxn ang="0">
                    <a:pos x="T2" y="T3"/>
                  </a:cxn>
                  <a:cxn ang="0">
                    <a:pos x="T4" y="T5"/>
                  </a:cxn>
                  <a:cxn ang="0">
                    <a:pos x="T6" y="T7"/>
                  </a:cxn>
                  <a:cxn ang="0">
                    <a:pos x="T8" y="T9"/>
                  </a:cxn>
                </a:cxnLst>
                <a:rect l="0" t="0" r="r" b="b"/>
                <a:pathLst>
                  <a:path w="56" h="46">
                    <a:moveTo>
                      <a:pt x="40" y="9"/>
                    </a:moveTo>
                    <a:cubicBezTo>
                      <a:pt x="56" y="17"/>
                      <a:pt x="55" y="35"/>
                      <a:pt x="55" y="35"/>
                    </a:cubicBezTo>
                    <a:cubicBezTo>
                      <a:pt x="55" y="35"/>
                      <a:pt x="41" y="46"/>
                      <a:pt x="25" y="37"/>
                    </a:cubicBezTo>
                    <a:cubicBezTo>
                      <a:pt x="9" y="29"/>
                      <a:pt x="0" y="6"/>
                      <a:pt x="0" y="6"/>
                    </a:cubicBezTo>
                    <a:cubicBezTo>
                      <a:pt x="0" y="6"/>
                      <a:pt x="23" y="0"/>
                      <a:pt x="40" y="9"/>
                    </a:cubicBezTo>
                  </a:path>
                </a:pathLst>
              </a:custGeom>
              <a:solidFill>
                <a:srgbClr val="94BD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22" name="Rectangle 7">
                <a:extLst>
                  <a:ext uri="{FF2B5EF4-FFF2-40B4-BE49-F238E27FC236}">
                    <a16:creationId xmlns="" xmlns:a16="http://schemas.microsoft.com/office/drawing/2014/main" id="{9DACD59F-FB7D-477A-A880-EC14DB2D2452}"/>
                  </a:ext>
                </a:extLst>
              </p:cNvPr>
              <p:cNvSpPr>
                <a:spLocks noChangeArrowheads="1"/>
              </p:cNvSpPr>
              <p:nvPr/>
            </p:nvSpPr>
            <p:spPr bwMode="auto">
              <a:xfrm>
                <a:off x="714" y="1980"/>
                <a:ext cx="12" cy="446"/>
              </a:xfrm>
              <a:prstGeom prst="rect">
                <a:avLst/>
              </a:prstGeom>
              <a:solidFill>
                <a:srgbClr val="708F2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23" name="Freeform 8">
                <a:extLst>
                  <a:ext uri="{FF2B5EF4-FFF2-40B4-BE49-F238E27FC236}">
                    <a16:creationId xmlns="" xmlns:a16="http://schemas.microsoft.com/office/drawing/2014/main" id="{DE67CD92-A527-4855-9B4B-F1B3C02B0EBC}"/>
                  </a:ext>
                </a:extLst>
              </p:cNvPr>
              <p:cNvSpPr>
                <a:spLocks/>
              </p:cNvSpPr>
              <p:nvPr/>
            </p:nvSpPr>
            <p:spPr bwMode="auto">
              <a:xfrm>
                <a:off x="599" y="1831"/>
                <a:ext cx="244" cy="237"/>
              </a:xfrm>
              <a:custGeom>
                <a:avLst/>
                <a:gdLst>
                  <a:gd name="T0" fmla="*/ 91 w 106"/>
                  <a:gd name="T1" fmla="*/ 18 h 102"/>
                  <a:gd name="T2" fmla="*/ 68 w 106"/>
                  <a:gd name="T3" fmla="*/ 13 h 102"/>
                  <a:gd name="T4" fmla="*/ 53 w 106"/>
                  <a:gd name="T5" fmla="*/ 0 h 102"/>
                  <a:gd name="T6" fmla="*/ 37 w 106"/>
                  <a:gd name="T7" fmla="*/ 13 h 102"/>
                  <a:gd name="T8" fmla="*/ 14 w 106"/>
                  <a:gd name="T9" fmla="*/ 18 h 102"/>
                  <a:gd name="T10" fmla="*/ 53 w 106"/>
                  <a:gd name="T11" fmla="*/ 102 h 102"/>
                  <a:gd name="T12" fmla="*/ 91 w 106"/>
                  <a:gd name="T13" fmla="*/ 18 h 102"/>
                </a:gdLst>
                <a:ahLst/>
                <a:cxnLst>
                  <a:cxn ang="0">
                    <a:pos x="T0" y="T1"/>
                  </a:cxn>
                  <a:cxn ang="0">
                    <a:pos x="T2" y="T3"/>
                  </a:cxn>
                  <a:cxn ang="0">
                    <a:pos x="T4" y="T5"/>
                  </a:cxn>
                  <a:cxn ang="0">
                    <a:pos x="T6" y="T7"/>
                  </a:cxn>
                  <a:cxn ang="0">
                    <a:pos x="T8" y="T9"/>
                  </a:cxn>
                  <a:cxn ang="0">
                    <a:pos x="T10" y="T11"/>
                  </a:cxn>
                  <a:cxn ang="0">
                    <a:pos x="T12" y="T13"/>
                  </a:cxn>
                </a:cxnLst>
                <a:rect l="0" t="0" r="r" b="b"/>
                <a:pathLst>
                  <a:path w="106" h="102">
                    <a:moveTo>
                      <a:pt x="91" y="18"/>
                    </a:moveTo>
                    <a:cubicBezTo>
                      <a:pt x="81" y="4"/>
                      <a:pt x="68" y="13"/>
                      <a:pt x="68" y="13"/>
                    </a:cubicBezTo>
                    <a:cubicBezTo>
                      <a:pt x="70" y="9"/>
                      <a:pt x="62" y="0"/>
                      <a:pt x="53" y="0"/>
                    </a:cubicBezTo>
                    <a:cubicBezTo>
                      <a:pt x="44" y="0"/>
                      <a:pt x="35" y="9"/>
                      <a:pt x="37" y="13"/>
                    </a:cubicBezTo>
                    <a:cubicBezTo>
                      <a:pt x="37" y="13"/>
                      <a:pt x="24" y="4"/>
                      <a:pt x="14" y="18"/>
                    </a:cubicBezTo>
                    <a:cubicBezTo>
                      <a:pt x="0" y="39"/>
                      <a:pt x="19" y="102"/>
                      <a:pt x="53" y="102"/>
                    </a:cubicBezTo>
                    <a:cubicBezTo>
                      <a:pt x="86" y="102"/>
                      <a:pt x="106" y="39"/>
                      <a:pt x="91" y="18"/>
                    </a:cubicBezTo>
                  </a:path>
                </a:pathLst>
              </a:custGeom>
              <a:solidFill>
                <a:srgbClr val="FF4D6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24" name="Freeform 9">
                <a:extLst>
                  <a:ext uri="{FF2B5EF4-FFF2-40B4-BE49-F238E27FC236}">
                    <a16:creationId xmlns="" xmlns:a16="http://schemas.microsoft.com/office/drawing/2014/main" id="{5C7113BE-9B04-4629-8925-E02ADEC0E4A8}"/>
                  </a:ext>
                </a:extLst>
              </p:cNvPr>
              <p:cNvSpPr>
                <a:spLocks/>
              </p:cNvSpPr>
              <p:nvPr/>
            </p:nvSpPr>
            <p:spPr bwMode="auto">
              <a:xfrm>
                <a:off x="4931" y="2057"/>
                <a:ext cx="159" cy="144"/>
              </a:xfrm>
              <a:custGeom>
                <a:avLst/>
                <a:gdLst>
                  <a:gd name="T0" fmla="*/ 19 w 69"/>
                  <a:gd name="T1" fmla="*/ 14 h 62"/>
                  <a:gd name="T2" fmla="*/ 69 w 69"/>
                  <a:gd name="T3" fmla="*/ 2 h 62"/>
                  <a:gd name="T4" fmla="*/ 44 w 69"/>
                  <a:gd name="T5" fmla="*/ 47 h 62"/>
                  <a:gd name="T6" fmla="*/ 5 w 69"/>
                  <a:gd name="T7" fmla="*/ 50 h 62"/>
                  <a:gd name="T8" fmla="*/ 19 w 69"/>
                  <a:gd name="T9" fmla="*/ 14 h 62"/>
                </a:gdLst>
                <a:ahLst/>
                <a:cxnLst>
                  <a:cxn ang="0">
                    <a:pos x="T0" y="T1"/>
                  </a:cxn>
                  <a:cxn ang="0">
                    <a:pos x="T2" y="T3"/>
                  </a:cxn>
                  <a:cxn ang="0">
                    <a:pos x="T4" y="T5"/>
                  </a:cxn>
                  <a:cxn ang="0">
                    <a:pos x="T6" y="T7"/>
                  </a:cxn>
                  <a:cxn ang="0">
                    <a:pos x="T8" y="T9"/>
                  </a:cxn>
                </a:cxnLst>
                <a:rect l="0" t="0" r="r" b="b"/>
                <a:pathLst>
                  <a:path w="69" h="62">
                    <a:moveTo>
                      <a:pt x="19" y="14"/>
                    </a:moveTo>
                    <a:cubicBezTo>
                      <a:pt x="38" y="0"/>
                      <a:pt x="69" y="2"/>
                      <a:pt x="69" y="2"/>
                    </a:cubicBezTo>
                    <a:cubicBezTo>
                      <a:pt x="69" y="2"/>
                      <a:pt x="63" y="33"/>
                      <a:pt x="44" y="47"/>
                    </a:cubicBezTo>
                    <a:cubicBezTo>
                      <a:pt x="25" y="62"/>
                      <a:pt x="5" y="50"/>
                      <a:pt x="5" y="50"/>
                    </a:cubicBezTo>
                    <a:cubicBezTo>
                      <a:pt x="5" y="50"/>
                      <a:pt x="0" y="29"/>
                      <a:pt x="19" y="14"/>
                    </a:cubicBezTo>
                  </a:path>
                </a:pathLst>
              </a:custGeom>
              <a:solidFill>
                <a:srgbClr val="94BD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25" name="Freeform 10">
                <a:extLst>
                  <a:ext uri="{FF2B5EF4-FFF2-40B4-BE49-F238E27FC236}">
                    <a16:creationId xmlns="" xmlns:a16="http://schemas.microsoft.com/office/drawing/2014/main" id="{3F2501DC-B482-45D6-9CEC-FD21676C0AF7}"/>
                  </a:ext>
                </a:extLst>
              </p:cNvPr>
              <p:cNvSpPr>
                <a:spLocks/>
              </p:cNvSpPr>
              <p:nvPr/>
            </p:nvSpPr>
            <p:spPr bwMode="auto">
              <a:xfrm>
                <a:off x="4818" y="2112"/>
                <a:ext cx="127" cy="107"/>
              </a:xfrm>
              <a:custGeom>
                <a:avLst/>
                <a:gdLst>
                  <a:gd name="T0" fmla="*/ 39 w 55"/>
                  <a:gd name="T1" fmla="*/ 9 h 46"/>
                  <a:gd name="T2" fmla="*/ 54 w 55"/>
                  <a:gd name="T3" fmla="*/ 35 h 46"/>
                  <a:gd name="T4" fmla="*/ 24 w 55"/>
                  <a:gd name="T5" fmla="*/ 37 h 46"/>
                  <a:gd name="T6" fmla="*/ 0 w 55"/>
                  <a:gd name="T7" fmla="*/ 6 h 46"/>
                  <a:gd name="T8" fmla="*/ 39 w 55"/>
                  <a:gd name="T9" fmla="*/ 9 h 46"/>
                </a:gdLst>
                <a:ahLst/>
                <a:cxnLst>
                  <a:cxn ang="0">
                    <a:pos x="T0" y="T1"/>
                  </a:cxn>
                  <a:cxn ang="0">
                    <a:pos x="T2" y="T3"/>
                  </a:cxn>
                  <a:cxn ang="0">
                    <a:pos x="T4" y="T5"/>
                  </a:cxn>
                  <a:cxn ang="0">
                    <a:pos x="T6" y="T7"/>
                  </a:cxn>
                  <a:cxn ang="0">
                    <a:pos x="T8" y="T9"/>
                  </a:cxn>
                </a:cxnLst>
                <a:rect l="0" t="0" r="r" b="b"/>
                <a:pathLst>
                  <a:path w="55" h="46">
                    <a:moveTo>
                      <a:pt x="39" y="9"/>
                    </a:moveTo>
                    <a:cubicBezTo>
                      <a:pt x="55" y="17"/>
                      <a:pt x="54" y="35"/>
                      <a:pt x="54" y="35"/>
                    </a:cubicBezTo>
                    <a:cubicBezTo>
                      <a:pt x="54" y="35"/>
                      <a:pt x="40" y="46"/>
                      <a:pt x="24" y="37"/>
                    </a:cubicBezTo>
                    <a:cubicBezTo>
                      <a:pt x="8" y="29"/>
                      <a:pt x="0" y="6"/>
                      <a:pt x="0" y="6"/>
                    </a:cubicBezTo>
                    <a:cubicBezTo>
                      <a:pt x="0" y="6"/>
                      <a:pt x="22" y="0"/>
                      <a:pt x="39" y="9"/>
                    </a:cubicBezTo>
                  </a:path>
                </a:pathLst>
              </a:custGeom>
              <a:solidFill>
                <a:srgbClr val="94BD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26" name="Rectangle 11">
                <a:extLst>
                  <a:ext uri="{FF2B5EF4-FFF2-40B4-BE49-F238E27FC236}">
                    <a16:creationId xmlns="" xmlns:a16="http://schemas.microsoft.com/office/drawing/2014/main" id="{5265D4DF-4B27-4C82-87E1-81758A4E1F7D}"/>
                  </a:ext>
                </a:extLst>
              </p:cNvPr>
              <p:cNvSpPr>
                <a:spLocks noChangeArrowheads="1"/>
              </p:cNvSpPr>
              <p:nvPr/>
            </p:nvSpPr>
            <p:spPr bwMode="auto">
              <a:xfrm>
                <a:off x="4933" y="1980"/>
                <a:ext cx="14" cy="446"/>
              </a:xfrm>
              <a:prstGeom prst="rect">
                <a:avLst/>
              </a:prstGeom>
              <a:solidFill>
                <a:srgbClr val="708F2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27" name="Freeform 12">
                <a:extLst>
                  <a:ext uri="{FF2B5EF4-FFF2-40B4-BE49-F238E27FC236}">
                    <a16:creationId xmlns="" xmlns:a16="http://schemas.microsoft.com/office/drawing/2014/main" id="{84E6E25C-1B32-42D4-931A-564F3F8FC6B2}"/>
                  </a:ext>
                </a:extLst>
              </p:cNvPr>
              <p:cNvSpPr>
                <a:spLocks/>
              </p:cNvSpPr>
              <p:nvPr/>
            </p:nvSpPr>
            <p:spPr bwMode="auto">
              <a:xfrm>
                <a:off x="4818" y="1831"/>
                <a:ext cx="244" cy="237"/>
              </a:xfrm>
              <a:custGeom>
                <a:avLst/>
                <a:gdLst>
                  <a:gd name="T0" fmla="*/ 91 w 106"/>
                  <a:gd name="T1" fmla="*/ 18 h 102"/>
                  <a:gd name="T2" fmla="*/ 68 w 106"/>
                  <a:gd name="T3" fmla="*/ 13 h 102"/>
                  <a:gd name="T4" fmla="*/ 53 w 106"/>
                  <a:gd name="T5" fmla="*/ 0 h 102"/>
                  <a:gd name="T6" fmla="*/ 37 w 106"/>
                  <a:gd name="T7" fmla="*/ 13 h 102"/>
                  <a:gd name="T8" fmla="*/ 14 w 106"/>
                  <a:gd name="T9" fmla="*/ 18 h 102"/>
                  <a:gd name="T10" fmla="*/ 53 w 106"/>
                  <a:gd name="T11" fmla="*/ 102 h 102"/>
                  <a:gd name="T12" fmla="*/ 91 w 106"/>
                  <a:gd name="T13" fmla="*/ 18 h 102"/>
                </a:gdLst>
                <a:ahLst/>
                <a:cxnLst>
                  <a:cxn ang="0">
                    <a:pos x="T0" y="T1"/>
                  </a:cxn>
                  <a:cxn ang="0">
                    <a:pos x="T2" y="T3"/>
                  </a:cxn>
                  <a:cxn ang="0">
                    <a:pos x="T4" y="T5"/>
                  </a:cxn>
                  <a:cxn ang="0">
                    <a:pos x="T6" y="T7"/>
                  </a:cxn>
                  <a:cxn ang="0">
                    <a:pos x="T8" y="T9"/>
                  </a:cxn>
                  <a:cxn ang="0">
                    <a:pos x="T10" y="T11"/>
                  </a:cxn>
                  <a:cxn ang="0">
                    <a:pos x="T12" y="T13"/>
                  </a:cxn>
                </a:cxnLst>
                <a:rect l="0" t="0" r="r" b="b"/>
                <a:pathLst>
                  <a:path w="106" h="102">
                    <a:moveTo>
                      <a:pt x="91" y="18"/>
                    </a:moveTo>
                    <a:cubicBezTo>
                      <a:pt x="81" y="4"/>
                      <a:pt x="68" y="13"/>
                      <a:pt x="68" y="13"/>
                    </a:cubicBezTo>
                    <a:cubicBezTo>
                      <a:pt x="70" y="9"/>
                      <a:pt x="62" y="0"/>
                      <a:pt x="53" y="0"/>
                    </a:cubicBezTo>
                    <a:cubicBezTo>
                      <a:pt x="44" y="0"/>
                      <a:pt x="36" y="9"/>
                      <a:pt x="37" y="13"/>
                    </a:cubicBezTo>
                    <a:cubicBezTo>
                      <a:pt x="37" y="13"/>
                      <a:pt x="24" y="4"/>
                      <a:pt x="14" y="18"/>
                    </a:cubicBezTo>
                    <a:cubicBezTo>
                      <a:pt x="0" y="39"/>
                      <a:pt x="19" y="102"/>
                      <a:pt x="53" y="102"/>
                    </a:cubicBezTo>
                    <a:cubicBezTo>
                      <a:pt x="87" y="102"/>
                      <a:pt x="106" y="39"/>
                      <a:pt x="91" y="18"/>
                    </a:cubicBezTo>
                  </a:path>
                </a:pathLst>
              </a:custGeom>
              <a:solidFill>
                <a:srgbClr val="FF4D6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28" name="Freeform 13">
                <a:extLst>
                  <a:ext uri="{FF2B5EF4-FFF2-40B4-BE49-F238E27FC236}">
                    <a16:creationId xmlns="" xmlns:a16="http://schemas.microsoft.com/office/drawing/2014/main" id="{73410D53-110D-49B0-A0E9-B3D0C902CE40}"/>
                  </a:ext>
                </a:extLst>
              </p:cNvPr>
              <p:cNvSpPr>
                <a:spLocks/>
              </p:cNvSpPr>
              <p:nvPr/>
            </p:nvSpPr>
            <p:spPr bwMode="auto">
              <a:xfrm>
                <a:off x="2530" y="2001"/>
                <a:ext cx="159" cy="146"/>
              </a:xfrm>
              <a:custGeom>
                <a:avLst/>
                <a:gdLst>
                  <a:gd name="T0" fmla="*/ 19 w 69"/>
                  <a:gd name="T1" fmla="*/ 15 h 63"/>
                  <a:gd name="T2" fmla="*/ 69 w 69"/>
                  <a:gd name="T3" fmla="*/ 3 h 63"/>
                  <a:gd name="T4" fmla="*/ 44 w 69"/>
                  <a:gd name="T5" fmla="*/ 48 h 63"/>
                  <a:gd name="T6" fmla="*/ 5 w 69"/>
                  <a:gd name="T7" fmla="*/ 51 h 63"/>
                  <a:gd name="T8" fmla="*/ 19 w 69"/>
                  <a:gd name="T9" fmla="*/ 15 h 63"/>
                </a:gdLst>
                <a:ahLst/>
                <a:cxnLst>
                  <a:cxn ang="0">
                    <a:pos x="T0" y="T1"/>
                  </a:cxn>
                  <a:cxn ang="0">
                    <a:pos x="T2" y="T3"/>
                  </a:cxn>
                  <a:cxn ang="0">
                    <a:pos x="T4" y="T5"/>
                  </a:cxn>
                  <a:cxn ang="0">
                    <a:pos x="T6" y="T7"/>
                  </a:cxn>
                  <a:cxn ang="0">
                    <a:pos x="T8" y="T9"/>
                  </a:cxn>
                </a:cxnLst>
                <a:rect l="0" t="0" r="r" b="b"/>
                <a:pathLst>
                  <a:path w="69" h="63">
                    <a:moveTo>
                      <a:pt x="19" y="15"/>
                    </a:moveTo>
                    <a:cubicBezTo>
                      <a:pt x="38" y="0"/>
                      <a:pt x="69" y="3"/>
                      <a:pt x="69" y="3"/>
                    </a:cubicBezTo>
                    <a:cubicBezTo>
                      <a:pt x="69" y="3"/>
                      <a:pt x="63" y="34"/>
                      <a:pt x="44" y="48"/>
                    </a:cubicBezTo>
                    <a:cubicBezTo>
                      <a:pt x="25" y="63"/>
                      <a:pt x="5" y="51"/>
                      <a:pt x="5" y="51"/>
                    </a:cubicBezTo>
                    <a:cubicBezTo>
                      <a:pt x="5" y="51"/>
                      <a:pt x="0" y="29"/>
                      <a:pt x="19" y="15"/>
                    </a:cubicBezTo>
                  </a:path>
                </a:pathLst>
              </a:custGeom>
              <a:solidFill>
                <a:srgbClr val="94BD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29" name="Freeform 14">
                <a:extLst>
                  <a:ext uri="{FF2B5EF4-FFF2-40B4-BE49-F238E27FC236}">
                    <a16:creationId xmlns="" xmlns:a16="http://schemas.microsoft.com/office/drawing/2014/main" id="{444154B4-A697-46ED-A340-6A7A4E9E26B6}"/>
                  </a:ext>
                </a:extLst>
              </p:cNvPr>
              <p:cNvSpPr>
                <a:spLocks/>
              </p:cNvSpPr>
              <p:nvPr/>
            </p:nvSpPr>
            <p:spPr bwMode="auto">
              <a:xfrm>
                <a:off x="2417" y="2059"/>
                <a:ext cx="127" cy="104"/>
              </a:xfrm>
              <a:custGeom>
                <a:avLst/>
                <a:gdLst>
                  <a:gd name="T0" fmla="*/ 39 w 55"/>
                  <a:gd name="T1" fmla="*/ 9 h 45"/>
                  <a:gd name="T2" fmla="*/ 54 w 55"/>
                  <a:gd name="T3" fmla="*/ 34 h 45"/>
                  <a:gd name="T4" fmla="*/ 24 w 55"/>
                  <a:gd name="T5" fmla="*/ 37 h 45"/>
                  <a:gd name="T6" fmla="*/ 0 w 55"/>
                  <a:gd name="T7" fmla="*/ 6 h 45"/>
                  <a:gd name="T8" fmla="*/ 39 w 55"/>
                  <a:gd name="T9" fmla="*/ 9 h 45"/>
                </a:gdLst>
                <a:ahLst/>
                <a:cxnLst>
                  <a:cxn ang="0">
                    <a:pos x="T0" y="T1"/>
                  </a:cxn>
                  <a:cxn ang="0">
                    <a:pos x="T2" y="T3"/>
                  </a:cxn>
                  <a:cxn ang="0">
                    <a:pos x="T4" y="T5"/>
                  </a:cxn>
                  <a:cxn ang="0">
                    <a:pos x="T6" y="T7"/>
                  </a:cxn>
                  <a:cxn ang="0">
                    <a:pos x="T8" y="T9"/>
                  </a:cxn>
                </a:cxnLst>
                <a:rect l="0" t="0" r="r" b="b"/>
                <a:pathLst>
                  <a:path w="55" h="45">
                    <a:moveTo>
                      <a:pt x="39" y="9"/>
                    </a:moveTo>
                    <a:cubicBezTo>
                      <a:pt x="55" y="17"/>
                      <a:pt x="54" y="34"/>
                      <a:pt x="54" y="34"/>
                    </a:cubicBezTo>
                    <a:cubicBezTo>
                      <a:pt x="54" y="34"/>
                      <a:pt x="41" y="45"/>
                      <a:pt x="24" y="37"/>
                    </a:cubicBezTo>
                    <a:cubicBezTo>
                      <a:pt x="8" y="28"/>
                      <a:pt x="0" y="6"/>
                      <a:pt x="0" y="6"/>
                    </a:cubicBezTo>
                    <a:cubicBezTo>
                      <a:pt x="0" y="6"/>
                      <a:pt x="23" y="0"/>
                      <a:pt x="39" y="9"/>
                    </a:cubicBezTo>
                  </a:path>
                </a:pathLst>
              </a:custGeom>
              <a:solidFill>
                <a:srgbClr val="94BD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30" name="Rectangle 15">
                <a:extLst>
                  <a:ext uri="{FF2B5EF4-FFF2-40B4-BE49-F238E27FC236}">
                    <a16:creationId xmlns="" xmlns:a16="http://schemas.microsoft.com/office/drawing/2014/main" id="{199F46DF-4044-4FB8-BBC7-9B0997A70F3A}"/>
                  </a:ext>
                </a:extLst>
              </p:cNvPr>
              <p:cNvSpPr>
                <a:spLocks noChangeArrowheads="1"/>
              </p:cNvSpPr>
              <p:nvPr/>
            </p:nvSpPr>
            <p:spPr bwMode="auto">
              <a:xfrm>
                <a:off x="2532" y="1926"/>
                <a:ext cx="14" cy="447"/>
              </a:xfrm>
              <a:prstGeom prst="rect">
                <a:avLst/>
              </a:prstGeom>
              <a:solidFill>
                <a:srgbClr val="708F2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31" name="Freeform 16">
                <a:extLst>
                  <a:ext uri="{FF2B5EF4-FFF2-40B4-BE49-F238E27FC236}">
                    <a16:creationId xmlns="" xmlns:a16="http://schemas.microsoft.com/office/drawing/2014/main" id="{94B6E31A-92F0-4A71-9EA1-FCF1F60B02F8}"/>
                  </a:ext>
                </a:extLst>
              </p:cNvPr>
              <p:cNvSpPr>
                <a:spLocks/>
              </p:cNvSpPr>
              <p:nvPr/>
            </p:nvSpPr>
            <p:spPr bwMode="auto">
              <a:xfrm>
                <a:off x="2417" y="1778"/>
                <a:ext cx="244" cy="237"/>
              </a:xfrm>
              <a:custGeom>
                <a:avLst/>
                <a:gdLst>
                  <a:gd name="T0" fmla="*/ 92 w 106"/>
                  <a:gd name="T1" fmla="*/ 18 h 102"/>
                  <a:gd name="T2" fmla="*/ 68 w 106"/>
                  <a:gd name="T3" fmla="*/ 12 h 102"/>
                  <a:gd name="T4" fmla="*/ 53 w 106"/>
                  <a:gd name="T5" fmla="*/ 0 h 102"/>
                  <a:gd name="T6" fmla="*/ 38 w 106"/>
                  <a:gd name="T7" fmla="*/ 12 h 102"/>
                  <a:gd name="T8" fmla="*/ 15 w 106"/>
                  <a:gd name="T9" fmla="*/ 18 h 102"/>
                  <a:gd name="T10" fmla="*/ 53 w 106"/>
                  <a:gd name="T11" fmla="*/ 102 h 102"/>
                  <a:gd name="T12" fmla="*/ 92 w 106"/>
                  <a:gd name="T13" fmla="*/ 18 h 102"/>
                </a:gdLst>
                <a:ahLst/>
                <a:cxnLst>
                  <a:cxn ang="0">
                    <a:pos x="T0" y="T1"/>
                  </a:cxn>
                  <a:cxn ang="0">
                    <a:pos x="T2" y="T3"/>
                  </a:cxn>
                  <a:cxn ang="0">
                    <a:pos x="T4" y="T5"/>
                  </a:cxn>
                  <a:cxn ang="0">
                    <a:pos x="T6" y="T7"/>
                  </a:cxn>
                  <a:cxn ang="0">
                    <a:pos x="T8" y="T9"/>
                  </a:cxn>
                  <a:cxn ang="0">
                    <a:pos x="T10" y="T11"/>
                  </a:cxn>
                  <a:cxn ang="0">
                    <a:pos x="T12" y="T13"/>
                  </a:cxn>
                </a:cxnLst>
                <a:rect l="0" t="0" r="r" b="b"/>
                <a:pathLst>
                  <a:path w="106" h="102">
                    <a:moveTo>
                      <a:pt x="92" y="18"/>
                    </a:moveTo>
                    <a:cubicBezTo>
                      <a:pt x="82" y="4"/>
                      <a:pt x="68" y="12"/>
                      <a:pt x="68" y="12"/>
                    </a:cubicBezTo>
                    <a:cubicBezTo>
                      <a:pt x="70" y="9"/>
                      <a:pt x="62" y="0"/>
                      <a:pt x="53" y="0"/>
                    </a:cubicBezTo>
                    <a:cubicBezTo>
                      <a:pt x="44" y="0"/>
                      <a:pt x="36" y="9"/>
                      <a:pt x="38" y="12"/>
                    </a:cubicBezTo>
                    <a:cubicBezTo>
                      <a:pt x="38" y="12"/>
                      <a:pt x="25" y="4"/>
                      <a:pt x="15" y="18"/>
                    </a:cubicBezTo>
                    <a:cubicBezTo>
                      <a:pt x="0" y="38"/>
                      <a:pt x="19" y="102"/>
                      <a:pt x="53" y="102"/>
                    </a:cubicBezTo>
                    <a:cubicBezTo>
                      <a:pt x="87" y="102"/>
                      <a:pt x="106" y="38"/>
                      <a:pt x="92" y="18"/>
                    </a:cubicBezTo>
                  </a:path>
                </a:pathLst>
              </a:custGeom>
              <a:solidFill>
                <a:srgbClr val="FF4D6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32" name="Freeform 17">
                <a:extLst>
                  <a:ext uri="{FF2B5EF4-FFF2-40B4-BE49-F238E27FC236}">
                    <a16:creationId xmlns="" xmlns:a16="http://schemas.microsoft.com/office/drawing/2014/main" id="{4AC2D6EB-6CC0-4D3B-820C-D31290EA9296}"/>
                  </a:ext>
                </a:extLst>
              </p:cNvPr>
              <p:cNvSpPr>
                <a:spLocks/>
              </p:cNvSpPr>
              <p:nvPr/>
            </p:nvSpPr>
            <p:spPr bwMode="auto">
              <a:xfrm>
                <a:off x="3362" y="2087"/>
                <a:ext cx="145" cy="132"/>
              </a:xfrm>
              <a:custGeom>
                <a:avLst/>
                <a:gdLst>
                  <a:gd name="T0" fmla="*/ 45 w 63"/>
                  <a:gd name="T1" fmla="*/ 13 h 57"/>
                  <a:gd name="T2" fmla="*/ 0 w 63"/>
                  <a:gd name="T3" fmla="*/ 3 h 57"/>
                  <a:gd name="T4" fmla="*/ 23 w 63"/>
                  <a:gd name="T5" fmla="*/ 44 h 57"/>
                  <a:gd name="T6" fmla="*/ 58 w 63"/>
                  <a:gd name="T7" fmla="*/ 47 h 57"/>
                  <a:gd name="T8" fmla="*/ 45 w 63"/>
                  <a:gd name="T9" fmla="*/ 13 h 57"/>
                </a:gdLst>
                <a:ahLst/>
                <a:cxnLst>
                  <a:cxn ang="0">
                    <a:pos x="T0" y="T1"/>
                  </a:cxn>
                  <a:cxn ang="0">
                    <a:pos x="T2" y="T3"/>
                  </a:cxn>
                  <a:cxn ang="0">
                    <a:pos x="T4" y="T5"/>
                  </a:cxn>
                  <a:cxn ang="0">
                    <a:pos x="T6" y="T7"/>
                  </a:cxn>
                  <a:cxn ang="0">
                    <a:pos x="T8" y="T9"/>
                  </a:cxn>
                </a:cxnLst>
                <a:rect l="0" t="0" r="r" b="b"/>
                <a:pathLst>
                  <a:path w="63" h="57">
                    <a:moveTo>
                      <a:pt x="45" y="13"/>
                    </a:moveTo>
                    <a:cubicBezTo>
                      <a:pt x="28" y="0"/>
                      <a:pt x="0" y="3"/>
                      <a:pt x="0" y="3"/>
                    </a:cubicBezTo>
                    <a:cubicBezTo>
                      <a:pt x="0" y="3"/>
                      <a:pt x="5" y="31"/>
                      <a:pt x="23" y="44"/>
                    </a:cubicBezTo>
                    <a:cubicBezTo>
                      <a:pt x="40" y="57"/>
                      <a:pt x="58" y="47"/>
                      <a:pt x="58" y="47"/>
                    </a:cubicBezTo>
                    <a:cubicBezTo>
                      <a:pt x="58" y="47"/>
                      <a:pt x="63" y="27"/>
                      <a:pt x="45" y="13"/>
                    </a:cubicBezTo>
                  </a:path>
                </a:pathLst>
              </a:custGeom>
              <a:solidFill>
                <a:srgbClr val="94BD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33" name="Freeform 18">
                <a:extLst>
                  <a:ext uri="{FF2B5EF4-FFF2-40B4-BE49-F238E27FC236}">
                    <a16:creationId xmlns="" xmlns:a16="http://schemas.microsoft.com/office/drawing/2014/main" id="{5FF7AB43-2ADD-48E7-9587-E20A1049F3F0}"/>
                  </a:ext>
                </a:extLst>
              </p:cNvPr>
              <p:cNvSpPr>
                <a:spLocks/>
              </p:cNvSpPr>
              <p:nvPr/>
            </p:nvSpPr>
            <p:spPr bwMode="auto">
              <a:xfrm>
                <a:off x="3493" y="2140"/>
                <a:ext cx="118" cy="96"/>
              </a:xfrm>
              <a:custGeom>
                <a:avLst/>
                <a:gdLst>
                  <a:gd name="T0" fmla="*/ 15 w 51"/>
                  <a:gd name="T1" fmla="*/ 8 h 41"/>
                  <a:gd name="T2" fmla="*/ 1 w 51"/>
                  <a:gd name="T3" fmla="*/ 31 h 41"/>
                  <a:gd name="T4" fmla="*/ 28 w 51"/>
                  <a:gd name="T5" fmla="*/ 33 h 41"/>
                  <a:gd name="T6" fmla="*/ 51 w 51"/>
                  <a:gd name="T7" fmla="*/ 5 h 41"/>
                  <a:gd name="T8" fmla="*/ 15 w 51"/>
                  <a:gd name="T9" fmla="*/ 8 h 41"/>
                </a:gdLst>
                <a:ahLst/>
                <a:cxnLst>
                  <a:cxn ang="0">
                    <a:pos x="T0" y="T1"/>
                  </a:cxn>
                  <a:cxn ang="0">
                    <a:pos x="T2" y="T3"/>
                  </a:cxn>
                  <a:cxn ang="0">
                    <a:pos x="T4" y="T5"/>
                  </a:cxn>
                  <a:cxn ang="0">
                    <a:pos x="T6" y="T7"/>
                  </a:cxn>
                  <a:cxn ang="0">
                    <a:pos x="T8" y="T9"/>
                  </a:cxn>
                </a:cxnLst>
                <a:rect l="0" t="0" r="r" b="b"/>
                <a:pathLst>
                  <a:path w="51" h="41">
                    <a:moveTo>
                      <a:pt x="15" y="8"/>
                    </a:moveTo>
                    <a:cubicBezTo>
                      <a:pt x="0" y="15"/>
                      <a:pt x="1" y="31"/>
                      <a:pt x="1" y="31"/>
                    </a:cubicBezTo>
                    <a:cubicBezTo>
                      <a:pt x="1" y="31"/>
                      <a:pt x="14" y="41"/>
                      <a:pt x="28" y="33"/>
                    </a:cubicBezTo>
                    <a:cubicBezTo>
                      <a:pt x="43" y="26"/>
                      <a:pt x="51" y="5"/>
                      <a:pt x="51" y="5"/>
                    </a:cubicBezTo>
                    <a:cubicBezTo>
                      <a:pt x="51" y="5"/>
                      <a:pt x="30" y="0"/>
                      <a:pt x="15" y="8"/>
                    </a:cubicBezTo>
                  </a:path>
                </a:pathLst>
              </a:custGeom>
              <a:solidFill>
                <a:srgbClr val="94BD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34" name="Rectangle 19">
                <a:extLst>
                  <a:ext uri="{FF2B5EF4-FFF2-40B4-BE49-F238E27FC236}">
                    <a16:creationId xmlns="" xmlns:a16="http://schemas.microsoft.com/office/drawing/2014/main" id="{434F64C2-2F95-420A-BE6A-DDBB97AC376B}"/>
                  </a:ext>
                </a:extLst>
              </p:cNvPr>
              <p:cNvSpPr>
                <a:spLocks noChangeArrowheads="1"/>
              </p:cNvSpPr>
              <p:nvPr/>
            </p:nvSpPr>
            <p:spPr bwMode="auto">
              <a:xfrm>
                <a:off x="3493" y="2019"/>
                <a:ext cx="12" cy="407"/>
              </a:xfrm>
              <a:prstGeom prst="rect">
                <a:avLst/>
              </a:prstGeom>
              <a:solidFill>
                <a:srgbClr val="708F2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35" name="Freeform 20">
                <a:extLst>
                  <a:ext uri="{FF2B5EF4-FFF2-40B4-BE49-F238E27FC236}">
                    <a16:creationId xmlns="" xmlns:a16="http://schemas.microsoft.com/office/drawing/2014/main" id="{95BB1E19-C72A-48E5-9185-6E7B783B34E8}"/>
                  </a:ext>
                </a:extLst>
              </p:cNvPr>
              <p:cNvSpPr>
                <a:spLocks/>
              </p:cNvSpPr>
              <p:nvPr/>
            </p:nvSpPr>
            <p:spPr bwMode="auto">
              <a:xfrm>
                <a:off x="3353" y="1831"/>
                <a:ext cx="292" cy="228"/>
              </a:xfrm>
              <a:custGeom>
                <a:avLst/>
                <a:gdLst>
                  <a:gd name="T0" fmla="*/ 121 w 127"/>
                  <a:gd name="T1" fmla="*/ 27 h 98"/>
                  <a:gd name="T2" fmla="*/ 92 w 127"/>
                  <a:gd name="T3" fmla="*/ 42 h 98"/>
                  <a:gd name="T4" fmla="*/ 63 w 127"/>
                  <a:gd name="T5" fmla="*/ 0 h 98"/>
                  <a:gd name="T6" fmla="*/ 35 w 127"/>
                  <a:gd name="T7" fmla="*/ 42 h 98"/>
                  <a:gd name="T8" fmla="*/ 6 w 127"/>
                  <a:gd name="T9" fmla="*/ 27 h 98"/>
                  <a:gd name="T10" fmla="*/ 63 w 127"/>
                  <a:gd name="T11" fmla="*/ 98 h 98"/>
                  <a:gd name="T12" fmla="*/ 121 w 127"/>
                  <a:gd name="T13" fmla="*/ 27 h 98"/>
                </a:gdLst>
                <a:ahLst/>
                <a:cxnLst>
                  <a:cxn ang="0">
                    <a:pos x="T0" y="T1"/>
                  </a:cxn>
                  <a:cxn ang="0">
                    <a:pos x="T2" y="T3"/>
                  </a:cxn>
                  <a:cxn ang="0">
                    <a:pos x="T4" y="T5"/>
                  </a:cxn>
                  <a:cxn ang="0">
                    <a:pos x="T6" y="T7"/>
                  </a:cxn>
                  <a:cxn ang="0">
                    <a:pos x="T8" y="T9"/>
                  </a:cxn>
                  <a:cxn ang="0">
                    <a:pos x="T10" y="T11"/>
                  </a:cxn>
                  <a:cxn ang="0">
                    <a:pos x="T12" y="T13"/>
                  </a:cxn>
                </a:cxnLst>
                <a:rect l="0" t="0" r="r" b="b"/>
                <a:pathLst>
                  <a:path w="127" h="98">
                    <a:moveTo>
                      <a:pt x="121" y="27"/>
                    </a:moveTo>
                    <a:cubicBezTo>
                      <a:pt x="92" y="42"/>
                      <a:pt x="92" y="42"/>
                      <a:pt x="92" y="42"/>
                    </a:cubicBezTo>
                    <a:cubicBezTo>
                      <a:pt x="63" y="0"/>
                      <a:pt x="63" y="0"/>
                      <a:pt x="63" y="0"/>
                    </a:cubicBezTo>
                    <a:cubicBezTo>
                      <a:pt x="35" y="42"/>
                      <a:pt x="35" y="42"/>
                      <a:pt x="35" y="42"/>
                    </a:cubicBezTo>
                    <a:cubicBezTo>
                      <a:pt x="6" y="27"/>
                      <a:pt x="6" y="27"/>
                      <a:pt x="6" y="27"/>
                    </a:cubicBezTo>
                    <a:cubicBezTo>
                      <a:pt x="6" y="27"/>
                      <a:pt x="0" y="98"/>
                      <a:pt x="63" y="98"/>
                    </a:cubicBezTo>
                    <a:cubicBezTo>
                      <a:pt x="127" y="98"/>
                      <a:pt x="121" y="27"/>
                      <a:pt x="121" y="27"/>
                    </a:cubicBezTo>
                  </a:path>
                </a:pathLst>
              </a:custGeom>
              <a:solidFill>
                <a:srgbClr val="FF70A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36" name="Freeform 21">
                <a:extLst>
                  <a:ext uri="{FF2B5EF4-FFF2-40B4-BE49-F238E27FC236}">
                    <a16:creationId xmlns="" xmlns:a16="http://schemas.microsoft.com/office/drawing/2014/main" id="{DB75EEF7-6121-428E-A12B-5FB0AD0B9B2E}"/>
                  </a:ext>
                </a:extLst>
              </p:cNvPr>
              <p:cNvSpPr>
                <a:spLocks/>
              </p:cNvSpPr>
              <p:nvPr/>
            </p:nvSpPr>
            <p:spPr bwMode="auto">
              <a:xfrm>
                <a:off x="6641" y="2108"/>
                <a:ext cx="136" cy="125"/>
              </a:xfrm>
              <a:custGeom>
                <a:avLst/>
                <a:gdLst>
                  <a:gd name="T0" fmla="*/ 43 w 59"/>
                  <a:gd name="T1" fmla="*/ 13 h 54"/>
                  <a:gd name="T2" fmla="*/ 0 w 59"/>
                  <a:gd name="T3" fmla="*/ 3 h 54"/>
                  <a:gd name="T4" fmla="*/ 21 w 59"/>
                  <a:gd name="T5" fmla="*/ 41 h 54"/>
                  <a:gd name="T6" fmla="*/ 55 w 59"/>
                  <a:gd name="T7" fmla="*/ 44 h 54"/>
                  <a:gd name="T8" fmla="*/ 43 w 59"/>
                  <a:gd name="T9" fmla="*/ 13 h 54"/>
                </a:gdLst>
                <a:ahLst/>
                <a:cxnLst>
                  <a:cxn ang="0">
                    <a:pos x="T0" y="T1"/>
                  </a:cxn>
                  <a:cxn ang="0">
                    <a:pos x="T2" y="T3"/>
                  </a:cxn>
                  <a:cxn ang="0">
                    <a:pos x="T4" y="T5"/>
                  </a:cxn>
                  <a:cxn ang="0">
                    <a:pos x="T6" y="T7"/>
                  </a:cxn>
                  <a:cxn ang="0">
                    <a:pos x="T8" y="T9"/>
                  </a:cxn>
                </a:cxnLst>
                <a:rect l="0" t="0" r="r" b="b"/>
                <a:pathLst>
                  <a:path w="59" h="54">
                    <a:moveTo>
                      <a:pt x="43" y="13"/>
                    </a:moveTo>
                    <a:cubicBezTo>
                      <a:pt x="26" y="0"/>
                      <a:pt x="0" y="3"/>
                      <a:pt x="0" y="3"/>
                    </a:cubicBezTo>
                    <a:cubicBezTo>
                      <a:pt x="0" y="3"/>
                      <a:pt x="5" y="29"/>
                      <a:pt x="21" y="41"/>
                    </a:cubicBezTo>
                    <a:cubicBezTo>
                      <a:pt x="38" y="54"/>
                      <a:pt x="55" y="44"/>
                      <a:pt x="55" y="44"/>
                    </a:cubicBezTo>
                    <a:cubicBezTo>
                      <a:pt x="55" y="44"/>
                      <a:pt x="59" y="25"/>
                      <a:pt x="43" y="13"/>
                    </a:cubicBezTo>
                  </a:path>
                </a:pathLst>
              </a:custGeom>
              <a:solidFill>
                <a:srgbClr val="94BD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37" name="Freeform 22">
                <a:extLst>
                  <a:ext uri="{FF2B5EF4-FFF2-40B4-BE49-F238E27FC236}">
                    <a16:creationId xmlns="" xmlns:a16="http://schemas.microsoft.com/office/drawing/2014/main" id="{EE67D84A-FB3A-4789-89D7-A8D81D1EC8C3}"/>
                  </a:ext>
                </a:extLst>
              </p:cNvPr>
              <p:cNvSpPr>
                <a:spLocks/>
              </p:cNvSpPr>
              <p:nvPr/>
            </p:nvSpPr>
            <p:spPr bwMode="auto">
              <a:xfrm>
                <a:off x="6765" y="2159"/>
                <a:ext cx="108" cy="88"/>
              </a:xfrm>
              <a:custGeom>
                <a:avLst/>
                <a:gdLst>
                  <a:gd name="T0" fmla="*/ 14 w 47"/>
                  <a:gd name="T1" fmla="*/ 7 h 38"/>
                  <a:gd name="T2" fmla="*/ 1 w 47"/>
                  <a:gd name="T3" fmla="*/ 29 h 38"/>
                  <a:gd name="T4" fmla="*/ 26 w 47"/>
                  <a:gd name="T5" fmla="*/ 31 h 38"/>
                  <a:gd name="T6" fmla="*/ 47 w 47"/>
                  <a:gd name="T7" fmla="*/ 5 h 38"/>
                  <a:gd name="T8" fmla="*/ 14 w 47"/>
                  <a:gd name="T9" fmla="*/ 7 h 38"/>
                </a:gdLst>
                <a:ahLst/>
                <a:cxnLst>
                  <a:cxn ang="0">
                    <a:pos x="T0" y="T1"/>
                  </a:cxn>
                  <a:cxn ang="0">
                    <a:pos x="T2" y="T3"/>
                  </a:cxn>
                  <a:cxn ang="0">
                    <a:pos x="T4" y="T5"/>
                  </a:cxn>
                  <a:cxn ang="0">
                    <a:pos x="T6" y="T7"/>
                  </a:cxn>
                  <a:cxn ang="0">
                    <a:pos x="T8" y="T9"/>
                  </a:cxn>
                </a:cxnLst>
                <a:rect l="0" t="0" r="r" b="b"/>
                <a:pathLst>
                  <a:path w="47" h="38">
                    <a:moveTo>
                      <a:pt x="14" y="7"/>
                    </a:moveTo>
                    <a:cubicBezTo>
                      <a:pt x="0" y="14"/>
                      <a:pt x="1" y="29"/>
                      <a:pt x="1" y="29"/>
                    </a:cubicBezTo>
                    <a:cubicBezTo>
                      <a:pt x="1" y="29"/>
                      <a:pt x="12" y="38"/>
                      <a:pt x="26" y="31"/>
                    </a:cubicBezTo>
                    <a:cubicBezTo>
                      <a:pt x="40" y="24"/>
                      <a:pt x="47" y="5"/>
                      <a:pt x="47" y="5"/>
                    </a:cubicBezTo>
                    <a:cubicBezTo>
                      <a:pt x="47" y="5"/>
                      <a:pt x="28" y="0"/>
                      <a:pt x="14" y="7"/>
                    </a:cubicBezTo>
                  </a:path>
                </a:pathLst>
              </a:custGeom>
              <a:solidFill>
                <a:srgbClr val="94BD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38" name="Rectangle 23">
                <a:extLst>
                  <a:ext uri="{FF2B5EF4-FFF2-40B4-BE49-F238E27FC236}">
                    <a16:creationId xmlns="" xmlns:a16="http://schemas.microsoft.com/office/drawing/2014/main" id="{D8FBBE68-0593-4AEF-A4C8-B3441B9C9A81}"/>
                  </a:ext>
                </a:extLst>
              </p:cNvPr>
              <p:cNvSpPr>
                <a:spLocks noChangeArrowheads="1"/>
              </p:cNvSpPr>
              <p:nvPr/>
            </p:nvSpPr>
            <p:spPr bwMode="auto">
              <a:xfrm>
                <a:off x="6763" y="2043"/>
                <a:ext cx="11" cy="383"/>
              </a:xfrm>
              <a:prstGeom prst="rect">
                <a:avLst/>
              </a:prstGeom>
              <a:solidFill>
                <a:srgbClr val="708F2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39" name="Freeform 24">
                <a:extLst>
                  <a:ext uri="{FF2B5EF4-FFF2-40B4-BE49-F238E27FC236}">
                    <a16:creationId xmlns="" xmlns:a16="http://schemas.microsoft.com/office/drawing/2014/main" id="{C1CCB0E0-41AA-473F-8E42-29E183057A08}"/>
                  </a:ext>
                </a:extLst>
              </p:cNvPr>
              <p:cNvSpPr>
                <a:spLocks/>
              </p:cNvSpPr>
              <p:nvPr/>
            </p:nvSpPr>
            <p:spPr bwMode="auto">
              <a:xfrm>
                <a:off x="6631" y="1868"/>
                <a:ext cx="277" cy="212"/>
              </a:xfrm>
              <a:custGeom>
                <a:avLst/>
                <a:gdLst>
                  <a:gd name="T0" fmla="*/ 113 w 120"/>
                  <a:gd name="T1" fmla="*/ 25 h 91"/>
                  <a:gd name="T2" fmla="*/ 87 w 120"/>
                  <a:gd name="T3" fmla="*/ 39 h 91"/>
                  <a:gd name="T4" fmla="*/ 60 w 120"/>
                  <a:gd name="T5" fmla="*/ 0 h 91"/>
                  <a:gd name="T6" fmla="*/ 33 w 120"/>
                  <a:gd name="T7" fmla="*/ 39 h 91"/>
                  <a:gd name="T8" fmla="*/ 6 w 120"/>
                  <a:gd name="T9" fmla="*/ 25 h 91"/>
                  <a:gd name="T10" fmla="*/ 60 w 120"/>
                  <a:gd name="T11" fmla="*/ 91 h 91"/>
                  <a:gd name="T12" fmla="*/ 113 w 120"/>
                  <a:gd name="T13" fmla="*/ 25 h 91"/>
                </a:gdLst>
                <a:ahLst/>
                <a:cxnLst>
                  <a:cxn ang="0">
                    <a:pos x="T0" y="T1"/>
                  </a:cxn>
                  <a:cxn ang="0">
                    <a:pos x="T2" y="T3"/>
                  </a:cxn>
                  <a:cxn ang="0">
                    <a:pos x="T4" y="T5"/>
                  </a:cxn>
                  <a:cxn ang="0">
                    <a:pos x="T6" y="T7"/>
                  </a:cxn>
                  <a:cxn ang="0">
                    <a:pos x="T8" y="T9"/>
                  </a:cxn>
                  <a:cxn ang="0">
                    <a:pos x="T10" y="T11"/>
                  </a:cxn>
                  <a:cxn ang="0">
                    <a:pos x="T12" y="T13"/>
                  </a:cxn>
                </a:cxnLst>
                <a:rect l="0" t="0" r="r" b="b"/>
                <a:pathLst>
                  <a:path w="120" h="91">
                    <a:moveTo>
                      <a:pt x="113" y="25"/>
                    </a:moveTo>
                    <a:cubicBezTo>
                      <a:pt x="87" y="39"/>
                      <a:pt x="87" y="39"/>
                      <a:pt x="87" y="39"/>
                    </a:cubicBezTo>
                    <a:cubicBezTo>
                      <a:pt x="60" y="0"/>
                      <a:pt x="60" y="0"/>
                      <a:pt x="60" y="0"/>
                    </a:cubicBezTo>
                    <a:cubicBezTo>
                      <a:pt x="33" y="39"/>
                      <a:pt x="33" y="39"/>
                      <a:pt x="33" y="39"/>
                    </a:cubicBezTo>
                    <a:cubicBezTo>
                      <a:pt x="6" y="25"/>
                      <a:pt x="6" y="25"/>
                      <a:pt x="6" y="25"/>
                    </a:cubicBezTo>
                    <a:cubicBezTo>
                      <a:pt x="6" y="25"/>
                      <a:pt x="0" y="91"/>
                      <a:pt x="60" y="91"/>
                    </a:cubicBezTo>
                    <a:cubicBezTo>
                      <a:pt x="120" y="91"/>
                      <a:pt x="113" y="25"/>
                      <a:pt x="113" y="25"/>
                    </a:cubicBezTo>
                  </a:path>
                </a:pathLst>
              </a:custGeom>
              <a:solidFill>
                <a:srgbClr val="FF70A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40" name="Rectangle 25">
                <a:extLst>
                  <a:ext uri="{FF2B5EF4-FFF2-40B4-BE49-F238E27FC236}">
                    <a16:creationId xmlns="" xmlns:a16="http://schemas.microsoft.com/office/drawing/2014/main" id="{9597F86F-6C8A-49C5-853D-9E0443AEE1F2}"/>
                  </a:ext>
                </a:extLst>
              </p:cNvPr>
              <p:cNvSpPr>
                <a:spLocks noChangeArrowheads="1"/>
              </p:cNvSpPr>
              <p:nvPr/>
            </p:nvSpPr>
            <p:spPr bwMode="auto">
              <a:xfrm>
                <a:off x="2984" y="2154"/>
                <a:ext cx="14" cy="298"/>
              </a:xfrm>
              <a:prstGeom prst="rect">
                <a:avLst/>
              </a:prstGeom>
              <a:solidFill>
                <a:srgbClr val="708F2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41" name="Oval 26">
                <a:extLst>
                  <a:ext uri="{FF2B5EF4-FFF2-40B4-BE49-F238E27FC236}">
                    <a16:creationId xmlns="" xmlns:a16="http://schemas.microsoft.com/office/drawing/2014/main" id="{919387DB-C63E-4E97-B40F-E53905D16308}"/>
                  </a:ext>
                </a:extLst>
              </p:cNvPr>
              <p:cNvSpPr>
                <a:spLocks noChangeArrowheads="1"/>
              </p:cNvSpPr>
              <p:nvPr/>
            </p:nvSpPr>
            <p:spPr bwMode="auto">
              <a:xfrm>
                <a:off x="2942" y="1964"/>
                <a:ext cx="97" cy="190"/>
              </a:xfrm>
              <a:prstGeom prst="ellipse">
                <a:avLst/>
              </a:prstGeom>
              <a:solidFill>
                <a:srgbClr val="A0CC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42" name="Freeform 27">
                <a:extLst>
                  <a:ext uri="{FF2B5EF4-FFF2-40B4-BE49-F238E27FC236}">
                    <a16:creationId xmlns="" xmlns:a16="http://schemas.microsoft.com/office/drawing/2014/main" id="{E01FEB3F-77A1-4EEA-8B99-DB381D53BBA7}"/>
                  </a:ext>
                </a:extLst>
              </p:cNvPr>
              <p:cNvSpPr>
                <a:spLocks/>
              </p:cNvSpPr>
              <p:nvPr/>
            </p:nvSpPr>
            <p:spPr bwMode="auto">
              <a:xfrm>
                <a:off x="2839" y="2061"/>
                <a:ext cx="163" cy="149"/>
              </a:xfrm>
              <a:custGeom>
                <a:avLst/>
                <a:gdLst>
                  <a:gd name="T0" fmla="*/ 0 w 71"/>
                  <a:gd name="T1" fmla="*/ 3 h 64"/>
                  <a:gd name="T2" fmla="*/ 25 w 71"/>
                  <a:gd name="T3" fmla="*/ 49 h 64"/>
                  <a:gd name="T4" fmla="*/ 65 w 71"/>
                  <a:gd name="T5" fmla="*/ 52 h 64"/>
                  <a:gd name="T6" fmla="*/ 51 w 71"/>
                  <a:gd name="T7" fmla="*/ 15 h 64"/>
                  <a:gd name="T8" fmla="*/ 0 w 71"/>
                  <a:gd name="T9" fmla="*/ 3 h 64"/>
                </a:gdLst>
                <a:ahLst/>
                <a:cxnLst>
                  <a:cxn ang="0">
                    <a:pos x="T0" y="T1"/>
                  </a:cxn>
                  <a:cxn ang="0">
                    <a:pos x="T2" y="T3"/>
                  </a:cxn>
                  <a:cxn ang="0">
                    <a:pos x="T4" y="T5"/>
                  </a:cxn>
                  <a:cxn ang="0">
                    <a:pos x="T6" y="T7"/>
                  </a:cxn>
                  <a:cxn ang="0">
                    <a:pos x="T8" y="T9"/>
                  </a:cxn>
                </a:cxnLst>
                <a:rect l="0" t="0" r="r" b="b"/>
                <a:pathLst>
                  <a:path w="71" h="64">
                    <a:moveTo>
                      <a:pt x="0" y="3"/>
                    </a:moveTo>
                    <a:cubicBezTo>
                      <a:pt x="0" y="3"/>
                      <a:pt x="6" y="34"/>
                      <a:pt x="25" y="49"/>
                    </a:cubicBezTo>
                    <a:cubicBezTo>
                      <a:pt x="45" y="64"/>
                      <a:pt x="65" y="52"/>
                      <a:pt x="65" y="52"/>
                    </a:cubicBezTo>
                    <a:cubicBezTo>
                      <a:pt x="65" y="52"/>
                      <a:pt x="71" y="30"/>
                      <a:pt x="51" y="15"/>
                    </a:cubicBezTo>
                    <a:cubicBezTo>
                      <a:pt x="31" y="0"/>
                      <a:pt x="0" y="3"/>
                      <a:pt x="0" y="3"/>
                    </a:cubicBezTo>
                  </a:path>
                </a:pathLst>
              </a:custGeom>
              <a:solidFill>
                <a:srgbClr val="94BD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43" name="Freeform 28">
                <a:extLst>
                  <a:ext uri="{FF2B5EF4-FFF2-40B4-BE49-F238E27FC236}">
                    <a16:creationId xmlns="" xmlns:a16="http://schemas.microsoft.com/office/drawing/2014/main" id="{04CAFA91-AC7F-40BA-9DE3-9B4094355546}"/>
                  </a:ext>
                </a:extLst>
              </p:cNvPr>
              <p:cNvSpPr>
                <a:spLocks/>
              </p:cNvSpPr>
              <p:nvPr/>
            </p:nvSpPr>
            <p:spPr bwMode="auto">
              <a:xfrm>
                <a:off x="2979" y="2061"/>
                <a:ext cx="164" cy="149"/>
              </a:xfrm>
              <a:custGeom>
                <a:avLst/>
                <a:gdLst>
                  <a:gd name="T0" fmla="*/ 71 w 71"/>
                  <a:gd name="T1" fmla="*/ 3 h 64"/>
                  <a:gd name="T2" fmla="*/ 46 w 71"/>
                  <a:gd name="T3" fmla="*/ 49 h 64"/>
                  <a:gd name="T4" fmla="*/ 6 w 71"/>
                  <a:gd name="T5" fmla="*/ 52 h 64"/>
                  <a:gd name="T6" fmla="*/ 20 w 71"/>
                  <a:gd name="T7" fmla="*/ 15 h 64"/>
                  <a:gd name="T8" fmla="*/ 71 w 71"/>
                  <a:gd name="T9" fmla="*/ 3 h 64"/>
                </a:gdLst>
                <a:ahLst/>
                <a:cxnLst>
                  <a:cxn ang="0">
                    <a:pos x="T0" y="T1"/>
                  </a:cxn>
                  <a:cxn ang="0">
                    <a:pos x="T2" y="T3"/>
                  </a:cxn>
                  <a:cxn ang="0">
                    <a:pos x="T4" y="T5"/>
                  </a:cxn>
                  <a:cxn ang="0">
                    <a:pos x="T6" y="T7"/>
                  </a:cxn>
                  <a:cxn ang="0">
                    <a:pos x="T8" y="T9"/>
                  </a:cxn>
                </a:cxnLst>
                <a:rect l="0" t="0" r="r" b="b"/>
                <a:pathLst>
                  <a:path w="71" h="64">
                    <a:moveTo>
                      <a:pt x="71" y="3"/>
                    </a:moveTo>
                    <a:cubicBezTo>
                      <a:pt x="71" y="3"/>
                      <a:pt x="65" y="34"/>
                      <a:pt x="46" y="49"/>
                    </a:cubicBezTo>
                    <a:cubicBezTo>
                      <a:pt x="26" y="64"/>
                      <a:pt x="6" y="52"/>
                      <a:pt x="6" y="52"/>
                    </a:cubicBezTo>
                    <a:cubicBezTo>
                      <a:pt x="6" y="52"/>
                      <a:pt x="0" y="30"/>
                      <a:pt x="20" y="15"/>
                    </a:cubicBezTo>
                    <a:cubicBezTo>
                      <a:pt x="40" y="0"/>
                      <a:pt x="71" y="3"/>
                      <a:pt x="71" y="3"/>
                    </a:cubicBezTo>
                  </a:path>
                </a:pathLst>
              </a:custGeom>
              <a:solidFill>
                <a:srgbClr val="94BD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44" name="Rectangle 29">
                <a:extLst>
                  <a:ext uri="{FF2B5EF4-FFF2-40B4-BE49-F238E27FC236}">
                    <a16:creationId xmlns="" xmlns:a16="http://schemas.microsoft.com/office/drawing/2014/main" id="{EDEA2000-858D-4BB7-A888-89E149B4F63D}"/>
                  </a:ext>
                </a:extLst>
              </p:cNvPr>
              <p:cNvSpPr>
                <a:spLocks noChangeArrowheads="1"/>
              </p:cNvSpPr>
              <p:nvPr/>
            </p:nvSpPr>
            <p:spPr bwMode="auto">
              <a:xfrm>
                <a:off x="6348" y="2110"/>
                <a:ext cx="12" cy="314"/>
              </a:xfrm>
              <a:prstGeom prst="rect">
                <a:avLst/>
              </a:prstGeom>
              <a:solidFill>
                <a:srgbClr val="708F2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45" name="Oval 30">
                <a:extLst>
                  <a:ext uri="{FF2B5EF4-FFF2-40B4-BE49-F238E27FC236}">
                    <a16:creationId xmlns="" xmlns:a16="http://schemas.microsoft.com/office/drawing/2014/main" id="{C4557293-0509-42FF-8224-BD1CEF8E7F27}"/>
                  </a:ext>
                </a:extLst>
              </p:cNvPr>
              <p:cNvSpPr>
                <a:spLocks noChangeArrowheads="1"/>
              </p:cNvSpPr>
              <p:nvPr/>
            </p:nvSpPr>
            <p:spPr bwMode="auto">
              <a:xfrm>
                <a:off x="6302" y="1908"/>
                <a:ext cx="104" cy="202"/>
              </a:xfrm>
              <a:prstGeom prst="ellipse">
                <a:avLst/>
              </a:prstGeom>
              <a:solidFill>
                <a:srgbClr val="A0CC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46" name="Freeform 31">
                <a:extLst>
                  <a:ext uri="{FF2B5EF4-FFF2-40B4-BE49-F238E27FC236}">
                    <a16:creationId xmlns="" xmlns:a16="http://schemas.microsoft.com/office/drawing/2014/main" id="{99E107C1-B3D8-403F-A9E1-1E09FA13ED59}"/>
                  </a:ext>
                </a:extLst>
              </p:cNvPr>
              <p:cNvSpPr>
                <a:spLocks/>
              </p:cNvSpPr>
              <p:nvPr/>
            </p:nvSpPr>
            <p:spPr bwMode="auto">
              <a:xfrm>
                <a:off x="6191" y="2012"/>
                <a:ext cx="173" cy="156"/>
              </a:xfrm>
              <a:custGeom>
                <a:avLst/>
                <a:gdLst>
                  <a:gd name="T0" fmla="*/ 0 w 75"/>
                  <a:gd name="T1" fmla="*/ 3 h 67"/>
                  <a:gd name="T2" fmla="*/ 28 w 75"/>
                  <a:gd name="T3" fmla="*/ 51 h 67"/>
                  <a:gd name="T4" fmla="*/ 70 w 75"/>
                  <a:gd name="T5" fmla="*/ 55 h 67"/>
                  <a:gd name="T6" fmla="*/ 55 w 75"/>
                  <a:gd name="T7" fmla="*/ 15 h 67"/>
                  <a:gd name="T8" fmla="*/ 0 w 75"/>
                  <a:gd name="T9" fmla="*/ 3 h 67"/>
                </a:gdLst>
                <a:ahLst/>
                <a:cxnLst>
                  <a:cxn ang="0">
                    <a:pos x="T0" y="T1"/>
                  </a:cxn>
                  <a:cxn ang="0">
                    <a:pos x="T2" y="T3"/>
                  </a:cxn>
                  <a:cxn ang="0">
                    <a:pos x="T4" y="T5"/>
                  </a:cxn>
                  <a:cxn ang="0">
                    <a:pos x="T6" y="T7"/>
                  </a:cxn>
                  <a:cxn ang="0">
                    <a:pos x="T8" y="T9"/>
                  </a:cxn>
                </a:cxnLst>
                <a:rect l="0" t="0" r="r" b="b"/>
                <a:pathLst>
                  <a:path w="75" h="67">
                    <a:moveTo>
                      <a:pt x="0" y="3"/>
                    </a:moveTo>
                    <a:cubicBezTo>
                      <a:pt x="0" y="3"/>
                      <a:pt x="7" y="36"/>
                      <a:pt x="28" y="51"/>
                    </a:cubicBezTo>
                    <a:cubicBezTo>
                      <a:pt x="48" y="67"/>
                      <a:pt x="70" y="55"/>
                      <a:pt x="70" y="55"/>
                    </a:cubicBezTo>
                    <a:cubicBezTo>
                      <a:pt x="70" y="55"/>
                      <a:pt x="75" y="31"/>
                      <a:pt x="55" y="15"/>
                    </a:cubicBezTo>
                    <a:cubicBezTo>
                      <a:pt x="34" y="0"/>
                      <a:pt x="0" y="3"/>
                      <a:pt x="0" y="3"/>
                    </a:cubicBezTo>
                  </a:path>
                </a:pathLst>
              </a:custGeom>
              <a:solidFill>
                <a:srgbClr val="94BD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47" name="Freeform 32">
                <a:extLst>
                  <a:ext uri="{FF2B5EF4-FFF2-40B4-BE49-F238E27FC236}">
                    <a16:creationId xmlns="" xmlns:a16="http://schemas.microsoft.com/office/drawing/2014/main" id="{919BD4C7-AAF6-43F5-B93C-5C96D9457746}"/>
                  </a:ext>
                </a:extLst>
              </p:cNvPr>
              <p:cNvSpPr>
                <a:spLocks/>
              </p:cNvSpPr>
              <p:nvPr/>
            </p:nvSpPr>
            <p:spPr bwMode="auto">
              <a:xfrm>
                <a:off x="6341" y="2012"/>
                <a:ext cx="175" cy="156"/>
              </a:xfrm>
              <a:custGeom>
                <a:avLst/>
                <a:gdLst>
                  <a:gd name="T0" fmla="*/ 76 w 76"/>
                  <a:gd name="T1" fmla="*/ 3 h 67"/>
                  <a:gd name="T2" fmla="*/ 48 w 76"/>
                  <a:gd name="T3" fmla="*/ 51 h 67"/>
                  <a:gd name="T4" fmla="*/ 6 w 76"/>
                  <a:gd name="T5" fmla="*/ 55 h 67"/>
                  <a:gd name="T6" fmla="*/ 21 w 76"/>
                  <a:gd name="T7" fmla="*/ 15 h 67"/>
                  <a:gd name="T8" fmla="*/ 76 w 76"/>
                  <a:gd name="T9" fmla="*/ 3 h 67"/>
                </a:gdLst>
                <a:ahLst/>
                <a:cxnLst>
                  <a:cxn ang="0">
                    <a:pos x="T0" y="T1"/>
                  </a:cxn>
                  <a:cxn ang="0">
                    <a:pos x="T2" y="T3"/>
                  </a:cxn>
                  <a:cxn ang="0">
                    <a:pos x="T4" y="T5"/>
                  </a:cxn>
                  <a:cxn ang="0">
                    <a:pos x="T6" y="T7"/>
                  </a:cxn>
                  <a:cxn ang="0">
                    <a:pos x="T8" y="T9"/>
                  </a:cxn>
                </a:cxnLst>
                <a:rect l="0" t="0" r="r" b="b"/>
                <a:pathLst>
                  <a:path w="76" h="67">
                    <a:moveTo>
                      <a:pt x="76" y="3"/>
                    </a:moveTo>
                    <a:cubicBezTo>
                      <a:pt x="76" y="3"/>
                      <a:pt x="69" y="36"/>
                      <a:pt x="48" y="51"/>
                    </a:cubicBezTo>
                    <a:cubicBezTo>
                      <a:pt x="27" y="67"/>
                      <a:pt x="6" y="55"/>
                      <a:pt x="6" y="55"/>
                    </a:cubicBezTo>
                    <a:cubicBezTo>
                      <a:pt x="6" y="55"/>
                      <a:pt x="0" y="31"/>
                      <a:pt x="21" y="15"/>
                    </a:cubicBezTo>
                    <a:cubicBezTo>
                      <a:pt x="42" y="0"/>
                      <a:pt x="76" y="3"/>
                      <a:pt x="76" y="3"/>
                    </a:cubicBezTo>
                  </a:path>
                </a:pathLst>
              </a:custGeom>
              <a:solidFill>
                <a:srgbClr val="94BD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48" name="Rectangle 33">
                <a:extLst>
                  <a:ext uri="{FF2B5EF4-FFF2-40B4-BE49-F238E27FC236}">
                    <a16:creationId xmlns="" xmlns:a16="http://schemas.microsoft.com/office/drawing/2014/main" id="{BB5494A3-5DE2-4640-BED4-3F2EA5553CB4}"/>
                  </a:ext>
                </a:extLst>
              </p:cNvPr>
              <p:cNvSpPr>
                <a:spLocks noChangeArrowheads="1"/>
              </p:cNvSpPr>
              <p:nvPr/>
            </p:nvSpPr>
            <p:spPr bwMode="auto">
              <a:xfrm>
                <a:off x="7106" y="2154"/>
                <a:ext cx="16" cy="365"/>
              </a:xfrm>
              <a:prstGeom prst="rect">
                <a:avLst/>
              </a:prstGeom>
              <a:solidFill>
                <a:srgbClr val="708F2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49" name="Oval 34">
                <a:extLst>
                  <a:ext uri="{FF2B5EF4-FFF2-40B4-BE49-F238E27FC236}">
                    <a16:creationId xmlns="" xmlns:a16="http://schemas.microsoft.com/office/drawing/2014/main" id="{C743AAC9-D2AC-4F6A-A30F-3888FDE06766}"/>
                  </a:ext>
                </a:extLst>
              </p:cNvPr>
              <p:cNvSpPr>
                <a:spLocks noChangeArrowheads="1"/>
              </p:cNvSpPr>
              <p:nvPr/>
            </p:nvSpPr>
            <p:spPr bwMode="auto">
              <a:xfrm>
                <a:off x="7053" y="1922"/>
                <a:ext cx="120" cy="232"/>
              </a:xfrm>
              <a:prstGeom prst="ellipse">
                <a:avLst/>
              </a:prstGeom>
              <a:solidFill>
                <a:srgbClr val="A0CC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50" name="Freeform 35">
                <a:extLst>
                  <a:ext uri="{FF2B5EF4-FFF2-40B4-BE49-F238E27FC236}">
                    <a16:creationId xmlns="" xmlns:a16="http://schemas.microsoft.com/office/drawing/2014/main" id="{4FA02400-9DA7-4EDE-A701-5F3716611712}"/>
                  </a:ext>
                </a:extLst>
              </p:cNvPr>
              <p:cNvSpPr>
                <a:spLocks/>
              </p:cNvSpPr>
              <p:nvPr/>
            </p:nvSpPr>
            <p:spPr bwMode="auto">
              <a:xfrm>
                <a:off x="6926" y="2040"/>
                <a:ext cx="201" cy="182"/>
              </a:xfrm>
              <a:custGeom>
                <a:avLst/>
                <a:gdLst>
                  <a:gd name="T0" fmla="*/ 0 w 87"/>
                  <a:gd name="T1" fmla="*/ 4 h 78"/>
                  <a:gd name="T2" fmla="*/ 32 w 87"/>
                  <a:gd name="T3" fmla="*/ 60 h 78"/>
                  <a:gd name="T4" fmla="*/ 80 w 87"/>
                  <a:gd name="T5" fmla="*/ 64 h 78"/>
                  <a:gd name="T6" fmla="*/ 63 w 87"/>
                  <a:gd name="T7" fmla="*/ 18 h 78"/>
                  <a:gd name="T8" fmla="*/ 0 w 87"/>
                  <a:gd name="T9" fmla="*/ 4 h 78"/>
                </a:gdLst>
                <a:ahLst/>
                <a:cxnLst>
                  <a:cxn ang="0">
                    <a:pos x="T0" y="T1"/>
                  </a:cxn>
                  <a:cxn ang="0">
                    <a:pos x="T2" y="T3"/>
                  </a:cxn>
                  <a:cxn ang="0">
                    <a:pos x="T4" y="T5"/>
                  </a:cxn>
                  <a:cxn ang="0">
                    <a:pos x="T6" y="T7"/>
                  </a:cxn>
                  <a:cxn ang="0">
                    <a:pos x="T8" y="T9"/>
                  </a:cxn>
                </a:cxnLst>
                <a:rect l="0" t="0" r="r" b="b"/>
                <a:pathLst>
                  <a:path w="87" h="78">
                    <a:moveTo>
                      <a:pt x="0" y="4"/>
                    </a:moveTo>
                    <a:cubicBezTo>
                      <a:pt x="0" y="4"/>
                      <a:pt x="7" y="42"/>
                      <a:pt x="32" y="60"/>
                    </a:cubicBezTo>
                    <a:cubicBezTo>
                      <a:pt x="56" y="78"/>
                      <a:pt x="80" y="64"/>
                      <a:pt x="80" y="64"/>
                    </a:cubicBezTo>
                    <a:cubicBezTo>
                      <a:pt x="80" y="64"/>
                      <a:pt x="87" y="37"/>
                      <a:pt x="63" y="18"/>
                    </a:cubicBezTo>
                    <a:cubicBezTo>
                      <a:pt x="39" y="0"/>
                      <a:pt x="0" y="4"/>
                      <a:pt x="0" y="4"/>
                    </a:cubicBezTo>
                  </a:path>
                </a:pathLst>
              </a:custGeom>
              <a:solidFill>
                <a:srgbClr val="94BD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51" name="Freeform 36">
                <a:extLst>
                  <a:ext uri="{FF2B5EF4-FFF2-40B4-BE49-F238E27FC236}">
                    <a16:creationId xmlns="" xmlns:a16="http://schemas.microsoft.com/office/drawing/2014/main" id="{066531B8-9B65-4F79-9157-1F9FE4063FA2}"/>
                  </a:ext>
                </a:extLst>
              </p:cNvPr>
              <p:cNvSpPr>
                <a:spLocks/>
              </p:cNvSpPr>
              <p:nvPr/>
            </p:nvSpPr>
            <p:spPr bwMode="auto">
              <a:xfrm>
                <a:off x="7099" y="2040"/>
                <a:ext cx="201" cy="182"/>
              </a:xfrm>
              <a:custGeom>
                <a:avLst/>
                <a:gdLst>
                  <a:gd name="T0" fmla="*/ 87 w 87"/>
                  <a:gd name="T1" fmla="*/ 4 h 78"/>
                  <a:gd name="T2" fmla="*/ 56 w 87"/>
                  <a:gd name="T3" fmla="*/ 60 h 78"/>
                  <a:gd name="T4" fmla="*/ 7 w 87"/>
                  <a:gd name="T5" fmla="*/ 64 h 78"/>
                  <a:gd name="T6" fmla="*/ 25 w 87"/>
                  <a:gd name="T7" fmla="*/ 18 h 78"/>
                  <a:gd name="T8" fmla="*/ 87 w 87"/>
                  <a:gd name="T9" fmla="*/ 4 h 78"/>
                </a:gdLst>
                <a:ahLst/>
                <a:cxnLst>
                  <a:cxn ang="0">
                    <a:pos x="T0" y="T1"/>
                  </a:cxn>
                  <a:cxn ang="0">
                    <a:pos x="T2" y="T3"/>
                  </a:cxn>
                  <a:cxn ang="0">
                    <a:pos x="T4" y="T5"/>
                  </a:cxn>
                  <a:cxn ang="0">
                    <a:pos x="T6" y="T7"/>
                  </a:cxn>
                  <a:cxn ang="0">
                    <a:pos x="T8" y="T9"/>
                  </a:cxn>
                </a:cxnLst>
                <a:rect l="0" t="0" r="r" b="b"/>
                <a:pathLst>
                  <a:path w="87" h="78">
                    <a:moveTo>
                      <a:pt x="87" y="4"/>
                    </a:moveTo>
                    <a:cubicBezTo>
                      <a:pt x="87" y="4"/>
                      <a:pt x="80" y="42"/>
                      <a:pt x="56" y="60"/>
                    </a:cubicBezTo>
                    <a:cubicBezTo>
                      <a:pt x="32" y="78"/>
                      <a:pt x="7" y="64"/>
                      <a:pt x="7" y="64"/>
                    </a:cubicBezTo>
                    <a:cubicBezTo>
                      <a:pt x="7" y="64"/>
                      <a:pt x="0" y="37"/>
                      <a:pt x="25" y="18"/>
                    </a:cubicBezTo>
                    <a:cubicBezTo>
                      <a:pt x="49" y="0"/>
                      <a:pt x="87" y="4"/>
                      <a:pt x="87" y="4"/>
                    </a:cubicBezTo>
                  </a:path>
                </a:pathLst>
              </a:custGeom>
              <a:solidFill>
                <a:srgbClr val="94BD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52" name="Rectangle 37">
                <a:extLst>
                  <a:ext uri="{FF2B5EF4-FFF2-40B4-BE49-F238E27FC236}">
                    <a16:creationId xmlns="" xmlns:a16="http://schemas.microsoft.com/office/drawing/2014/main" id="{8EEB8646-3AB2-42DD-B626-3E0DD2B38AD4}"/>
                  </a:ext>
                </a:extLst>
              </p:cNvPr>
              <p:cNvSpPr>
                <a:spLocks noChangeArrowheads="1"/>
              </p:cNvSpPr>
              <p:nvPr/>
            </p:nvSpPr>
            <p:spPr bwMode="auto">
              <a:xfrm>
                <a:off x="1468" y="1971"/>
                <a:ext cx="14" cy="483"/>
              </a:xfrm>
              <a:prstGeom prst="rect">
                <a:avLst/>
              </a:prstGeom>
              <a:solidFill>
                <a:srgbClr val="708F2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53" name="Oval 38">
                <a:extLst>
                  <a:ext uri="{FF2B5EF4-FFF2-40B4-BE49-F238E27FC236}">
                    <a16:creationId xmlns="" xmlns:a16="http://schemas.microsoft.com/office/drawing/2014/main" id="{CA495488-654C-417C-9F39-613BA7C5B467}"/>
                  </a:ext>
                </a:extLst>
              </p:cNvPr>
              <p:cNvSpPr>
                <a:spLocks noChangeArrowheads="1"/>
              </p:cNvSpPr>
              <p:nvPr/>
            </p:nvSpPr>
            <p:spPr bwMode="auto">
              <a:xfrm>
                <a:off x="1387" y="1817"/>
                <a:ext cx="177" cy="202"/>
              </a:xfrm>
              <a:prstGeom prst="ellipse">
                <a:avLst/>
              </a:prstGeom>
              <a:solidFill>
                <a:srgbClr val="A0CC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54" name="Freeform 39">
                <a:extLst>
                  <a:ext uri="{FF2B5EF4-FFF2-40B4-BE49-F238E27FC236}">
                    <a16:creationId xmlns="" xmlns:a16="http://schemas.microsoft.com/office/drawing/2014/main" id="{A7A9C771-85C0-42E0-A148-9E1A1891BF3C}"/>
                  </a:ext>
                </a:extLst>
              </p:cNvPr>
              <p:cNvSpPr>
                <a:spLocks/>
              </p:cNvSpPr>
              <p:nvPr/>
            </p:nvSpPr>
            <p:spPr bwMode="auto">
              <a:xfrm>
                <a:off x="1389" y="2043"/>
                <a:ext cx="90" cy="76"/>
              </a:xfrm>
              <a:custGeom>
                <a:avLst/>
                <a:gdLst>
                  <a:gd name="T0" fmla="*/ 90 w 90"/>
                  <a:gd name="T1" fmla="*/ 69 h 76"/>
                  <a:gd name="T2" fmla="*/ 83 w 90"/>
                  <a:gd name="T3" fmla="*/ 76 h 76"/>
                  <a:gd name="T4" fmla="*/ 0 w 90"/>
                  <a:gd name="T5" fmla="*/ 7 h 76"/>
                  <a:gd name="T6" fmla="*/ 7 w 90"/>
                  <a:gd name="T7" fmla="*/ 0 h 76"/>
                  <a:gd name="T8" fmla="*/ 90 w 90"/>
                  <a:gd name="T9" fmla="*/ 69 h 76"/>
                </a:gdLst>
                <a:ahLst/>
                <a:cxnLst>
                  <a:cxn ang="0">
                    <a:pos x="T0" y="T1"/>
                  </a:cxn>
                  <a:cxn ang="0">
                    <a:pos x="T2" y="T3"/>
                  </a:cxn>
                  <a:cxn ang="0">
                    <a:pos x="T4" y="T5"/>
                  </a:cxn>
                  <a:cxn ang="0">
                    <a:pos x="T6" y="T7"/>
                  </a:cxn>
                  <a:cxn ang="0">
                    <a:pos x="T8" y="T9"/>
                  </a:cxn>
                </a:cxnLst>
                <a:rect l="0" t="0" r="r" b="b"/>
                <a:pathLst>
                  <a:path w="90" h="76">
                    <a:moveTo>
                      <a:pt x="90" y="69"/>
                    </a:moveTo>
                    <a:lnTo>
                      <a:pt x="83" y="76"/>
                    </a:lnTo>
                    <a:lnTo>
                      <a:pt x="0" y="7"/>
                    </a:lnTo>
                    <a:lnTo>
                      <a:pt x="7" y="0"/>
                    </a:lnTo>
                    <a:lnTo>
                      <a:pt x="90" y="69"/>
                    </a:lnTo>
                    <a:close/>
                  </a:path>
                </a:pathLst>
              </a:custGeom>
              <a:solidFill>
                <a:srgbClr val="708F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55" name="Freeform 40">
                <a:extLst>
                  <a:ext uri="{FF2B5EF4-FFF2-40B4-BE49-F238E27FC236}">
                    <a16:creationId xmlns="" xmlns:a16="http://schemas.microsoft.com/office/drawing/2014/main" id="{58EC5587-79AE-493A-93AD-34B34B6CEAFE}"/>
                  </a:ext>
                </a:extLst>
              </p:cNvPr>
              <p:cNvSpPr>
                <a:spLocks/>
              </p:cNvSpPr>
              <p:nvPr/>
            </p:nvSpPr>
            <p:spPr bwMode="auto">
              <a:xfrm>
                <a:off x="1327" y="1982"/>
                <a:ext cx="111" cy="114"/>
              </a:xfrm>
              <a:custGeom>
                <a:avLst/>
                <a:gdLst>
                  <a:gd name="T0" fmla="*/ 2 w 48"/>
                  <a:gd name="T1" fmla="*/ 6 h 49"/>
                  <a:gd name="T2" fmla="*/ 12 w 48"/>
                  <a:gd name="T3" fmla="*/ 39 h 49"/>
                  <a:gd name="T4" fmla="*/ 39 w 48"/>
                  <a:gd name="T5" fmla="*/ 37 h 49"/>
                  <a:gd name="T6" fmla="*/ 36 w 48"/>
                  <a:gd name="T7" fmla="*/ 10 h 49"/>
                  <a:gd name="T8" fmla="*/ 2 w 48"/>
                  <a:gd name="T9" fmla="*/ 6 h 49"/>
                </a:gdLst>
                <a:ahLst/>
                <a:cxnLst>
                  <a:cxn ang="0">
                    <a:pos x="T0" y="T1"/>
                  </a:cxn>
                  <a:cxn ang="0">
                    <a:pos x="T2" y="T3"/>
                  </a:cxn>
                  <a:cxn ang="0">
                    <a:pos x="T4" y="T5"/>
                  </a:cxn>
                  <a:cxn ang="0">
                    <a:pos x="T6" y="T7"/>
                  </a:cxn>
                  <a:cxn ang="0">
                    <a:pos x="T8" y="T9"/>
                  </a:cxn>
                </a:cxnLst>
                <a:rect l="0" t="0" r="r" b="b"/>
                <a:pathLst>
                  <a:path w="48" h="49">
                    <a:moveTo>
                      <a:pt x="2" y="6"/>
                    </a:moveTo>
                    <a:cubicBezTo>
                      <a:pt x="2" y="6"/>
                      <a:pt x="0" y="30"/>
                      <a:pt x="12" y="39"/>
                    </a:cubicBezTo>
                    <a:cubicBezTo>
                      <a:pt x="23" y="49"/>
                      <a:pt x="39" y="37"/>
                      <a:pt x="39" y="37"/>
                    </a:cubicBezTo>
                    <a:cubicBezTo>
                      <a:pt x="39" y="37"/>
                      <a:pt x="48" y="19"/>
                      <a:pt x="36" y="10"/>
                    </a:cubicBezTo>
                    <a:cubicBezTo>
                      <a:pt x="25" y="0"/>
                      <a:pt x="2" y="6"/>
                      <a:pt x="2" y="6"/>
                    </a:cubicBezTo>
                  </a:path>
                </a:pathLst>
              </a:custGeom>
              <a:solidFill>
                <a:srgbClr val="A0CC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56" name="Freeform 41">
                <a:extLst>
                  <a:ext uri="{FF2B5EF4-FFF2-40B4-BE49-F238E27FC236}">
                    <a16:creationId xmlns="" xmlns:a16="http://schemas.microsoft.com/office/drawing/2014/main" id="{DCBFF6A3-5913-423D-9E16-B2FD4B9251CF}"/>
                  </a:ext>
                </a:extLst>
              </p:cNvPr>
              <p:cNvSpPr>
                <a:spLocks/>
              </p:cNvSpPr>
              <p:nvPr/>
            </p:nvSpPr>
            <p:spPr bwMode="auto">
              <a:xfrm>
                <a:off x="1472" y="2043"/>
                <a:ext cx="90" cy="76"/>
              </a:xfrm>
              <a:custGeom>
                <a:avLst/>
                <a:gdLst>
                  <a:gd name="T0" fmla="*/ 0 w 90"/>
                  <a:gd name="T1" fmla="*/ 69 h 76"/>
                  <a:gd name="T2" fmla="*/ 7 w 90"/>
                  <a:gd name="T3" fmla="*/ 76 h 76"/>
                  <a:gd name="T4" fmla="*/ 90 w 90"/>
                  <a:gd name="T5" fmla="*/ 7 h 76"/>
                  <a:gd name="T6" fmla="*/ 83 w 90"/>
                  <a:gd name="T7" fmla="*/ 0 h 76"/>
                  <a:gd name="T8" fmla="*/ 0 w 90"/>
                  <a:gd name="T9" fmla="*/ 69 h 76"/>
                </a:gdLst>
                <a:ahLst/>
                <a:cxnLst>
                  <a:cxn ang="0">
                    <a:pos x="T0" y="T1"/>
                  </a:cxn>
                  <a:cxn ang="0">
                    <a:pos x="T2" y="T3"/>
                  </a:cxn>
                  <a:cxn ang="0">
                    <a:pos x="T4" y="T5"/>
                  </a:cxn>
                  <a:cxn ang="0">
                    <a:pos x="T6" y="T7"/>
                  </a:cxn>
                  <a:cxn ang="0">
                    <a:pos x="T8" y="T9"/>
                  </a:cxn>
                </a:cxnLst>
                <a:rect l="0" t="0" r="r" b="b"/>
                <a:pathLst>
                  <a:path w="90" h="76">
                    <a:moveTo>
                      <a:pt x="0" y="69"/>
                    </a:moveTo>
                    <a:lnTo>
                      <a:pt x="7" y="76"/>
                    </a:lnTo>
                    <a:lnTo>
                      <a:pt x="90" y="7"/>
                    </a:lnTo>
                    <a:lnTo>
                      <a:pt x="83" y="0"/>
                    </a:lnTo>
                    <a:lnTo>
                      <a:pt x="0" y="69"/>
                    </a:lnTo>
                    <a:close/>
                  </a:path>
                </a:pathLst>
              </a:custGeom>
              <a:solidFill>
                <a:srgbClr val="708F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57" name="Freeform 42">
                <a:extLst>
                  <a:ext uri="{FF2B5EF4-FFF2-40B4-BE49-F238E27FC236}">
                    <a16:creationId xmlns="" xmlns:a16="http://schemas.microsoft.com/office/drawing/2014/main" id="{04F6F569-18D3-49E5-823D-0863CE47F89A}"/>
                  </a:ext>
                </a:extLst>
              </p:cNvPr>
              <p:cNvSpPr>
                <a:spLocks/>
              </p:cNvSpPr>
              <p:nvPr/>
            </p:nvSpPr>
            <p:spPr bwMode="auto">
              <a:xfrm>
                <a:off x="1514" y="1982"/>
                <a:ext cx="110" cy="114"/>
              </a:xfrm>
              <a:custGeom>
                <a:avLst/>
                <a:gdLst>
                  <a:gd name="T0" fmla="*/ 46 w 48"/>
                  <a:gd name="T1" fmla="*/ 6 h 49"/>
                  <a:gd name="T2" fmla="*/ 36 w 48"/>
                  <a:gd name="T3" fmla="*/ 39 h 49"/>
                  <a:gd name="T4" fmla="*/ 8 w 48"/>
                  <a:gd name="T5" fmla="*/ 37 h 49"/>
                  <a:gd name="T6" fmla="*/ 11 w 48"/>
                  <a:gd name="T7" fmla="*/ 10 h 49"/>
                  <a:gd name="T8" fmla="*/ 46 w 48"/>
                  <a:gd name="T9" fmla="*/ 6 h 49"/>
                </a:gdLst>
                <a:ahLst/>
                <a:cxnLst>
                  <a:cxn ang="0">
                    <a:pos x="T0" y="T1"/>
                  </a:cxn>
                  <a:cxn ang="0">
                    <a:pos x="T2" y="T3"/>
                  </a:cxn>
                  <a:cxn ang="0">
                    <a:pos x="T4" y="T5"/>
                  </a:cxn>
                  <a:cxn ang="0">
                    <a:pos x="T6" y="T7"/>
                  </a:cxn>
                  <a:cxn ang="0">
                    <a:pos x="T8" y="T9"/>
                  </a:cxn>
                </a:cxnLst>
                <a:rect l="0" t="0" r="r" b="b"/>
                <a:pathLst>
                  <a:path w="48" h="49">
                    <a:moveTo>
                      <a:pt x="46" y="6"/>
                    </a:moveTo>
                    <a:cubicBezTo>
                      <a:pt x="46" y="6"/>
                      <a:pt x="48" y="30"/>
                      <a:pt x="36" y="39"/>
                    </a:cubicBezTo>
                    <a:cubicBezTo>
                      <a:pt x="25" y="49"/>
                      <a:pt x="8" y="37"/>
                      <a:pt x="8" y="37"/>
                    </a:cubicBezTo>
                    <a:cubicBezTo>
                      <a:pt x="8" y="37"/>
                      <a:pt x="0" y="19"/>
                      <a:pt x="11" y="10"/>
                    </a:cubicBezTo>
                    <a:cubicBezTo>
                      <a:pt x="23" y="0"/>
                      <a:pt x="46" y="6"/>
                      <a:pt x="46" y="6"/>
                    </a:cubicBezTo>
                  </a:path>
                </a:pathLst>
              </a:custGeom>
              <a:solidFill>
                <a:srgbClr val="A0CC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58" name="Freeform 43">
                <a:extLst>
                  <a:ext uri="{FF2B5EF4-FFF2-40B4-BE49-F238E27FC236}">
                    <a16:creationId xmlns="" xmlns:a16="http://schemas.microsoft.com/office/drawing/2014/main" id="{50B6E8CD-F872-4CD2-92A1-D742B732D9E5}"/>
                  </a:ext>
                </a:extLst>
              </p:cNvPr>
              <p:cNvSpPr>
                <a:spLocks/>
              </p:cNvSpPr>
              <p:nvPr/>
            </p:nvSpPr>
            <p:spPr bwMode="auto">
              <a:xfrm>
                <a:off x="1389" y="2159"/>
                <a:ext cx="90" cy="79"/>
              </a:xfrm>
              <a:custGeom>
                <a:avLst/>
                <a:gdLst>
                  <a:gd name="T0" fmla="*/ 90 w 90"/>
                  <a:gd name="T1" fmla="*/ 70 h 79"/>
                  <a:gd name="T2" fmla="*/ 83 w 90"/>
                  <a:gd name="T3" fmla="*/ 79 h 79"/>
                  <a:gd name="T4" fmla="*/ 0 w 90"/>
                  <a:gd name="T5" fmla="*/ 9 h 79"/>
                  <a:gd name="T6" fmla="*/ 7 w 90"/>
                  <a:gd name="T7" fmla="*/ 0 h 79"/>
                  <a:gd name="T8" fmla="*/ 90 w 90"/>
                  <a:gd name="T9" fmla="*/ 70 h 79"/>
                </a:gdLst>
                <a:ahLst/>
                <a:cxnLst>
                  <a:cxn ang="0">
                    <a:pos x="T0" y="T1"/>
                  </a:cxn>
                  <a:cxn ang="0">
                    <a:pos x="T2" y="T3"/>
                  </a:cxn>
                  <a:cxn ang="0">
                    <a:pos x="T4" y="T5"/>
                  </a:cxn>
                  <a:cxn ang="0">
                    <a:pos x="T6" y="T7"/>
                  </a:cxn>
                  <a:cxn ang="0">
                    <a:pos x="T8" y="T9"/>
                  </a:cxn>
                </a:cxnLst>
                <a:rect l="0" t="0" r="r" b="b"/>
                <a:pathLst>
                  <a:path w="90" h="79">
                    <a:moveTo>
                      <a:pt x="90" y="70"/>
                    </a:moveTo>
                    <a:lnTo>
                      <a:pt x="83" y="79"/>
                    </a:lnTo>
                    <a:lnTo>
                      <a:pt x="0" y="9"/>
                    </a:lnTo>
                    <a:lnTo>
                      <a:pt x="7" y="0"/>
                    </a:lnTo>
                    <a:lnTo>
                      <a:pt x="90" y="70"/>
                    </a:lnTo>
                    <a:close/>
                  </a:path>
                </a:pathLst>
              </a:custGeom>
              <a:solidFill>
                <a:srgbClr val="708F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59" name="Freeform 44">
                <a:extLst>
                  <a:ext uri="{FF2B5EF4-FFF2-40B4-BE49-F238E27FC236}">
                    <a16:creationId xmlns="" xmlns:a16="http://schemas.microsoft.com/office/drawing/2014/main" id="{B7E8716A-A86E-41A9-88DB-398E3DE8BC89}"/>
                  </a:ext>
                </a:extLst>
              </p:cNvPr>
              <p:cNvSpPr>
                <a:spLocks/>
              </p:cNvSpPr>
              <p:nvPr/>
            </p:nvSpPr>
            <p:spPr bwMode="auto">
              <a:xfrm>
                <a:off x="1327" y="2101"/>
                <a:ext cx="111" cy="111"/>
              </a:xfrm>
              <a:custGeom>
                <a:avLst/>
                <a:gdLst>
                  <a:gd name="T0" fmla="*/ 2 w 48"/>
                  <a:gd name="T1" fmla="*/ 5 h 48"/>
                  <a:gd name="T2" fmla="*/ 12 w 48"/>
                  <a:gd name="T3" fmla="*/ 39 h 48"/>
                  <a:gd name="T4" fmla="*/ 39 w 48"/>
                  <a:gd name="T5" fmla="*/ 37 h 48"/>
                  <a:gd name="T6" fmla="*/ 36 w 48"/>
                  <a:gd name="T7" fmla="*/ 9 h 48"/>
                  <a:gd name="T8" fmla="*/ 2 w 48"/>
                  <a:gd name="T9" fmla="*/ 5 h 48"/>
                </a:gdLst>
                <a:ahLst/>
                <a:cxnLst>
                  <a:cxn ang="0">
                    <a:pos x="T0" y="T1"/>
                  </a:cxn>
                  <a:cxn ang="0">
                    <a:pos x="T2" y="T3"/>
                  </a:cxn>
                  <a:cxn ang="0">
                    <a:pos x="T4" y="T5"/>
                  </a:cxn>
                  <a:cxn ang="0">
                    <a:pos x="T6" y="T7"/>
                  </a:cxn>
                  <a:cxn ang="0">
                    <a:pos x="T8" y="T9"/>
                  </a:cxn>
                </a:cxnLst>
                <a:rect l="0" t="0" r="r" b="b"/>
                <a:pathLst>
                  <a:path w="48" h="48">
                    <a:moveTo>
                      <a:pt x="2" y="5"/>
                    </a:moveTo>
                    <a:cubicBezTo>
                      <a:pt x="2" y="5"/>
                      <a:pt x="0" y="29"/>
                      <a:pt x="12" y="39"/>
                    </a:cubicBezTo>
                    <a:cubicBezTo>
                      <a:pt x="23" y="48"/>
                      <a:pt x="39" y="37"/>
                      <a:pt x="39" y="37"/>
                    </a:cubicBezTo>
                    <a:cubicBezTo>
                      <a:pt x="39" y="37"/>
                      <a:pt x="48" y="18"/>
                      <a:pt x="36" y="9"/>
                    </a:cubicBezTo>
                    <a:cubicBezTo>
                      <a:pt x="25" y="0"/>
                      <a:pt x="2" y="5"/>
                      <a:pt x="2" y="5"/>
                    </a:cubicBezTo>
                  </a:path>
                </a:pathLst>
              </a:custGeom>
              <a:solidFill>
                <a:srgbClr val="A0CC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60" name="Freeform 45">
                <a:extLst>
                  <a:ext uri="{FF2B5EF4-FFF2-40B4-BE49-F238E27FC236}">
                    <a16:creationId xmlns="" xmlns:a16="http://schemas.microsoft.com/office/drawing/2014/main" id="{EB5E67A2-1FB1-453B-BD17-07A61701FA2D}"/>
                  </a:ext>
                </a:extLst>
              </p:cNvPr>
              <p:cNvSpPr>
                <a:spLocks/>
              </p:cNvSpPr>
              <p:nvPr/>
            </p:nvSpPr>
            <p:spPr bwMode="auto">
              <a:xfrm>
                <a:off x="1472" y="2159"/>
                <a:ext cx="90" cy="79"/>
              </a:xfrm>
              <a:custGeom>
                <a:avLst/>
                <a:gdLst>
                  <a:gd name="T0" fmla="*/ 0 w 90"/>
                  <a:gd name="T1" fmla="*/ 70 h 79"/>
                  <a:gd name="T2" fmla="*/ 7 w 90"/>
                  <a:gd name="T3" fmla="*/ 79 h 79"/>
                  <a:gd name="T4" fmla="*/ 90 w 90"/>
                  <a:gd name="T5" fmla="*/ 9 h 79"/>
                  <a:gd name="T6" fmla="*/ 83 w 90"/>
                  <a:gd name="T7" fmla="*/ 0 h 79"/>
                  <a:gd name="T8" fmla="*/ 0 w 90"/>
                  <a:gd name="T9" fmla="*/ 70 h 79"/>
                </a:gdLst>
                <a:ahLst/>
                <a:cxnLst>
                  <a:cxn ang="0">
                    <a:pos x="T0" y="T1"/>
                  </a:cxn>
                  <a:cxn ang="0">
                    <a:pos x="T2" y="T3"/>
                  </a:cxn>
                  <a:cxn ang="0">
                    <a:pos x="T4" y="T5"/>
                  </a:cxn>
                  <a:cxn ang="0">
                    <a:pos x="T6" y="T7"/>
                  </a:cxn>
                  <a:cxn ang="0">
                    <a:pos x="T8" y="T9"/>
                  </a:cxn>
                </a:cxnLst>
                <a:rect l="0" t="0" r="r" b="b"/>
                <a:pathLst>
                  <a:path w="90" h="79">
                    <a:moveTo>
                      <a:pt x="0" y="70"/>
                    </a:moveTo>
                    <a:lnTo>
                      <a:pt x="7" y="79"/>
                    </a:lnTo>
                    <a:lnTo>
                      <a:pt x="90" y="9"/>
                    </a:lnTo>
                    <a:lnTo>
                      <a:pt x="83" y="0"/>
                    </a:lnTo>
                    <a:lnTo>
                      <a:pt x="0" y="70"/>
                    </a:lnTo>
                    <a:close/>
                  </a:path>
                </a:pathLst>
              </a:custGeom>
              <a:solidFill>
                <a:srgbClr val="708F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61" name="Freeform 46">
                <a:extLst>
                  <a:ext uri="{FF2B5EF4-FFF2-40B4-BE49-F238E27FC236}">
                    <a16:creationId xmlns="" xmlns:a16="http://schemas.microsoft.com/office/drawing/2014/main" id="{0F157CA4-F068-48FA-86EA-38A9554817CF}"/>
                  </a:ext>
                </a:extLst>
              </p:cNvPr>
              <p:cNvSpPr>
                <a:spLocks/>
              </p:cNvSpPr>
              <p:nvPr/>
            </p:nvSpPr>
            <p:spPr bwMode="auto">
              <a:xfrm>
                <a:off x="1514" y="2101"/>
                <a:ext cx="110" cy="111"/>
              </a:xfrm>
              <a:custGeom>
                <a:avLst/>
                <a:gdLst>
                  <a:gd name="T0" fmla="*/ 46 w 48"/>
                  <a:gd name="T1" fmla="*/ 5 h 48"/>
                  <a:gd name="T2" fmla="*/ 36 w 48"/>
                  <a:gd name="T3" fmla="*/ 39 h 48"/>
                  <a:gd name="T4" fmla="*/ 8 w 48"/>
                  <a:gd name="T5" fmla="*/ 37 h 48"/>
                  <a:gd name="T6" fmla="*/ 11 w 48"/>
                  <a:gd name="T7" fmla="*/ 9 h 48"/>
                  <a:gd name="T8" fmla="*/ 46 w 48"/>
                  <a:gd name="T9" fmla="*/ 5 h 48"/>
                </a:gdLst>
                <a:ahLst/>
                <a:cxnLst>
                  <a:cxn ang="0">
                    <a:pos x="T0" y="T1"/>
                  </a:cxn>
                  <a:cxn ang="0">
                    <a:pos x="T2" y="T3"/>
                  </a:cxn>
                  <a:cxn ang="0">
                    <a:pos x="T4" y="T5"/>
                  </a:cxn>
                  <a:cxn ang="0">
                    <a:pos x="T6" y="T7"/>
                  </a:cxn>
                  <a:cxn ang="0">
                    <a:pos x="T8" y="T9"/>
                  </a:cxn>
                </a:cxnLst>
                <a:rect l="0" t="0" r="r" b="b"/>
                <a:pathLst>
                  <a:path w="48" h="48">
                    <a:moveTo>
                      <a:pt x="46" y="5"/>
                    </a:moveTo>
                    <a:cubicBezTo>
                      <a:pt x="46" y="5"/>
                      <a:pt x="48" y="29"/>
                      <a:pt x="36" y="39"/>
                    </a:cubicBezTo>
                    <a:cubicBezTo>
                      <a:pt x="25" y="48"/>
                      <a:pt x="8" y="37"/>
                      <a:pt x="8" y="37"/>
                    </a:cubicBezTo>
                    <a:cubicBezTo>
                      <a:pt x="8" y="37"/>
                      <a:pt x="0" y="18"/>
                      <a:pt x="11" y="9"/>
                    </a:cubicBezTo>
                    <a:cubicBezTo>
                      <a:pt x="23" y="0"/>
                      <a:pt x="46" y="5"/>
                      <a:pt x="46" y="5"/>
                    </a:cubicBezTo>
                  </a:path>
                </a:pathLst>
              </a:custGeom>
              <a:solidFill>
                <a:srgbClr val="A0CC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62" name="Rectangle 47">
                <a:extLst>
                  <a:ext uri="{FF2B5EF4-FFF2-40B4-BE49-F238E27FC236}">
                    <a16:creationId xmlns="" xmlns:a16="http://schemas.microsoft.com/office/drawing/2014/main" id="{F9B18AF3-0BBB-4555-9520-1313B930ECEE}"/>
                  </a:ext>
                </a:extLst>
              </p:cNvPr>
              <p:cNvSpPr>
                <a:spLocks noChangeArrowheads="1"/>
              </p:cNvSpPr>
              <p:nvPr/>
            </p:nvSpPr>
            <p:spPr bwMode="auto">
              <a:xfrm>
                <a:off x="4507" y="1971"/>
                <a:ext cx="16" cy="483"/>
              </a:xfrm>
              <a:prstGeom prst="rect">
                <a:avLst/>
              </a:prstGeom>
              <a:solidFill>
                <a:srgbClr val="708F2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63" name="Oval 48">
                <a:extLst>
                  <a:ext uri="{FF2B5EF4-FFF2-40B4-BE49-F238E27FC236}">
                    <a16:creationId xmlns="" xmlns:a16="http://schemas.microsoft.com/office/drawing/2014/main" id="{46CC254D-B304-4130-940D-6B6C35CC579D}"/>
                  </a:ext>
                </a:extLst>
              </p:cNvPr>
              <p:cNvSpPr>
                <a:spLocks noChangeArrowheads="1"/>
              </p:cNvSpPr>
              <p:nvPr/>
            </p:nvSpPr>
            <p:spPr bwMode="auto">
              <a:xfrm>
                <a:off x="4426" y="1817"/>
                <a:ext cx="178" cy="202"/>
              </a:xfrm>
              <a:prstGeom prst="ellipse">
                <a:avLst/>
              </a:prstGeom>
              <a:solidFill>
                <a:srgbClr val="A0CC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64" name="Freeform 49">
                <a:extLst>
                  <a:ext uri="{FF2B5EF4-FFF2-40B4-BE49-F238E27FC236}">
                    <a16:creationId xmlns="" xmlns:a16="http://schemas.microsoft.com/office/drawing/2014/main" id="{E13C4D00-B03F-4F13-A46C-1FD8CF20265A}"/>
                  </a:ext>
                </a:extLst>
              </p:cNvPr>
              <p:cNvSpPr>
                <a:spLocks/>
              </p:cNvSpPr>
              <p:nvPr/>
            </p:nvSpPr>
            <p:spPr bwMode="auto">
              <a:xfrm>
                <a:off x="4429" y="2043"/>
                <a:ext cx="89" cy="76"/>
              </a:xfrm>
              <a:custGeom>
                <a:avLst/>
                <a:gdLst>
                  <a:gd name="T0" fmla="*/ 89 w 89"/>
                  <a:gd name="T1" fmla="*/ 69 h 76"/>
                  <a:gd name="T2" fmla="*/ 83 w 89"/>
                  <a:gd name="T3" fmla="*/ 76 h 76"/>
                  <a:gd name="T4" fmla="*/ 0 w 89"/>
                  <a:gd name="T5" fmla="*/ 7 h 76"/>
                  <a:gd name="T6" fmla="*/ 7 w 89"/>
                  <a:gd name="T7" fmla="*/ 0 h 76"/>
                  <a:gd name="T8" fmla="*/ 89 w 89"/>
                  <a:gd name="T9" fmla="*/ 69 h 76"/>
                </a:gdLst>
                <a:ahLst/>
                <a:cxnLst>
                  <a:cxn ang="0">
                    <a:pos x="T0" y="T1"/>
                  </a:cxn>
                  <a:cxn ang="0">
                    <a:pos x="T2" y="T3"/>
                  </a:cxn>
                  <a:cxn ang="0">
                    <a:pos x="T4" y="T5"/>
                  </a:cxn>
                  <a:cxn ang="0">
                    <a:pos x="T6" y="T7"/>
                  </a:cxn>
                  <a:cxn ang="0">
                    <a:pos x="T8" y="T9"/>
                  </a:cxn>
                </a:cxnLst>
                <a:rect l="0" t="0" r="r" b="b"/>
                <a:pathLst>
                  <a:path w="89" h="76">
                    <a:moveTo>
                      <a:pt x="89" y="69"/>
                    </a:moveTo>
                    <a:lnTo>
                      <a:pt x="83" y="76"/>
                    </a:lnTo>
                    <a:lnTo>
                      <a:pt x="0" y="7"/>
                    </a:lnTo>
                    <a:lnTo>
                      <a:pt x="7" y="0"/>
                    </a:lnTo>
                    <a:lnTo>
                      <a:pt x="89" y="69"/>
                    </a:lnTo>
                    <a:close/>
                  </a:path>
                </a:pathLst>
              </a:custGeom>
              <a:solidFill>
                <a:srgbClr val="708F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65" name="Freeform 50">
                <a:extLst>
                  <a:ext uri="{FF2B5EF4-FFF2-40B4-BE49-F238E27FC236}">
                    <a16:creationId xmlns="" xmlns:a16="http://schemas.microsoft.com/office/drawing/2014/main" id="{7F8F74CE-D1A8-4F03-AD20-1571045F8541}"/>
                  </a:ext>
                </a:extLst>
              </p:cNvPr>
              <p:cNvSpPr>
                <a:spLocks/>
              </p:cNvSpPr>
              <p:nvPr/>
            </p:nvSpPr>
            <p:spPr bwMode="auto">
              <a:xfrm>
                <a:off x="4366" y="1982"/>
                <a:ext cx="111" cy="114"/>
              </a:xfrm>
              <a:custGeom>
                <a:avLst/>
                <a:gdLst>
                  <a:gd name="T0" fmla="*/ 2 w 48"/>
                  <a:gd name="T1" fmla="*/ 6 h 49"/>
                  <a:gd name="T2" fmla="*/ 12 w 48"/>
                  <a:gd name="T3" fmla="*/ 39 h 49"/>
                  <a:gd name="T4" fmla="*/ 40 w 48"/>
                  <a:gd name="T5" fmla="*/ 37 h 49"/>
                  <a:gd name="T6" fmla="*/ 37 w 48"/>
                  <a:gd name="T7" fmla="*/ 10 h 49"/>
                  <a:gd name="T8" fmla="*/ 2 w 48"/>
                  <a:gd name="T9" fmla="*/ 6 h 49"/>
                </a:gdLst>
                <a:ahLst/>
                <a:cxnLst>
                  <a:cxn ang="0">
                    <a:pos x="T0" y="T1"/>
                  </a:cxn>
                  <a:cxn ang="0">
                    <a:pos x="T2" y="T3"/>
                  </a:cxn>
                  <a:cxn ang="0">
                    <a:pos x="T4" y="T5"/>
                  </a:cxn>
                  <a:cxn ang="0">
                    <a:pos x="T6" y="T7"/>
                  </a:cxn>
                  <a:cxn ang="0">
                    <a:pos x="T8" y="T9"/>
                  </a:cxn>
                </a:cxnLst>
                <a:rect l="0" t="0" r="r" b="b"/>
                <a:pathLst>
                  <a:path w="48" h="49">
                    <a:moveTo>
                      <a:pt x="2" y="6"/>
                    </a:moveTo>
                    <a:cubicBezTo>
                      <a:pt x="2" y="6"/>
                      <a:pt x="0" y="30"/>
                      <a:pt x="12" y="39"/>
                    </a:cubicBezTo>
                    <a:cubicBezTo>
                      <a:pt x="23" y="49"/>
                      <a:pt x="40" y="37"/>
                      <a:pt x="40" y="37"/>
                    </a:cubicBezTo>
                    <a:cubicBezTo>
                      <a:pt x="40" y="37"/>
                      <a:pt x="48" y="19"/>
                      <a:pt x="37" y="10"/>
                    </a:cubicBezTo>
                    <a:cubicBezTo>
                      <a:pt x="25" y="0"/>
                      <a:pt x="2" y="6"/>
                      <a:pt x="2" y="6"/>
                    </a:cubicBezTo>
                  </a:path>
                </a:pathLst>
              </a:custGeom>
              <a:solidFill>
                <a:srgbClr val="A0CC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66" name="Freeform 51">
                <a:extLst>
                  <a:ext uri="{FF2B5EF4-FFF2-40B4-BE49-F238E27FC236}">
                    <a16:creationId xmlns="" xmlns:a16="http://schemas.microsoft.com/office/drawing/2014/main" id="{703FE9D6-1416-4FB8-89C8-5F793022DB9D}"/>
                  </a:ext>
                </a:extLst>
              </p:cNvPr>
              <p:cNvSpPr>
                <a:spLocks/>
              </p:cNvSpPr>
              <p:nvPr/>
            </p:nvSpPr>
            <p:spPr bwMode="auto">
              <a:xfrm>
                <a:off x="4512" y="2043"/>
                <a:ext cx="89" cy="76"/>
              </a:xfrm>
              <a:custGeom>
                <a:avLst/>
                <a:gdLst>
                  <a:gd name="T0" fmla="*/ 0 w 89"/>
                  <a:gd name="T1" fmla="*/ 69 h 76"/>
                  <a:gd name="T2" fmla="*/ 6 w 89"/>
                  <a:gd name="T3" fmla="*/ 76 h 76"/>
                  <a:gd name="T4" fmla="*/ 89 w 89"/>
                  <a:gd name="T5" fmla="*/ 7 h 76"/>
                  <a:gd name="T6" fmla="*/ 83 w 89"/>
                  <a:gd name="T7" fmla="*/ 0 h 76"/>
                  <a:gd name="T8" fmla="*/ 0 w 89"/>
                  <a:gd name="T9" fmla="*/ 69 h 76"/>
                </a:gdLst>
                <a:ahLst/>
                <a:cxnLst>
                  <a:cxn ang="0">
                    <a:pos x="T0" y="T1"/>
                  </a:cxn>
                  <a:cxn ang="0">
                    <a:pos x="T2" y="T3"/>
                  </a:cxn>
                  <a:cxn ang="0">
                    <a:pos x="T4" y="T5"/>
                  </a:cxn>
                  <a:cxn ang="0">
                    <a:pos x="T6" y="T7"/>
                  </a:cxn>
                  <a:cxn ang="0">
                    <a:pos x="T8" y="T9"/>
                  </a:cxn>
                </a:cxnLst>
                <a:rect l="0" t="0" r="r" b="b"/>
                <a:pathLst>
                  <a:path w="89" h="76">
                    <a:moveTo>
                      <a:pt x="0" y="69"/>
                    </a:moveTo>
                    <a:lnTo>
                      <a:pt x="6" y="76"/>
                    </a:lnTo>
                    <a:lnTo>
                      <a:pt x="89" y="7"/>
                    </a:lnTo>
                    <a:lnTo>
                      <a:pt x="83" y="0"/>
                    </a:lnTo>
                    <a:lnTo>
                      <a:pt x="0" y="69"/>
                    </a:lnTo>
                    <a:close/>
                  </a:path>
                </a:pathLst>
              </a:custGeom>
              <a:solidFill>
                <a:srgbClr val="708F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67" name="Freeform 52">
                <a:extLst>
                  <a:ext uri="{FF2B5EF4-FFF2-40B4-BE49-F238E27FC236}">
                    <a16:creationId xmlns="" xmlns:a16="http://schemas.microsoft.com/office/drawing/2014/main" id="{7240AA30-D554-43A5-901E-C2AFCB3096E5}"/>
                  </a:ext>
                </a:extLst>
              </p:cNvPr>
              <p:cNvSpPr>
                <a:spLocks/>
              </p:cNvSpPr>
              <p:nvPr/>
            </p:nvSpPr>
            <p:spPr bwMode="auto">
              <a:xfrm>
                <a:off x="4553" y="1982"/>
                <a:ext cx="111" cy="114"/>
              </a:xfrm>
              <a:custGeom>
                <a:avLst/>
                <a:gdLst>
                  <a:gd name="T0" fmla="*/ 46 w 48"/>
                  <a:gd name="T1" fmla="*/ 6 h 49"/>
                  <a:gd name="T2" fmla="*/ 36 w 48"/>
                  <a:gd name="T3" fmla="*/ 39 h 49"/>
                  <a:gd name="T4" fmla="*/ 9 w 48"/>
                  <a:gd name="T5" fmla="*/ 37 h 49"/>
                  <a:gd name="T6" fmla="*/ 12 w 48"/>
                  <a:gd name="T7" fmla="*/ 10 h 49"/>
                  <a:gd name="T8" fmla="*/ 46 w 48"/>
                  <a:gd name="T9" fmla="*/ 6 h 49"/>
                </a:gdLst>
                <a:ahLst/>
                <a:cxnLst>
                  <a:cxn ang="0">
                    <a:pos x="T0" y="T1"/>
                  </a:cxn>
                  <a:cxn ang="0">
                    <a:pos x="T2" y="T3"/>
                  </a:cxn>
                  <a:cxn ang="0">
                    <a:pos x="T4" y="T5"/>
                  </a:cxn>
                  <a:cxn ang="0">
                    <a:pos x="T6" y="T7"/>
                  </a:cxn>
                  <a:cxn ang="0">
                    <a:pos x="T8" y="T9"/>
                  </a:cxn>
                </a:cxnLst>
                <a:rect l="0" t="0" r="r" b="b"/>
                <a:pathLst>
                  <a:path w="48" h="49">
                    <a:moveTo>
                      <a:pt x="46" y="6"/>
                    </a:moveTo>
                    <a:cubicBezTo>
                      <a:pt x="46" y="6"/>
                      <a:pt x="48" y="30"/>
                      <a:pt x="36" y="39"/>
                    </a:cubicBezTo>
                    <a:cubicBezTo>
                      <a:pt x="25" y="49"/>
                      <a:pt x="9" y="37"/>
                      <a:pt x="9" y="37"/>
                    </a:cubicBezTo>
                    <a:cubicBezTo>
                      <a:pt x="9" y="37"/>
                      <a:pt x="0" y="19"/>
                      <a:pt x="12" y="10"/>
                    </a:cubicBezTo>
                    <a:cubicBezTo>
                      <a:pt x="23" y="0"/>
                      <a:pt x="46" y="6"/>
                      <a:pt x="46" y="6"/>
                    </a:cubicBezTo>
                  </a:path>
                </a:pathLst>
              </a:custGeom>
              <a:solidFill>
                <a:srgbClr val="A0CC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68" name="Freeform 53">
                <a:extLst>
                  <a:ext uri="{FF2B5EF4-FFF2-40B4-BE49-F238E27FC236}">
                    <a16:creationId xmlns="" xmlns:a16="http://schemas.microsoft.com/office/drawing/2014/main" id="{81091CF3-08F5-4EA2-8205-193F285529E8}"/>
                  </a:ext>
                </a:extLst>
              </p:cNvPr>
              <p:cNvSpPr>
                <a:spLocks/>
              </p:cNvSpPr>
              <p:nvPr/>
            </p:nvSpPr>
            <p:spPr bwMode="auto">
              <a:xfrm>
                <a:off x="4429" y="2159"/>
                <a:ext cx="89" cy="79"/>
              </a:xfrm>
              <a:custGeom>
                <a:avLst/>
                <a:gdLst>
                  <a:gd name="T0" fmla="*/ 89 w 89"/>
                  <a:gd name="T1" fmla="*/ 70 h 79"/>
                  <a:gd name="T2" fmla="*/ 83 w 89"/>
                  <a:gd name="T3" fmla="*/ 79 h 79"/>
                  <a:gd name="T4" fmla="*/ 0 w 89"/>
                  <a:gd name="T5" fmla="*/ 9 h 79"/>
                  <a:gd name="T6" fmla="*/ 7 w 89"/>
                  <a:gd name="T7" fmla="*/ 0 h 79"/>
                  <a:gd name="T8" fmla="*/ 89 w 89"/>
                  <a:gd name="T9" fmla="*/ 70 h 79"/>
                </a:gdLst>
                <a:ahLst/>
                <a:cxnLst>
                  <a:cxn ang="0">
                    <a:pos x="T0" y="T1"/>
                  </a:cxn>
                  <a:cxn ang="0">
                    <a:pos x="T2" y="T3"/>
                  </a:cxn>
                  <a:cxn ang="0">
                    <a:pos x="T4" y="T5"/>
                  </a:cxn>
                  <a:cxn ang="0">
                    <a:pos x="T6" y="T7"/>
                  </a:cxn>
                  <a:cxn ang="0">
                    <a:pos x="T8" y="T9"/>
                  </a:cxn>
                </a:cxnLst>
                <a:rect l="0" t="0" r="r" b="b"/>
                <a:pathLst>
                  <a:path w="89" h="79">
                    <a:moveTo>
                      <a:pt x="89" y="70"/>
                    </a:moveTo>
                    <a:lnTo>
                      <a:pt x="83" y="79"/>
                    </a:lnTo>
                    <a:lnTo>
                      <a:pt x="0" y="9"/>
                    </a:lnTo>
                    <a:lnTo>
                      <a:pt x="7" y="0"/>
                    </a:lnTo>
                    <a:lnTo>
                      <a:pt x="89" y="70"/>
                    </a:lnTo>
                    <a:close/>
                  </a:path>
                </a:pathLst>
              </a:custGeom>
              <a:solidFill>
                <a:srgbClr val="708F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69" name="Freeform 54">
                <a:extLst>
                  <a:ext uri="{FF2B5EF4-FFF2-40B4-BE49-F238E27FC236}">
                    <a16:creationId xmlns="" xmlns:a16="http://schemas.microsoft.com/office/drawing/2014/main" id="{B5019A9A-4693-412F-9772-74DB5367B703}"/>
                  </a:ext>
                </a:extLst>
              </p:cNvPr>
              <p:cNvSpPr>
                <a:spLocks/>
              </p:cNvSpPr>
              <p:nvPr/>
            </p:nvSpPr>
            <p:spPr bwMode="auto">
              <a:xfrm>
                <a:off x="4366" y="2101"/>
                <a:ext cx="111" cy="111"/>
              </a:xfrm>
              <a:custGeom>
                <a:avLst/>
                <a:gdLst>
                  <a:gd name="T0" fmla="*/ 2 w 48"/>
                  <a:gd name="T1" fmla="*/ 5 h 48"/>
                  <a:gd name="T2" fmla="*/ 12 w 48"/>
                  <a:gd name="T3" fmla="*/ 39 h 48"/>
                  <a:gd name="T4" fmla="*/ 40 w 48"/>
                  <a:gd name="T5" fmla="*/ 37 h 48"/>
                  <a:gd name="T6" fmla="*/ 37 w 48"/>
                  <a:gd name="T7" fmla="*/ 9 h 48"/>
                  <a:gd name="T8" fmla="*/ 2 w 48"/>
                  <a:gd name="T9" fmla="*/ 5 h 48"/>
                </a:gdLst>
                <a:ahLst/>
                <a:cxnLst>
                  <a:cxn ang="0">
                    <a:pos x="T0" y="T1"/>
                  </a:cxn>
                  <a:cxn ang="0">
                    <a:pos x="T2" y="T3"/>
                  </a:cxn>
                  <a:cxn ang="0">
                    <a:pos x="T4" y="T5"/>
                  </a:cxn>
                  <a:cxn ang="0">
                    <a:pos x="T6" y="T7"/>
                  </a:cxn>
                  <a:cxn ang="0">
                    <a:pos x="T8" y="T9"/>
                  </a:cxn>
                </a:cxnLst>
                <a:rect l="0" t="0" r="r" b="b"/>
                <a:pathLst>
                  <a:path w="48" h="48">
                    <a:moveTo>
                      <a:pt x="2" y="5"/>
                    </a:moveTo>
                    <a:cubicBezTo>
                      <a:pt x="2" y="5"/>
                      <a:pt x="0" y="29"/>
                      <a:pt x="12" y="39"/>
                    </a:cubicBezTo>
                    <a:cubicBezTo>
                      <a:pt x="23" y="48"/>
                      <a:pt x="40" y="37"/>
                      <a:pt x="40" y="37"/>
                    </a:cubicBezTo>
                    <a:cubicBezTo>
                      <a:pt x="40" y="37"/>
                      <a:pt x="48" y="18"/>
                      <a:pt x="37" y="9"/>
                    </a:cubicBezTo>
                    <a:cubicBezTo>
                      <a:pt x="25" y="0"/>
                      <a:pt x="2" y="5"/>
                      <a:pt x="2" y="5"/>
                    </a:cubicBezTo>
                  </a:path>
                </a:pathLst>
              </a:custGeom>
              <a:solidFill>
                <a:srgbClr val="A0CC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70" name="Freeform 55">
                <a:extLst>
                  <a:ext uri="{FF2B5EF4-FFF2-40B4-BE49-F238E27FC236}">
                    <a16:creationId xmlns="" xmlns:a16="http://schemas.microsoft.com/office/drawing/2014/main" id="{F0702D5E-6A40-4611-8738-BC174264C1A5}"/>
                  </a:ext>
                </a:extLst>
              </p:cNvPr>
              <p:cNvSpPr>
                <a:spLocks/>
              </p:cNvSpPr>
              <p:nvPr/>
            </p:nvSpPr>
            <p:spPr bwMode="auto">
              <a:xfrm>
                <a:off x="4512" y="2159"/>
                <a:ext cx="89" cy="79"/>
              </a:xfrm>
              <a:custGeom>
                <a:avLst/>
                <a:gdLst>
                  <a:gd name="T0" fmla="*/ 0 w 89"/>
                  <a:gd name="T1" fmla="*/ 70 h 79"/>
                  <a:gd name="T2" fmla="*/ 6 w 89"/>
                  <a:gd name="T3" fmla="*/ 79 h 79"/>
                  <a:gd name="T4" fmla="*/ 89 w 89"/>
                  <a:gd name="T5" fmla="*/ 9 h 79"/>
                  <a:gd name="T6" fmla="*/ 83 w 89"/>
                  <a:gd name="T7" fmla="*/ 0 h 79"/>
                  <a:gd name="T8" fmla="*/ 0 w 89"/>
                  <a:gd name="T9" fmla="*/ 70 h 79"/>
                </a:gdLst>
                <a:ahLst/>
                <a:cxnLst>
                  <a:cxn ang="0">
                    <a:pos x="T0" y="T1"/>
                  </a:cxn>
                  <a:cxn ang="0">
                    <a:pos x="T2" y="T3"/>
                  </a:cxn>
                  <a:cxn ang="0">
                    <a:pos x="T4" y="T5"/>
                  </a:cxn>
                  <a:cxn ang="0">
                    <a:pos x="T6" y="T7"/>
                  </a:cxn>
                  <a:cxn ang="0">
                    <a:pos x="T8" y="T9"/>
                  </a:cxn>
                </a:cxnLst>
                <a:rect l="0" t="0" r="r" b="b"/>
                <a:pathLst>
                  <a:path w="89" h="79">
                    <a:moveTo>
                      <a:pt x="0" y="70"/>
                    </a:moveTo>
                    <a:lnTo>
                      <a:pt x="6" y="79"/>
                    </a:lnTo>
                    <a:lnTo>
                      <a:pt x="89" y="9"/>
                    </a:lnTo>
                    <a:lnTo>
                      <a:pt x="83" y="0"/>
                    </a:lnTo>
                    <a:lnTo>
                      <a:pt x="0" y="70"/>
                    </a:lnTo>
                    <a:close/>
                  </a:path>
                </a:pathLst>
              </a:custGeom>
              <a:solidFill>
                <a:srgbClr val="708F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71" name="Freeform 56">
                <a:extLst>
                  <a:ext uri="{FF2B5EF4-FFF2-40B4-BE49-F238E27FC236}">
                    <a16:creationId xmlns="" xmlns:a16="http://schemas.microsoft.com/office/drawing/2014/main" id="{7240B550-4C85-4BC2-8B53-2466ACB1F6FA}"/>
                  </a:ext>
                </a:extLst>
              </p:cNvPr>
              <p:cNvSpPr>
                <a:spLocks/>
              </p:cNvSpPr>
              <p:nvPr/>
            </p:nvSpPr>
            <p:spPr bwMode="auto">
              <a:xfrm>
                <a:off x="4553" y="2101"/>
                <a:ext cx="111" cy="111"/>
              </a:xfrm>
              <a:custGeom>
                <a:avLst/>
                <a:gdLst>
                  <a:gd name="T0" fmla="*/ 46 w 48"/>
                  <a:gd name="T1" fmla="*/ 5 h 48"/>
                  <a:gd name="T2" fmla="*/ 36 w 48"/>
                  <a:gd name="T3" fmla="*/ 39 h 48"/>
                  <a:gd name="T4" fmla="*/ 9 w 48"/>
                  <a:gd name="T5" fmla="*/ 37 h 48"/>
                  <a:gd name="T6" fmla="*/ 12 w 48"/>
                  <a:gd name="T7" fmla="*/ 9 h 48"/>
                  <a:gd name="T8" fmla="*/ 46 w 48"/>
                  <a:gd name="T9" fmla="*/ 5 h 48"/>
                </a:gdLst>
                <a:ahLst/>
                <a:cxnLst>
                  <a:cxn ang="0">
                    <a:pos x="T0" y="T1"/>
                  </a:cxn>
                  <a:cxn ang="0">
                    <a:pos x="T2" y="T3"/>
                  </a:cxn>
                  <a:cxn ang="0">
                    <a:pos x="T4" y="T5"/>
                  </a:cxn>
                  <a:cxn ang="0">
                    <a:pos x="T6" y="T7"/>
                  </a:cxn>
                  <a:cxn ang="0">
                    <a:pos x="T8" y="T9"/>
                  </a:cxn>
                </a:cxnLst>
                <a:rect l="0" t="0" r="r" b="b"/>
                <a:pathLst>
                  <a:path w="48" h="48">
                    <a:moveTo>
                      <a:pt x="46" y="5"/>
                    </a:moveTo>
                    <a:cubicBezTo>
                      <a:pt x="46" y="5"/>
                      <a:pt x="48" y="29"/>
                      <a:pt x="36" y="39"/>
                    </a:cubicBezTo>
                    <a:cubicBezTo>
                      <a:pt x="25" y="48"/>
                      <a:pt x="9" y="37"/>
                      <a:pt x="9" y="37"/>
                    </a:cubicBezTo>
                    <a:cubicBezTo>
                      <a:pt x="9" y="37"/>
                      <a:pt x="0" y="18"/>
                      <a:pt x="12" y="9"/>
                    </a:cubicBezTo>
                    <a:cubicBezTo>
                      <a:pt x="23" y="0"/>
                      <a:pt x="46" y="5"/>
                      <a:pt x="46" y="5"/>
                    </a:cubicBezTo>
                  </a:path>
                </a:pathLst>
              </a:custGeom>
              <a:solidFill>
                <a:srgbClr val="A0CC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72" name="Rectangle 57">
                <a:extLst>
                  <a:ext uri="{FF2B5EF4-FFF2-40B4-BE49-F238E27FC236}">
                    <a16:creationId xmlns="" xmlns:a16="http://schemas.microsoft.com/office/drawing/2014/main" id="{4BCC3DD6-8687-4977-939B-6D027443A4B4}"/>
                  </a:ext>
                </a:extLst>
              </p:cNvPr>
              <p:cNvSpPr>
                <a:spLocks noChangeArrowheads="1"/>
              </p:cNvSpPr>
              <p:nvPr/>
            </p:nvSpPr>
            <p:spPr bwMode="auto">
              <a:xfrm>
                <a:off x="5853" y="1929"/>
                <a:ext cx="16" cy="523"/>
              </a:xfrm>
              <a:prstGeom prst="rect">
                <a:avLst/>
              </a:prstGeom>
              <a:solidFill>
                <a:srgbClr val="708F2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73" name="Oval 58">
                <a:extLst>
                  <a:ext uri="{FF2B5EF4-FFF2-40B4-BE49-F238E27FC236}">
                    <a16:creationId xmlns="" xmlns:a16="http://schemas.microsoft.com/office/drawing/2014/main" id="{05DDAE2A-3606-4F36-B0E0-795BA140FCEB}"/>
                  </a:ext>
                </a:extLst>
              </p:cNvPr>
              <p:cNvSpPr>
                <a:spLocks noChangeArrowheads="1"/>
              </p:cNvSpPr>
              <p:nvPr/>
            </p:nvSpPr>
            <p:spPr bwMode="auto">
              <a:xfrm>
                <a:off x="5765" y="1761"/>
                <a:ext cx="191" cy="219"/>
              </a:xfrm>
              <a:prstGeom prst="ellipse">
                <a:avLst/>
              </a:prstGeom>
              <a:solidFill>
                <a:srgbClr val="A0CC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74" name="Freeform 59">
                <a:extLst>
                  <a:ext uri="{FF2B5EF4-FFF2-40B4-BE49-F238E27FC236}">
                    <a16:creationId xmlns="" xmlns:a16="http://schemas.microsoft.com/office/drawing/2014/main" id="{601F7091-314D-4044-9C28-408BA47F82FF}"/>
                  </a:ext>
                </a:extLst>
              </p:cNvPr>
              <p:cNvSpPr>
                <a:spLocks/>
              </p:cNvSpPr>
              <p:nvPr/>
            </p:nvSpPr>
            <p:spPr bwMode="auto">
              <a:xfrm>
                <a:off x="5767" y="2005"/>
                <a:ext cx="99" cy="86"/>
              </a:xfrm>
              <a:custGeom>
                <a:avLst/>
                <a:gdLst>
                  <a:gd name="T0" fmla="*/ 99 w 99"/>
                  <a:gd name="T1" fmla="*/ 77 h 86"/>
                  <a:gd name="T2" fmla="*/ 90 w 99"/>
                  <a:gd name="T3" fmla="*/ 86 h 86"/>
                  <a:gd name="T4" fmla="*/ 0 w 99"/>
                  <a:gd name="T5" fmla="*/ 10 h 86"/>
                  <a:gd name="T6" fmla="*/ 7 w 99"/>
                  <a:gd name="T7" fmla="*/ 0 h 86"/>
                  <a:gd name="T8" fmla="*/ 99 w 99"/>
                  <a:gd name="T9" fmla="*/ 77 h 86"/>
                </a:gdLst>
                <a:ahLst/>
                <a:cxnLst>
                  <a:cxn ang="0">
                    <a:pos x="T0" y="T1"/>
                  </a:cxn>
                  <a:cxn ang="0">
                    <a:pos x="T2" y="T3"/>
                  </a:cxn>
                  <a:cxn ang="0">
                    <a:pos x="T4" y="T5"/>
                  </a:cxn>
                  <a:cxn ang="0">
                    <a:pos x="T6" y="T7"/>
                  </a:cxn>
                  <a:cxn ang="0">
                    <a:pos x="T8" y="T9"/>
                  </a:cxn>
                </a:cxnLst>
                <a:rect l="0" t="0" r="r" b="b"/>
                <a:pathLst>
                  <a:path w="99" h="86">
                    <a:moveTo>
                      <a:pt x="99" y="77"/>
                    </a:moveTo>
                    <a:lnTo>
                      <a:pt x="90" y="86"/>
                    </a:lnTo>
                    <a:lnTo>
                      <a:pt x="0" y="10"/>
                    </a:lnTo>
                    <a:lnTo>
                      <a:pt x="7" y="0"/>
                    </a:lnTo>
                    <a:lnTo>
                      <a:pt x="99" y="77"/>
                    </a:lnTo>
                    <a:close/>
                  </a:path>
                </a:pathLst>
              </a:custGeom>
              <a:solidFill>
                <a:srgbClr val="708F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75" name="Freeform 60">
                <a:extLst>
                  <a:ext uri="{FF2B5EF4-FFF2-40B4-BE49-F238E27FC236}">
                    <a16:creationId xmlns="" xmlns:a16="http://schemas.microsoft.com/office/drawing/2014/main" id="{AB78975F-BD41-4C50-8DDA-71CA7DE6D005}"/>
                  </a:ext>
                </a:extLst>
              </p:cNvPr>
              <p:cNvSpPr>
                <a:spLocks/>
              </p:cNvSpPr>
              <p:nvPr/>
            </p:nvSpPr>
            <p:spPr bwMode="auto">
              <a:xfrm>
                <a:off x="5701" y="1940"/>
                <a:ext cx="119" cy="124"/>
              </a:xfrm>
              <a:custGeom>
                <a:avLst/>
                <a:gdLst>
                  <a:gd name="T0" fmla="*/ 2 w 52"/>
                  <a:gd name="T1" fmla="*/ 7 h 53"/>
                  <a:gd name="T2" fmla="*/ 13 w 52"/>
                  <a:gd name="T3" fmla="*/ 43 h 53"/>
                  <a:gd name="T4" fmla="*/ 43 w 52"/>
                  <a:gd name="T5" fmla="*/ 41 h 53"/>
                  <a:gd name="T6" fmla="*/ 40 w 52"/>
                  <a:gd name="T7" fmla="*/ 11 h 53"/>
                  <a:gd name="T8" fmla="*/ 2 w 52"/>
                  <a:gd name="T9" fmla="*/ 7 h 53"/>
                </a:gdLst>
                <a:ahLst/>
                <a:cxnLst>
                  <a:cxn ang="0">
                    <a:pos x="T0" y="T1"/>
                  </a:cxn>
                  <a:cxn ang="0">
                    <a:pos x="T2" y="T3"/>
                  </a:cxn>
                  <a:cxn ang="0">
                    <a:pos x="T4" y="T5"/>
                  </a:cxn>
                  <a:cxn ang="0">
                    <a:pos x="T6" y="T7"/>
                  </a:cxn>
                  <a:cxn ang="0">
                    <a:pos x="T8" y="T9"/>
                  </a:cxn>
                </a:cxnLst>
                <a:rect l="0" t="0" r="r" b="b"/>
                <a:pathLst>
                  <a:path w="52" h="53">
                    <a:moveTo>
                      <a:pt x="2" y="7"/>
                    </a:moveTo>
                    <a:cubicBezTo>
                      <a:pt x="2" y="7"/>
                      <a:pt x="0" y="33"/>
                      <a:pt x="13" y="43"/>
                    </a:cubicBezTo>
                    <a:cubicBezTo>
                      <a:pt x="25" y="53"/>
                      <a:pt x="43" y="41"/>
                      <a:pt x="43" y="41"/>
                    </a:cubicBezTo>
                    <a:cubicBezTo>
                      <a:pt x="43" y="41"/>
                      <a:pt x="52" y="21"/>
                      <a:pt x="40" y="11"/>
                    </a:cubicBezTo>
                    <a:cubicBezTo>
                      <a:pt x="27" y="0"/>
                      <a:pt x="2" y="7"/>
                      <a:pt x="2" y="7"/>
                    </a:cubicBezTo>
                  </a:path>
                </a:pathLst>
              </a:custGeom>
              <a:solidFill>
                <a:srgbClr val="A0CC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76" name="Freeform 61">
                <a:extLst>
                  <a:ext uri="{FF2B5EF4-FFF2-40B4-BE49-F238E27FC236}">
                    <a16:creationId xmlns="" xmlns:a16="http://schemas.microsoft.com/office/drawing/2014/main" id="{D4F4F130-439C-4FE9-93AC-2F02A0393F19}"/>
                  </a:ext>
                </a:extLst>
              </p:cNvPr>
              <p:cNvSpPr>
                <a:spLocks/>
              </p:cNvSpPr>
              <p:nvPr/>
            </p:nvSpPr>
            <p:spPr bwMode="auto">
              <a:xfrm>
                <a:off x="5857" y="2005"/>
                <a:ext cx="99" cy="86"/>
              </a:xfrm>
              <a:custGeom>
                <a:avLst/>
                <a:gdLst>
                  <a:gd name="T0" fmla="*/ 0 w 99"/>
                  <a:gd name="T1" fmla="*/ 77 h 86"/>
                  <a:gd name="T2" fmla="*/ 7 w 99"/>
                  <a:gd name="T3" fmla="*/ 86 h 86"/>
                  <a:gd name="T4" fmla="*/ 99 w 99"/>
                  <a:gd name="T5" fmla="*/ 10 h 86"/>
                  <a:gd name="T6" fmla="*/ 92 w 99"/>
                  <a:gd name="T7" fmla="*/ 0 h 86"/>
                  <a:gd name="T8" fmla="*/ 0 w 99"/>
                  <a:gd name="T9" fmla="*/ 77 h 86"/>
                </a:gdLst>
                <a:ahLst/>
                <a:cxnLst>
                  <a:cxn ang="0">
                    <a:pos x="T0" y="T1"/>
                  </a:cxn>
                  <a:cxn ang="0">
                    <a:pos x="T2" y="T3"/>
                  </a:cxn>
                  <a:cxn ang="0">
                    <a:pos x="T4" y="T5"/>
                  </a:cxn>
                  <a:cxn ang="0">
                    <a:pos x="T6" y="T7"/>
                  </a:cxn>
                  <a:cxn ang="0">
                    <a:pos x="T8" y="T9"/>
                  </a:cxn>
                </a:cxnLst>
                <a:rect l="0" t="0" r="r" b="b"/>
                <a:pathLst>
                  <a:path w="99" h="86">
                    <a:moveTo>
                      <a:pt x="0" y="77"/>
                    </a:moveTo>
                    <a:lnTo>
                      <a:pt x="7" y="86"/>
                    </a:lnTo>
                    <a:lnTo>
                      <a:pt x="99" y="10"/>
                    </a:lnTo>
                    <a:lnTo>
                      <a:pt x="92" y="0"/>
                    </a:lnTo>
                    <a:lnTo>
                      <a:pt x="0" y="77"/>
                    </a:lnTo>
                    <a:close/>
                  </a:path>
                </a:pathLst>
              </a:custGeom>
              <a:solidFill>
                <a:srgbClr val="708F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77" name="Freeform 62">
                <a:extLst>
                  <a:ext uri="{FF2B5EF4-FFF2-40B4-BE49-F238E27FC236}">
                    <a16:creationId xmlns="" xmlns:a16="http://schemas.microsoft.com/office/drawing/2014/main" id="{8AD92ED7-0941-45AA-A664-094B812A9EA2}"/>
                  </a:ext>
                </a:extLst>
              </p:cNvPr>
              <p:cNvSpPr>
                <a:spLocks/>
              </p:cNvSpPr>
              <p:nvPr/>
            </p:nvSpPr>
            <p:spPr bwMode="auto">
              <a:xfrm>
                <a:off x="5903" y="1940"/>
                <a:ext cx="118" cy="124"/>
              </a:xfrm>
              <a:custGeom>
                <a:avLst/>
                <a:gdLst>
                  <a:gd name="T0" fmla="*/ 49 w 51"/>
                  <a:gd name="T1" fmla="*/ 7 h 53"/>
                  <a:gd name="T2" fmla="*/ 39 w 51"/>
                  <a:gd name="T3" fmla="*/ 43 h 53"/>
                  <a:gd name="T4" fmla="*/ 9 w 51"/>
                  <a:gd name="T5" fmla="*/ 41 h 53"/>
                  <a:gd name="T6" fmla="*/ 12 w 51"/>
                  <a:gd name="T7" fmla="*/ 11 h 53"/>
                  <a:gd name="T8" fmla="*/ 49 w 51"/>
                  <a:gd name="T9" fmla="*/ 7 h 53"/>
                </a:gdLst>
                <a:ahLst/>
                <a:cxnLst>
                  <a:cxn ang="0">
                    <a:pos x="T0" y="T1"/>
                  </a:cxn>
                  <a:cxn ang="0">
                    <a:pos x="T2" y="T3"/>
                  </a:cxn>
                  <a:cxn ang="0">
                    <a:pos x="T4" y="T5"/>
                  </a:cxn>
                  <a:cxn ang="0">
                    <a:pos x="T6" y="T7"/>
                  </a:cxn>
                  <a:cxn ang="0">
                    <a:pos x="T8" y="T9"/>
                  </a:cxn>
                </a:cxnLst>
                <a:rect l="0" t="0" r="r" b="b"/>
                <a:pathLst>
                  <a:path w="51" h="53">
                    <a:moveTo>
                      <a:pt x="49" y="7"/>
                    </a:moveTo>
                    <a:cubicBezTo>
                      <a:pt x="49" y="7"/>
                      <a:pt x="51" y="33"/>
                      <a:pt x="39" y="43"/>
                    </a:cubicBezTo>
                    <a:cubicBezTo>
                      <a:pt x="27" y="53"/>
                      <a:pt x="9" y="41"/>
                      <a:pt x="9" y="41"/>
                    </a:cubicBezTo>
                    <a:cubicBezTo>
                      <a:pt x="9" y="41"/>
                      <a:pt x="0" y="21"/>
                      <a:pt x="12" y="11"/>
                    </a:cubicBezTo>
                    <a:cubicBezTo>
                      <a:pt x="24" y="0"/>
                      <a:pt x="49" y="7"/>
                      <a:pt x="49" y="7"/>
                    </a:cubicBezTo>
                  </a:path>
                </a:pathLst>
              </a:custGeom>
              <a:solidFill>
                <a:srgbClr val="A0CC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78" name="Freeform 63">
                <a:extLst>
                  <a:ext uri="{FF2B5EF4-FFF2-40B4-BE49-F238E27FC236}">
                    <a16:creationId xmlns="" xmlns:a16="http://schemas.microsoft.com/office/drawing/2014/main" id="{F9F673BC-E913-43D8-8CDE-7A0946C34DF7}"/>
                  </a:ext>
                </a:extLst>
              </p:cNvPr>
              <p:cNvSpPr>
                <a:spLocks/>
              </p:cNvSpPr>
              <p:nvPr/>
            </p:nvSpPr>
            <p:spPr bwMode="auto">
              <a:xfrm>
                <a:off x="5767" y="2133"/>
                <a:ext cx="99" cy="84"/>
              </a:xfrm>
              <a:custGeom>
                <a:avLst/>
                <a:gdLst>
                  <a:gd name="T0" fmla="*/ 99 w 99"/>
                  <a:gd name="T1" fmla="*/ 75 h 84"/>
                  <a:gd name="T2" fmla="*/ 90 w 99"/>
                  <a:gd name="T3" fmla="*/ 84 h 84"/>
                  <a:gd name="T4" fmla="*/ 0 w 99"/>
                  <a:gd name="T5" fmla="*/ 10 h 84"/>
                  <a:gd name="T6" fmla="*/ 7 w 99"/>
                  <a:gd name="T7" fmla="*/ 0 h 84"/>
                  <a:gd name="T8" fmla="*/ 99 w 99"/>
                  <a:gd name="T9" fmla="*/ 75 h 84"/>
                </a:gdLst>
                <a:ahLst/>
                <a:cxnLst>
                  <a:cxn ang="0">
                    <a:pos x="T0" y="T1"/>
                  </a:cxn>
                  <a:cxn ang="0">
                    <a:pos x="T2" y="T3"/>
                  </a:cxn>
                  <a:cxn ang="0">
                    <a:pos x="T4" y="T5"/>
                  </a:cxn>
                  <a:cxn ang="0">
                    <a:pos x="T6" y="T7"/>
                  </a:cxn>
                  <a:cxn ang="0">
                    <a:pos x="T8" y="T9"/>
                  </a:cxn>
                </a:cxnLst>
                <a:rect l="0" t="0" r="r" b="b"/>
                <a:pathLst>
                  <a:path w="99" h="84">
                    <a:moveTo>
                      <a:pt x="99" y="75"/>
                    </a:moveTo>
                    <a:lnTo>
                      <a:pt x="90" y="84"/>
                    </a:lnTo>
                    <a:lnTo>
                      <a:pt x="0" y="10"/>
                    </a:lnTo>
                    <a:lnTo>
                      <a:pt x="7" y="0"/>
                    </a:lnTo>
                    <a:lnTo>
                      <a:pt x="99" y="75"/>
                    </a:lnTo>
                    <a:close/>
                  </a:path>
                </a:pathLst>
              </a:custGeom>
              <a:solidFill>
                <a:srgbClr val="708F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79" name="Freeform 64">
                <a:extLst>
                  <a:ext uri="{FF2B5EF4-FFF2-40B4-BE49-F238E27FC236}">
                    <a16:creationId xmlns="" xmlns:a16="http://schemas.microsoft.com/office/drawing/2014/main" id="{9099B87F-6B08-46A2-A4C8-4CD9EBA0CE4B}"/>
                  </a:ext>
                </a:extLst>
              </p:cNvPr>
              <p:cNvSpPr>
                <a:spLocks/>
              </p:cNvSpPr>
              <p:nvPr/>
            </p:nvSpPr>
            <p:spPr bwMode="auto">
              <a:xfrm>
                <a:off x="5701" y="2068"/>
                <a:ext cx="119" cy="123"/>
              </a:xfrm>
              <a:custGeom>
                <a:avLst/>
                <a:gdLst>
                  <a:gd name="T0" fmla="*/ 2 w 52"/>
                  <a:gd name="T1" fmla="*/ 6 h 53"/>
                  <a:gd name="T2" fmla="*/ 13 w 52"/>
                  <a:gd name="T3" fmla="*/ 42 h 53"/>
                  <a:gd name="T4" fmla="*/ 43 w 52"/>
                  <a:gd name="T5" fmla="*/ 40 h 53"/>
                  <a:gd name="T6" fmla="*/ 40 w 52"/>
                  <a:gd name="T7" fmla="*/ 10 h 53"/>
                  <a:gd name="T8" fmla="*/ 2 w 52"/>
                  <a:gd name="T9" fmla="*/ 6 h 53"/>
                </a:gdLst>
                <a:ahLst/>
                <a:cxnLst>
                  <a:cxn ang="0">
                    <a:pos x="T0" y="T1"/>
                  </a:cxn>
                  <a:cxn ang="0">
                    <a:pos x="T2" y="T3"/>
                  </a:cxn>
                  <a:cxn ang="0">
                    <a:pos x="T4" y="T5"/>
                  </a:cxn>
                  <a:cxn ang="0">
                    <a:pos x="T6" y="T7"/>
                  </a:cxn>
                  <a:cxn ang="0">
                    <a:pos x="T8" y="T9"/>
                  </a:cxn>
                </a:cxnLst>
                <a:rect l="0" t="0" r="r" b="b"/>
                <a:pathLst>
                  <a:path w="52" h="53">
                    <a:moveTo>
                      <a:pt x="2" y="6"/>
                    </a:moveTo>
                    <a:cubicBezTo>
                      <a:pt x="2" y="6"/>
                      <a:pt x="0" y="32"/>
                      <a:pt x="13" y="42"/>
                    </a:cubicBezTo>
                    <a:cubicBezTo>
                      <a:pt x="25" y="53"/>
                      <a:pt x="43" y="40"/>
                      <a:pt x="43" y="40"/>
                    </a:cubicBezTo>
                    <a:cubicBezTo>
                      <a:pt x="43" y="40"/>
                      <a:pt x="52" y="21"/>
                      <a:pt x="40" y="10"/>
                    </a:cubicBezTo>
                    <a:cubicBezTo>
                      <a:pt x="27" y="0"/>
                      <a:pt x="2" y="6"/>
                      <a:pt x="2" y="6"/>
                    </a:cubicBezTo>
                  </a:path>
                </a:pathLst>
              </a:custGeom>
              <a:solidFill>
                <a:srgbClr val="A0CC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80" name="Freeform 65">
                <a:extLst>
                  <a:ext uri="{FF2B5EF4-FFF2-40B4-BE49-F238E27FC236}">
                    <a16:creationId xmlns="" xmlns:a16="http://schemas.microsoft.com/office/drawing/2014/main" id="{7B579D7D-0705-476C-87EA-2E2AD49A5801}"/>
                  </a:ext>
                </a:extLst>
              </p:cNvPr>
              <p:cNvSpPr>
                <a:spLocks/>
              </p:cNvSpPr>
              <p:nvPr/>
            </p:nvSpPr>
            <p:spPr bwMode="auto">
              <a:xfrm>
                <a:off x="5857" y="2133"/>
                <a:ext cx="99" cy="84"/>
              </a:xfrm>
              <a:custGeom>
                <a:avLst/>
                <a:gdLst>
                  <a:gd name="T0" fmla="*/ 0 w 99"/>
                  <a:gd name="T1" fmla="*/ 75 h 84"/>
                  <a:gd name="T2" fmla="*/ 7 w 99"/>
                  <a:gd name="T3" fmla="*/ 84 h 84"/>
                  <a:gd name="T4" fmla="*/ 99 w 99"/>
                  <a:gd name="T5" fmla="*/ 10 h 84"/>
                  <a:gd name="T6" fmla="*/ 92 w 99"/>
                  <a:gd name="T7" fmla="*/ 0 h 84"/>
                  <a:gd name="T8" fmla="*/ 0 w 99"/>
                  <a:gd name="T9" fmla="*/ 75 h 84"/>
                </a:gdLst>
                <a:ahLst/>
                <a:cxnLst>
                  <a:cxn ang="0">
                    <a:pos x="T0" y="T1"/>
                  </a:cxn>
                  <a:cxn ang="0">
                    <a:pos x="T2" y="T3"/>
                  </a:cxn>
                  <a:cxn ang="0">
                    <a:pos x="T4" y="T5"/>
                  </a:cxn>
                  <a:cxn ang="0">
                    <a:pos x="T6" y="T7"/>
                  </a:cxn>
                  <a:cxn ang="0">
                    <a:pos x="T8" y="T9"/>
                  </a:cxn>
                </a:cxnLst>
                <a:rect l="0" t="0" r="r" b="b"/>
                <a:pathLst>
                  <a:path w="99" h="84">
                    <a:moveTo>
                      <a:pt x="0" y="75"/>
                    </a:moveTo>
                    <a:lnTo>
                      <a:pt x="7" y="84"/>
                    </a:lnTo>
                    <a:lnTo>
                      <a:pt x="99" y="10"/>
                    </a:lnTo>
                    <a:lnTo>
                      <a:pt x="92" y="0"/>
                    </a:lnTo>
                    <a:lnTo>
                      <a:pt x="0" y="75"/>
                    </a:lnTo>
                    <a:close/>
                  </a:path>
                </a:pathLst>
              </a:custGeom>
              <a:solidFill>
                <a:srgbClr val="708F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81" name="Freeform 66">
                <a:extLst>
                  <a:ext uri="{FF2B5EF4-FFF2-40B4-BE49-F238E27FC236}">
                    <a16:creationId xmlns="" xmlns:a16="http://schemas.microsoft.com/office/drawing/2014/main" id="{C0C22477-30A6-4C28-913D-015D6A9320A8}"/>
                  </a:ext>
                </a:extLst>
              </p:cNvPr>
              <p:cNvSpPr>
                <a:spLocks/>
              </p:cNvSpPr>
              <p:nvPr/>
            </p:nvSpPr>
            <p:spPr bwMode="auto">
              <a:xfrm>
                <a:off x="5903" y="2068"/>
                <a:ext cx="118" cy="123"/>
              </a:xfrm>
              <a:custGeom>
                <a:avLst/>
                <a:gdLst>
                  <a:gd name="T0" fmla="*/ 49 w 51"/>
                  <a:gd name="T1" fmla="*/ 6 h 53"/>
                  <a:gd name="T2" fmla="*/ 39 w 51"/>
                  <a:gd name="T3" fmla="*/ 42 h 53"/>
                  <a:gd name="T4" fmla="*/ 9 w 51"/>
                  <a:gd name="T5" fmla="*/ 40 h 53"/>
                  <a:gd name="T6" fmla="*/ 12 w 51"/>
                  <a:gd name="T7" fmla="*/ 10 h 53"/>
                  <a:gd name="T8" fmla="*/ 49 w 51"/>
                  <a:gd name="T9" fmla="*/ 6 h 53"/>
                </a:gdLst>
                <a:ahLst/>
                <a:cxnLst>
                  <a:cxn ang="0">
                    <a:pos x="T0" y="T1"/>
                  </a:cxn>
                  <a:cxn ang="0">
                    <a:pos x="T2" y="T3"/>
                  </a:cxn>
                  <a:cxn ang="0">
                    <a:pos x="T4" y="T5"/>
                  </a:cxn>
                  <a:cxn ang="0">
                    <a:pos x="T6" y="T7"/>
                  </a:cxn>
                  <a:cxn ang="0">
                    <a:pos x="T8" y="T9"/>
                  </a:cxn>
                </a:cxnLst>
                <a:rect l="0" t="0" r="r" b="b"/>
                <a:pathLst>
                  <a:path w="51" h="53">
                    <a:moveTo>
                      <a:pt x="49" y="6"/>
                    </a:moveTo>
                    <a:cubicBezTo>
                      <a:pt x="49" y="6"/>
                      <a:pt x="51" y="32"/>
                      <a:pt x="39" y="42"/>
                    </a:cubicBezTo>
                    <a:cubicBezTo>
                      <a:pt x="27" y="53"/>
                      <a:pt x="9" y="40"/>
                      <a:pt x="9" y="40"/>
                    </a:cubicBezTo>
                    <a:cubicBezTo>
                      <a:pt x="9" y="40"/>
                      <a:pt x="0" y="21"/>
                      <a:pt x="12" y="10"/>
                    </a:cubicBezTo>
                    <a:cubicBezTo>
                      <a:pt x="24" y="0"/>
                      <a:pt x="49" y="6"/>
                      <a:pt x="49" y="6"/>
                    </a:cubicBezTo>
                  </a:path>
                </a:pathLst>
              </a:custGeom>
              <a:solidFill>
                <a:srgbClr val="A0CC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82" name="Freeform 67">
                <a:extLst>
                  <a:ext uri="{FF2B5EF4-FFF2-40B4-BE49-F238E27FC236}">
                    <a16:creationId xmlns="" xmlns:a16="http://schemas.microsoft.com/office/drawing/2014/main" id="{C2B75C4E-C155-4819-B18F-F448B77DA00D}"/>
                  </a:ext>
                </a:extLst>
              </p:cNvPr>
              <p:cNvSpPr>
                <a:spLocks/>
              </p:cNvSpPr>
              <p:nvPr/>
            </p:nvSpPr>
            <p:spPr bwMode="auto">
              <a:xfrm>
                <a:off x="2021" y="2108"/>
                <a:ext cx="138" cy="125"/>
              </a:xfrm>
              <a:custGeom>
                <a:avLst/>
                <a:gdLst>
                  <a:gd name="T0" fmla="*/ 43 w 60"/>
                  <a:gd name="T1" fmla="*/ 13 h 54"/>
                  <a:gd name="T2" fmla="*/ 0 w 60"/>
                  <a:gd name="T3" fmla="*/ 3 h 54"/>
                  <a:gd name="T4" fmla="*/ 22 w 60"/>
                  <a:gd name="T5" fmla="*/ 41 h 54"/>
                  <a:gd name="T6" fmla="*/ 55 w 60"/>
                  <a:gd name="T7" fmla="*/ 44 h 54"/>
                  <a:gd name="T8" fmla="*/ 43 w 60"/>
                  <a:gd name="T9" fmla="*/ 13 h 54"/>
                </a:gdLst>
                <a:ahLst/>
                <a:cxnLst>
                  <a:cxn ang="0">
                    <a:pos x="T0" y="T1"/>
                  </a:cxn>
                  <a:cxn ang="0">
                    <a:pos x="T2" y="T3"/>
                  </a:cxn>
                  <a:cxn ang="0">
                    <a:pos x="T4" y="T5"/>
                  </a:cxn>
                  <a:cxn ang="0">
                    <a:pos x="T6" y="T7"/>
                  </a:cxn>
                  <a:cxn ang="0">
                    <a:pos x="T8" y="T9"/>
                  </a:cxn>
                </a:cxnLst>
                <a:rect l="0" t="0" r="r" b="b"/>
                <a:pathLst>
                  <a:path w="60" h="54">
                    <a:moveTo>
                      <a:pt x="43" y="13"/>
                    </a:moveTo>
                    <a:cubicBezTo>
                      <a:pt x="27" y="0"/>
                      <a:pt x="0" y="3"/>
                      <a:pt x="0" y="3"/>
                    </a:cubicBezTo>
                    <a:cubicBezTo>
                      <a:pt x="0" y="3"/>
                      <a:pt x="5" y="29"/>
                      <a:pt x="22" y="41"/>
                    </a:cubicBezTo>
                    <a:cubicBezTo>
                      <a:pt x="38" y="54"/>
                      <a:pt x="55" y="44"/>
                      <a:pt x="55" y="44"/>
                    </a:cubicBezTo>
                    <a:cubicBezTo>
                      <a:pt x="55" y="44"/>
                      <a:pt x="60" y="25"/>
                      <a:pt x="43" y="13"/>
                    </a:cubicBezTo>
                  </a:path>
                </a:pathLst>
              </a:custGeom>
              <a:solidFill>
                <a:srgbClr val="94BD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83" name="Freeform 68">
                <a:extLst>
                  <a:ext uri="{FF2B5EF4-FFF2-40B4-BE49-F238E27FC236}">
                    <a16:creationId xmlns="" xmlns:a16="http://schemas.microsoft.com/office/drawing/2014/main" id="{205D5217-D50C-4A37-AE1F-7F6790006837}"/>
                  </a:ext>
                </a:extLst>
              </p:cNvPr>
              <p:cNvSpPr>
                <a:spLocks/>
              </p:cNvSpPr>
              <p:nvPr/>
            </p:nvSpPr>
            <p:spPr bwMode="auto">
              <a:xfrm>
                <a:off x="2145" y="2159"/>
                <a:ext cx="111" cy="88"/>
              </a:xfrm>
              <a:custGeom>
                <a:avLst/>
                <a:gdLst>
                  <a:gd name="T0" fmla="*/ 14 w 48"/>
                  <a:gd name="T1" fmla="*/ 7 h 38"/>
                  <a:gd name="T2" fmla="*/ 1 w 48"/>
                  <a:gd name="T3" fmla="*/ 29 h 38"/>
                  <a:gd name="T4" fmla="*/ 27 w 48"/>
                  <a:gd name="T5" fmla="*/ 31 h 38"/>
                  <a:gd name="T6" fmla="*/ 48 w 48"/>
                  <a:gd name="T7" fmla="*/ 5 h 38"/>
                  <a:gd name="T8" fmla="*/ 14 w 48"/>
                  <a:gd name="T9" fmla="*/ 7 h 38"/>
                </a:gdLst>
                <a:ahLst/>
                <a:cxnLst>
                  <a:cxn ang="0">
                    <a:pos x="T0" y="T1"/>
                  </a:cxn>
                  <a:cxn ang="0">
                    <a:pos x="T2" y="T3"/>
                  </a:cxn>
                  <a:cxn ang="0">
                    <a:pos x="T4" y="T5"/>
                  </a:cxn>
                  <a:cxn ang="0">
                    <a:pos x="T6" y="T7"/>
                  </a:cxn>
                  <a:cxn ang="0">
                    <a:pos x="T8" y="T9"/>
                  </a:cxn>
                </a:cxnLst>
                <a:rect l="0" t="0" r="r" b="b"/>
                <a:pathLst>
                  <a:path w="48" h="38">
                    <a:moveTo>
                      <a:pt x="14" y="7"/>
                    </a:moveTo>
                    <a:cubicBezTo>
                      <a:pt x="0" y="14"/>
                      <a:pt x="1" y="29"/>
                      <a:pt x="1" y="29"/>
                    </a:cubicBezTo>
                    <a:cubicBezTo>
                      <a:pt x="1" y="29"/>
                      <a:pt x="13" y="38"/>
                      <a:pt x="27" y="31"/>
                    </a:cubicBezTo>
                    <a:cubicBezTo>
                      <a:pt x="41" y="24"/>
                      <a:pt x="48" y="5"/>
                      <a:pt x="48" y="5"/>
                    </a:cubicBezTo>
                    <a:cubicBezTo>
                      <a:pt x="48" y="5"/>
                      <a:pt x="28" y="0"/>
                      <a:pt x="14" y="7"/>
                    </a:cubicBezTo>
                  </a:path>
                </a:pathLst>
              </a:custGeom>
              <a:solidFill>
                <a:srgbClr val="94BD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84" name="Rectangle 69">
                <a:extLst>
                  <a:ext uri="{FF2B5EF4-FFF2-40B4-BE49-F238E27FC236}">
                    <a16:creationId xmlns="" xmlns:a16="http://schemas.microsoft.com/office/drawing/2014/main" id="{9ACAC9B1-64E6-4C1A-9DA3-0BEA3C0AAEE4}"/>
                  </a:ext>
                </a:extLst>
              </p:cNvPr>
              <p:cNvSpPr>
                <a:spLocks noChangeArrowheads="1"/>
              </p:cNvSpPr>
              <p:nvPr/>
            </p:nvSpPr>
            <p:spPr bwMode="auto">
              <a:xfrm>
                <a:off x="2141" y="2043"/>
                <a:ext cx="11" cy="383"/>
              </a:xfrm>
              <a:prstGeom prst="rect">
                <a:avLst/>
              </a:prstGeom>
              <a:solidFill>
                <a:srgbClr val="708F2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85" name="Freeform 70">
                <a:extLst>
                  <a:ext uri="{FF2B5EF4-FFF2-40B4-BE49-F238E27FC236}">
                    <a16:creationId xmlns="" xmlns:a16="http://schemas.microsoft.com/office/drawing/2014/main" id="{85554650-85E1-412E-A6B0-BC029222EEAB}"/>
                  </a:ext>
                </a:extLst>
              </p:cNvPr>
              <p:cNvSpPr>
                <a:spLocks/>
              </p:cNvSpPr>
              <p:nvPr/>
            </p:nvSpPr>
            <p:spPr bwMode="auto">
              <a:xfrm>
                <a:off x="2127" y="1822"/>
                <a:ext cx="64" cy="135"/>
              </a:xfrm>
              <a:custGeom>
                <a:avLst/>
                <a:gdLst>
                  <a:gd name="T0" fmla="*/ 25 w 28"/>
                  <a:gd name="T1" fmla="*/ 31 h 58"/>
                  <a:gd name="T2" fmla="*/ 9 w 28"/>
                  <a:gd name="T3" fmla="*/ 57 h 58"/>
                  <a:gd name="T4" fmla="*/ 4 w 28"/>
                  <a:gd name="T5" fmla="*/ 27 h 58"/>
                  <a:gd name="T6" fmla="*/ 20 w 28"/>
                  <a:gd name="T7" fmla="*/ 1 h 58"/>
                  <a:gd name="T8" fmla="*/ 25 w 28"/>
                  <a:gd name="T9" fmla="*/ 31 h 58"/>
                </a:gdLst>
                <a:ahLst/>
                <a:cxnLst>
                  <a:cxn ang="0">
                    <a:pos x="T0" y="T1"/>
                  </a:cxn>
                  <a:cxn ang="0">
                    <a:pos x="T2" y="T3"/>
                  </a:cxn>
                  <a:cxn ang="0">
                    <a:pos x="T4" y="T5"/>
                  </a:cxn>
                  <a:cxn ang="0">
                    <a:pos x="T6" y="T7"/>
                  </a:cxn>
                  <a:cxn ang="0">
                    <a:pos x="T8" y="T9"/>
                  </a:cxn>
                </a:cxnLst>
                <a:rect l="0" t="0" r="r" b="b"/>
                <a:pathLst>
                  <a:path w="28" h="58">
                    <a:moveTo>
                      <a:pt x="25" y="31"/>
                    </a:moveTo>
                    <a:cubicBezTo>
                      <a:pt x="22" y="47"/>
                      <a:pt x="14" y="58"/>
                      <a:pt x="9" y="57"/>
                    </a:cubicBezTo>
                    <a:cubicBezTo>
                      <a:pt x="3" y="56"/>
                      <a:pt x="0" y="42"/>
                      <a:pt x="4" y="27"/>
                    </a:cubicBezTo>
                    <a:cubicBezTo>
                      <a:pt x="7" y="12"/>
                      <a:pt x="14" y="0"/>
                      <a:pt x="20" y="1"/>
                    </a:cubicBezTo>
                    <a:cubicBezTo>
                      <a:pt x="26" y="3"/>
                      <a:pt x="28" y="16"/>
                      <a:pt x="25" y="31"/>
                    </a:cubicBezTo>
                  </a:path>
                </a:pathLst>
              </a:custGeom>
              <a:solidFill>
                <a:srgbClr val="9182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86" name="Freeform 71">
                <a:extLst>
                  <a:ext uri="{FF2B5EF4-FFF2-40B4-BE49-F238E27FC236}">
                    <a16:creationId xmlns="" xmlns:a16="http://schemas.microsoft.com/office/drawing/2014/main" id="{B38D65B8-AF49-440A-85B4-6309D533991C}"/>
                  </a:ext>
                </a:extLst>
              </p:cNvPr>
              <p:cNvSpPr>
                <a:spLocks/>
              </p:cNvSpPr>
              <p:nvPr/>
            </p:nvSpPr>
            <p:spPr bwMode="auto">
              <a:xfrm>
                <a:off x="2101" y="1952"/>
                <a:ext cx="65" cy="135"/>
              </a:xfrm>
              <a:custGeom>
                <a:avLst/>
                <a:gdLst>
                  <a:gd name="T0" fmla="*/ 24 w 28"/>
                  <a:gd name="T1" fmla="*/ 31 h 58"/>
                  <a:gd name="T2" fmla="*/ 8 w 28"/>
                  <a:gd name="T3" fmla="*/ 57 h 58"/>
                  <a:gd name="T4" fmla="*/ 3 w 28"/>
                  <a:gd name="T5" fmla="*/ 27 h 58"/>
                  <a:gd name="T6" fmla="*/ 20 w 28"/>
                  <a:gd name="T7" fmla="*/ 1 h 58"/>
                  <a:gd name="T8" fmla="*/ 24 w 28"/>
                  <a:gd name="T9" fmla="*/ 31 h 58"/>
                </a:gdLst>
                <a:ahLst/>
                <a:cxnLst>
                  <a:cxn ang="0">
                    <a:pos x="T0" y="T1"/>
                  </a:cxn>
                  <a:cxn ang="0">
                    <a:pos x="T2" y="T3"/>
                  </a:cxn>
                  <a:cxn ang="0">
                    <a:pos x="T4" y="T5"/>
                  </a:cxn>
                  <a:cxn ang="0">
                    <a:pos x="T6" y="T7"/>
                  </a:cxn>
                  <a:cxn ang="0">
                    <a:pos x="T8" y="T9"/>
                  </a:cxn>
                </a:cxnLst>
                <a:rect l="0" t="0" r="r" b="b"/>
                <a:pathLst>
                  <a:path w="28" h="58">
                    <a:moveTo>
                      <a:pt x="24" y="31"/>
                    </a:moveTo>
                    <a:cubicBezTo>
                      <a:pt x="21" y="46"/>
                      <a:pt x="14" y="58"/>
                      <a:pt x="8" y="57"/>
                    </a:cubicBezTo>
                    <a:cubicBezTo>
                      <a:pt x="2" y="55"/>
                      <a:pt x="0" y="42"/>
                      <a:pt x="3" y="27"/>
                    </a:cubicBezTo>
                    <a:cubicBezTo>
                      <a:pt x="6" y="11"/>
                      <a:pt x="14" y="0"/>
                      <a:pt x="20" y="1"/>
                    </a:cubicBezTo>
                    <a:cubicBezTo>
                      <a:pt x="25" y="2"/>
                      <a:pt x="28" y="16"/>
                      <a:pt x="24" y="31"/>
                    </a:cubicBezTo>
                  </a:path>
                </a:pathLst>
              </a:custGeom>
              <a:solidFill>
                <a:srgbClr val="9182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87" name="Freeform 72">
                <a:extLst>
                  <a:ext uri="{FF2B5EF4-FFF2-40B4-BE49-F238E27FC236}">
                    <a16:creationId xmlns="" xmlns:a16="http://schemas.microsoft.com/office/drawing/2014/main" id="{34F8F60E-74A2-443F-96C2-304151AE556C}"/>
                  </a:ext>
                </a:extLst>
              </p:cNvPr>
              <p:cNvSpPr>
                <a:spLocks/>
              </p:cNvSpPr>
              <p:nvPr/>
            </p:nvSpPr>
            <p:spPr bwMode="auto">
              <a:xfrm>
                <a:off x="2016" y="1908"/>
                <a:ext cx="134" cy="65"/>
              </a:xfrm>
              <a:custGeom>
                <a:avLst/>
                <a:gdLst>
                  <a:gd name="T0" fmla="*/ 31 w 58"/>
                  <a:gd name="T1" fmla="*/ 3 h 28"/>
                  <a:gd name="T2" fmla="*/ 57 w 58"/>
                  <a:gd name="T3" fmla="*/ 20 h 28"/>
                  <a:gd name="T4" fmla="*/ 26 w 58"/>
                  <a:gd name="T5" fmla="*/ 25 h 28"/>
                  <a:gd name="T6" fmla="*/ 1 w 58"/>
                  <a:gd name="T7" fmla="*/ 8 h 28"/>
                  <a:gd name="T8" fmla="*/ 31 w 58"/>
                  <a:gd name="T9" fmla="*/ 3 h 28"/>
                </a:gdLst>
                <a:ahLst/>
                <a:cxnLst>
                  <a:cxn ang="0">
                    <a:pos x="T0" y="T1"/>
                  </a:cxn>
                  <a:cxn ang="0">
                    <a:pos x="T2" y="T3"/>
                  </a:cxn>
                  <a:cxn ang="0">
                    <a:pos x="T4" y="T5"/>
                  </a:cxn>
                  <a:cxn ang="0">
                    <a:pos x="T6" y="T7"/>
                  </a:cxn>
                  <a:cxn ang="0">
                    <a:pos x="T8" y="T9"/>
                  </a:cxn>
                </a:cxnLst>
                <a:rect l="0" t="0" r="r" b="b"/>
                <a:pathLst>
                  <a:path w="58" h="28">
                    <a:moveTo>
                      <a:pt x="31" y="3"/>
                    </a:moveTo>
                    <a:cubicBezTo>
                      <a:pt x="46" y="7"/>
                      <a:pt x="58" y="14"/>
                      <a:pt x="57" y="20"/>
                    </a:cubicBezTo>
                    <a:cubicBezTo>
                      <a:pt x="55" y="26"/>
                      <a:pt x="42" y="28"/>
                      <a:pt x="26" y="25"/>
                    </a:cubicBezTo>
                    <a:cubicBezTo>
                      <a:pt x="11" y="22"/>
                      <a:pt x="0" y="14"/>
                      <a:pt x="1" y="8"/>
                    </a:cubicBezTo>
                    <a:cubicBezTo>
                      <a:pt x="2" y="2"/>
                      <a:pt x="16" y="0"/>
                      <a:pt x="31" y="3"/>
                    </a:cubicBezTo>
                  </a:path>
                </a:pathLst>
              </a:custGeom>
              <a:solidFill>
                <a:srgbClr val="9182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88" name="Freeform 73">
                <a:extLst>
                  <a:ext uri="{FF2B5EF4-FFF2-40B4-BE49-F238E27FC236}">
                    <a16:creationId xmlns="" xmlns:a16="http://schemas.microsoft.com/office/drawing/2014/main" id="{883C559E-E24B-4E11-BEE3-979ACECBB5F2}"/>
                  </a:ext>
                </a:extLst>
              </p:cNvPr>
              <p:cNvSpPr>
                <a:spLocks/>
              </p:cNvSpPr>
              <p:nvPr/>
            </p:nvSpPr>
            <p:spPr bwMode="auto">
              <a:xfrm>
                <a:off x="2143" y="1936"/>
                <a:ext cx="133" cy="65"/>
              </a:xfrm>
              <a:custGeom>
                <a:avLst/>
                <a:gdLst>
                  <a:gd name="T0" fmla="*/ 32 w 58"/>
                  <a:gd name="T1" fmla="*/ 3 h 28"/>
                  <a:gd name="T2" fmla="*/ 57 w 58"/>
                  <a:gd name="T3" fmla="*/ 20 h 28"/>
                  <a:gd name="T4" fmla="*/ 27 w 58"/>
                  <a:gd name="T5" fmla="*/ 25 h 28"/>
                  <a:gd name="T6" fmla="*/ 2 w 58"/>
                  <a:gd name="T7" fmla="*/ 8 h 28"/>
                  <a:gd name="T8" fmla="*/ 32 w 58"/>
                  <a:gd name="T9" fmla="*/ 3 h 28"/>
                </a:gdLst>
                <a:ahLst/>
                <a:cxnLst>
                  <a:cxn ang="0">
                    <a:pos x="T0" y="T1"/>
                  </a:cxn>
                  <a:cxn ang="0">
                    <a:pos x="T2" y="T3"/>
                  </a:cxn>
                  <a:cxn ang="0">
                    <a:pos x="T4" y="T5"/>
                  </a:cxn>
                  <a:cxn ang="0">
                    <a:pos x="T6" y="T7"/>
                  </a:cxn>
                  <a:cxn ang="0">
                    <a:pos x="T8" y="T9"/>
                  </a:cxn>
                </a:cxnLst>
                <a:rect l="0" t="0" r="r" b="b"/>
                <a:pathLst>
                  <a:path w="58" h="28">
                    <a:moveTo>
                      <a:pt x="32" y="3"/>
                    </a:moveTo>
                    <a:cubicBezTo>
                      <a:pt x="47" y="6"/>
                      <a:pt x="58" y="14"/>
                      <a:pt x="57" y="20"/>
                    </a:cubicBezTo>
                    <a:cubicBezTo>
                      <a:pt x="56" y="26"/>
                      <a:pt x="42" y="28"/>
                      <a:pt x="27" y="25"/>
                    </a:cubicBezTo>
                    <a:cubicBezTo>
                      <a:pt x="12" y="21"/>
                      <a:pt x="0" y="14"/>
                      <a:pt x="2" y="8"/>
                    </a:cubicBezTo>
                    <a:cubicBezTo>
                      <a:pt x="3" y="2"/>
                      <a:pt x="16" y="0"/>
                      <a:pt x="32" y="3"/>
                    </a:cubicBezTo>
                  </a:path>
                </a:pathLst>
              </a:custGeom>
              <a:solidFill>
                <a:srgbClr val="9182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89" name="Freeform 74">
                <a:extLst>
                  <a:ext uri="{FF2B5EF4-FFF2-40B4-BE49-F238E27FC236}">
                    <a16:creationId xmlns="" xmlns:a16="http://schemas.microsoft.com/office/drawing/2014/main" id="{B2512790-88BD-4F91-86AF-7DE641D01C2D}"/>
                  </a:ext>
                </a:extLst>
              </p:cNvPr>
              <p:cNvSpPr>
                <a:spLocks/>
              </p:cNvSpPr>
              <p:nvPr/>
            </p:nvSpPr>
            <p:spPr bwMode="auto">
              <a:xfrm>
                <a:off x="2062" y="1836"/>
                <a:ext cx="97" cy="125"/>
              </a:xfrm>
              <a:custGeom>
                <a:avLst/>
                <a:gdLst>
                  <a:gd name="T0" fmla="*/ 30 w 42"/>
                  <a:gd name="T1" fmla="*/ 21 h 54"/>
                  <a:gd name="T2" fmla="*/ 37 w 42"/>
                  <a:gd name="T3" fmla="*/ 51 h 54"/>
                  <a:gd name="T4" fmla="*/ 12 w 42"/>
                  <a:gd name="T5" fmla="*/ 33 h 54"/>
                  <a:gd name="T6" fmla="*/ 6 w 42"/>
                  <a:gd name="T7" fmla="*/ 3 h 54"/>
                  <a:gd name="T8" fmla="*/ 30 w 42"/>
                  <a:gd name="T9" fmla="*/ 21 h 54"/>
                </a:gdLst>
                <a:ahLst/>
                <a:cxnLst>
                  <a:cxn ang="0">
                    <a:pos x="T0" y="T1"/>
                  </a:cxn>
                  <a:cxn ang="0">
                    <a:pos x="T2" y="T3"/>
                  </a:cxn>
                  <a:cxn ang="0">
                    <a:pos x="T4" y="T5"/>
                  </a:cxn>
                  <a:cxn ang="0">
                    <a:pos x="T6" y="T7"/>
                  </a:cxn>
                  <a:cxn ang="0">
                    <a:pos x="T8" y="T9"/>
                  </a:cxn>
                </a:cxnLst>
                <a:rect l="0" t="0" r="r" b="b"/>
                <a:pathLst>
                  <a:path w="42" h="54">
                    <a:moveTo>
                      <a:pt x="30" y="21"/>
                    </a:moveTo>
                    <a:cubicBezTo>
                      <a:pt x="39" y="34"/>
                      <a:pt x="42" y="48"/>
                      <a:pt x="37" y="51"/>
                    </a:cubicBezTo>
                    <a:cubicBezTo>
                      <a:pt x="31" y="54"/>
                      <a:pt x="20" y="46"/>
                      <a:pt x="12" y="33"/>
                    </a:cubicBezTo>
                    <a:cubicBezTo>
                      <a:pt x="3" y="20"/>
                      <a:pt x="0" y="7"/>
                      <a:pt x="6" y="3"/>
                    </a:cubicBezTo>
                    <a:cubicBezTo>
                      <a:pt x="11" y="0"/>
                      <a:pt x="22" y="8"/>
                      <a:pt x="30" y="21"/>
                    </a:cubicBezTo>
                  </a:path>
                </a:pathLst>
              </a:custGeom>
              <a:solidFill>
                <a:srgbClr val="9182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90" name="Freeform 75">
                <a:extLst>
                  <a:ext uri="{FF2B5EF4-FFF2-40B4-BE49-F238E27FC236}">
                    <a16:creationId xmlns="" xmlns:a16="http://schemas.microsoft.com/office/drawing/2014/main" id="{48F968EF-6193-4545-B48F-7C2BC8F0BF0B}"/>
                  </a:ext>
                </a:extLst>
              </p:cNvPr>
              <p:cNvSpPr>
                <a:spLocks/>
              </p:cNvSpPr>
              <p:nvPr/>
            </p:nvSpPr>
            <p:spPr bwMode="auto">
              <a:xfrm>
                <a:off x="2134" y="1947"/>
                <a:ext cx="96" cy="126"/>
              </a:xfrm>
              <a:custGeom>
                <a:avLst/>
                <a:gdLst>
                  <a:gd name="T0" fmla="*/ 30 w 42"/>
                  <a:gd name="T1" fmla="*/ 21 h 54"/>
                  <a:gd name="T2" fmla="*/ 37 w 42"/>
                  <a:gd name="T3" fmla="*/ 51 h 54"/>
                  <a:gd name="T4" fmla="*/ 12 w 42"/>
                  <a:gd name="T5" fmla="*/ 33 h 54"/>
                  <a:gd name="T6" fmla="*/ 6 w 42"/>
                  <a:gd name="T7" fmla="*/ 3 h 54"/>
                  <a:gd name="T8" fmla="*/ 30 w 42"/>
                  <a:gd name="T9" fmla="*/ 21 h 54"/>
                </a:gdLst>
                <a:ahLst/>
                <a:cxnLst>
                  <a:cxn ang="0">
                    <a:pos x="T0" y="T1"/>
                  </a:cxn>
                  <a:cxn ang="0">
                    <a:pos x="T2" y="T3"/>
                  </a:cxn>
                  <a:cxn ang="0">
                    <a:pos x="T4" y="T5"/>
                  </a:cxn>
                  <a:cxn ang="0">
                    <a:pos x="T6" y="T7"/>
                  </a:cxn>
                  <a:cxn ang="0">
                    <a:pos x="T8" y="T9"/>
                  </a:cxn>
                </a:cxnLst>
                <a:rect l="0" t="0" r="r" b="b"/>
                <a:pathLst>
                  <a:path w="42" h="54">
                    <a:moveTo>
                      <a:pt x="30" y="21"/>
                    </a:moveTo>
                    <a:cubicBezTo>
                      <a:pt x="39" y="34"/>
                      <a:pt x="42" y="47"/>
                      <a:pt x="37" y="51"/>
                    </a:cubicBezTo>
                    <a:cubicBezTo>
                      <a:pt x="31" y="54"/>
                      <a:pt x="20" y="46"/>
                      <a:pt x="12" y="33"/>
                    </a:cubicBezTo>
                    <a:cubicBezTo>
                      <a:pt x="3" y="20"/>
                      <a:pt x="0" y="6"/>
                      <a:pt x="6" y="3"/>
                    </a:cubicBezTo>
                    <a:cubicBezTo>
                      <a:pt x="11" y="0"/>
                      <a:pt x="22" y="8"/>
                      <a:pt x="30" y="21"/>
                    </a:cubicBezTo>
                  </a:path>
                </a:pathLst>
              </a:custGeom>
              <a:solidFill>
                <a:srgbClr val="9182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91" name="Freeform 76">
                <a:extLst>
                  <a:ext uri="{FF2B5EF4-FFF2-40B4-BE49-F238E27FC236}">
                    <a16:creationId xmlns="" xmlns:a16="http://schemas.microsoft.com/office/drawing/2014/main" id="{DBFFFD6A-2695-4CC4-8B3D-024056D12E39}"/>
                  </a:ext>
                </a:extLst>
              </p:cNvPr>
              <p:cNvSpPr>
                <a:spLocks/>
              </p:cNvSpPr>
              <p:nvPr/>
            </p:nvSpPr>
            <p:spPr bwMode="auto">
              <a:xfrm>
                <a:off x="2030" y="1943"/>
                <a:ext cx="124" cy="95"/>
              </a:xfrm>
              <a:custGeom>
                <a:avLst/>
                <a:gdLst>
                  <a:gd name="T0" fmla="*/ 21 w 54"/>
                  <a:gd name="T1" fmla="*/ 11 h 41"/>
                  <a:gd name="T2" fmla="*/ 51 w 54"/>
                  <a:gd name="T3" fmla="*/ 5 h 41"/>
                  <a:gd name="T4" fmla="*/ 33 w 54"/>
                  <a:gd name="T5" fmla="*/ 30 h 41"/>
                  <a:gd name="T6" fmla="*/ 3 w 54"/>
                  <a:gd name="T7" fmla="*/ 36 h 41"/>
                  <a:gd name="T8" fmla="*/ 21 w 54"/>
                  <a:gd name="T9" fmla="*/ 11 h 41"/>
                </a:gdLst>
                <a:ahLst/>
                <a:cxnLst>
                  <a:cxn ang="0">
                    <a:pos x="T0" y="T1"/>
                  </a:cxn>
                  <a:cxn ang="0">
                    <a:pos x="T2" y="T3"/>
                  </a:cxn>
                  <a:cxn ang="0">
                    <a:pos x="T4" y="T5"/>
                  </a:cxn>
                  <a:cxn ang="0">
                    <a:pos x="T6" y="T7"/>
                  </a:cxn>
                  <a:cxn ang="0">
                    <a:pos x="T8" y="T9"/>
                  </a:cxn>
                </a:cxnLst>
                <a:rect l="0" t="0" r="r" b="b"/>
                <a:pathLst>
                  <a:path w="54" h="41">
                    <a:moveTo>
                      <a:pt x="21" y="11"/>
                    </a:moveTo>
                    <a:cubicBezTo>
                      <a:pt x="34" y="3"/>
                      <a:pt x="47" y="0"/>
                      <a:pt x="51" y="5"/>
                    </a:cubicBezTo>
                    <a:cubicBezTo>
                      <a:pt x="54" y="10"/>
                      <a:pt x="46" y="21"/>
                      <a:pt x="33" y="30"/>
                    </a:cubicBezTo>
                    <a:cubicBezTo>
                      <a:pt x="19" y="38"/>
                      <a:pt x="6" y="41"/>
                      <a:pt x="3" y="36"/>
                    </a:cubicBezTo>
                    <a:cubicBezTo>
                      <a:pt x="0" y="31"/>
                      <a:pt x="8" y="20"/>
                      <a:pt x="21" y="11"/>
                    </a:cubicBezTo>
                  </a:path>
                </a:pathLst>
              </a:custGeom>
              <a:solidFill>
                <a:srgbClr val="9182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92" name="Freeform 77">
                <a:extLst>
                  <a:ext uri="{FF2B5EF4-FFF2-40B4-BE49-F238E27FC236}">
                    <a16:creationId xmlns="" xmlns:a16="http://schemas.microsoft.com/office/drawing/2014/main" id="{7690E13A-2857-4C64-8B3B-6A47FD5C03B8}"/>
                  </a:ext>
                </a:extLst>
              </p:cNvPr>
              <p:cNvSpPr>
                <a:spLocks/>
              </p:cNvSpPr>
              <p:nvPr/>
            </p:nvSpPr>
            <p:spPr bwMode="auto">
              <a:xfrm>
                <a:off x="2138" y="1871"/>
                <a:ext cx="125" cy="95"/>
              </a:xfrm>
              <a:custGeom>
                <a:avLst/>
                <a:gdLst>
                  <a:gd name="T0" fmla="*/ 21 w 54"/>
                  <a:gd name="T1" fmla="*/ 11 h 41"/>
                  <a:gd name="T2" fmla="*/ 51 w 54"/>
                  <a:gd name="T3" fmla="*/ 5 h 41"/>
                  <a:gd name="T4" fmla="*/ 33 w 54"/>
                  <a:gd name="T5" fmla="*/ 30 h 41"/>
                  <a:gd name="T6" fmla="*/ 4 w 54"/>
                  <a:gd name="T7" fmla="*/ 36 h 41"/>
                  <a:gd name="T8" fmla="*/ 21 w 54"/>
                  <a:gd name="T9" fmla="*/ 11 h 41"/>
                </a:gdLst>
                <a:ahLst/>
                <a:cxnLst>
                  <a:cxn ang="0">
                    <a:pos x="T0" y="T1"/>
                  </a:cxn>
                  <a:cxn ang="0">
                    <a:pos x="T2" y="T3"/>
                  </a:cxn>
                  <a:cxn ang="0">
                    <a:pos x="T4" y="T5"/>
                  </a:cxn>
                  <a:cxn ang="0">
                    <a:pos x="T6" y="T7"/>
                  </a:cxn>
                  <a:cxn ang="0">
                    <a:pos x="T8" y="T9"/>
                  </a:cxn>
                </a:cxnLst>
                <a:rect l="0" t="0" r="r" b="b"/>
                <a:pathLst>
                  <a:path w="54" h="41">
                    <a:moveTo>
                      <a:pt x="21" y="11"/>
                    </a:moveTo>
                    <a:cubicBezTo>
                      <a:pt x="35" y="3"/>
                      <a:pt x="48" y="0"/>
                      <a:pt x="51" y="5"/>
                    </a:cubicBezTo>
                    <a:cubicBezTo>
                      <a:pt x="54" y="10"/>
                      <a:pt x="46" y="21"/>
                      <a:pt x="33" y="30"/>
                    </a:cubicBezTo>
                    <a:cubicBezTo>
                      <a:pt x="20" y="38"/>
                      <a:pt x="7" y="41"/>
                      <a:pt x="4" y="36"/>
                    </a:cubicBezTo>
                    <a:cubicBezTo>
                      <a:pt x="0" y="31"/>
                      <a:pt x="8" y="20"/>
                      <a:pt x="21" y="11"/>
                    </a:cubicBezTo>
                  </a:path>
                </a:pathLst>
              </a:custGeom>
              <a:solidFill>
                <a:srgbClr val="9182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93" name="Freeform 78">
                <a:extLst>
                  <a:ext uri="{FF2B5EF4-FFF2-40B4-BE49-F238E27FC236}">
                    <a16:creationId xmlns="" xmlns:a16="http://schemas.microsoft.com/office/drawing/2014/main" id="{896BEA30-0B65-473D-8833-5D09896624E1}"/>
                  </a:ext>
                </a:extLst>
              </p:cNvPr>
              <p:cNvSpPr>
                <a:spLocks/>
              </p:cNvSpPr>
              <p:nvPr/>
            </p:nvSpPr>
            <p:spPr bwMode="auto">
              <a:xfrm>
                <a:off x="2101" y="1822"/>
                <a:ext cx="65" cy="135"/>
              </a:xfrm>
              <a:custGeom>
                <a:avLst/>
                <a:gdLst>
                  <a:gd name="T0" fmla="*/ 24 w 28"/>
                  <a:gd name="T1" fmla="*/ 27 h 58"/>
                  <a:gd name="T2" fmla="*/ 20 w 28"/>
                  <a:gd name="T3" fmla="*/ 57 h 58"/>
                  <a:gd name="T4" fmla="*/ 3 w 28"/>
                  <a:gd name="T5" fmla="*/ 32 h 58"/>
                  <a:gd name="T6" fmla="*/ 8 w 28"/>
                  <a:gd name="T7" fmla="*/ 1 h 58"/>
                  <a:gd name="T8" fmla="*/ 24 w 28"/>
                  <a:gd name="T9" fmla="*/ 27 h 58"/>
                </a:gdLst>
                <a:ahLst/>
                <a:cxnLst>
                  <a:cxn ang="0">
                    <a:pos x="T0" y="T1"/>
                  </a:cxn>
                  <a:cxn ang="0">
                    <a:pos x="T2" y="T3"/>
                  </a:cxn>
                  <a:cxn ang="0">
                    <a:pos x="T4" y="T5"/>
                  </a:cxn>
                  <a:cxn ang="0">
                    <a:pos x="T6" y="T7"/>
                  </a:cxn>
                  <a:cxn ang="0">
                    <a:pos x="T8" y="T9"/>
                  </a:cxn>
                </a:cxnLst>
                <a:rect l="0" t="0" r="r" b="b"/>
                <a:pathLst>
                  <a:path w="28" h="58">
                    <a:moveTo>
                      <a:pt x="24" y="27"/>
                    </a:moveTo>
                    <a:cubicBezTo>
                      <a:pt x="28" y="42"/>
                      <a:pt x="25" y="56"/>
                      <a:pt x="20" y="57"/>
                    </a:cubicBezTo>
                    <a:cubicBezTo>
                      <a:pt x="14" y="58"/>
                      <a:pt x="6" y="47"/>
                      <a:pt x="3" y="32"/>
                    </a:cubicBezTo>
                    <a:cubicBezTo>
                      <a:pt x="0" y="16"/>
                      <a:pt x="2" y="3"/>
                      <a:pt x="8" y="1"/>
                    </a:cubicBezTo>
                    <a:cubicBezTo>
                      <a:pt x="13" y="0"/>
                      <a:pt x="21" y="12"/>
                      <a:pt x="24" y="27"/>
                    </a:cubicBezTo>
                  </a:path>
                </a:pathLst>
              </a:custGeom>
              <a:solidFill>
                <a:srgbClr val="6D5DD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94" name="Freeform 79">
                <a:extLst>
                  <a:ext uri="{FF2B5EF4-FFF2-40B4-BE49-F238E27FC236}">
                    <a16:creationId xmlns="" xmlns:a16="http://schemas.microsoft.com/office/drawing/2014/main" id="{89C072FF-26E3-4CB7-A6EF-334203C6F256}"/>
                  </a:ext>
                </a:extLst>
              </p:cNvPr>
              <p:cNvSpPr>
                <a:spLocks/>
              </p:cNvSpPr>
              <p:nvPr/>
            </p:nvSpPr>
            <p:spPr bwMode="auto">
              <a:xfrm>
                <a:off x="2129" y="1952"/>
                <a:ext cx="65" cy="135"/>
              </a:xfrm>
              <a:custGeom>
                <a:avLst/>
                <a:gdLst>
                  <a:gd name="T0" fmla="*/ 24 w 28"/>
                  <a:gd name="T1" fmla="*/ 26 h 58"/>
                  <a:gd name="T2" fmla="*/ 20 w 28"/>
                  <a:gd name="T3" fmla="*/ 57 h 58"/>
                  <a:gd name="T4" fmla="*/ 3 w 28"/>
                  <a:gd name="T5" fmla="*/ 31 h 58"/>
                  <a:gd name="T6" fmla="*/ 8 w 28"/>
                  <a:gd name="T7" fmla="*/ 1 h 58"/>
                  <a:gd name="T8" fmla="*/ 24 w 28"/>
                  <a:gd name="T9" fmla="*/ 26 h 58"/>
                </a:gdLst>
                <a:ahLst/>
                <a:cxnLst>
                  <a:cxn ang="0">
                    <a:pos x="T0" y="T1"/>
                  </a:cxn>
                  <a:cxn ang="0">
                    <a:pos x="T2" y="T3"/>
                  </a:cxn>
                  <a:cxn ang="0">
                    <a:pos x="T4" y="T5"/>
                  </a:cxn>
                  <a:cxn ang="0">
                    <a:pos x="T6" y="T7"/>
                  </a:cxn>
                  <a:cxn ang="0">
                    <a:pos x="T8" y="T9"/>
                  </a:cxn>
                </a:cxnLst>
                <a:rect l="0" t="0" r="r" b="b"/>
                <a:pathLst>
                  <a:path w="28" h="58">
                    <a:moveTo>
                      <a:pt x="24" y="26"/>
                    </a:moveTo>
                    <a:cubicBezTo>
                      <a:pt x="28" y="42"/>
                      <a:pt x="25" y="55"/>
                      <a:pt x="20" y="57"/>
                    </a:cubicBezTo>
                    <a:cubicBezTo>
                      <a:pt x="14" y="58"/>
                      <a:pt x="6" y="46"/>
                      <a:pt x="3" y="31"/>
                    </a:cubicBezTo>
                    <a:cubicBezTo>
                      <a:pt x="0" y="16"/>
                      <a:pt x="2" y="2"/>
                      <a:pt x="8" y="1"/>
                    </a:cubicBezTo>
                    <a:cubicBezTo>
                      <a:pt x="13" y="0"/>
                      <a:pt x="21" y="11"/>
                      <a:pt x="24" y="26"/>
                    </a:cubicBezTo>
                  </a:path>
                </a:pathLst>
              </a:custGeom>
              <a:solidFill>
                <a:srgbClr val="6D5DD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95" name="Freeform 80">
                <a:extLst>
                  <a:ext uri="{FF2B5EF4-FFF2-40B4-BE49-F238E27FC236}">
                    <a16:creationId xmlns="" xmlns:a16="http://schemas.microsoft.com/office/drawing/2014/main" id="{D221F439-A46B-4ED1-BAB1-25B09EDF6B51}"/>
                  </a:ext>
                </a:extLst>
              </p:cNvPr>
              <p:cNvSpPr>
                <a:spLocks/>
              </p:cNvSpPr>
              <p:nvPr/>
            </p:nvSpPr>
            <p:spPr bwMode="auto">
              <a:xfrm>
                <a:off x="2016" y="1936"/>
                <a:ext cx="134" cy="65"/>
              </a:xfrm>
              <a:custGeom>
                <a:avLst/>
                <a:gdLst>
                  <a:gd name="T0" fmla="*/ 26 w 58"/>
                  <a:gd name="T1" fmla="*/ 3 h 28"/>
                  <a:gd name="T2" fmla="*/ 57 w 58"/>
                  <a:gd name="T3" fmla="*/ 8 h 28"/>
                  <a:gd name="T4" fmla="*/ 31 w 58"/>
                  <a:gd name="T5" fmla="*/ 25 h 28"/>
                  <a:gd name="T6" fmla="*/ 1 w 58"/>
                  <a:gd name="T7" fmla="*/ 20 h 28"/>
                  <a:gd name="T8" fmla="*/ 26 w 58"/>
                  <a:gd name="T9" fmla="*/ 3 h 28"/>
                </a:gdLst>
                <a:ahLst/>
                <a:cxnLst>
                  <a:cxn ang="0">
                    <a:pos x="T0" y="T1"/>
                  </a:cxn>
                  <a:cxn ang="0">
                    <a:pos x="T2" y="T3"/>
                  </a:cxn>
                  <a:cxn ang="0">
                    <a:pos x="T4" y="T5"/>
                  </a:cxn>
                  <a:cxn ang="0">
                    <a:pos x="T6" y="T7"/>
                  </a:cxn>
                  <a:cxn ang="0">
                    <a:pos x="T8" y="T9"/>
                  </a:cxn>
                </a:cxnLst>
                <a:rect l="0" t="0" r="r" b="b"/>
                <a:pathLst>
                  <a:path w="58" h="28">
                    <a:moveTo>
                      <a:pt x="26" y="3"/>
                    </a:moveTo>
                    <a:cubicBezTo>
                      <a:pt x="42" y="0"/>
                      <a:pt x="55" y="2"/>
                      <a:pt x="57" y="8"/>
                    </a:cubicBezTo>
                    <a:cubicBezTo>
                      <a:pt x="58" y="14"/>
                      <a:pt x="46" y="21"/>
                      <a:pt x="31" y="25"/>
                    </a:cubicBezTo>
                    <a:cubicBezTo>
                      <a:pt x="16" y="28"/>
                      <a:pt x="2" y="26"/>
                      <a:pt x="1" y="20"/>
                    </a:cubicBezTo>
                    <a:cubicBezTo>
                      <a:pt x="0" y="14"/>
                      <a:pt x="11" y="7"/>
                      <a:pt x="26" y="3"/>
                    </a:cubicBezTo>
                  </a:path>
                </a:pathLst>
              </a:custGeom>
              <a:solidFill>
                <a:srgbClr val="6D5DD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96" name="Freeform 81">
                <a:extLst>
                  <a:ext uri="{FF2B5EF4-FFF2-40B4-BE49-F238E27FC236}">
                    <a16:creationId xmlns="" xmlns:a16="http://schemas.microsoft.com/office/drawing/2014/main" id="{A219146B-4664-46CF-961E-B7F5D1F3FC29}"/>
                  </a:ext>
                </a:extLst>
              </p:cNvPr>
              <p:cNvSpPr>
                <a:spLocks/>
              </p:cNvSpPr>
              <p:nvPr/>
            </p:nvSpPr>
            <p:spPr bwMode="auto">
              <a:xfrm>
                <a:off x="2143" y="1908"/>
                <a:ext cx="133" cy="65"/>
              </a:xfrm>
              <a:custGeom>
                <a:avLst/>
                <a:gdLst>
                  <a:gd name="T0" fmla="*/ 27 w 58"/>
                  <a:gd name="T1" fmla="*/ 3 h 28"/>
                  <a:gd name="T2" fmla="*/ 57 w 58"/>
                  <a:gd name="T3" fmla="*/ 8 h 28"/>
                  <a:gd name="T4" fmla="*/ 32 w 58"/>
                  <a:gd name="T5" fmla="*/ 25 h 28"/>
                  <a:gd name="T6" fmla="*/ 2 w 58"/>
                  <a:gd name="T7" fmla="*/ 20 h 28"/>
                  <a:gd name="T8" fmla="*/ 27 w 58"/>
                  <a:gd name="T9" fmla="*/ 3 h 28"/>
                </a:gdLst>
                <a:ahLst/>
                <a:cxnLst>
                  <a:cxn ang="0">
                    <a:pos x="T0" y="T1"/>
                  </a:cxn>
                  <a:cxn ang="0">
                    <a:pos x="T2" y="T3"/>
                  </a:cxn>
                  <a:cxn ang="0">
                    <a:pos x="T4" y="T5"/>
                  </a:cxn>
                  <a:cxn ang="0">
                    <a:pos x="T6" y="T7"/>
                  </a:cxn>
                  <a:cxn ang="0">
                    <a:pos x="T8" y="T9"/>
                  </a:cxn>
                </a:cxnLst>
                <a:rect l="0" t="0" r="r" b="b"/>
                <a:pathLst>
                  <a:path w="58" h="28">
                    <a:moveTo>
                      <a:pt x="27" y="3"/>
                    </a:moveTo>
                    <a:cubicBezTo>
                      <a:pt x="42" y="0"/>
                      <a:pt x="56" y="2"/>
                      <a:pt x="57" y="8"/>
                    </a:cubicBezTo>
                    <a:cubicBezTo>
                      <a:pt x="58" y="14"/>
                      <a:pt x="47" y="21"/>
                      <a:pt x="32" y="25"/>
                    </a:cubicBezTo>
                    <a:cubicBezTo>
                      <a:pt x="16" y="28"/>
                      <a:pt x="3" y="26"/>
                      <a:pt x="2" y="20"/>
                    </a:cubicBezTo>
                    <a:cubicBezTo>
                      <a:pt x="0" y="14"/>
                      <a:pt x="12" y="7"/>
                      <a:pt x="27" y="3"/>
                    </a:cubicBezTo>
                  </a:path>
                </a:pathLst>
              </a:custGeom>
              <a:solidFill>
                <a:srgbClr val="6D5DD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97" name="Freeform 82">
                <a:extLst>
                  <a:ext uri="{FF2B5EF4-FFF2-40B4-BE49-F238E27FC236}">
                    <a16:creationId xmlns="" xmlns:a16="http://schemas.microsoft.com/office/drawing/2014/main" id="{6C6EADDF-A300-4172-A5EE-311D17CE629B}"/>
                  </a:ext>
                </a:extLst>
              </p:cNvPr>
              <p:cNvSpPr>
                <a:spLocks/>
              </p:cNvSpPr>
              <p:nvPr/>
            </p:nvSpPr>
            <p:spPr bwMode="auto">
              <a:xfrm>
                <a:off x="2028" y="1871"/>
                <a:ext cx="126" cy="95"/>
              </a:xfrm>
              <a:custGeom>
                <a:avLst/>
                <a:gdLst>
                  <a:gd name="T0" fmla="*/ 34 w 55"/>
                  <a:gd name="T1" fmla="*/ 11 h 41"/>
                  <a:gd name="T2" fmla="*/ 52 w 55"/>
                  <a:gd name="T3" fmla="*/ 36 h 41"/>
                  <a:gd name="T4" fmla="*/ 22 w 55"/>
                  <a:gd name="T5" fmla="*/ 30 h 41"/>
                  <a:gd name="T6" fmla="*/ 4 w 55"/>
                  <a:gd name="T7" fmla="*/ 5 h 41"/>
                  <a:gd name="T8" fmla="*/ 34 w 55"/>
                  <a:gd name="T9" fmla="*/ 11 h 41"/>
                </a:gdLst>
                <a:ahLst/>
                <a:cxnLst>
                  <a:cxn ang="0">
                    <a:pos x="T0" y="T1"/>
                  </a:cxn>
                  <a:cxn ang="0">
                    <a:pos x="T2" y="T3"/>
                  </a:cxn>
                  <a:cxn ang="0">
                    <a:pos x="T4" y="T5"/>
                  </a:cxn>
                  <a:cxn ang="0">
                    <a:pos x="T6" y="T7"/>
                  </a:cxn>
                  <a:cxn ang="0">
                    <a:pos x="T8" y="T9"/>
                  </a:cxn>
                </a:cxnLst>
                <a:rect l="0" t="0" r="r" b="b"/>
                <a:pathLst>
                  <a:path w="55" h="41">
                    <a:moveTo>
                      <a:pt x="34" y="11"/>
                    </a:moveTo>
                    <a:cubicBezTo>
                      <a:pt x="47" y="20"/>
                      <a:pt x="55" y="31"/>
                      <a:pt x="52" y="36"/>
                    </a:cubicBezTo>
                    <a:cubicBezTo>
                      <a:pt x="48" y="41"/>
                      <a:pt x="35" y="38"/>
                      <a:pt x="22" y="30"/>
                    </a:cubicBezTo>
                    <a:cubicBezTo>
                      <a:pt x="9" y="21"/>
                      <a:pt x="0" y="10"/>
                      <a:pt x="4" y="5"/>
                    </a:cubicBezTo>
                    <a:cubicBezTo>
                      <a:pt x="7" y="0"/>
                      <a:pt x="20" y="3"/>
                      <a:pt x="34" y="11"/>
                    </a:cubicBezTo>
                  </a:path>
                </a:pathLst>
              </a:custGeom>
              <a:solidFill>
                <a:srgbClr val="6D5DD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98" name="Freeform 83">
                <a:extLst>
                  <a:ext uri="{FF2B5EF4-FFF2-40B4-BE49-F238E27FC236}">
                    <a16:creationId xmlns="" xmlns:a16="http://schemas.microsoft.com/office/drawing/2014/main" id="{1A53CE1F-0211-4DFF-8F99-A1FB0BA07145}"/>
                  </a:ext>
                </a:extLst>
              </p:cNvPr>
              <p:cNvSpPr>
                <a:spLocks/>
              </p:cNvSpPr>
              <p:nvPr/>
            </p:nvSpPr>
            <p:spPr bwMode="auto">
              <a:xfrm>
                <a:off x="2138" y="1943"/>
                <a:ext cx="127" cy="95"/>
              </a:xfrm>
              <a:custGeom>
                <a:avLst/>
                <a:gdLst>
                  <a:gd name="T0" fmla="*/ 33 w 55"/>
                  <a:gd name="T1" fmla="*/ 11 h 41"/>
                  <a:gd name="T2" fmla="*/ 51 w 55"/>
                  <a:gd name="T3" fmla="*/ 36 h 41"/>
                  <a:gd name="T4" fmla="*/ 22 w 55"/>
                  <a:gd name="T5" fmla="*/ 30 h 41"/>
                  <a:gd name="T6" fmla="*/ 4 w 55"/>
                  <a:gd name="T7" fmla="*/ 5 h 41"/>
                  <a:gd name="T8" fmla="*/ 33 w 55"/>
                  <a:gd name="T9" fmla="*/ 11 h 41"/>
                </a:gdLst>
                <a:ahLst/>
                <a:cxnLst>
                  <a:cxn ang="0">
                    <a:pos x="T0" y="T1"/>
                  </a:cxn>
                  <a:cxn ang="0">
                    <a:pos x="T2" y="T3"/>
                  </a:cxn>
                  <a:cxn ang="0">
                    <a:pos x="T4" y="T5"/>
                  </a:cxn>
                  <a:cxn ang="0">
                    <a:pos x="T6" y="T7"/>
                  </a:cxn>
                  <a:cxn ang="0">
                    <a:pos x="T8" y="T9"/>
                  </a:cxn>
                </a:cxnLst>
                <a:rect l="0" t="0" r="r" b="b"/>
                <a:pathLst>
                  <a:path w="55" h="41">
                    <a:moveTo>
                      <a:pt x="33" y="11"/>
                    </a:moveTo>
                    <a:cubicBezTo>
                      <a:pt x="47" y="20"/>
                      <a:pt x="55" y="31"/>
                      <a:pt x="51" y="36"/>
                    </a:cubicBezTo>
                    <a:cubicBezTo>
                      <a:pt x="48" y="41"/>
                      <a:pt x="35" y="38"/>
                      <a:pt x="22" y="30"/>
                    </a:cubicBezTo>
                    <a:cubicBezTo>
                      <a:pt x="8" y="21"/>
                      <a:pt x="0" y="10"/>
                      <a:pt x="4" y="5"/>
                    </a:cubicBezTo>
                    <a:cubicBezTo>
                      <a:pt x="7" y="0"/>
                      <a:pt x="20" y="3"/>
                      <a:pt x="33" y="11"/>
                    </a:cubicBezTo>
                  </a:path>
                </a:pathLst>
              </a:custGeom>
              <a:solidFill>
                <a:srgbClr val="6D5DD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99" name="Freeform 84">
                <a:extLst>
                  <a:ext uri="{FF2B5EF4-FFF2-40B4-BE49-F238E27FC236}">
                    <a16:creationId xmlns="" xmlns:a16="http://schemas.microsoft.com/office/drawing/2014/main" id="{C33608AA-C616-45D5-B364-7C0E005F2A8F}"/>
                  </a:ext>
                </a:extLst>
              </p:cNvPr>
              <p:cNvSpPr>
                <a:spLocks/>
              </p:cNvSpPr>
              <p:nvPr/>
            </p:nvSpPr>
            <p:spPr bwMode="auto">
              <a:xfrm>
                <a:off x="2064" y="1947"/>
                <a:ext cx="95" cy="126"/>
              </a:xfrm>
              <a:custGeom>
                <a:avLst/>
                <a:gdLst>
                  <a:gd name="T0" fmla="*/ 11 w 41"/>
                  <a:gd name="T1" fmla="*/ 21 h 54"/>
                  <a:gd name="T2" fmla="*/ 36 w 41"/>
                  <a:gd name="T3" fmla="*/ 3 h 54"/>
                  <a:gd name="T4" fmla="*/ 29 w 41"/>
                  <a:gd name="T5" fmla="*/ 33 h 54"/>
                  <a:gd name="T6" fmla="*/ 5 w 41"/>
                  <a:gd name="T7" fmla="*/ 51 h 54"/>
                  <a:gd name="T8" fmla="*/ 11 w 41"/>
                  <a:gd name="T9" fmla="*/ 21 h 54"/>
                </a:gdLst>
                <a:ahLst/>
                <a:cxnLst>
                  <a:cxn ang="0">
                    <a:pos x="T0" y="T1"/>
                  </a:cxn>
                  <a:cxn ang="0">
                    <a:pos x="T2" y="T3"/>
                  </a:cxn>
                  <a:cxn ang="0">
                    <a:pos x="T4" y="T5"/>
                  </a:cxn>
                  <a:cxn ang="0">
                    <a:pos x="T6" y="T7"/>
                  </a:cxn>
                  <a:cxn ang="0">
                    <a:pos x="T8" y="T9"/>
                  </a:cxn>
                </a:cxnLst>
                <a:rect l="0" t="0" r="r" b="b"/>
                <a:pathLst>
                  <a:path w="41" h="54">
                    <a:moveTo>
                      <a:pt x="11" y="21"/>
                    </a:moveTo>
                    <a:cubicBezTo>
                      <a:pt x="19" y="8"/>
                      <a:pt x="30" y="0"/>
                      <a:pt x="36" y="3"/>
                    </a:cubicBezTo>
                    <a:cubicBezTo>
                      <a:pt x="41" y="6"/>
                      <a:pt x="38" y="20"/>
                      <a:pt x="29" y="33"/>
                    </a:cubicBezTo>
                    <a:cubicBezTo>
                      <a:pt x="21" y="46"/>
                      <a:pt x="10" y="54"/>
                      <a:pt x="5" y="51"/>
                    </a:cubicBezTo>
                    <a:cubicBezTo>
                      <a:pt x="0" y="48"/>
                      <a:pt x="2" y="34"/>
                      <a:pt x="11" y="21"/>
                    </a:cubicBezTo>
                  </a:path>
                </a:pathLst>
              </a:custGeom>
              <a:solidFill>
                <a:srgbClr val="6D5DD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00" name="Freeform 85">
                <a:extLst>
                  <a:ext uri="{FF2B5EF4-FFF2-40B4-BE49-F238E27FC236}">
                    <a16:creationId xmlns="" xmlns:a16="http://schemas.microsoft.com/office/drawing/2014/main" id="{1B407384-E041-4D0D-AF5A-AAA664710211}"/>
                  </a:ext>
                </a:extLst>
              </p:cNvPr>
              <p:cNvSpPr>
                <a:spLocks/>
              </p:cNvSpPr>
              <p:nvPr/>
            </p:nvSpPr>
            <p:spPr bwMode="auto">
              <a:xfrm>
                <a:off x="2134" y="1836"/>
                <a:ext cx="94" cy="125"/>
              </a:xfrm>
              <a:custGeom>
                <a:avLst/>
                <a:gdLst>
                  <a:gd name="T0" fmla="*/ 12 w 41"/>
                  <a:gd name="T1" fmla="*/ 21 h 54"/>
                  <a:gd name="T2" fmla="*/ 36 w 41"/>
                  <a:gd name="T3" fmla="*/ 3 h 54"/>
                  <a:gd name="T4" fmla="*/ 30 w 41"/>
                  <a:gd name="T5" fmla="*/ 33 h 54"/>
                  <a:gd name="T6" fmla="*/ 6 w 41"/>
                  <a:gd name="T7" fmla="*/ 51 h 54"/>
                  <a:gd name="T8" fmla="*/ 12 w 41"/>
                  <a:gd name="T9" fmla="*/ 21 h 54"/>
                </a:gdLst>
                <a:ahLst/>
                <a:cxnLst>
                  <a:cxn ang="0">
                    <a:pos x="T0" y="T1"/>
                  </a:cxn>
                  <a:cxn ang="0">
                    <a:pos x="T2" y="T3"/>
                  </a:cxn>
                  <a:cxn ang="0">
                    <a:pos x="T4" y="T5"/>
                  </a:cxn>
                  <a:cxn ang="0">
                    <a:pos x="T6" y="T7"/>
                  </a:cxn>
                  <a:cxn ang="0">
                    <a:pos x="T8" y="T9"/>
                  </a:cxn>
                </a:cxnLst>
                <a:rect l="0" t="0" r="r" b="b"/>
                <a:pathLst>
                  <a:path w="41" h="54">
                    <a:moveTo>
                      <a:pt x="12" y="21"/>
                    </a:moveTo>
                    <a:cubicBezTo>
                      <a:pt x="20" y="8"/>
                      <a:pt x="31" y="0"/>
                      <a:pt x="36" y="3"/>
                    </a:cubicBezTo>
                    <a:cubicBezTo>
                      <a:pt x="41" y="6"/>
                      <a:pt x="39" y="20"/>
                      <a:pt x="30" y="33"/>
                    </a:cubicBezTo>
                    <a:cubicBezTo>
                      <a:pt x="22" y="46"/>
                      <a:pt x="11" y="54"/>
                      <a:pt x="6" y="51"/>
                    </a:cubicBezTo>
                    <a:cubicBezTo>
                      <a:pt x="0" y="48"/>
                      <a:pt x="3" y="34"/>
                      <a:pt x="12" y="21"/>
                    </a:cubicBezTo>
                  </a:path>
                </a:pathLst>
              </a:custGeom>
              <a:solidFill>
                <a:srgbClr val="6D5DD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01" name="Freeform 86">
                <a:extLst>
                  <a:ext uri="{FF2B5EF4-FFF2-40B4-BE49-F238E27FC236}">
                    <a16:creationId xmlns="" xmlns:a16="http://schemas.microsoft.com/office/drawing/2014/main" id="{D028043D-09DF-4EE9-9D93-BF5DBB67DDB4}"/>
                  </a:ext>
                </a:extLst>
              </p:cNvPr>
              <p:cNvSpPr>
                <a:spLocks/>
              </p:cNvSpPr>
              <p:nvPr/>
            </p:nvSpPr>
            <p:spPr bwMode="auto">
              <a:xfrm>
                <a:off x="2101" y="1910"/>
                <a:ext cx="90" cy="88"/>
              </a:xfrm>
              <a:custGeom>
                <a:avLst/>
                <a:gdLst>
                  <a:gd name="T0" fmla="*/ 39 w 39"/>
                  <a:gd name="T1" fmla="*/ 22 h 38"/>
                  <a:gd name="T2" fmla="*/ 34 w 39"/>
                  <a:gd name="T3" fmla="*/ 18 h 38"/>
                  <a:gd name="T4" fmla="*/ 38 w 39"/>
                  <a:gd name="T5" fmla="*/ 14 h 38"/>
                  <a:gd name="T6" fmla="*/ 34 w 39"/>
                  <a:gd name="T7" fmla="*/ 12 h 38"/>
                  <a:gd name="T8" fmla="*/ 35 w 39"/>
                  <a:gd name="T9" fmla="*/ 8 h 38"/>
                  <a:gd name="T10" fmla="*/ 29 w 39"/>
                  <a:gd name="T11" fmla="*/ 8 h 38"/>
                  <a:gd name="T12" fmla="*/ 29 w 39"/>
                  <a:gd name="T13" fmla="*/ 2 h 38"/>
                  <a:gd name="T14" fmla="*/ 25 w 39"/>
                  <a:gd name="T15" fmla="*/ 4 h 38"/>
                  <a:gd name="T16" fmla="*/ 22 w 39"/>
                  <a:gd name="T17" fmla="*/ 0 h 38"/>
                  <a:gd name="T18" fmla="*/ 19 w 39"/>
                  <a:gd name="T19" fmla="*/ 4 h 38"/>
                  <a:gd name="T20" fmla="*/ 14 w 39"/>
                  <a:gd name="T21" fmla="*/ 1 h 38"/>
                  <a:gd name="T22" fmla="*/ 12 w 39"/>
                  <a:gd name="T23" fmla="*/ 5 h 38"/>
                  <a:gd name="T24" fmla="*/ 8 w 39"/>
                  <a:gd name="T25" fmla="*/ 4 h 38"/>
                  <a:gd name="T26" fmla="*/ 8 w 39"/>
                  <a:gd name="T27" fmla="*/ 9 h 38"/>
                  <a:gd name="T28" fmla="*/ 3 w 39"/>
                  <a:gd name="T29" fmla="*/ 10 h 38"/>
                  <a:gd name="T30" fmla="*/ 4 w 39"/>
                  <a:gd name="T31" fmla="*/ 14 h 38"/>
                  <a:gd name="T32" fmla="*/ 0 w 39"/>
                  <a:gd name="T33" fmla="*/ 16 h 38"/>
                  <a:gd name="T34" fmla="*/ 5 w 39"/>
                  <a:gd name="T35" fmla="*/ 20 h 38"/>
                  <a:gd name="T36" fmla="*/ 1 w 39"/>
                  <a:gd name="T37" fmla="*/ 24 h 38"/>
                  <a:gd name="T38" fmla="*/ 5 w 39"/>
                  <a:gd name="T39" fmla="*/ 26 h 38"/>
                  <a:gd name="T40" fmla="*/ 4 w 39"/>
                  <a:gd name="T41" fmla="*/ 31 h 38"/>
                  <a:gd name="T42" fmla="*/ 10 w 39"/>
                  <a:gd name="T43" fmla="*/ 30 h 38"/>
                  <a:gd name="T44" fmla="*/ 10 w 39"/>
                  <a:gd name="T45" fmla="*/ 36 h 38"/>
                  <a:gd name="T46" fmla="*/ 14 w 39"/>
                  <a:gd name="T47" fmla="*/ 34 h 38"/>
                  <a:gd name="T48" fmla="*/ 17 w 39"/>
                  <a:gd name="T49" fmla="*/ 38 h 38"/>
                  <a:gd name="T50" fmla="*/ 21 w 39"/>
                  <a:gd name="T51" fmla="*/ 34 h 38"/>
                  <a:gd name="T52" fmla="*/ 25 w 39"/>
                  <a:gd name="T53" fmla="*/ 38 h 38"/>
                  <a:gd name="T54" fmla="*/ 27 w 39"/>
                  <a:gd name="T55" fmla="*/ 33 h 38"/>
                  <a:gd name="T56" fmla="*/ 31 w 39"/>
                  <a:gd name="T57" fmla="*/ 34 h 38"/>
                  <a:gd name="T58" fmla="*/ 31 w 39"/>
                  <a:gd name="T59" fmla="*/ 29 h 38"/>
                  <a:gd name="T60" fmla="*/ 36 w 39"/>
                  <a:gd name="T61" fmla="*/ 28 h 38"/>
                  <a:gd name="T62" fmla="*/ 35 w 39"/>
                  <a:gd name="T63" fmla="*/ 24 h 38"/>
                  <a:gd name="T64" fmla="*/ 39 w 39"/>
                  <a:gd name="T65" fmla="*/ 22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9" h="38">
                    <a:moveTo>
                      <a:pt x="39" y="22"/>
                    </a:moveTo>
                    <a:cubicBezTo>
                      <a:pt x="39" y="20"/>
                      <a:pt x="37" y="19"/>
                      <a:pt x="34" y="18"/>
                    </a:cubicBezTo>
                    <a:cubicBezTo>
                      <a:pt x="37" y="17"/>
                      <a:pt x="38" y="15"/>
                      <a:pt x="38" y="14"/>
                    </a:cubicBezTo>
                    <a:cubicBezTo>
                      <a:pt x="38" y="13"/>
                      <a:pt x="36" y="12"/>
                      <a:pt x="34" y="12"/>
                    </a:cubicBezTo>
                    <a:cubicBezTo>
                      <a:pt x="35" y="10"/>
                      <a:pt x="36" y="8"/>
                      <a:pt x="35" y="8"/>
                    </a:cubicBezTo>
                    <a:cubicBezTo>
                      <a:pt x="34" y="6"/>
                      <a:pt x="32" y="7"/>
                      <a:pt x="29" y="8"/>
                    </a:cubicBezTo>
                    <a:cubicBezTo>
                      <a:pt x="30" y="5"/>
                      <a:pt x="30" y="3"/>
                      <a:pt x="29" y="2"/>
                    </a:cubicBezTo>
                    <a:cubicBezTo>
                      <a:pt x="28" y="2"/>
                      <a:pt x="26" y="2"/>
                      <a:pt x="25" y="4"/>
                    </a:cubicBezTo>
                    <a:cubicBezTo>
                      <a:pt x="24" y="2"/>
                      <a:pt x="23" y="0"/>
                      <a:pt x="22" y="0"/>
                    </a:cubicBezTo>
                    <a:cubicBezTo>
                      <a:pt x="21" y="0"/>
                      <a:pt x="20" y="1"/>
                      <a:pt x="19" y="4"/>
                    </a:cubicBezTo>
                    <a:cubicBezTo>
                      <a:pt x="17" y="2"/>
                      <a:pt x="16" y="0"/>
                      <a:pt x="14" y="1"/>
                    </a:cubicBezTo>
                    <a:cubicBezTo>
                      <a:pt x="13" y="1"/>
                      <a:pt x="13" y="2"/>
                      <a:pt x="12" y="5"/>
                    </a:cubicBezTo>
                    <a:cubicBezTo>
                      <a:pt x="11" y="3"/>
                      <a:pt x="9" y="3"/>
                      <a:pt x="8" y="4"/>
                    </a:cubicBezTo>
                    <a:cubicBezTo>
                      <a:pt x="7" y="4"/>
                      <a:pt x="7" y="7"/>
                      <a:pt x="8" y="9"/>
                    </a:cubicBezTo>
                    <a:cubicBezTo>
                      <a:pt x="6" y="8"/>
                      <a:pt x="3" y="8"/>
                      <a:pt x="3" y="10"/>
                    </a:cubicBezTo>
                    <a:cubicBezTo>
                      <a:pt x="2" y="11"/>
                      <a:pt x="3" y="12"/>
                      <a:pt x="4" y="14"/>
                    </a:cubicBezTo>
                    <a:cubicBezTo>
                      <a:pt x="2" y="14"/>
                      <a:pt x="1" y="15"/>
                      <a:pt x="0" y="16"/>
                    </a:cubicBezTo>
                    <a:cubicBezTo>
                      <a:pt x="0" y="18"/>
                      <a:pt x="2" y="19"/>
                      <a:pt x="5" y="20"/>
                    </a:cubicBezTo>
                    <a:cubicBezTo>
                      <a:pt x="2" y="21"/>
                      <a:pt x="1" y="23"/>
                      <a:pt x="1" y="24"/>
                    </a:cubicBezTo>
                    <a:cubicBezTo>
                      <a:pt x="1" y="25"/>
                      <a:pt x="3" y="26"/>
                      <a:pt x="5" y="26"/>
                    </a:cubicBezTo>
                    <a:cubicBezTo>
                      <a:pt x="4" y="28"/>
                      <a:pt x="3" y="30"/>
                      <a:pt x="4" y="31"/>
                    </a:cubicBezTo>
                    <a:cubicBezTo>
                      <a:pt x="5" y="32"/>
                      <a:pt x="7" y="31"/>
                      <a:pt x="10" y="30"/>
                    </a:cubicBezTo>
                    <a:cubicBezTo>
                      <a:pt x="9" y="33"/>
                      <a:pt x="9" y="35"/>
                      <a:pt x="10" y="36"/>
                    </a:cubicBezTo>
                    <a:cubicBezTo>
                      <a:pt x="11" y="36"/>
                      <a:pt x="13" y="36"/>
                      <a:pt x="14" y="34"/>
                    </a:cubicBezTo>
                    <a:cubicBezTo>
                      <a:pt x="15" y="36"/>
                      <a:pt x="16" y="38"/>
                      <a:pt x="17" y="38"/>
                    </a:cubicBezTo>
                    <a:cubicBezTo>
                      <a:pt x="18" y="38"/>
                      <a:pt x="19" y="37"/>
                      <a:pt x="21" y="34"/>
                    </a:cubicBezTo>
                    <a:cubicBezTo>
                      <a:pt x="22" y="36"/>
                      <a:pt x="24" y="38"/>
                      <a:pt x="25" y="38"/>
                    </a:cubicBezTo>
                    <a:cubicBezTo>
                      <a:pt x="26" y="37"/>
                      <a:pt x="27" y="36"/>
                      <a:pt x="27" y="33"/>
                    </a:cubicBezTo>
                    <a:cubicBezTo>
                      <a:pt x="28" y="35"/>
                      <a:pt x="30" y="35"/>
                      <a:pt x="31" y="34"/>
                    </a:cubicBezTo>
                    <a:cubicBezTo>
                      <a:pt x="32" y="34"/>
                      <a:pt x="32" y="31"/>
                      <a:pt x="31" y="29"/>
                    </a:cubicBezTo>
                    <a:cubicBezTo>
                      <a:pt x="34" y="30"/>
                      <a:pt x="36" y="30"/>
                      <a:pt x="36" y="28"/>
                    </a:cubicBezTo>
                    <a:cubicBezTo>
                      <a:pt x="37" y="27"/>
                      <a:pt x="36" y="26"/>
                      <a:pt x="35" y="24"/>
                    </a:cubicBezTo>
                    <a:cubicBezTo>
                      <a:pt x="37" y="24"/>
                      <a:pt x="38" y="23"/>
                      <a:pt x="39" y="22"/>
                    </a:cubicBezTo>
                  </a:path>
                </a:pathLst>
              </a:custGeom>
              <a:solidFill>
                <a:srgbClr val="FFD6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02" name="Freeform 87">
                <a:extLst>
                  <a:ext uri="{FF2B5EF4-FFF2-40B4-BE49-F238E27FC236}">
                    <a16:creationId xmlns="" xmlns:a16="http://schemas.microsoft.com/office/drawing/2014/main" id="{D726B283-5465-4290-BE45-2C0DB56452B3}"/>
                  </a:ext>
                </a:extLst>
              </p:cNvPr>
              <p:cNvSpPr>
                <a:spLocks/>
              </p:cNvSpPr>
              <p:nvPr/>
            </p:nvSpPr>
            <p:spPr bwMode="auto">
              <a:xfrm>
                <a:off x="3836" y="2115"/>
                <a:ext cx="136" cy="125"/>
              </a:xfrm>
              <a:custGeom>
                <a:avLst/>
                <a:gdLst>
                  <a:gd name="T0" fmla="*/ 43 w 59"/>
                  <a:gd name="T1" fmla="*/ 13 h 54"/>
                  <a:gd name="T2" fmla="*/ 0 w 59"/>
                  <a:gd name="T3" fmla="*/ 3 h 54"/>
                  <a:gd name="T4" fmla="*/ 21 w 59"/>
                  <a:gd name="T5" fmla="*/ 41 h 54"/>
                  <a:gd name="T6" fmla="*/ 55 w 59"/>
                  <a:gd name="T7" fmla="*/ 44 h 54"/>
                  <a:gd name="T8" fmla="*/ 43 w 59"/>
                  <a:gd name="T9" fmla="*/ 13 h 54"/>
                </a:gdLst>
                <a:ahLst/>
                <a:cxnLst>
                  <a:cxn ang="0">
                    <a:pos x="T0" y="T1"/>
                  </a:cxn>
                  <a:cxn ang="0">
                    <a:pos x="T2" y="T3"/>
                  </a:cxn>
                  <a:cxn ang="0">
                    <a:pos x="T4" y="T5"/>
                  </a:cxn>
                  <a:cxn ang="0">
                    <a:pos x="T6" y="T7"/>
                  </a:cxn>
                  <a:cxn ang="0">
                    <a:pos x="T8" y="T9"/>
                  </a:cxn>
                </a:cxnLst>
                <a:rect l="0" t="0" r="r" b="b"/>
                <a:pathLst>
                  <a:path w="59" h="54">
                    <a:moveTo>
                      <a:pt x="43" y="13"/>
                    </a:moveTo>
                    <a:cubicBezTo>
                      <a:pt x="26" y="0"/>
                      <a:pt x="0" y="3"/>
                      <a:pt x="0" y="3"/>
                    </a:cubicBezTo>
                    <a:cubicBezTo>
                      <a:pt x="0" y="3"/>
                      <a:pt x="5" y="29"/>
                      <a:pt x="21" y="41"/>
                    </a:cubicBezTo>
                    <a:cubicBezTo>
                      <a:pt x="38" y="54"/>
                      <a:pt x="55" y="44"/>
                      <a:pt x="55" y="44"/>
                    </a:cubicBezTo>
                    <a:cubicBezTo>
                      <a:pt x="55" y="44"/>
                      <a:pt x="59" y="25"/>
                      <a:pt x="43" y="13"/>
                    </a:cubicBezTo>
                  </a:path>
                </a:pathLst>
              </a:custGeom>
              <a:solidFill>
                <a:srgbClr val="94BD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03" name="Freeform 88">
                <a:extLst>
                  <a:ext uri="{FF2B5EF4-FFF2-40B4-BE49-F238E27FC236}">
                    <a16:creationId xmlns="" xmlns:a16="http://schemas.microsoft.com/office/drawing/2014/main" id="{2A22FF00-B843-483E-9CE3-A8CDD22F43A3}"/>
                  </a:ext>
                </a:extLst>
              </p:cNvPr>
              <p:cNvSpPr>
                <a:spLocks/>
              </p:cNvSpPr>
              <p:nvPr/>
            </p:nvSpPr>
            <p:spPr bwMode="auto">
              <a:xfrm>
                <a:off x="3961" y="2166"/>
                <a:ext cx="108" cy="88"/>
              </a:xfrm>
              <a:custGeom>
                <a:avLst/>
                <a:gdLst>
                  <a:gd name="T0" fmla="*/ 14 w 47"/>
                  <a:gd name="T1" fmla="*/ 7 h 38"/>
                  <a:gd name="T2" fmla="*/ 1 w 47"/>
                  <a:gd name="T3" fmla="*/ 29 h 38"/>
                  <a:gd name="T4" fmla="*/ 26 w 47"/>
                  <a:gd name="T5" fmla="*/ 31 h 38"/>
                  <a:gd name="T6" fmla="*/ 47 w 47"/>
                  <a:gd name="T7" fmla="*/ 5 h 38"/>
                  <a:gd name="T8" fmla="*/ 14 w 47"/>
                  <a:gd name="T9" fmla="*/ 7 h 38"/>
                </a:gdLst>
                <a:ahLst/>
                <a:cxnLst>
                  <a:cxn ang="0">
                    <a:pos x="T0" y="T1"/>
                  </a:cxn>
                  <a:cxn ang="0">
                    <a:pos x="T2" y="T3"/>
                  </a:cxn>
                  <a:cxn ang="0">
                    <a:pos x="T4" y="T5"/>
                  </a:cxn>
                  <a:cxn ang="0">
                    <a:pos x="T6" y="T7"/>
                  </a:cxn>
                  <a:cxn ang="0">
                    <a:pos x="T8" y="T9"/>
                  </a:cxn>
                </a:cxnLst>
                <a:rect l="0" t="0" r="r" b="b"/>
                <a:pathLst>
                  <a:path w="47" h="38">
                    <a:moveTo>
                      <a:pt x="14" y="7"/>
                    </a:moveTo>
                    <a:cubicBezTo>
                      <a:pt x="0" y="14"/>
                      <a:pt x="1" y="29"/>
                      <a:pt x="1" y="29"/>
                    </a:cubicBezTo>
                    <a:cubicBezTo>
                      <a:pt x="1" y="29"/>
                      <a:pt x="12" y="38"/>
                      <a:pt x="26" y="31"/>
                    </a:cubicBezTo>
                    <a:cubicBezTo>
                      <a:pt x="40" y="24"/>
                      <a:pt x="47" y="5"/>
                      <a:pt x="47" y="5"/>
                    </a:cubicBezTo>
                    <a:cubicBezTo>
                      <a:pt x="47" y="5"/>
                      <a:pt x="28" y="0"/>
                      <a:pt x="14" y="7"/>
                    </a:cubicBezTo>
                  </a:path>
                </a:pathLst>
              </a:custGeom>
              <a:solidFill>
                <a:srgbClr val="94BD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04" name="Rectangle 89">
                <a:extLst>
                  <a:ext uri="{FF2B5EF4-FFF2-40B4-BE49-F238E27FC236}">
                    <a16:creationId xmlns="" xmlns:a16="http://schemas.microsoft.com/office/drawing/2014/main" id="{A9008DD5-92BA-4F36-AB8C-EB875375596E}"/>
                  </a:ext>
                </a:extLst>
              </p:cNvPr>
              <p:cNvSpPr>
                <a:spLocks noChangeArrowheads="1"/>
              </p:cNvSpPr>
              <p:nvPr/>
            </p:nvSpPr>
            <p:spPr bwMode="auto">
              <a:xfrm>
                <a:off x="3956" y="2052"/>
                <a:ext cx="9" cy="381"/>
              </a:xfrm>
              <a:prstGeom prst="rect">
                <a:avLst/>
              </a:prstGeom>
              <a:solidFill>
                <a:srgbClr val="708F2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05" name="Freeform 90">
                <a:extLst>
                  <a:ext uri="{FF2B5EF4-FFF2-40B4-BE49-F238E27FC236}">
                    <a16:creationId xmlns="" xmlns:a16="http://schemas.microsoft.com/office/drawing/2014/main" id="{9B5B219D-17AE-4B82-82C3-6A6FB0C210B0}"/>
                  </a:ext>
                </a:extLst>
              </p:cNvPr>
              <p:cNvSpPr>
                <a:spLocks/>
              </p:cNvSpPr>
              <p:nvPr/>
            </p:nvSpPr>
            <p:spPr bwMode="auto">
              <a:xfrm>
                <a:off x="3942" y="1829"/>
                <a:ext cx="65" cy="137"/>
              </a:xfrm>
              <a:custGeom>
                <a:avLst/>
                <a:gdLst>
                  <a:gd name="T0" fmla="*/ 25 w 28"/>
                  <a:gd name="T1" fmla="*/ 32 h 59"/>
                  <a:gd name="T2" fmla="*/ 8 w 28"/>
                  <a:gd name="T3" fmla="*/ 57 h 59"/>
                  <a:gd name="T4" fmla="*/ 3 w 28"/>
                  <a:gd name="T5" fmla="*/ 27 h 59"/>
                  <a:gd name="T6" fmla="*/ 20 w 28"/>
                  <a:gd name="T7" fmla="*/ 2 h 59"/>
                  <a:gd name="T8" fmla="*/ 25 w 28"/>
                  <a:gd name="T9" fmla="*/ 32 h 59"/>
                </a:gdLst>
                <a:ahLst/>
                <a:cxnLst>
                  <a:cxn ang="0">
                    <a:pos x="T0" y="T1"/>
                  </a:cxn>
                  <a:cxn ang="0">
                    <a:pos x="T2" y="T3"/>
                  </a:cxn>
                  <a:cxn ang="0">
                    <a:pos x="T4" y="T5"/>
                  </a:cxn>
                  <a:cxn ang="0">
                    <a:pos x="T6" y="T7"/>
                  </a:cxn>
                  <a:cxn ang="0">
                    <a:pos x="T8" y="T9"/>
                  </a:cxn>
                </a:cxnLst>
                <a:rect l="0" t="0" r="r" b="b"/>
                <a:pathLst>
                  <a:path w="28" h="59">
                    <a:moveTo>
                      <a:pt x="25" y="32"/>
                    </a:moveTo>
                    <a:cubicBezTo>
                      <a:pt x="21" y="47"/>
                      <a:pt x="14" y="59"/>
                      <a:pt x="8" y="57"/>
                    </a:cubicBezTo>
                    <a:cubicBezTo>
                      <a:pt x="2" y="56"/>
                      <a:pt x="0" y="43"/>
                      <a:pt x="3" y="27"/>
                    </a:cubicBezTo>
                    <a:cubicBezTo>
                      <a:pt x="7" y="12"/>
                      <a:pt x="14" y="0"/>
                      <a:pt x="20" y="2"/>
                    </a:cubicBezTo>
                    <a:cubicBezTo>
                      <a:pt x="26" y="3"/>
                      <a:pt x="28" y="16"/>
                      <a:pt x="25" y="32"/>
                    </a:cubicBezTo>
                  </a:path>
                </a:pathLst>
              </a:custGeom>
              <a:solidFill>
                <a:srgbClr val="9182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06" name="Freeform 91">
                <a:extLst>
                  <a:ext uri="{FF2B5EF4-FFF2-40B4-BE49-F238E27FC236}">
                    <a16:creationId xmlns="" xmlns:a16="http://schemas.microsoft.com/office/drawing/2014/main" id="{D0DCB3C9-3170-4139-88ED-607C154C1D23}"/>
                  </a:ext>
                </a:extLst>
              </p:cNvPr>
              <p:cNvSpPr>
                <a:spLocks/>
              </p:cNvSpPr>
              <p:nvPr/>
            </p:nvSpPr>
            <p:spPr bwMode="auto">
              <a:xfrm>
                <a:off x="3915" y="1959"/>
                <a:ext cx="64" cy="135"/>
              </a:xfrm>
              <a:custGeom>
                <a:avLst/>
                <a:gdLst>
                  <a:gd name="T0" fmla="*/ 25 w 28"/>
                  <a:gd name="T1" fmla="*/ 31 h 58"/>
                  <a:gd name="T2" fmla="*/ 8 w 28"/>
                  <a:gd name="T3" fmla="*/ 57 h 58"/>
                  <a:gd name="T4" fmla="*/ 3 w 28"/>
                  <a:gd name="T5" fmla="*/ 27 h 58"/>
                  <a:gd name="T6" fmla="*/ 20 w 28"/>
                  <a:gd name="T7" fmla="*/ 1 h 58"/>
                  <a:gd name="T8" fmla="*/ 25 w 28"/>
                  <a:gd name="T9" fmla="*/ 31 h 58"/>
                </a:gdLst>
                <a:ahLst/>
                <a:cxnLst>
                  <a:cxn ang="0">
                    <a:pos x="T0" y="T1"/>
                  </a:cxn>
                  <a:cxn ang="0">
                    <a:pos x="T2" y="T3"/>
                  </a:cxn>
                  <a:cxn ang="0">
                    <a:pos x="T4" y="T5"/>
                  </a:cxn>
                  <a:cxn ang="0">
                    <a:pos x="T6" y="T7"/>
                  </a:cxn>
                  <a:cxn ang="0">
                    <a:pos x="T8" y="T9"/>
                  </a:cxn>
                </a:cxnLst>
                <a:rect l="0" t="0" r="r" b="b"/>
                <a:pathLst>
                  <a:path w="28" h="58">
                    <a:moveTo>
                      <a:pt x="25" y="31"/>
                    </a:moveTo>
                    <a:cubicBezTo>
                      <a:pt x="22" y="47"/>
                      <a:pt x="14" y="58"/>
                      <a:pt x="8" y="57"/>
                    </a:cubicBezTo>
                    <a:cubicBezTo>
                      <a:pt x="2" y="56"/>
                      <a:pt x="0" y="42"/>
                      <a:pt x="3" y="27"/>
                    </a:cubicBezTo>
                    <a:cubicBezTo>
                      <a:pt x="7" y="11"/>
                      <a:pt x="14" y="0"/>
                      <a:pt x="20" y="1"/>
                    </a:cubicBezTo>
                    <a:cubicBezTo>
                      <a:pt x="26" y="3"/>
                      <a:pt x="28" y="16"/>
                      <a:pt x="25" y="31"/>
                    </a:cubicBezTo>
                  </a:path>
                </a:pathLst>
              </a:custGeom>
              <a:solidFill>
                <a:srgbClr val="9182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07" name="Freeform 92">
                <a:extLst>
                  <a:ext uri="{FF2B5EF4-FFF2-40B4-BE49-F238E27FC236}">
                    <a16:creationId xmlns="" xmlns:a16="http://schemas.microsoft.com/office/drawing/2014/main" id="{E7C92802-680D-4D66-8730-3D917ED9D8B4}"/>
                  </a:ext>
                </a:extLst>
              </p:cNvPr>
              <p:cNvSpPr>
                <a:spLocks/>
              </p:cNvSpPr>
              <p:nvPr/>
            </p:nvSpPr>
            <p:spPr bwMode="auto">
              <a:xfrm>
                <a:off x="3830" y="1915"/>
                <a:ext cx="133" cy="65"/>
              </a:xfrm>
              <a:custGeom>
                <a:avLst/>
                <a:gdLst>
                  <a:gd name="T0" fmla="*/ 31 w 58"/>
                  <a:gd name="T1" fmla="*/ 4 h 28"/>
                  <a:gd name="T2" fmla="*/ 57 w 58"/>
                  <a:gd name="T3" fmla="*/ 20 h 28"/>
                  <a:gd name="T4" fmla="*/ 27 w 58"/>
                  <a:gd name="T5" fmla="*/ 25 h 28"/>
                  <a:gd name="T6" fmla="*/ 1 w 58"/>
                  <a:gd name="T7" fmla="*/ 8 h 28"/>
                  <a:gd name="T8" fmla="*/ 31 w 58"/>
                  <a:gd name="T9" fmla="*/ 4 h 28"/>
                </a:gdLst>
                <a:ahLst/>
                <a:cxnLst>
                  <a:cxn ang="0">
                    <a:pos x="T0" y="T1"/>
                  </a:cxn>
                  <a:cxn ang="0">
                    <a:pos x="T2" y="T3"/>
                  </a:cxn>
                  <a:cxn ang="0">
                    <a:pos x="T4" y="T5"/>
                  </a:cxn>
                  <a:cxn ang="0">
                    <a:pos x="T6" y="T7"/>
                  </a:cxn>
                  <a:cxn ang="0">
                    <a:pos x="T8" y="T9"/>
                  </a:cxn>
                </a:cxnLst>
                <a:rect l="0" t="0" r="r" b="b"/>
                <a:pathLst>
                  <a:path w="58" h="28">
                    <a:moveTo>
                      <a:pt x="31" y="4"/>
                    </a:moveTo>
                    <a:cubicBezTo>
                      <a:pt x="47" y="7"/>
                      <a:pt x="58" y="14"/>
                      <a:pt x="57" y="20"/>
                    </a:cubicBezTo>
                    <a:cubicBezTo>
                      <a:pt x="56" y="26"/>
                      <a:pt x="42" y="28"/>
                      <a:pt x="27" y="25"/>
                    </a:cubicBezTo>
                    <a:cubicBezTo>
                      <a:pt x="12" y="22"/>
                      <a:pt x="0" y="14"/>
                      <a:pt x="1" y="8"/>
                    </a:cubicBezTo>
                    <a:cubicBezTo>
                      <a:pt x="3" y="3"/>
                      <a:pt x="16" y="0"/>
                      <a:pt x="31" y="4"/>
                    </a:cubicBezTo>
                  </a:path>
                </a:pathLst>
              </a:custGeom>
              <a:solidFill>
                <a:srgbClr val="9182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08" name="Freeform 93">
                <a:extLst>
                  <a:ext uri="{FF2B5EF4-FFF2-40B4-BE49-F238E27FC236}">
                    <a16:creationId xmlns="" xmlns:a16="http://schemas.microsoft.com/office/drawing/2014/main" id="{A1651E47-DF5B-4A90-99AF-48D8EDFDEFB8}"/>
                  </a:ext>
                </a:extLst>
              </p:cNvPr>
              <p:cNvSpPr>
                <a:spLocks/>
              </p:cNvSpPr>
              <p:nvPr/>
            </p:nvSpPr>
            <p:spPr bwMode="auto">
              <a:xfrm>
                <a:off x="3959" y="1943"/>
                <a:ext cx="133" cy="65"/>
              </a:xfrm>
              <a:custGeom>
                <a:avLst/>
                <a:gdLst>
                  <a:gd name="T0" fmla="*/ 31 w 58"/>
                  <a:gd name="T1" fmla="*/ 3 h 28"/>
                  <a:gd name="T2" fmla="*/ 57 w 58"/>
                  <a:gd name="T3" fmla="*/ 20 h 28"/>
                  <a:gd name="T4" fmla="*/ 27 w 58"/>
                  <a:gd name="T5" fmla="*/ 25 h 28"/>
                  <a:gd name="T6" fmla="*/ 1 w 58"/>
                  <a:gd name="T7" fmla="*/ 8 h 28"/>
                  <a:gd name="T8" fmla="*/ 31 w 58"/>
                  <a:gd name="T9" fmla="*/ 3 h 28"/>
                </a:gdLst>
                <a:ahLst/>
                <a:cxnLst>
                  <a:cxn ang="0">
                    <a:pos x="T0" y="T1"/>
                  </a:cxn>
                  <a:cxn ang="0">
                    <a:pos x="T2" y="T3"/>
                  </a:cxn>
                  <a:cxn ang="0">
                    <a:pos x="T4" y="T5"/>
                  </a:cxn>
                  <a:cxn ang="0">
                    <a:pos x="T6" y="T7"/>
                  </a:cxn>
                  <a:cxn ang="0">
                    <a:pos x="T8" y="T9"/>
                  </a:cxn>
                </a:cxnLst>
                <a:rect l="0" t="0" r="r" b="b"/>
                <a:pathLst>
                  <a:path w="58" h="28">
                    <a:moveTo>
                      <a:pt x="31" y="3"/>
                    </a:moveTo>
                    <a:cubicBezTo>
                      <a:pt x="46" y="7"/>
                      <a:pt x="58" y="14"/>
                      <a:pt x="57" y="20"/>
                    </a:cubicBezTo>
                    <a:cubicBezTo>
                      <a:pt x="55" y="26"/>
                      <a:pt x="42" y="28"/>
                      <a:pt x="27" y="25"/>
                    </a:cubicBezTo>
                    <a:cubicBezTo>
                      <a:pt x="11" y="22"/>
                      <a:pt x="0" y="14"/>
                      <a:pt x="1" y="8"/>
                    </a:cubicBezTo>
                    <a:cubicBezTo>
                      <a:pt x="2" y="2"/>
                      <a:pt x="16" y="0"/>
                      <a:pt x="31" y="3"/>
                    </a:cubicBezTo>
                  </a:path>
                </a:pathLst>
              </a:custGeom>
              <a:solidFill>
                <a:srgbClr val="9182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09" name="Freeform 94">
                <a:extLst>
                  <a:ext uri="{FF2B5EF4-FFF2-40B4-BE49-F238E27FC236}">
                    <a16:creationId xmlns="" xmlns:a16="http://schemas.microsoft.com/office/drawing/2014/main" id="{B7A1F926-FB3D-4CC8-9AA9-DD042B989EE4}"/>
                  </a:ext>
                </a:extLst>
              </p:cNvPr>
              <p:cNvSpPr>
                <a:spLocks/>
              </p:cNvSpPr>
              <p:nvPr/>
            </p:nvSpPr>
            <p:spPr bwMode="auto">
              <a:xfrm>
                <a:off x="3878" y="1843"/>
                <a:ext cx="94" cy="128"/>
              </a:xfrm>
              <a:custGeom>
                <a:avLst/>
                <a:gdLst>
                  <a:gd name="T0" fmla="*/ 30 w 41"/>
                  <a:gd name="T1" fmla="*/ 21 h 55"/>
                  <a:gd name="T2" fmla="*/ 36 w 41"/>
                  <a:gd name="T3" fmla="*/ 51 h 55"/>
                  <a:gd name="T4" fmla="*/ 11 w 41"/>
                  <a:gd name="T5" fmla="*/ 33 h 55"/>
                  <a:gd name="T6" fmla="*/ 5 w 41"/>
                  <a:gd name="T7" fmla="*/ 4 h 55"/>
                  <a:gd name="T8" fmla="*/ 30 w 41"/>
                  <a:gd name="T9" fmla="*/ 21 h 55"/>
                </a:gdLst>
                <a:ahLst/>
                <a:cxnLst>
                  <a:cxn ang="0">
                    <a:pos x="T0" y="T1"/>
                  </a:cxn>
                  <a:cxn ang="0">
                    <a:pos x="T2" y="T3"/>
                  </a:cxn>
                  <a:cxn ang="0">
                    <a:pos x="T4" y="T5"/>
                  </a:cxn>
                  <a:cxn ang="0">
                    <a:pos x="T6" y="T7"/>
                  </a:cxn>
                  <a:cxn ang="0">
                    <a:pos x="T8" y="T9"/>
                  </a:cxn>
                </a:cxnLst>
                <a:rect l="0" t="0" r="r" b="b"/>
                <a:pathLst>
                  <a:path w="41" h="55">
                    <a:moveTo>
                      <a:pt x="30" y="21"/>
                    </a:moveTo>
                    <a:cubicBezTo>
                      <a:pt x="38" y="35"/>
                      <a:pt x="41" y="48"/>
                      <a:pt x="36" y="51"/>
                    </a:cubicBezTo>
                    <a:cubicBezTo>
                      <a:pt x="31" y="55"/>
                      <a:pt x="20" y="47"/>
                      <a:pt x="11" y="33"/>
                    </a:cubicBezTo>
                    <a:cubicBezTo>
                      <a:pt x="3" y="20"/>
                      <a:pt x="0" y="7"/>
                      <a:pt x="5" y="4"/>
                    </a:cubicBezTo>
                    <a:cubicBezTo>
                      <a:pt x="10" y="0"/>
                      <a:pt x="21" y="8"/>
                      <a:pt x="30" y="21"/>
                    </a:cubicBezTo>
                  </a:path>
                </a:pathLst>
              </a:custGeom>
              <a:solidFill>
                <a:srgbClr val="9182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10" name="Freeform 95">
                <a:extLst>
                  <a:ext uri="{FF2B5EF4-FFF2-40B4-BE49-F238E27FC236}">
                    <a16:creationId xmlns="" xmlns:a16="http://schemas.microsoft.com/office/drawing/2014/main" id="{7C2F043A-E8BA-4BF2-A474-953F731F8156}"/>
                  </a:ext>
                </a:extLst>
              </p:cNvPr>
              <p:cNvSpPr>
                <a:spLocks/>
              </p:cNvSpPr>
              <p:nvPr/>
            </p:nvSpPr>
            <p:spPr bwMode="auto">
              <a:xfrm>
                <a:off x="3949" y="1954"/>
                <a:ext cx="95" cy="126"/>
              </a:xfrm>
              <a:custGeom>
                <a:avLst/>
                <a:gdLst>
                  <a:gd name="T0" fmla="*/ 30 w 41"/>
                  <a:gd name="T1" fmla="*/ 21 h 54"/>
                  <a:gd name="T2" fmla="*/ 36 w 41"/>
                  <a:gd name="T3" fmla="*/ 51 h 54"/>
                  <a:gd name="T4" fmla="*/ 11 w 41"/>
                  <a:gd name="T5" fmla="*/ 33 h 54"/>
                  <a:gd name="T6" fmla="*/ 5 w 41"/>
                  <a:gd name="T7" fmla="*/ 3 h 54"/>
                  <a:gd name="T8" fmla="*/ 30 w 41"/>
                  <a:gd name="T9" fmla="*/ 21 h 54"/>
                </a:gdLst>
                <a:ahLst/>
                <a:cxnLst>
                  <a:cxn ang="0">
                    <a:pos x="T0" y="T1"/>
                  </a:cxn>
                  <a:cxn ang="0">
                    <a:pos x="T2" y="T3"/>
                  </a:cxn>
                  <a:cxn ang="0">
                    <a:pos x="T4" y="T5"/>
                  </a:cxn>
                  <a:cxn ang="0">
                    <a:pos x="T6" y="T7"/>
                  </a:cxn>
                  <a:cxn ang="0">
                    <a:pos x="T8" y="T9"/>
                  </a:cxn>
                </a:cxnLst>
                <a:rect l="0" t="0" r="r" b="b"/>
                <a:pathLst>
                  <a:path w="41" h="54">
                    <a:moveTo>
                      <a:pt x="30" y="21"/>
                    </a:moveTo>
                    <a:cubicBezTo>
                      <a:pt x="38" y="34"/>
                      <a:pt x="41" y="48"/>
                      <a:pt x="36" y="51"/>
                    </a:cubicBezTo>
                    <a:cubicBezTo>
                      <a:pt x="31" y="54"/>
                      <a:pt x="20" y="46"/>
                      <a:pt x="11" y="33"/>
                    </a:cubicBezTo>
                    <a:cubicBezTo>
                      <a:pt x="3" y="20"/>
                      <a:pt x="0" y="7"/>
                      <a:pt x="5" y="3"/>
                    </a:cubicBezTo>
                    <a:cubicBezTo>
                      <a:pt x="10" y="0"/>
                      <a:pt x="21" y="8"/>
                      <a:pt x="30" y="21"/>
                    </a:cubicBezTo>
                  </a:path>
                </a:pathLst>
              </a:custGeom>
              <a:solidFill>
                <a:srgbClr val="9182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11" name="Freeform 96">
                <a:extLst>
                  <a:ext uri="{FF2B5EF4-FFF2-40B4-BE49-F238E27FC236}">
                    <a16:creationId xmlns="" xmlns:a16="http://schemas.microsoft.com/office/drawing/2014/main" id="{63F86DB5-3E72-4214-8E99-76A9B657BFDF}"/>
                  </a:ext>
                </a:extLst>
              </p:cNvPr>
              <p:cNvSpPr>
                <a:spLocks/>
              </p:cNvSpPr>
              <p:nvPr/>
            </p:nvSpPr>
            <p:spPr bwMode="auto">
              <a:xfrm>
                <a:off x="3843" y="1950"/>
                <a:ext cx="125" cy="95"/>
              </a:xfrm>
              <a:custGeom>
                <a:avLst/>
                <a:gdLst>
                  <a:gd name="T0" fmla="*/ 21 w 54"/>
                  <a:gd name="T1" fmla="*/ 12 h 41"/>
                  <a:gd name="T2" fmla="*/ 51 w 54"/>
                  <a:gd name="T3" fmla="*/ 5 h 41"/>
                  <a:gd name="T4" fmla="*/ 33 w 54"/>
                  <a:gd name="T5" fmla="*/ 30 h 41"/>
                  <a:gd name="T6" fmla="*/ 3 w 54"/>
                  <a:gd name="T7" fmla="*/ 36 h 41"/>
                  <a:gd name="T8" fmla="*/ 21 w 54"/>
                  <a:gd name="T9" fmla="*/ 12 h 41"/>
                </a:gdLst>
                <a:ahLst/>
                <a:cxnLst>
                  <a:cxn ang="0">
                    <a:pos x="T0" y="T1"/>
                  </a:cxn>
                  <a:cxn ang="0">
                    <a:pos x="T2" y="T3"/>
                  </a:cxn>
                  <a:cxn ang="0">
                    <a:pos x="T4" y="T5"/>
                  </a:cxn>
                  <a:cxn ang="0">
                    <a:pos x="T6" y="T7"/>
                  </a:cxn>
                  <a:cxn ang="0">
                    <a:pos x="T8" y="T9"/>
                  </a:cxn>
                </a:cxnLst>
                <a:rect l="0" t="0" r="r" b="b"/>
                <a:pathLst>
                  <a:path w="54" h="41">
                    <a:moveTo>
                      <a:pt x="21" y="12"/>
                    </a:moveTo>
                    <a:cubicBezTo>
                      <a:pt x="34" y="3"/>
                      <a:pt x="48" y="0"/>
                      <a:pt x="51" y="5"/>
                    </a:cubicBezTo>
                    <a:cubicBezTo>
                      <a:pt x="54" y="10"/>
                      <a:pt x="46" y="21"/>
                      <a:pt x="33" y="30"/>
                    </a:cubicBezTo>
                    <a:cubicBezTo>
                      <a:pt x="20" y="38"/>
                      <a:pt x="7" y="41"/>
                      <a:pt x="3" y="36"/>
                    </a:cubicBezTo>
                    <a:cubicBezTo>
                      <a:pt x="0" y="31"/>
                      <a:pt x="8" y="20"/>
                      <a:pt x="21" y="12"/>
                    </a:cubicBezTo>
                  </a:path>
                </a:pathLst>
              </a:custGeom>
              <a:solidFill>
                <a:srgbClr val="9182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12" name="Freeform 97">
                <a:extLst>
                  <a:ext uri="{FF2B5EF4-FFF2-40B4-BE49-F238E27FC236}">
                    <a16:creationId xmlns="" xmlns:a16="http://schemas.microsoft.com/office/drawing/2014/main" id="{C0986A04-0094-4E7E-966D-A1480CF82B97}"/>
                  </a:ext>
                </a:extLst>
              </p:cNvPr>
              <p:cNvSpPr>
                <a:spLocks/>
              </p:cNvSpPr>
              <p:nvPr/>
            </p:nvSpPr>
            <p:spPr bwMode="auto">
              <a:xfrm>
                <a:off x="3954" y="1878"/>
                <a:ext cx="124" cy="95"/>
              </a:xfrm>
              <a:custGeom>
                <a:avLst/>
                <a:gdLst>
                  <a:gd name="T0" fmla="*/ 21 w 54"/>
                  <a:gd name="T1" fmla="*/ 12 h 41"/>
                  <a:gd name="T2" fmla="*/ 51 w 54"/>
                  <a:gd name="T3" fmla="*/ 5 h 41"/>
                  <a:gd name="T4" fmla="*/ 33 w 54"/>
                  <a:gd name="T5" fmla="*/ 30 h 41"/>
                  <a:gd name="T6" fmla="*/ 3 w 54"/>
                  <a:gd name="T7" fmla="*/ 36 h 41"/>
                  <a:gd name="T8" fmla="*/ 21 w 54"/>
                  <a:gd name="T9" fmla="*/ 12 h 41"/>
                </a:gdLst>
                <a:ahLst/>
                <a:cxnLst>
                  <a:cxn ang="0">
                    <a:pos x="T0" y="T1"/>
                  </a:cxn>
                  <a:cxn ang="0">
                    <a:pos x="T2" y="T3"/>
                  </a:cxn>
                  <a:cxn ang="0">
                    <a:pos x="T4" y="T5"/>
                  </a:cxn>
                  <a:cxn ang="0">
                    <a:pos x="T6" y="T7"/>
                  </a:cxn>
                  <a:cxn ang="0">
                    <a:pos x="T8" y="T9"/>
                  </a:cxn>
                </a:cxnLst>
                <a:rect l="0" t="0" r="r" b="b"/>
                <a:pathLst>
                  <a:path w="54" h="41">
                    <a:moveTo>
                      <a:pt x="21" y="12"/>
                    </a:moveTo>
                    <a:cubicBezTo>
                      <a:pt x="34" y="3"/>
                      <a:pt x="47" y="0"/>
                      <a:pt x="51" y="5"/>
                    </a:cubicBezTo>
                    <a:cubicBezTo>
                      <a:pt x="54" y="10"/>
                      <a:pt x="46" y="21"/>
                      <a:pt x="33" y="30"/>
                    </a:cubicBezTo>
                    <a:cubicBezTo>
                      <a:pt x="20" y="39"/>
                      <a:pt x="6" y="41"/>
                      <a:pt x="3" y="36"/>
                    </a:cubicBezTo>
                    <a:cubicBezTo>
                      <a:pt x="0" y="31"/>
                      <a:pt x="8" y="20"/>
                      <a:pt x="21" y="12"/>
                    </a:cubicBezTo>
                  </a:path>
                </a:pathLst>
              </a:custGeom>
              <a:solidFill>
                <a:srgbClr val="9182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13" name="Freeform 98">
                <a:extLst>
                  <a:ext uri="{FF2B5EF4-FFF2-40B4-BE49-F238E27FC236}">
                    <a16:creationId xmlns="" xmlns:a16="http://schemas.microsoft.com/office/drawing/2014/main" id="{13C08577-A1DE-4655-8F50-19BE372C97C3}"/>
                  </a:ext>
                </a:extLst>
              </p:cNvPr>
              <p:cNvSpPr>
                <a:spLocks/>
              </p:cNvSpPr>
              <p:nvPr/>
            </p:nvSpPr>
            <p:spPr bwMode="auto">
              <a:xfrm>
                <a:off x="3915" y="1829"/>
                <a:ext cx="64" cy="137"/>
              </a:xfrm>
              <a:custGeom>
                <a:avLst/>
                <a:gdLst>
                  <a:gd name="T0" fmla="*/ 25 w 28"/>
                  <a:gd name="T1" fmla="*/ 27 h 59"/>
                  <a:gd name="T2" fmla="*/ 20 w 28"/>
                  <a:gd name="T3" fmla="*/ 57 h 59"/>
                  <a:gd name="T4" fmla="*/ 3 w 28"/>
                  <a:gd name="T5" fmla="*/ 32 h 59"/>
                  <a:gd name="T6" fmla="*/ 8 w 28"/>
                  <a:gd name="T7" fmla="*/ 2 h 59"/>
                  <a:gd name="T8" fmla="*/ 25 w 28"/>
                  <a:gd name="T9" fmla="*/ 27 h 59"/>
                </a:gdLst>
                <a:ahLst/>
                <a:cxnLst>
                  <a:cxn ang="0">
                    <a:pos x="T0" y="T1"/>
                  </a:cxn>
                  <a:cxn ang="0">
                    <a:pos x="T2" y="T3"/>
                  </a:cxn>
                  <a:cxn ang="0">
                    <a:pos x="T4" y="T5"/>
                  </a:cxn>
                  <a:cxn ang="0">
                    <a:pos x="T6" y="T7"/>
                  </a:cxn>
                  <a:cxn ang="0">
                    <a:pos x="T8" y="T9"/>
                  </a:cxn>
                </a:cxnLst>
                <a:rect l="0" t="0" r="r" b="b"/>
                <a:pathLst>
                  <a:path w="28" h="59">
                    <a:moveTo>
                      <a:pt x="25" y="27"/>
                    </a:moveTo>
                    <a:cubicBezTo>
                      <a:pt x="28" y="43"/>
                      <a:pt x="26" y="56"/>
                      <a:pt x="20" y="57"/>
                    </a:cubicBezTo>
                    <a:cubicBezTo>
                      <a:pt x="14" y="59"/>
                      <a:pt x="7" y="47"/>
                      <a:pt x="3" y="32"/>
                    </a:cubicBezTo>
                    <a:cubicBezTo>
                      <a:pt x="0" y="16"/>
                      <a:pt x="2" y="3"/>
                      <a:pt x="8" y="2"/>
                    </a:cubicBezTo>
                    <a:cubicBezTo>
                      <a:pt x="14" y="0"/>
                      <a:pt x="21" y="12"/>
                      <a:pt x="25" y="27"/>
                    </a:cubicBezTo>
                  </a:path>
                </a:pathLst>
              </a:custGeom>
              <a:solidFill>
                <a:srgbClr val="6D5DD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14" name="Freeform 99">
                <a:extLst>
                  <a:ext uri="{FF2B5EF4-FFF2-40B4-BE49-F238E27FC236}">
                    <a16:creationId xmlns="" xmlns:a16="http://schemas.microsoft.com/office/drawing/2014/main" id="{9BBD72A1-51E0-4123-9372-85AEF838B56B}"/>
                  </a:ext>
                </a:extLst>
              </p:cNvPr>
              <p:cNvSpPr>
                <a:spLocks/>
              </p:cNvSpPr>
              <p:nvPr/>
            </p:nvSpPr>
            <p:spPr bwMode="auto">
              <a:xfrm>
                <a:off x="3942" y="1959"/>
                <a:ext cx="65" cy="135"/>
              </a:xfrm>
              <a:custGeom>
                <a:avLst/>
                <a:gdLst>
                  <a:gd name="T0" fmla="*/ 25 w 28"/>
                  <a:gd name="T1" fmla="*/ 27 h 58"/>
                  <a:gd name="T2" fmla="*/ 20 w 28"/>
                  <a:gd name="T3" fmla="*/ 57 h 58"/>
                  <a:gd name="T4" fmla="*/ 3 w 28"/>
                  <a:gd name="T5" fmla="*/ 31 h 58"/>
                  <a:gd name="T6" fmla="*/ 8 w 28"/>
                  <a:gd name="T7" fmla="*/ 1 h 58"/>
                  <a:gd name="T8" fmla="*/ 25 w 28"/>
                  <a:gd name="T9" fmla="*/ 27 h 58"/>
                </a:gdLst>
                <a:ahLst/>
                <a:cxnLst>
                  <a:cxn ang="0">
                    <a:pos x="T0" y="T1"/>
                  </a:cxn>
                  <a:cxn ang="0">
                    <a:pos x="T2" y="T3"/>
                  </a:cxn>
                  <a:cxn ang="0">
                    <a:pos x="T4" y="T5"/>
                  </a:cxn>
                  <a:cxn ang="0">
                    <a:pos x="T6" y="T7"/>
                  </a:cxn>
                  <a:cxn ang="0">
                    <a:pos x="T8" y="T9"/>
                  </a:cxn>
                </a:cxnLst>
                <a:rect l="0" t="0" r="r" b="b"/>
                <a:pathLst>
                  <a:path w="28" h="58">
                    <a:moveTo>
                      <a:pt x="25" y="27"/>
                    </a:moveTo>
                    <a:cubicBezTo>
                      <a:pt x="28" y="42"/>
                      <a:pt x="26" y="56"/>
                      <a:pt x="20" y="57"/>
                    </a:cubicBezTo>
                    <a:cubicBezTo>
                      <a:pt x="14" y="58"/>
                      <a:pt x="7" y="47"/>
                      <a:pt x="3" y="31"/>
                    </a:cubicBezTo>
                    <a:cubicBezTo>
                      <a:pt x="0" y="16"/>
                      <a:pt x="2" y="3"/>
                      <a:pt x="8" y="1"/>
                    </a:cubicBezTo>
                    <a:cubicBezTo>
                      <a:pt x="14" y="0"/>
                      <a:pt x="21" y="11"/>
                      <a:pt x="25" y="27"/>
                    </a:cubicBezTo>
                  </a:path>
                </a:pathLst>
              </a:custGeom>
              <a:solidFill>
                <a:srgbClr val="6D5DD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15" name="Freeform 100">
                <a:extLst>
                  <a:ext uri="{FF2B5EF4-FFF2-40B4-BE49-F238E27FC236}">
                    <a16:creationId xmlns="" xmlns:a16="http://schemas.microsoft.com/office/drawing/2014/main" id="{89819C5F-EEC0-47F7-9DB0-1371F875C1AE}"/>
                  </a:ext>
                </a:extLst>
              </p:cNvPr>
              <p:cNvSpPr>
                <a:spLocks/>
              </p:cNvSpPr>
              <p:nvPr/>
            </p:nvSpPr>
            <p:spPr bwMode="auto">
              <a:xfrm>
                <a:off x="3830" y="1943"/>
                <a:ext cx="133" cy="65"/>
              </a:xfrm>
              <a:custGeom>
                <a:avLst/>
                <a:gdLst>
                  <a:gd name="T0" fmla="*/ 27 w 58"/>
                  <a:gd name="T1" fmla="*/ 4 h 28"/>
                  <a:gd name="T2" fmla="*/ 57 w 58"/>
                  <a:gd name="T3" fmla="*/ 8 h 28"/>
                  <a:gd name="T4" fmla="*/ 32 w 58"/>
                  <a:gd name="T5" fmla="*/ 25 h 28"/>
                  <a:gd name="T6" fmla="*/ 1 w 58"/>
                  <a:gd name="T7" fmla="*/ 20 h 28"/>
                  <a:gd name="T8" fmla="*/ 27 w 58"/>
                  <a:gd name="T9" fmla="*/ 4 h 28"/>
                </a:gdLst>
                <a:ahLst/>
                <a:cxnLst>
                  <a:cxn ang="0">
                    <a:pos x="T0" y="T1"/>
                  </a:cxn>
                  <a:cxn ang="0">
                    <a:pos x="T2" y="T3"/>
                  </a:cxn>
                  <a:cxn ang="0">
                    <a:pos x="T4" y="T5"/>
                  </a:cxn>
                  <a:cxn ang="0">
                    <a:pos x="T6" y="T7"/>
                  </a:cxn>
                  <a:cxn ang="0">
                    <a:pos x="T8" y="T9"/>
                  </a:cxn>
                </a:cxnLst>
                <a:rect l="0" t="0" r="r" b="b"/>
                <a:pathLst>
                  <a:path w="58" h="28">
                    <a:moveTo>
                      <a:pt x="27" y="4"/>
                    </a:moveTo>
                    <a:cubicBezTo>
                      <a:pt x="42" y="0"/>
                      <a:pt x="56" y="2"/>
                      <a:pt x="57" y="8"/>
                    </a:cubicBezTo>
                    <a:cubicBezTo>
                      <a:pt x="58" y="14"/>
                      <a:pt x="47" y="22"/>
                      <a:pt x="32" y="25"/>
                    </a:cubicBezTo>
                    <a:cubicBezTo>
                      <a:pt x="16" y="28"/>
                      <a:pt x="3" y="26"/>
                      <a:pt x="1" y="20"/>
                    </a:cubicBezTo>
                    <a:cubicBezTo>
                      <a:pt x="0" y="14"/>
                      <a:pt x="12" y="7"/>
                      <a:pt x="27" y="4"/>
                    </a:cubicBezTo>
                  </a:path>
                </a:pathLst>
              </a:custGeom>
              <a:solidFill>
                <a:srgbClr val="6D5DD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16" name="Freeform 101">
                <a:extLst>
                  <a:ext uri="{FF2B5EF4-FFF2-40B4-BE49-F238E27FC236}">
                    <a16:creationId xmlns="" xmlns:a16="http://schemas.microsoft.com/office/drawing/2014/main" id="{B7445721-8888-476C-96A9-B7F11A004855}"/>
                  </a:ext>
                </a:extLst>
              </p:cNvPr>
              <p:cNvSpPr>
                <a:spLocks/>
              </p:cNvSpPr>
              <p:nvPr/>
            </p:nvSpPr>
            <p:spPr bwMode="auto">
              <a:xfrm>
                <a:off x="3959" y="1915"/>
                <a:ext cx="133" cy="65"/>
              </a:xfrm>
              <a:custGeom>
                <a:avLst/>
                <a:gdLst>
                  <a:gd name="T0" fmla="*/ 27 w 58"/>
                  <a:gd name="T1" fmla="*/ 4 h 28"/>
                  <a:gd name="T2" fmla="*/ 57 w 58"/>
                  <a:gd name="T3" fmla="*/ 8 h 28"/>
                  <a:gd name="T4" fmla="*/ 31 w 58"/>
                  <a:gd name="T5" fmla="*/ 25 h 28"/>
                  <a:gd name="T6" fmla="*/ 1 w 58"/>
                  <a:gd name="T7" fmla="*/ 20 h 28"/>
                  <a:gd name="T8" fmla="*/ 27 w 58"/>
                  <a:gd name="T9" fmla="*/ 4 h 28"/>
                </a:gdLst>
                <a:ahLst/>
                <a:cxnLst>
                  <a:cxn ang="0">
                    <a:pos x="T0" y="T1"/>
                  </a:cxn>
                  <a:cxn ang="0">
                    <a:pos x="T2" y="T3"/>
                  </a:cxn>
                  <a:cxn ang="0">
                    <a:pos x="T4" y="T5"/>
                  </a:cxn>
                  <a:cxn ang="0">
                    <a:pos x="T6" y="T7"/>
                  </a:cxn>
                  <a:cxn ang="0">
                    <a:pos x="T8" y="T9"/>
                  </a:cxn>
                </a:cxnLst>
                <a:rect l="0" t="0" r="r" b="b"/>
                <a:pathLst>
                  <a:path w="58" h="28">
                    <a:moveTo>
                      <a:pt x="27" y="4"/>
                    </a:moveTo>
                    <a:cubicBezTo>
                      <a:pt x="42" y="0"/>
                      <a:pt x="55" y="2"/>
                      <a:pt x="57" y="8"/>
                    </a:cubicBezTo>
                    <a:cubicBezTo>
                      <a:pt x="58" y="14"/>
                      <a:pt x="46" y="22"/>
                      <a:pt x="31" y="25"/>
                    </a:cubicBezTo>
                    <a:cubicBezTo>
                      <a:pt x="16" y="28"/>
                      <a:pt x="2" y="26"/>
                      <a:pt x="1" y="20"/>
                    </a:cubicBezTo>
                    <a:cubicBezTo>
                      <a:pt x="0" y="14"/>
                      <a:pt x="11" y="7"/>
                      <a:pt x="27" y="4"/>
                    </a:cubicBezTo>
                  </a:path>
                </a:pathLst>
              </a:custGeom>
              <a:solidFill>
                <a:srgbClr val="6D5DD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17" name="Freeform 102">
                <a:extLst>
                  <a:ext uri="{FF2B5EF4-FFF2-40B4-BE49-F238E27FC236}">
                    <a16:creationId xmlns="" xmlns:a16="http://schemas.microsoft.com/office/drawing/2014/main" id="{F520EB80-E939-41BD-8AD0-032B7FE81A1D}"/>
                  </a:ext>
                </a:extLst>
              </p:cNvPr>
              <p:cNvSpPr>
                <a:spLocks/>
              </p:cNvSpPr>
              <p:nvPr/>
            </p:nvSpPr>
            <p:spPr bwMode="auto">
              <a:xfrm>
                <a:off x="3843" y="1878"/>
                <a:ext cx="125" cy="95"/>
              </a:xfrm>
              <a:custGeom>
                <a:avLst/>
                <a:gdLst>
                  <a:gd name="T0" fmla="*/ 33 w 54"/>
                  <a:gd name="T1" fmla="*/ 12 h 41"/>
                  <a:gd name="T2" fmla="*/ 51 w 54"/>
                  <a:gd name="T3" fmla="*/ 36 h 41"/>
                  <a:gd name="T4" fmla="*/ 21 w 54"/>
                  <a:gd name="T5" fmla="*/ 30 h 41"/>
                  <a:gd name="T6" fmla="*/ 3 w 54"/>
                  <a:gd name="T7" fmla="*/ 5 h 41"/>
                  <a:gd name="T8" fmla="*/ 33 w 54"/>
                  <a:gd name="T9" fmla="*/ 12 h 41"/>
                </a:gdLst>
                <a:ahLst/>
                <a:cxnLst>
                  <a:cxn ang="0">
                    <a:pos x="T0" y="T1"/>
                  </a:cxn>
                  <a:cxn ang="0">
                    <a:pos x="T2" y="T3"/>
                  </a:cxn>
                  <a:cxn ang="0">
                    <a:pos x="T4" y="T5"/>
                  </a:cxn>
                  <a:cxn ang="0">
                    <a:pos x="T6" y="T7"/>
                  </a:cxn>
                  <a:cxn ang="0">
                    <a:pos x="T8" y="T9"/>
                  </a:cxn>
                </a:cxnLst>
                <a:rect l="0" t="0" r="r" b="b"/>
                <a:pathLst>
                  <a:path w="54" h="41">
                    <a:moveTo>
                      <a:pt x="33" y="12"/>
                    </a:moveTo>
                    <a:cubicBezTo>
                      <a:pt x="46" y="20"/>
                      <a:pt x="54" y="31"/>
                      <a:pt x="51" y="36"/>
                    </a:cubicBezTo>
                    <a:cubicBezTo>
                      <a:pt x="48" y="41"/>
                      <a:pt x="34" y="39"/>
                      <a:pt x="21" y="30"/>
                    </a:cubicBezTo>
                    <a:cubicBezTo>
                      <a:pt x="8" y="22"/>
                      <a:pt x="0" y="11"/>
                      <a:pt x="3" y="5"/>
                    </a:cubicBezTo>
                    <a:cubicBezTo>
                      <a:pt x="6" y="0"/>
                      <a:pt x="20" y="3"/>
                      <a:pt x="33" y="12"/>
                    </a:cubicBezTo>
                  </a:path>
                </a:pathLst>
              </a:custGeom>
              <a:solidFill>
                <a:srgbClr val="6D5DD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18" name="Freeform 103">
                <a:extLst>
                  <a:ext uri="{FF2B5EF4-FFF2-40B4-BE49-F238E27FC236}">
                    <a16:creationId xmlns="" xmlns:a16="http://schemas.microsoft.com/office/drawing/2014/main" id="{C61DFD00-B1E9-48DD-9737-3C9EA4A7AE85}"/>
                  </a:ext>
                </a:extLst>
              </p:cNvPr>
              <p:cNvSpPr>
                <a:spLocks/>
              </p:cNvSpPr>
              <p:nvPr/>
            </p:nvSpPr>
            <p:spPr bwMode="auto">
              <a:xfrm>
                <a:off x="3954" y="1950"/>
                <a:ext cx="124" cy="95"/>
              </a:xfrm>
              <a:custGeom>
                <a:avLst/>
                <a:gdLst>
                  <a:gd name="T0" fmla="*/ 33 w 54"/>
                  <a:gd name="T1" fmla="*/ 11 h 41"/>
                  <a:gd name="T2" fmla="*/ 51 w 54"/>
                  <a:gd name="T3" fmla="*/ 36 h 41"/>
                  <a:gd name="T4" fmla="*/ 21 w 54"/>
                  <a:gd name="T5" fmla="*/ 30 h 41"/>
                  <a:gd name="T6" fmla="*/ 3 w 54"/>
                  <a:gd name="T7" fmla="*/ 5 h 41"/>
                  <a:gd name="T8" fmla="*/ 33 w 54"/>
                  <a:gd name="T9" fmla="*/ 11 h 41"/>
                </a:gdLst>
                <a:ahLst/>
                <a:cxnLst>
                  <a:cxn ang="0">
                    <a:pos x="T0" y="T1"/>
                  </a:cxn>
                  <a:cxn ang="0">
                    <a:pos x="T2" y="T3"/>
                  </a:cxn>
                  <a:cxn ang="0">
                    <a:pos x="T4" y="T5"/>
                  </a:cxn>
                  <a:cxn ang="0">
                    <a:pos x="T6" y="T7"/>
                  </a:cxn>
                  <a:cxn ang="0">
                    <a:pos x="T8" y="T9"/>
                  </a:cxn>
                </a:cxnLst>
                <a:rect l="0" t="0" r="r" b="b"/>
                <a:pathLst>
                  <a:path w="54" h="41">
                    <a:moveTo>
                      <a:pt x="33" y="11"/>
                    </a:moveTo>
                    <a:cubicBezTo>
                      <a:pt x="46" y="20"/>
                      <a:pt x="54" y="31"/>
                      <a:pt x="51" y="36"/>
                    </a:cubicBezTo>
                    <a:cubicBezTo>
                      <a:pt x="48" y="41"/>
                      <a:pt x="34" y="38"/>
                      <a:pt x="21" y="30"/>
                    </a:cubicBezTo>
                    <a:cubicBezTo>
                      <a:pt x="8" y="21"/>
                      <a:pt x="0" y="10"/>
                      <a:pt x="3" y="5"/>
                    </a:cubicBezTo>
                    <a:cubicBezTo>
                      <a:pt x="6" y="0"/>
                      <a:pt x="20" y="3"/>
                      <a:pt x="33" y="11"/>
                    </a:cubicBezTo>
                  </a:path>
                </a:pathLst>
              </a:custGeom>
              <a:solidFill>
                <a:srgbClr val="6D5DD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19" name="Freeform 104">
                <a:extLst>
                  <a:ext uri="{FF2B5EF4-FFF2-40B4-BE49-F238E27FC236}">
                    <a16:creationId xmlns="" xmlns:a16="http://schemas.microsoft.com/office/drawing/2014/main" id="{B4CEFF44-D42C-47FA-A6B1-65181F6FF6C5}"/>
                  </a:ext>
                </a:extLst>
              </p:cNvPr>
              <p:cNvSpPr>
                <a:spLocks/>
              </p:cNvSpPr>
              <p:nvPr/>
            </p:nvSpPr>
            <p:spPr bwMode="auto">
              <a:xfrm>
                <a:off x="3878" y="1954"/>
                <a:ext cx="94" cy="126"/>
              </a:xfrm>
              <a:custGeom>
                <a:avLst/>
                <a:gdLst>
                  <a:gd name="T0" fmla="*/ 11 w 41"/>
                  <a:gd name="T1" fmla="*/ 21 h 54"/>
                  <a:gd name="T2" fmla="*/ 36 w 41"/>
                  <a:gd name="T3" fmla="*/ 3 h 54"/>
                  <a:gd name="T4" fmla="*/ 30 w 41"/>
                  <a:gd name="T5" fmla="*/ 33 h 54"/>
                  <a:gd name="T6" fmla="*/ 5 w 41"/>
                  <a:gd name="T7" fmla="*/ 51 h 54"/>
                  <a:gd name="T8" fmla="*/ 11 w 41"/>
                  <a:gd name="T9" fmla="*/ 21 h 54"/>
                </a:gdLst>
                <a:ahLst/>
                <a:cxnLst>
                  <a:cxn ang="0">
                    <a:pos x="T0" y="T1"/>
                  </a:cxn>
                  <a:cxn ang="0">
                    <a:pos x="T2" y="T3"/>
                  </a:cxn>
                  <a:cxn ang="0">
                    <a:pos x="T4" y="T5"/>
                  </a:cxn>
                  <a:cxn ang="0">
                    <a:pos x="T6" y="T7"/>
                  </a:cxn>
                  <a:cxn ang="0">
                    <a:pos x="T8" y="T9"/>
                  </a:cxn>
                </a:cxnLst>
                <a:rect l="0" t="0" r="r" b="b"/>
                <a:pathLst>
                  <a:path w="41" h="54">
                    <a:moveTo>
                      <a:pt x="11" y="21"/>
                    </a:moveTo>
                    <a:cubicBezTo>
                      <a:pt x="20" y="8"/>
                      <a:pt x="31" y="0"/>
                      <a:pt x="36" y="3"/>
                    </a:cubicBezTo>
                    <a:cubicBezTo>
                      <a:pt x="41" y="7"/>
                      <a:pt x="38" y="20"/>
                      <a:pt x="30" y="33"/>
                    </a:cubicBezTo>
                    <a:cubicBezTo>
                      <a:pt x="21" y="46"/>
                      <a:pt x="10" y="54"/>
                      <a:pt x="5" y="51"/>
                    </a:cubicBezTo>
                    <a:cubicBezTo>
                      <a:pt x="0" y="48"/>
                      <a:pt x="3" y="34"/>
                      <a:pt x="11" y="21"/>
                    </a:cubicBezTo>
                  </a:path>
                </a:pathLst>
              </a:custGeom>
              <a:solidFill>
                <a:srgbClr val="6D5DD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20" name="Freeform 105">
                <a:extLst>
                  <a:ext uri="{FF2B5EF4-FFF2-40B4-BE49-F238E27FC236}">
                    <a16:creationId xmlns="" xmlns:a16="http://schemas.microsoft.com/office/drawing/2014/main" id="{5F407F26-E4E4-4F3A-9CFE-2487EA5B856C}"/>
                  </a:ext>
                </a:extLst>
              </p:cNvPr>
              <p:cNvSpPr>
                <a:spLocks/>
              </p:cNvSpPr>
              <p:nvPr/>
            </p:nvSpPr>
            <p:spPr bwMode="auto">
              <a:xfrm>
                <a:off x="3949" y="1843"/>
                <a:ext cx="95" cy="128"/>
              </a:xfrm>
              <a:custGeom>
                <a:avLst/>
                <a:gdLst>
                  <a:gd name="T0" fmla="*/ 11 w 41"/>
                  <a:gd name="T1" fmla="*/ 21 h 55"/>
                  <a:gd name="T2" fmla="*/ 36 w 41"/>
                  <a:gd name="T3" fmla="*/ 3 h 55"/>
                  <a:gd name="T4" fmla="*/ 30 w 41"/>
                  <a:gd name="T5" fmla="*/ 33 h 55"/>
                  <a:gd name="T6" fmla="*/ 5 w 41"/>
                  <a:gd name="T7" fmla="*/ 51 h 55"/>
                  <a:gd name="T8" fmla="*/ 11 w 41"/>
                  <a:gd name="T9" fmla="*/ 21 h 55"/>
                </a:gdLst>
                <a:ahLst/>
                <a:cxnLst>
                  <a:cxn ang="0">
                    <a:pos x="T0" y="T1"/>
                  </a:cxn>
                  <a:cxn ang="0">
                    <a:pos x="T2" y="T3"/>
                  </a:cxn>
                  <a:cxn ang="0">
                    <a:pos x="T4" y="T5"/>
                  </a:cxn>
                  <a:cxn ang="0">
                    <a:pos x="T6" y="T7"/>
                  </a:cxn>
                  <a:cxn ang="0">
                    <a:pos x="T8" y="T9"/>
                  </a:cxn>
                </a:cxnLst>
                <a:rect l="0" t="0" r="r" b="b"/>
                <a:pathLst>
                  <a:path w="41" h="55">
                    <a:moveTo>
                      <a:pt x="11" y="21"/>
                    </a:moveTo>
                    <a:cubicBezTo>
                      <a:pt x="20" y="8"/>
                      <a:pt x="31" y="0"/>
                      <a:pt x="36" y="3"/>
                    </a:cubicBezTo>
                    <a:cubicBezTo>
                      <a:pt x="41" y="7"/>
                      <a:pt x="38" y="20"/>
                      <a:pt x="30" y="33"/>
                    </a:cubicBezTo>
                    <a:cubicBezTo>
                      <a:pt x="21" y="46"/>
                      <a:pt x="10" y="55"/>
                      <a:pt x="5" y="51"/>
                    </a:cubicBezTo>
                    <a:cubicBezTo>
                      <a:pt x="0" y="48"/>
                      <a:pt x="3" y="35"/>
                      <a:pt x="11" y="21"/>
                    </a:cubicBezTo>
                  </a:path>
                </a:pathLst>
              </a:custGeom>
              <a:solidFill>
                <a:srgbClr val="6D5DD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21" name="Freeform 106">
                <a:extLst>
                  <a:ext uri="{FF2B5EF4-FFF2-40B4-BE49-F238E27FC236}">
                    <a16:creationId xmlns="" xmlns:a16="http://schemas.microsoft.com/office/drawing/2014/main" id="{37EC5FCB-DC9F-4009-A531-D0D7F65913C0}"/>
                  </a:ext>
                </a:extLst>
              </p:cNvPr>
              <p:cNvSpPr>
                <a:spLocks/>
              </p:cNvSpPr>
              <p:nvPr/>
            </p:nvSpPr>
            <p:spPr bwMode="auto">
              <a:xfrm>
                <a:off x="3917" y="1917"/>
                <a:ext cx="88" cy="91"/>
              </a:xfrm>
              <a:custGeom>
                <a:avLst/>
                <a:gdLst>
                  <a:gd name="T0" fmla="*/ 38 w 38"/>
                  <a:gd name="T1" fmla="*/ 22 h 39"/>
                  <a:gd name="T2" fmla="*/ 34 w 38"/>
                  <a:gd name="T3" fmla="*/ 18 h 39"/>
                  <a:gd name="T4" fmla="*/ 38 w 38"/>
                  <a:gd name="T5" fmla="*/ 14 h 39"/>
                  <a:gd name="T6" fmla="*/ 33 w 38"/>
                  <a:gd name="T7" fmla="*/ 12 h 39"/>
                  <a:gd name="T8" fmla="*/ 34 w 38"/>
                  <a:gd name="T9" fmla="*/ 8 h 39"/>
                  <a:gd name="T10" fmla="*/ 29 w 38"/>
                  <a:gd name="T11" fmla="*/ 8 h 39"/>
                  <a:gd name="T12" fmla="*/ 28 w 38"/>
                  <a:gd name="T13" fmla="*/ 2 h 39"/>
                  <a:gd name="T14" fmla="*/ 24 w 38"/>
                  <a:gd name="T15" fmla="*/ 4 h 39"/>
                  <a:gd name="T16" fmla="*/ 22 w 38"/>
                  <a:gd name="T17" fmla="*/ 0 h 39"/>
                  <a:gd name="T18" fmla="*/ 18 w 38"/>
                  <a:gd name="T19" fmla="*/ 4 h 39"/>
                  <a:gd name="T20" fmla="*/ 14 w 38"/>
                  <a:gd name="T21" fmla="*/ 1 h 39"/>
                  <a:gd name="T22" fmla="*/ 12 w 38"/>
                  <a:gd name="T23" fmla="*/ 5 h 39"/>
                  <a:gd name="T24" fmla="*/ 8 w 38"/>
                  <a:gd name="T25" fmla="*/ 4 h 39"/>
                  <a:gd name="T26" fmla="*/ 8 w 38"/>
                  <a:gd name="T27" fmla="*/ 9 h 39"/>
                  <a:gd name="T28" fmla="*/ 2 w 38"/>
                  <a:gd name="T29" fmla="*/ 10 h 39"/>
                  <a:gd name="T30" fmla="*/ 4 w 38"/>
                  <a:gd name="T31" fmla="*/ 14 h 39"/>
                  <a:gd name="T32" fmla="*/ 0 w 38"/>
                  <a:gd name="T33" fmla="*/ 16 h 39"/>
                  <a:gd name="T34" fmla="*/ 4 w 38"/>
                  <a:gd name="T35" fmla="*/ 20 h 39"/>
                  <a:gd name="T36" fmla="*/ 1 w 38"/>
                  <a:gd name="T37" fmla="*/ 25 h 39"/>
                  <a:gd name="T38" fmla="*/ 5 w 38"/>
                  <a:gd name="T39" fmla="*/ 26 h 39"/>
                  <a:gd name="T40" fmla="*/ 4 w 38"/>
                  <a:gd name="T41" fmla="*/ 31 h 39"/>
                  <a:gd name="T42" fmla="*/ 9 w 38"/>
                  <a:gd name="T43" fmla="*/ 31 h 39"/>
                  <a:gd name="T44" fmla="*/ 10 w 38"/>
                  <a:gd name="T45" fmla="*/ 36 h 39"/>
                  <a:gd name="T46" fmla="*/ 14 w 38"/>
                  <a:gd name="T47" fmla="*/ 34 h 39"/>
                  <a:gd name="T48" fmla="*/ 16 w 38"/>
                  <a:gd name="T49" fmla="*/ 38 h 39"/>
                  <a:gd name="T50" fmla="*/ 20 w 38"/>
                  <a:gd name="T51" fmla="*/ 34 h 39"/>
                  <a:gd name="T52" fmla="*/ 24 w 38"/>
                  <a:gd name="T53" fmla="*/ 38 h 39"/>
                  <a:gd name="T54" fmla="*/ 26 w 38"/>
                  <a:gd name="T55" fmla="*/ 34 h 39"/>
                  <a:gd name="T56" fmla="*/ 31 w 38"/>
                  <a:gd name="T57" fmla="*/ 35 h 39"/>
                  <a:gd name="T58" fmla="*/ 30 w 38"/>
                  <a:gd name="T59" fmla="*/ 29 h 39"/>
                  <a:gd name="T60" fmla="*/ 36 w 38"/>
                  <a:gd name="T61" fmla="*/ 29 h 39"/>
                  <a:gd name="T62" fmla="*/ 34 w 38"/>
                  <a:gd name="T63" fmla="*/ 24 h 39"/>
                  <a:gd name="T64" fmla="*/ 38 w 38"/>
                  <a:gd name="T65" fmla="*/ 22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8" h="39">
                    <a:moveTo>
                      <a:pt x="38" y="22"/>
                    </a:moveTo>
                    <a:cubicBezTo>
                      <a:pt x="38" y="21"/>
                      <a:pt x="37" y="19"/>
                      <a:pt x="34" y="18"/>
                    </a:cubicBezTo>
                    <a:cubicBezTo>
                      <a:pt x="36" y="17"/>
                      <a:pt x="38" y="15"/>
                      <a:pt x="38" y="14"/>
                    </a:cubicBezTo>
                    <a:cubicBezTo>
                      <a:pt x="37" y="13"/>
                      <a:pt x="36" y="12"/>
                      <a:pt x="33" y="12"/>
                    </a:cubicBezTo>
                    <a:cubicBezTo>
                      <a:pt x="35" y="10"/>
                      <a:pt x="35" y="9"/>
                      <a:pt x="34" y="8"/>
                    </a:cubicBezTo>
                    <a:cubicBezTo>
                      <a:pt x="34" y="7"/>
                      <a:pt x="31" y="7"/>
                      <a:pt x="29" y="8"/>
                    </a:cubicBezTo>
                    <a:cubicBezTo>
                      <a:pt x="30" y="5"/>
                      <a:pt x="30" y="3"/>
                      <a:pt x="28" y="2"/>
                    </a:cubicBezTo>
                    <a:cubicBezTo>
                      <a:pt x="27" y="2"/>
                      <a:pt x="26" y="3"/>
                      <a:pt x="24" y="4"/>
                    </a:cubicBezTo>
                    <a:cubicBezTo>
                      <a:pt x="24" y="2"/>
                      <a:pt x="23" y="0"/>
                      <a:pt x="22" y="0"/>
                    </a:cubicBezTo>
                    <a:cubicBezTo>
                      <a:pt x="20" y="0"/>
                      <a:pt x="19" y="2"/>
                      <a:pt x="18" y="4"/>
                    </a:cubicBezTo>
                    <a:cubicBezTo>
                      <a:pt x="17" y="2"/>
                      <a:pt x="15" y="0"/>
                      <a:pt x="14" y="1"/>
                    </a:cubicBezTo>
                    <a:cubicBezTo>
                      <a:pt x="13" y="1"/>
                      <a:pt x="12" y="3"/>
                      <a:pt x="12" y="5"/>
                    </a:cubicBezTo>
                    <a:cubicBezTo>
                      <a:pt x="10" y="4"/>
                      <a:pt x="8" y="3"/>
                      <a:pt x="8" y="4"/>
                    </a:cubicBezTo>
                    <a:cubicBezTo>
                      <a:pt x="6" y="5"/>
                      <a:pt x="7" y="7"/>
                      <a:pt x="8" y="9"/>
                    </a:cubicBezTo>
                    <a:cubicBezTo>
                      <a:pt x="5" y="9"/>
                      <a:pt x="3" y="9"/>
                      <a:pt x="2" y="10"/>
                    </a:cubicBezTo>
                    <a:cubicBezTo>
                      <a:pt x="2" y="11"/>
                      <a:pt x="2" y="13"/>
                      <a:pt x="4" y="14"/>
                    </a:cubicBezTo>
                    <a:cubicBezTo>
                      <a:pt x="2" y="15"/>
                      <a:pt x="0" y="15"/>
                      <a:pt x="0" y="16"/>
                    </a:cubicBezTo>
                    <a:cubicBezTo>
                      <a:pt x="0" y="18"/>
                      <a:pt x="1" y="19"/>
                      <a:pt x="4" y="20"/>
                    </a:cubicBezTo>
                    <a:cubicBezTo>
                      <a:pt x="2" y="22"/>
                      <a:pt x="0" y="23"/>
                      <a:pt x="1" y="25"/>
                    </a:cubicBezTo>
                    <a:cubicBezTo>
                      <a:pt x="1" y="26"/>
                      <a:pt x="3" y="26"/>
                      <a:pt x="5" y="26"/>
                    </a:cubicBezTo>
                    <a:cubicBezTo>
                      <a:pt x="3" y="28"/>
                      <a:pt x="3" y="30"/>
                      <a:pt x="4" y="31"/>
                    </a:cubicBezTo>
                    <a:cubicBezTo>
                      <a:pt x="4" y="32"/>
                      <a:pt x="7" y="32"/>
                      <a:pt x="9" y="31"/>
                    </a:cubicBezTo>
                    <a:cubicBezTo>
                      <a:pt x="8" y="33"/>
                      <a:pt x="9" y="35"/>
                      <a:pt x="10" y="36"/>
                    </a:cubicBezTo>
                    <a:cubicBezTo>
                      <a:pt x="11" y="37"/>
                      <a:pt x="12" y="36"/>
                      <a:pt x="14" y="34"/>
                    </a:cubicBezTo>
                    <a:cubicBezTo>
                      <a:pt x="14" y="37"/>
                      <a:pt x="15" y="38"/>
                      <a:pt x="16" y="38"/>
                    </a:cubicBezTo>
                    <a:cubicBezTo>
                      <a:pt x="18" y="39"/>
                      <a:pt x="19" y="37"/>
                      <a:pt x="20" y="34"/>
                    </a:cubicBezTo>
                    <a:cubicBezTo>
                      <a:pt x="21" y="37"/>
                      <a:pt x="23" y="38"/>
                      <a:pt x="24" y="38"/>
                    </a:cubicBezTo>
                    <a:cubicBezTo>
                      <a:pt x="25" y="37"/>
                      <a:pt x="26" y="36"/>
                      <a:pt x="26" y="34"/>
                    </a:cubicBezTo>
                    <a:cubicBezTo>
                      <a:pt x="28" y="35"/>
                      <a:pt x="30" y="35"/>
                      <a:pt x="31" y="35"/>
                    </a:cubicBezTo>
                    <a:cubicBezTo>
                      <a:pt x="32" y="34"/>
                      <a:pt x="31" y="32"/>
                      <a:pt x="30" y="29"/>
                    </a:cubicBezTo>
                    <a:cubicBezTo>
                      <a:pt x="33" y="30"/>
                      <a:pt x="35" y="30"/>
                      <a:pt x="36" y="29"/>
                    </a:cubicBezTo>
                    <a:cubicBezTo>
                      <a:pt x="36" y="28"/>
                      <a:pt x="36" y="26"/>
                      <a:pt x="34" y="24"/>
                    </a:cubicBezTo>
                    <a:cubicBezTo>
                      <a:pt x="36" y="24"/>
                      <a:pt x="38" y="23"/>
                      <a:pt x="38" y="22"/>
                    </a:cubicBezTo>
                  </a:path>
                </a:pathLst>
              </a:custGeom>
              <a:solidFill>
                <a:srgbClr val="FFD6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22" name="Freeform 107">
                <a:extLst>
                  <a:ext uri="{FF2B5EF4-FFF2-40B4-BE49-F238E27FC236}">
                    <a16:creationId xmlns="" xmlns:a16="http://schemas.microsoft.com/office/drawing/2014/main" id="{8CCB91BC-C7F5-4284-80EF-2A4DE62B0201}"/>
                  </a:ext>
                </a:extLst>
              </p:cNvPr>
              <p:cNvSpPr>
                <a:spLocks/>
              </p:cNvSpPr>
              <p:nvPr/>
            </p:nvSpPr>
            <p:spPr bwMode="auto">
              <a:xfrm>
                <a:off x="5254" y="2075"/>
                <a:ext cx="138" cy="126"/>
              </a:xfrm>
              <a:custGeom>
                <a:avLst/>
                <a:gdLst>
                  <a:gd name="T0" fmla="*/ 43 w 60"/>
                  <a:gd name="T1" fmla="*/ 13 h 54"/>
                  <a:gd name="T2" fmla="*/ 0 w 60"/>
                  <a:gd name="T3" fmla="*/ 3 h 54"/>
                  <a:gd name="T4" fmla="*/ 22 w 60"/>
                  <a:gd name="T5" fmla="*/ 41 h 54"/>
                  <a:gd name="T6" fmla="*/ 55 w 60"/>
                  <a:gd name="T7" fmla="*/ 44 h 54"/>
                  <a:gd name="T8" fmla="*/ 43 w 60"/>
                  <a:gd name="T9" fmla="*/ 13 h 54"/>
                </a:gdLst>
                <a:ahLst/>
                <a:cxnLst>
                  <a:cxn ang="0">
                    <a:pos x="T0" y="T1"/>
                  </a:cxn>
                  <a:cxn ang="0">
                    <a:pos x="T2" y="T3"/>
                  </a:cxn>
                  <a:cxn ang="0">
                    <a:pos x="T4" y="T5"/>
                  </a:cxn>
                  <a:cxn ang="0">
                    <a:pos x="T6" y="T7"/>
                  </a:cxn>
                  <a:cxn ang="0">
                    <a:pos x="T8" y="T9"/>
                  </a:cxn>
                </a:cxnLst>
                <a:rect l="0" t="0" r="r" b="b"/>
                <a:pathLst>
                  <a:path w="60" h="54">
                    <a:moveTo>
                      <a:pt x="43" y="13"/>
                    </a:moveTo>
                    <a:cubicBezTo>
                      <a:pt x="27" y="0"/>
                      <a:pt x="0" y="3"/>
                      <a:pt x="0" y="3"/>
                    </a:cubicBezTo>
                    <a:cubicBezTo>
                      <a:pt x="0" y="3"/>
                      <a:pt x="5" y="29"/>
                      <a:pt x="22" y="41"/>
                    </a:cubicBezTo>
                    <a:cubicBezTo>
                      <a:pt x="38" y="54"/>
                      <a:pt x="55" y="44"/>
                      <a:pt x="55" y="44"/>
                    </a:cubicBezTo>
                    <a:cubicBezTo>
                      <a:pt x="55" y="44"/>
                      <a:pt x="60" y="25"/>
                      <a:pt x="43" y="13"/>
                    </a:cubicBezTo>
                  </a:path>
                </a:pathLst>
              </a:custGeom>
              <a:solidFill>
                <a:srgbClr val="94BD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23" name="Freeform 108">
                <a:extLst>
                  <a:ext uri="{FF2B5EF4-FFF2-40B4-BE49-F238E27FC236}">
                    <a16:creationId xmlns="" xmlns:a16="http://schemas.microsoft.com/office/drawing/2014/main" id="{E5A39129-723D-4258-A6E0-90C06C933CB6}"/>
                  </a:ext>
                </a:extLst>
              </p:cNvPr>
              <p:cNvSpPr>
                <a:spLocks/>
              </p:cNvSpPr>
              <p:nvPr/>
            </p:nvSpPr>
            <p:spPr bwMode="auto">
              <a:xfrm>
                <a:off x="5378" y="2126"/>
                <a:ext cx="111" cy="89"/>
              </a:xfrm>
              <a:custGeom>
                <a:avLst/>
                <a:gdLst>
                  <a:gd name="T0" fmla="*/ 14 w 48"/>
                  <a:gd name="T1" fmla="*/ 7 h 38"/>
                  <a:gd name="T2" fmla="*/ 1 w 48"/>
                  <a:gd name="T3" fmla="*/ 29 h 38"/>
                  <a:gd name="T4" fmla="*/ 27 w 48"/>
                  <a:gd name="T5" fmla="*/ 31 h 38"/>
                  <a:gd name="T6" fmla="*/ 48 w 48"/>
                  <a:gd name="T7" fmla="*/ 5 h 38"/>
                  <a:gd name="T8" fmla="*/ 14 w 48"/>
                  <a:gd name="T9" fmla="*/ 7 h 38"/>
                </a:gdLst>
                <a:ahLst/>
                <a:cxnLst>
                  <a:cxn ang="0">
                    <a:pos x="T0" y="T1"/>
                  </a:cxn>
                  <a:cxn ang="0">
                    <a:pos x="T2" y="T3"/>
                  </a:cxn>
                  <a:cxn ang="0">
                    <a:pos x="T4" y="T5"/>
                  </a:cxn>
                  <a:cxn ang="0">
                    <a:pos x="T6" y="T7"/>
                  </a:cxn>
                  <a:cxn ang="0">
                    <a:pos x="T8" y="T9"/>
                  </a:cxn>
                </a:cxnLst>
                <a:rect l="0" t="0" r="r" b="b"/>
                <a:pathLst>
                  <a:path w="48" h="38">
                    <a:moveTo>
                      <a:pt x="14" y="7"/>
                    </a:moveTo>
                    <a:cubicBezTo>
                      <a:pt x="0" y="14"/>
                      <a:pt x="1" y="29"/>
                      <a:pt x="1" y="29"/>
                    </a:cubicBezTo>
                    <a:cubicBezTo>
                      <a:pt x="1" y="29"/>
                      <a:pt x="13" y="38"/>
                      <a:pt x="27" y="31"/>
                    </a:cubicBezTo>
                    <a:cubicBezTo>
                      <a:pt x="41" y="24"/>
                      <a:pt x="48" y="5"/>
                      <a:pt x="48" y="5"/>
                    </a:cubicBezTo>
                    <a:cubicBezTo>
                      <a:pt x="48" y="5"/>
                      <a:pt x="28" y="0"/>
                      <a:pt x="14" y="7"/>
                    </a:cubicBezTo>
                  </a:path>
                </a:pathLst>
              </a:custGeom>
              <a:solidFill>
                <a:srgbClr val="94BD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24" name="Rectangle 109">
                <a:extLst>
                  <a:ext uri="{FF2B5EF4-FFF2-40B4-BE49-F238E27FC236}">
                    <a16:creationId xmlns="" xmlns:a16="http://schemas.microsoft.com/office/drawing/2014/main" id="{601B0D52-C333-45EA-AFF9-3E19E4175679}"/>
                  </a:ext>
                </a:extLst>
              </p:cNvPr>
              <p:cNvSpPr>
                <a:spLocks noChangeArrowheads="1"/>
              </p:cNvSpPr>
              <p:nvPr/>
            </p:nvSpPr>
            <p:spPr bwMode="auto">
              <a:xfrm>
                <a:off x="5373" y="2010"/>
                <a:ext cx="12" cy="384"/>
              </a:xfrm>
              <a:prstGeom prst="rect">
                <a:avLst/>
              </a:prstGeom>
              <a:solidFill>
                <a:srgbClr val="708F2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25" name="Freeform 110">
                <a:extLst>
                  <a:ext uri="{FF2B5EF4-FFF2-40B4-BE49-F238E27FC236}">
                    <a16:creationId xmlns="" xmlns:a16="http://schemas.microsoft.com/office/drawing/2014/main" id="{C0C2CCC7-F5A2-411D-8D15-AAA4BD7FB773}"/>
                  </a:ext>
                </a:extLst>
              </p:cNvPr>
              <p:cNvSpPr>
                <a:spLocks/>
              </p:cNvSpPr>
              <p:nvPr/>
            </p:nvSpPr>
            <p:spPr bwMode="auto">
              <a:xfrm>
                <a:off x="5360" y="1789"/>
                <a:ext cx="64" cy="135"/>
              </a:xfrm>
              <a:custGeom>
                <a:avLst/>
                <a:gdLst>
                  <a:gd name="T0" fmla="*/ 25 w 28"/>
                  <a:gd name="T1" fmla="*/ 32 h 58"/>
                  <a:gd name="T2" fmla="*/ 8 w 28"/>
                  <a:gd name="T3" fmla="*/ 57 h 58"/>
                  <a:gd name="T4" fmla="*/ 4 w 28"/>
                  <a:gd name="T5" fmla="*/ 27 h 58"/>
                  <a:gd name="T6" fmla="*/ 20 w 28"/>
                  <a:gd name="T7" fmla="*/ 1 h 58"/>
                  <a:gd name="T8" fmla="*/ 25 w 28"/>
                  <a:gd name="T9" fmla="*/ 32 h 58"/>
                </a:gdLst>
                <a:ahLst/>
                <a:cxnLst>
                  <a:cxn ang="0">
                    <a:pos x="T0" y="T1"/>
                  </a:cxn>
                  <a:cxn ang="0">
                    <a:pos x="T2" y="T3"/>
                  </a:cxn>
                  <a:cxn ang="0">
                    <a:pos x="T4" y="T5"/>
                  </a:cxn>
                  <a:cxn ang="0">
                    <a:pos x="T6" y="T7"/>
                  </a:cxn>
                  <a:cxn ang="0">
                    <a:pos x="T8" y="T9"/>
                  </a:cxn>
                </a:cxnLst>
                <a:rect l="0" t="0" r="r" b="b"/>
                <a:pathLst>
                  <a:path w="28" h="58">
                    <a:moveTo>
                      <a:pt x="25" y="32"/>
                    </a:moveTo>
                    <a:cubicBezTo>
                      <a:pt x="22" y="47"/>
                      <a:pt x="14" y="58"/>
                      <a:pt x="8" y="57"/>
                    </a:cubicBezTo>
                    <a:cubicBezTo>
                      <a:pt x="3" y="56"/>
                      <a:pt x="0" y="42"/>
                      <a:pt x="4" y="27"/>
                    </a:cubicBezTo>
                    <a:cubicBezTo>
                      <a:pt x="7" y="12"/>
                      <a:pt x="14" y="0"/>
                      <a:pt x="20" y="1"/>
                    </a:cubicBezTo>
                    <a:cubicBezTo>
                      <a:pt x="26" y="3"/>
                      <a:pt x="28" y="16"/>
                      <a:pt x="25" y="32"/>
                    </a:cubicBezTo>
                  </a:path>
                </a:pathLst>
              </a:custGeom>
              <a:solidFill>
                <a:srgbClr val="9182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26" name="Freeform 111">
                <a:extLst>
                  <a:ext uri="{FF2B5EF4-FFF2-40B4-BE49-F238E27FC236}">
                    <a16:creationId xmlns="" xmlns:a16="http://schemas.microsoft.com/office/drawing/2014/main" id="{836CEE18-4E52-47D6-9DFB-B1C7450C3BA9}"/>
                  </a:ext>
                </a:extLst>
              </p:cNvPr>
              <p:cNvSpPr>
                <a:spLocks/>
              </p:cNvSpPr>
              <p:nvPr/>
            </p:nvSpPr>
            <p:spPr bwMode="auto">
              <a:xfrm>
                <a:off x="5334" y="1919"/>
                <a:ext cx="62" cy="135"/>
              </a:xfrm>
              <a:custGeom>
                <a:avLst/>
                <a:gdLst>
                  <a:gd name="T0" fmla="*/ 24 w 27"/>
                  <a:gd name="T1" fmla="*/ 31 h 58"/>
                  <a:gd name="T2" fmla="*/ 8 w 27"/>
                  <a:gd name="T3" fmla="*/ 57 h 58"/>
                  <a:gd name="T4" fmla="*/ 3 w 27"/>
                  <a:gd name="T5" fmla="*/ 27 h 58"/>
                  <a:gd name="T6" fmla="*/ 19 w 27"/>
                  <a:gd name="T7" fmla="*/ 1 h 58"/>
                  <a:gd name="T8" fmla="*/ 24 w 27"/>
                  <a:gd name="T9" fmla="*/ 31 h 58"/>
                </a:gdLst>
                <a:ahLst/>
                <a:cxnLst>
                  <a:cxn ang="0">
                    <a:pos x="T0" y="T1"/>
                  </a:cxn>
                  <a:cxn ang="0">
                    <a:pos x="T2" y="T3"/>
                  </a:cxn>
                  <a:cxn ang="0">
                    <a:pos x="T4" y="T5"/>
                  </a:cxn>
                  <a:cxn ang="0">
                    <a:pos x="T6" y="T7"/>
                  </a:cxn>
                  <a:cxn ang="0">
                    <a:pos x="T8" y="T9"/>
                  </a:cxn>
                </a:cxnLst>
                <a:rect l="0" t="0" r="r" b="b"/>
                <a:pathLst>
                  <a:path w="27" h="58">
                    <a:moveTo>
                      <a:pt x="24" y="31"/>
                    </a:moveTo>
                    <a:cubicBezTo>
                      <a:pt x="21" y="47"/>
                      <a:pt x="14" y="58"/>
                      <a:pt x="8" y="57"/>
                    </a:cubicBezTo>
                    <a:cubicBezTo>
                      <a:pt x="2" y="55"/>
                      <a:pt x="0" y="42"/>
                      <a:pt x="3" y="27"/>
                    </a:cubicBezTo>
                    <a:cubicBezTo>
                      <a:pt x="6" y="11"/>
                      <a:pt x="14" y="0"/>
                      <a:pt x="19" y="1"/>
                    </a:cubicBezTo>
                    <a:cubicBezTo>
                      <a:pt x="25" y="2"/>
                      <a:pt x="27" y="16"/>
                      <a:pt x="24" y="31"/>
                    </a:cubicBezTo>
                  </a:path>
                </a:pathLst>
              </a:custGeom>
              <a:solidFill>
                <a:srgbClr val="9182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27" name="Freeform 112">
                <a:extLst>
                  <a:ext uri="{FF2B5EF4-FFF2-40B4-BE49-F238E27FC236}">
                    <a16:creationId xmlns="" xmlns:a16="http://schemas.microsoft.com/office/drawing/2014/main" id="{8A277518-BD6A-472F-99D9-CA441F320992}"/>
                  </a:ext>
                </a:extLst>
              </p:cNvPr>
              <p:cNvSpPr>
                <a:spLocks/>
              </p:cNvSpPr>
              <p:nvPr/>
            </p:nvSpPr>
            <p:spPr bwMode="auto">
              <a:xfrm>
                <a:off x="5249" y="1875"/>
                <a:ext cx="134" cy="65"/>
              </a:xfrm>
              <a:custGeom>
                <a:avLst/>
                <a:gdLst>
                  <a:gd name="T0" fmla="*/ 31 w 58"/>
                  <a:gd name="T1" fmla="*/ 3 h 28"/>
                  <a:gd name="T2" fmla="*/ 56 w 58"/>
                  <a:gd name="T3" fmla="*/ 20 h 28"/>
                  <a:gd name="T4" fmla="*/ 26 w 58"/>
                  <a:gd name="T5" fmla="*/ 25 h 28"/>
                  <a:gd name="T6" fmla="*/ 1 w 58"/>
                  <a:gd name="T7" fmla="*/ 8 h 28"/>
                  <a:gd name="T8" fmla="*/ 31 w 58"/>
                  <a:gd name="T9" fmla="*/ 3 h 28"/>
                </a:gdLst>
                <a:ahLst/>
                <a:cxnLst>
                  <a:cxn ang="0">
                    <a:pos x="T0" y="T1"/>
                  </a:cxn>
                  <a:cxn ang="0">
                    <a:pos x="T2" y="T3"/>
                  </a:cxn>
                  <a:cxn ang="0">
                    <a:pos x="T4" y="T5"/>
                  </a:cxn>
                  <a:cxn ang="0">
                    <a:pos x="T6" y="T7"/>
                  </a:cxn>
                  <a:cxn ang="0">
                    <a:pos x="T8" y="T9"/>
                  </a:cxn>
                </a:cxnLst>
                <a:rect l="0" t="0" r="r" b="b"/>
                <a:pathLst>
                  <a:path w="58" h="28">
                    <a:moveTo>
                      <a:pt x="31" y="3"/>
                    </a:moveTo>
                    <a:cubicBezTo>
                      <a:pt x="46" y="7"/>
                      <a:pt x="58" y="14"/>
                      <a:pt x="56" y="20"/>
                    </a:cubicBezTo>
                    <a:cubicBezTo>
                      <a:pt x="55" y="26"/>
                      <a:pt x="42" y="28"/>
                      <a:pt x="26" y="25"/>
                    </a:cubicBezTo>
                    <a:cubicBezTo>
                      <a:pt x="11" y="22"/>
                      <a:pt x="0" y="14"/>
                      <a:pt x="1" y="8"/>
                    </a:cubicBezTo>
                    <a:cubicBezTo>
                      <a:pt x="2" y="2"/>
                      <a:pt x="16" y="0"/>
                      <a:pt x="31" y="3"/>
                    </a:cubicBezTo>
                  </a:path>
                </a:pathLst>
              </a:custGeom>
              <a:solidFill>
                <a:srgbClr val="9182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28" name="Freeform 113">
                <a:extLst>
                  <a:ext uri="{FF2B5EF4-FFF2-40B4-BE49-F238E27FC236}">
                    <a16:creationId xmlns="" xmlns:a16="http://schemas.microsoft.com/office/drawing/2014/main" id="{C3113B2E-E3BD-431A-9687-F096350134D4}"/>
                  </a:ext>
                </a:extLst>
              </p:cNvPr>
              <p:cNvSpPr>
                <a:spLocks/>
              </p:cNvSpPr>
              <p:nvPr/>
            </p:nvSpPr>
            <p:spPr bwMode="auto">
              <a:xfrm>
                <a:off x="5376" y="1903"/>
                <a:ext cx="133" cy="65"/>
              </a:xfrm>
              <a:custGeom>
                <a:avLst/>
                <a:gdLst>
                  <a:gd name="T0" fmla="*/ 31 w 58"/>
                  <a:gd name="T1" fmla="*/ 3 h 28"/>
                  <a:gd name="T2" fmla="*/ 57 w 58"/>
                  <a:gd name="T3" fmla="*/ 20 h 28"/>
                  <a:gd name="T4" fmla="*/ 27 w 58"/>
                  <a:gd name="T5" fmla="*/ 25 h 28"/>
                  <a:gd name="T6" fmla="*/ 1 w 58"/>
                  <a:gd name="T7" fmla="*/ 8 h 28"/>
                  <a:gd name="T8" fmla="*/ 31 w 58"/>
                  <a:gd name="T9" fmla="*/ 3 h 28"/>
                </a:gdLst>
                <a:ahLst/>
                <a:cxnLst>
                  <a:cxn ang="0">
                    <a:pos x="T0" y="T1"/>
                  </a:cxn>
                  <a:cxn ang="0">
                    <a:pos x="T2" y="T3"/>
                  </a:cxn>
                  <a:cxn ang="0">
                    <a:pos x="T4" y="T5"/>
                  </a:cxn>
                  <a:cxn ang="0">
                    <a:pos x="T6" y="T7"/>
                  </a:cxn>
                  <a:cxn ang="0">
                    <a:pos x="T8" y="T9"/>
                  </a:cxn>
                </a:cxnLst>
                <a:rect l="0" t="0" r="r" b="b"/>
                <a:pathLst>
                  <a:path w="58" h="28">
                    <a:moveTo>
                      <a:pt x="31" y="3"/>
                    </a:moveTo>
                    <a:cubicBezTo>
                      <a:pt x="47" y="7"/>
                      <a:pt x="58" y="14"/>
                      <a:pt x="57" y="20"/>
                    </a:cubicBezTo>
                    <a:cubicBezTo>
                      <a:pt x="56" y="26"/>
                      <a:pt x="42" y="28"/>
                      <a:pt x="27" y="25"/>
                    </a:cubicBezTo>
                    <a:cubicBezTo>
                      <a:pt x="12" y="21"/>
                      <a:pt x="0" y="14"/>
                      <a:pt x="1" y="8"/>
                    </a:cubicBezTo>
                    <a:cubicBezTo>
                      <a:pt x="3" y="2"/>
                      <a:pt x="16" y="0"/>
                      <a:pt x="31" y="3"/>
                    </a:cubicBezTo>
                  </a:path>
                </a:pathLst>
              </a:custGeom>
              <a:solidFill>
                <a:srgbClr val="9182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29" name="Freeform 114">
                <a:extLst>
                  <a:ext uri="{FF2B5EF4-FFF2-40B4-BE49-F238E27FC236}">
                    <a16:creationId xmlns="" xmlns:a16="http://schemas.microsoft.com/office/drawing/2014/main" id="{D3C95FA1-B953-4534-9417-A99C4F9025F0}"/>
                  </a:ext>
                </a:extLst>
              </p:cNvPr>
              <p:cNvSpPr>
                <a:spLocks/>
              </p:cNvSpPr>
              <p:nvPr/>
            </p:nvSpPr>
            <p:spPr bwMode="auto">
              <a:xfrm>
                <a:off x="5295" y="1803"/>
                <a:ext cx="94" cy="126"/>
              </a:xfrm>
              <a:custGeom>
                <a:avLst/>
                <a:gdLst>
                  <a:gd name="T0" fmla="*/ 30 w 41"/>
                  <a:gd name="T1" fmla="*/ 21 h 54"/>
                  <a:gd name="T2" fmla="*/ 36 w 41"/>
                  <a:gd name="T3" fmla="*/ 51 h 54"/>
                  <a:gd name="T4" fmla="*/ 12 w 41"/>
                  <a:gd name="T5" fmla="*/ 33 h 54"/>
                  <a:gd name="T6" fmla="*/ 5 w 41"/>
                  <a:gd name="T7" fmla="*/ 3 h 54"/>
                  <a:gd name="T8" fmla="*/ 30 w 41"/>
                  <a:gd name="T9" fmla="*/ 21 h 54"/>
                </a:gdLst>
                <a:ahLst/>
                <a:cxnLst>
                  <a:cxn ang="0">
                    <a:pos x="T0" y="T1"/>
                  </a:cxn>
                  <a:cxn ang="0">
                    <a:pos x="T2" y="T3"/>
                  </a:cxn>
                  <a:cxn ang="0">
                    <a:pos x="T4" y="T5"/>
                  </a:cxn>
                  <a:cxn ang="0">
                    <a:pos x="T6" y="T7"/>
                  </a:cxn>
                  <a:cxn ang="0">
                    <a:pos x="T8" y="T9"/>
                  </a:cxn>
                </a:cxnLst>
                <a:rect l="0" t="0" r="r" b="b"/>
                <a:pathLst>
                  <a:path w="41" h="54">
                    <a:moveTo>
                      <a:pt x="30" y="21"/>
                    </a:moveTo>
                    <a:cubicBezTo>
                      <a:pt x="39" y="34"/>
                      <a:pt x="41" y="48"/>
                      <a:pt x="36" y="51"/>
                    </a:cubicBezTo>
                    <a:cubicBezTo>
                      <a:pt x="31" y="54"/>
                      <a:pt x="20" y="46"/>
                      <a:pt x="12" y="33"/>
                    </a:cubicBezTo>
                    <a:cubicBezTo>
                      <a:pt x="3" y="20"/>
                      <a:pt x="0" y="7"/>
                      <a:pt x="5" y="3"/>
                    </a:cubicBezTo>
                    <a:cubicBezTo>
                      <a:pt x="10" y="0"/>
                      <a:pt x="22" y="8"/>
                      <a:pt x="30" y="21"/>
                    </a:cubicBezTo>
                  </a:path>
                </a:pathLst>
              </a:custGeom>
              <a:solidFill>
                <a:srgbClr val="9182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30" name="Freeform 115">
                <a:extLst>
                  <a:ext uri="{FF2B5EF4-FFF2-40B4-BE49-F238E27FC236}">
                    <a16:creationId xmlns="" xmlns:a16="http://schemas.microsoft.com/office/drawing/2014/main" id="{A803FFC8-97B4-41FB-A3DC-3FBCC19D4A27}"/>
                  </a:ext>
                </a:extLst>
              </p:cNvPr>
              <p:cNvSpPr>
                <a:spLocks/>
              </p:cNvSpPr>
              <p:nvPr/>
            </p:nvSpPr>
            <p:spPr bwMode="auto">
              <a:xfrm>
                <a:off x="5366" y="1915"/>
                <a:ext cx="95" cy="125"/>
              </a:xfrm>
              <a:custGeom>
                <a:avLst/>
                <a:gdLst>
                  <a:gd name="T0" fmla="*/ 30 w 41"/>
                  <a:gd name="T1" fmla="*/ 21 h 54"/>
                  <a:gd name="T2" fmla="*/ 36 w 41"/>
                  <a:gd name="T3" fmla="*/ 51 h 54"/>
                  <a:gd name="T4" fmla="*/ 12 w 41"/>
                  <a:gd name="T5" fmla="*/ 33 h 54"/>
                  <a:gd name="T6" fmla="*/ 5 w 41"/>
                  <a:gd name="T7" fmla="*/ 3 h 54"/>
                  <a:gd name="T8" fmla="*/ 30 w 41"/>
                  <a:gd name="T9" fmla="*/ 21 h 54"/>
                </a:gdLst>
                <a:ahLst/>
                <a:cxnLst>
                  <a:cxn ang="0">
                    <a:pos x="T0" y="T1"/>
                  </a:cxn>
                  <a:cxn ang="0">
                    <a:pos x="T2" y="T3"/>
                  </a:cxn>
                  <a:cxn ang="0">
                    <a:pos x="T4" y="T5"/>
                  </a:cxn>
                  <a:cxn ang="0">
                    <a:pos x="T6" y="T7"/>
                  </a:cxn>
                  <a:cxn ang="0">
                    <a:pos x="T8" y="T9"/>
                  </a:cxn>
                </a:cxnLst>
                <a:rect l="0" t="0" r="r" b="b"/>
                <a:pathLst>
                  <a:path w="41" h="54">
                    <a:moveTo>
                      <a:pt x="30" y="21"/>
                    </a:moveTo>
                    <a:cubicBezTo>
                      <a:pt x="39" y="34"/>
                      <a:pt x="41" y="47"/>
                      <a:pt x="36" y="51"/>
                    </a:cubicBezTo>
                    <a:cubicBezTo>
                      <a:pt x="31" y="54"/>
                      <a:pt x="20" y="46"/>
                      <a:pt x="12" y="33"/>
                    </a:cubicBezTo>
                    <a:cubicBezTo>
                      <a:pt x="3" y="20"/>
                      <a:pt x="0" y="6"/>
                      <a:pt x="5" y="3"/>
                    </a:cubicBezTo>
                    <a:cubicBezTo>
                      <a:pt x="10" y="0"/>
                      <a:pt x="22" y="8"/>
                      <a:pt x="30" y="21"/>
                    </a:cubicBezTo>
                  </a:path>
                </a:pathLst>
              </a:custGeom>
              <a:solidFill>
                <a:srgbClr val="9182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31" name="Freeform 116">
                <a:extLst>
                  <a:ext uri="{FF2B5EF4-FFF2-40B4-BE49-F238E27FC236}">
                    <a16:creationId xmlns="" xmlns:a16="http://schemas.microsoft.com/office/drawing/2014/main" id="{A9F1F19A-51FC-451F-AD13-21FDD0D9513F}"/>
                  </a:ext>
                </a:extLst>
              </p:cNvPr>
              <p:cNvSpPr>
                <a:spLocks/>
              </p:cNvSpPr>
              <p:nvPr/>
            </p:nvSpPr>
            <p:spPr bwMode="auto">
              <a:xfrm>
                <a:off x="5260" y="1910"/>
                <a:ext cx="127" cy="95"/>
              </a:xfrm>
              <a:custGeom>
                <a:avLst/>
                <a:gdLst>
                  <a:gd name="T0" fmla="*/ 22 w 55"/>
                  <a:gd name="T1" fmla="*/ 11 h 41"/>
                  <a:gd name="T2" fmla="*/ 51 w 55"/>
                  <a:gd name="T3" fmla="*/ 5 h 41"/>
                  <a:gd name="T4" fmla="*/ 34 w 55"/>
                  <a:gd name="T5" fmla="*/ 30 h 41"/>
                  <a:gd name="T6" fmla="*/ 4 w 55"/>
                  <a:gd name="T7" fmla="*/ 36 h 41"/>
                  <a:gd name="T8" fmla="*/ 22 w 55"/>
                  <a:gd name="T9" fmla="*/ 11 h 41"/>
                </a:gdLst>
                <a:ahLst/>
                <a:cxnLst>
                  <a:cxn ang="0">
                    <a:pos x="T0" y="T1"/>
                  </a:cxn>
                  <a:cxn ang="0">
                    <a:pos x="T2" y="T3"/>
                  </a:cxn>
                  <a:cxn ang="0">
                    <a:pos x="T4" y="T5"/>
                  </a:cxn>
                  <a:cxn ang="0">
                    <a:pos x="T6" y="T7"/>
                  </a:cxn>
                  <a:cxn ang="0">
                    <a:pos x="T8" y="T9"/>
                  </a:cxn>
                </a:cxnLst>
                <a:rect l="0" t="0" r="r" b="b"/>
                <a:pathLst>
                  <a:path w="55" h="41">
                    <a:moveTo>
                      <a:pt x="22" y="11"/>
                    </a:moveTo>
                    <a:cubicBezTo>
                      <a:pt x="35" y="3"/>
                      <a:pt x="48" y="0"/>
                      <a:pt x="51" y="5"/>
                    </a:cubicBezTo>
                    <a:cubicBezTo>
                      <a:pt x="55" y="10"/>
                      <a:pt x="47" y="21"/>
                      <a:pt x="34" y="30"/>
                    </a:cubicBezTo>
                    <a:cubicBezTo>
                      <a:pt x="20" y="38"/>
                      <a:pt x="7" y="41"/>
                      <a:pt x="4" y="36"/>
                    </a:cubicBezTo>
                    <a:cubicBezTo>
                      <a:pt x="0" y="31"/>
                      <a:pt x="8" y="20"/>
                      <a:pt x="22" y="11"/>
                    </a:cubicBezTo>
                  </a:path>
                </a:pathLst>
              </a:custGeom>
              <a:solidFill>
                <a:srgbClr val="9182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32" name="Freeform 117">
                <a:extLst>
                  <a:ext uri="{FF2B5EF4-FFF2-40B4-BE49-F238E27FC236}">
                    <a16:creationId xmlns="" xmlns:a16="http://schemas.microsoft.com/office/drawing/2014/main" id="{6172557C-0CA3-4344-B623-6C10FBF801E1}"/>
                  </a:ext>
                </a:extLst>
              </p:cNvPr>
              <p:cNvSpPr>
                <a:spLocks/>
              </p:cNvSpPr>
              <p:nvPr/>
            </p:nvSpPr>
            <p:spPr bwMode="auto">
              <a:xfrm>
                <a:off x="5371" y="1838"/>
                <a:ext cx="124" cy="95"/>
              </a:xfrm>
              <a:custGeom>
                <a:avLst/>
                <a:gdLst>
                  <a:gd name="T0" fmla="*/ 21 w 54"/>
                  <a:gd name="T1" fmla="*/ 11 h 41"/>
                  <a:gd name="T2" fmla="*/ 51 w 54"/>
                  <a:gd name="T3" fmla="*/ 5 h 41"/>
                  <a:gd name="T4" fmla="*/ 33 w 54"/>
                  <a:gd name="T5" fmla="*/ 30 h 41"/>
                  <a:gd name="T6" fmla="*/ 3 w 54"/>
                  <a:gd name="T7" fmla="*/ 36 h 41"/>
                  <a:gd name="T8" fmla="*/ 21 w 54"/>
                  <a:gd name="T9" fmla="*/ 11 h 41"/>
                </a:gdLst>
                <a:ahLst/>
                <a:cxnLst>
                  <a:cxn ang="0">
                    <a:pos x="T0" y="T1"/>
                  </a:cxn>
                  <a:cxn ang="0">
                    <a:pos x="T2" y="T3"/>
                  </a:cxn>
                  <a:cxn ang="0">
                    <a:pos x="T4" y="T5"/>
                  </a:cxn>
                  <a:cxn ang="0">
                    <a:pos x="T6" y="T7"/>
                  </a:cxn>
                  <a:cxn ang="0">
                    <a:pos x="T8" y="T9"/>
                  </a:cxn>
                </a:cxnLst>
                <a:rect l="0" t="0" r="r" b="b"/>
                <a:pathLst>
                  <a:path w="54" h="41">
                    <a:moveTo>
                      <a:pt x="21" y="11"/>
                    </a:moveTo>
                    <a:cubicBezTo>
                      <a:pt x="34" y="3"/>
                      <a:pt x="48" y="0"/>
                      <a:pt x="51" y="5"/>
                    </a:cubicBezTo>
                    <a:cubicBezTo>
                      <a:pt x="54" y="10"/>
                      <a:pt x="46" y="21"/>
                      <a:pt x="33" y="30"/>
                    </a:cubicBezTo>
                    <a:cubicBezTo>
                      <a:pt x="20" y="38"/>
                      <a:pt x="7" y="41"/>
                      <a:pt x="3" y="36"/>
                    </a:cubicBezTo>
                    <a:cubicBezTo>
                      <a:pt x="0" y="31"/>
                      <a:pt x="8" y="20"/>
                      <a:pt x="21" y="11"/>
                    </a:cubicBezTo>
                  </a:path>
                </a:pathLst>
              </a:custGeom>
              <a:solidFill>
                <a:srgbClr val="9182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33" name="Freeform 118">
                <a:extLst>
                  <a:ext uri="{FF2B5EF4-FFF2-40B4-BE49-F238E27FC236}">
                    <a16:creationId xmlns="" xmlns:a16="http://schemas.microsoft.com/office/drawing/2014/main" id="{8984F3C0-FBC0-46F6-AE9E-764BF6C738D4}"/>
                  </a:ext>
                </a:extLst>
              </p:cNvPr>
              <p:cNvSpPr>
                <a:spLocks/>
              </p:cNvSpPr>
              <p:nvPr/>
            </p:nvSpPr>
            <p:spPr bwMode="auto">
              <a:xfrm>
                <a:off x="5332" y="1789"/>
                <a:ext cx="64" cy="135"/>
              </a:xfrm>
              <a:custGeom>
                <a:avLst/>
                <a:gdLst>
                  <a:gd name="T0" fmla="*/ 25 w 28"/>
                  <a:gd name="T1" fmla="*/ 27 h 58"/>
                  <a:gd name="T2" fmla="*/ 20 w 28"/>
                  <a:gd name="T3" fmla="*/ 57 h 58"/>
                  <a:gd name="T4" fmla="*/ 4 w 28"/>
                  <a:gd name="T5" fmla="*/ 32 h 58"/>
                  <a:gd name="T6" fmla="*/ 8 w 28"/>
                  <a:gd name="T7" fmla="*/ 1 h 58"/>
                  <a:gd name="T8" fmla="*/ 25 w 28"/>
                  <a:gd name="T9" fmla="*/ 27 h 58"/>
                </a:gdLst>
                <a:ahLst/>
                <a:cxnLst>
                  <a:cxn ang="0">
                    <a:pos x="T0" y="T1"/>
                  </a:cxn>
                  <a:cxn ang="0">
                    <a:pos x="T2" y="T3"/>
                  </a:cxn>
                  <a:cxn ang="0">
                    <a:pos x="T4" y="T5"/>
                  </a:cxn>
                  <a:cxn ang="0">
                    <a:pos x="T6" y="T7"/>
                  </a:cxn>
                  <a:cxn ang="0">
                    <a:pos x="T8" y="T9"/>
                  </a:cxn>
                </a:cxnLst>
                <a:rect l="0" t="0" r="r" b="b"/>
                <a:pathLst>
                  <a:path w="28" h="58">
                    <a:moveTo>
                      <a:pt x="25" y="27"/>
                    </a:moveTo>
                    <a:cubicBezTo>
                      <a:pt x="28" y="42"/>
                      <a:pt x="26" y="56"/>
                      <a:pt x="20" y="57"/>
                    </a:cubicBezTo>
                    <a:cubicBezTo>
                      <a:pt x="15" y="58"/>
                      <a:pt x="7" y="47"/>
                      <a:pt x="4" y="32"/>
                    </a:cubicBezTo>
                    <a:cubicBezTo>
                      <a:pt x="0" y="16"/>
                      <a:pt x="2" y="3"/>
                      <a:pt x="8" y="1"/>
                    </a:cubicBezTo>
                    <a:cubicBezTo>
                      <a:pt x="14" y="0"/>
                      <a:pt x="22" y="12"/>
                      <a:pt x="25" y="27"/>
                    </a:cubicBezTo>
                  </a:path>
                </a:pathLst>
              </a:custGeom>
              <a:solidFill>
                <a:srgbClr val="6D5DD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34" name="Freeform 119">
                <a:extLst>
                  <a:ext uri="{FF2B5EF4-FFF2-40B4-BE49-F238E27FC236}">
                    <a16:creationId xmlns="" xmlns:a16="http://schemas.microsoft.com/office/drawing/2014/main" id="{386DF36E-E3D4-477E-AE4E-086B7CDCAF91}"/>
                  </a:ext>
                </a:extLst>
              </p:cNvPr>
              <p:cNvSpPr>
                <a:spLocks/>
              </p:cNvSpPr>
              <p:nvPr/>
            </p:nvSpPr>
            <p:spPr bwMode="auto">
              <a:xfrm>
                <a:off x="5360" y="1919"/>
                <a:ext cx="64" cy="135"/>
              </a:xfrm>
              <a:custGeom>
                <a:avLst/>
                <a:gdLst>
                  <a:gd name="T0" fmla="*/ 25 w 28"/>
                  <a:gd name="T1" fmla="*/ 27 h 58"/>
                  <a:gd name="T2" fmla="*/ 20 w 28"/>
                  <a:gd name="T3" fmla="*/ 57 h 58"/>
                  <a:gd name="T4" fmla="*/ 4 w 28"/>
                  <a:gd name="T5" fmla="*/ 31 h 58"/>
                  <a:gd name="T6" fmla="*/ 8 w 28"/>
                  <a:gd name="T7" fmla="*/ 1 h 58"/>
                  <a:gd name="T8" fmla="*/ 25 w 28"/>
                  <a:gd name="T9" fmla="*/ 27 h 58"/>
                </a:gdLst>
                <a:ahLst/>
                <a:cxnLst>
                  <a:cxn ang="0">
                    <a:pos x="T0" y="T1"/>
                  </a:cxn>
                  <a:cxn ang="0">
                    <a:pos x="T2" y="T3"/>
                  </a:cxn>
                  <a:cxn ang="0">
                    <a:pos x="T4" y="T5"/>
                  </a:cxn>
                  <a:cxn ang="0">
                    <a:pos x="T6" y="T7"/>
                  </a:cxn>
                  <a:cxn ang="0">
                    <a:pos x="T8" y="T9"/>
                  </a:cxn>
                </a:cxnLst>
                <a:rect l="0" t="0" r="r" b="b"/>
                <a:pathLst>
                  <a:path w="28" h="58">
                    <a:moveTo>
                      <a:pt x="25" y="27"/>
                    </a:moveTo>
                    <a:cubicBezTo>
                      <a:pt x="28" y="42"/>
                      <a:pt x="26" y="55"/>
                      <a:pt x="20" y="57"/>
                    </a:cubicBezTo>
                    <a:cubicBezTo>
                      <a:pt x="15" y="58"/>
                      <a:pt x="7" y="47"/>
                      <a:pt x="4" y="31"/>
                    </a:cubicBezTo>
                    <a:cubicBezTo>
                      <a:pt x="0" y="16"/>
                      <a:pt x="3" y="2"/>
                      <a:pt x="8" y="1"/>
                    </a:cubicBezTo>
                    <a:cubicBezTo>
                      <a:pt x="14" y="0"/>
                      <a:pt x="22" y="11"/>
                      <a:pt x="25" y="27"/>
                    </a:cubicBezTo>
                  </a:path>
                </a:pathLst>
              </a:custGeom>
              <a:solidFill>
                <a:srgbClr val="6D5DD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35" name="Freeform 120">
                <a:extLst>
                  <a:ext uri="{FF2B5EF4-FFF2-40B4-BE49-F238E27FC236}">
                    <a16:creationId xmlns="" xmlns:a16="http://schemas.microsoft.com/office/drawing/2014/main" id="{2825A8E7-FAD5-40AC-8695-F0260206A16C}"/>
                  </a:ext>
                </a:extLst>
              </p:cNvPr>
              <p:cNvSpPr>
                <a:spLocks/>
              </p:cNvSpPr>
              <p:nvPr/>
            </p:nvSpPr>
            <p:spPr bwMode="auto">
              <a:xfrm>
                <a:off x="5249" y="1903"/>
                <a:ext cx="134" cy="65"/>
              </a:xfrm>
              <a:custGeom>
                <a:avLst/>
                <a:gdLst>
                  <a:gd name="T0" fmla="*/ 26 w 58"/>
                  <a:gd name="T1" fmla="*/ 3 h 28"/>
                  <a:gd name="T2" fmla="*/ 56 w 58"/>
                  <a:gd name="T3" fmla="*/ 8 h 28"/>
                  <a:gd name="T4" fmla="*/ 31 w 58"/>
                  <a:gd name="T5" fmla="*/ 25 h 28"/>
                  <a:gd name="T6" fmla="*/ 1 w 58"/>
                  <a:gd name="T7" fmla="*/ 20 h 28"/>
                  <a:gd name="T8" fmla="*/ 26 w 58"/>
                  <a:gd name="T9" fmla="*/ 3 h 28"/>
                </a:gdLst>
                <a:ahLst/>
                <a:cxnLst>
                  <a:cxn ang="0">
                    <a:pos x="T0" y="T1"/>
                  </a:cxn>
                  <a:cxn ang="0">
                    <a:pos x="T2" y="T3"/>
                  </a:cxn>
                  <a:cxn ang="0">
                    <a:pos x="T4" y="T5"/>
                  </a:cxn>
                  <a:cxn ang="0">
                    <a:pos x="T6" y="T7"/>
                  </a:cxn>
                  <a:cxn ang="0">
                    <a:pos x="T8" y="T9"/>
                  </a:cxn>
                </a:cxnLst>
                <a:rect l="0" t="0" r="r" b="b"/>
                <a:pathLst>
                  <a:path w="58" h="28">
                    <a:moveTo>
                      <a:pt x="26" y="3"/>
                    </a:moveTo>
                    <a:cubicBezTo>
                      <a:pt x="42" y="0"/>
                      <a:pt x="55" y="2"/>
                      <a:pt x="56" y="8"/>
                    </a:cubicBezTo>
                    <a:cubicBezTo>
                      <a:pt x="58" y="14"/>
                      <a:pt x="46" y="21"/>
                      <a:pt x="31" y="25"/>
                    </a:cubicBezTo>
                    <a:cubicBezTo>
                      <a:pt x="16" y="28"/>
                      <a:pt x="2" y="26"/>
                      <a:pt x="1" y="20"/>
                    </a:cubicBezTo>
                    <a:cubicBezTo>
                      <a:pt x="0" y="14"/>
                      <a:pt x="11" y="7"/>
                      <a:pt x="26" y="3"/>
                    </a:cubicBezTo>
                  </a:path>
                </a:pathLst>
              </a:custGeom>
              <a:solidFill>
                <a:srgbClr val="6D5DD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36" name="Freeform 121">
                <a:extLst>
                  <a:ext uri="{FF2B5EF4-FFF2-40B4-BE49-F238E27FC236}">
                    <a16:creationId xmlns="" xmlns:a16="http://schemas.microsoft.com/office/drawing/2014/main" id="{FC043736-BEF7-4BD9-8006-380D67EEB893}"/>
                  </a:ext>
                </a:extLst>
              </p:cNvPr>
              <p:cNvSpPr>
                <a:spLocks/>
              </p:cNvSpPr>
              <p:nvPr/>
            </p:nvSpPr>
            <p:spPr bwMode="auto">
              <a:xfrm>
                <a:off x="5376" y="1875"/>
                <a:ext cx="133" cy="65"/>
              </a:xfrm>
              <a:custGeom>
                <a:avLst/>
                <a:gdLst>
                  <a:gd name="T0" fmla="*/ 27 w 58"/>
                  <a:gd name="T1" fmla="*/ 3 h 28"/>
                  <a:gd name="T2" fmla="*/ 57 w 58"/>
                  <a:gd name="T3" fmla="*/ 8 h 28"/>
                  <a:gd name="T4" fmla="*/ 32 w 58"/>
                  <a:gd name="T5" fmla="*/ 25 h 28"/>
                  <a:gd name="T6" fmla="*/ 1 w 58"/>
                  <a:gd name="T7" fmla="*/ 20 h 28"/>
                  <a:gd name="T8" fmla="*/ 27 w 58"/>
                  <a:gd name="T9" fmla="*/ 3 h 28"/>
                </a:gdLst>
                <a:ahLst/>
                <a:cxnLst>
                  <a:cxn ang="0">
                    <a:pos x="T0" y="T1"/>
                  </a:cxn>
                  <a:cxn ang="0">
                    <a:pos x="T2" y="T3"/>
                  </a:cxn>
                  <a:cxn ang="0">
                    <a:pos x="T4" y="T5"/>
                  </a:cxn>
                  <a:cxn ang="0">
                    <a:pos x="T6" y="T7"/>
                  </a:cxn>
                  <a:cxn ang="0">
                    <a:pos x="T8" y="T9"/>
                  </a:cxn>
                </a:cxnLst>
                <a:rect l="0" t="0" r="r" b="b"/>
                <a:pathLst>
                  <a:path w="58" h="28">
                    <a:moveTo>
                      <a:pt x="27" y="3"/>
                    </a:moveTo>
                    <a:cubicBezTo>
                      <a:pt x="42" y="0"/>
                      <a:pt x="56" y="2"/>
                      <a:pt x="57" y="8"/>
                    </a:cubicBezTo>
                    <a:cubicBezTo>
                      <a:pt x="58" y="14"/>
                      <a:pt x="47" y="21"/>
                      <a:pt x="32" y="25"/>
                    </a:cubicBezTo>
                    <a:cubicBezTo>
                      <a:pt x="16" y="28"/>
                      <a:pt x="3" y="26"/>
                      <a:pt x="1" y="20"/>
                    </a:cubicBezTo>
                    <a:cubicBezTo>
                      <a:pt x="0" y="14"/>
                      <a:pt x="12" y="7"/>
                      <a:pt x="27" y="3"/>
                    </a:cubicBezTo>
                  </a:path>
                </a:pathLst>
              </a:custGeom>
              <a:solidFill>
                <a:srgbClr val="6D5DD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37" name="Freeform 122">
                <a:extLst>
                  <a:ext uri="{FF2B5EF4-FFF2-40B4-BE49-F238E27FC236}">
                    <a16:creationId xmlns="" xmlns:a16="http://schemas.microsoft.com/office/drawing/2014/main" id="{76A428C0-E341-4CA2-82B1-05EC3F8E2BF1}"/>
                  </a:ext>
                </a:extLst>
              </p:cNvPr>
              <p:cNvSpPr>
                <a:spLocks/>
              </p:cNvSpPr>
              <p:nvPr/>
            </p:nvSpPr>
            <p:spPr bwMode="auto">
              <a:xfrm>
                <a:off x="5260" y="1838"/>
                <a:ext cx="127" cy="95"/>
              </a:xfrm>
              <a:custGeom>
                <a:avLst/>
                <a:gdLst>
                  <a:gd name="T0" fmla="*/ 33 w 55"/>
                  <a:gd name="T1" fmla="*/ 11 h 41"/>
                  <a:gd name="T2" fmla="*/ 51 w 55"/>
                  <a:gd name="T3" fmla="*/ 36 h 41"/>
                  <a:gd name="T4" fmla="*/ 22 w 55"/>
                  <a:gd name="T5" fmla="*/ 30 h 41"/>
                  <a:gd name="T6" fmla="*/ 4 w 55"/>
                  <a:gd name="T7" fmla="*/ 5 h 41"/>
                  <a:gd name="T8" fmla="*/ 33 w 55"/>
                  <a:gd name="T9" fmla="*/ 11 h 41"/>
                </a:gdLst>
                <a:ahLst/>
                <a:cxnLst>
                  <a:cxn ang="0">
                    <a:pos x="T0" y="T1"/>
                  </a:cxn>
                  <a:cxn ang="0">
                    <a:pos x="T2" y="T3"/>
                  </a:cxn>
                  <a:cxn ang="0">
                    <a:pos x="T4" y="T5"/>
                  </a:cxn>
                  <a:cxn ang="0">
                    <a:pos x="T6" y="T7"/>
                  </a:cxn>
                  <a:cxn ang="0">
                    <a:pos x="T8" y="T9"/>
                  </a:cxn>
                </a:cxnLst>
                <a:rect l="0" t="0" r="r" b="b"/>
                <a:pathLst>
                  <a:path w="55" h="41">
                    <a:moveTo>
                      <a:pt x="33" y="11"/>
                    </a:moveTo>
                    <a:cubicBezTo>
                      <a:pt x="47" y="20"/>
                      <a:pt x="55" y="31"/>
                      <a:pt x="51" y="36"/>
                    </a:cubicBezTo>
                    <a:cubicBezTo>
                      <a:pt x="48" y="41"/>
                      <a:pt x="35" y="38"/>
                      <a:pt x="22" y="30"/>
                    </a:cubicBezTo>
                    <a:cubicBezTo>
                      <a:pt x="8" y="21"/>
                      <a:pt x="0" y="10"/>
                      <a:pt x="4" y="5"/>
                    </a:cubicBezTo>
                    <a:cubicBezTo>
                      <a:pt x="7" y="0"/>
                      <a:pt x="20" y="3"/>
                      <a:pt x="33" y="11"/>
                    </a:cubicBezTo>
                  </a:path>
                </a:pathLst>
              </a:custGeom>
              <a:solidFill>
                <a:srgbClr val="6D5DD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38" name="Freeform 123">
                <a:extLst>
                  <a:ext uri="{FF2B5EF4-FFF2-40B4-BE49-F238E27FC236}">
                    <a16:creationId xmlns="" xmlns:a16="http://schemas.microsoft.com/office/drawing/2014/main" id="{F287FBEB-F1E2-4897-B52C-ACB40C9DF730}"/>
                  </a:ext>
                </a:extLst>
              </p:cNvPr>
              <p:cNvSpPr>
                <a:spLocks/>
              </p:cNvSpPr>
              <p:nvPr/>
            </p:nvSpPr>
            <p:spPr bwMode="auto">
              <a:xfrm>
                <a:off x="5371" y="1910"/>
                <a:ext cx="124" cy="95"/>
              </a:xfrm>
              <a:custGeom>
                <a:avLst/>
                <a:gdLst>
                  <a:gd name="T0" fmla="*/ 33 w 54"/>
                  <a:gd name="T1" fmla="*/ 11 h 41"/>
                  <a:gd name="T2" fmla="*/ 51 w 54"/>
                  <a:gd name="T3" fmla="*/ 36 h 41"/>
                  <a:gd name="T4" fmla="*/ 21 w 54"/>
                  <a:gd name="T5" fmla="*/ 30 h 41"/>
                  <a:gd name="T6" fmla="*/ 3 w 54"/>
                  <a:gd name="T7" fmla="*/ 5 h 41"/>
                  <a:gd name="T8" fmla="*/ 33 w 54"/>
                  <a:gd name="T9" fmla="*/ 11 h 41"/>
                </a:gdLst>
                <a:ahLst/>
                <a:cxnLst>
                  <a:cxn ang="0">
                    <a:pos x="T0" y="T1"/>
                  </a:cxn>
                  <a:cxn ang="0">
                    <a:pos x="T2" y="T3"/>
                  </a:cxn>
                  <a:cxn ang="0">
                    <a:pos x="T4" y="T5"/>
                  </a:cxn>
                  <a:cxn ang="0">
                    <a:pos x="T6" y="T7"/>
                  </a:cxn>
                  <a:cxn ang="0">
                    <a:pos x="T8" y="T9"/>
                  </a:cxn>
                </a:cxnLst>
                <a:rect l="0" t="0" r="r" b="b"/>
                <a:pathLst>
                  <a:path w="54" h="41">
                    <a:moveTo>
                      <a:pt x="33" y="11"/>
                    </a:moveTo>
                    <a:cubicBezTo>
                      <a:pt x="46" y="20"/>
                      <a:pt x="54" y="31"/>
                      <a:pt x="51" y="36"/>
                    </a:cubicBezTo>
                    <a:cubicBezTo>
                      <a:pt x="48" y="41"/>
                      <a:pt x="35" y="38"/>
                      <a:pt x="21" y="30"/>
                    </a:cubicBezTo>
                    <a:cubicBezTo>
                      <a:pt x="8" y="21"/>
                      <a:pt x="0" y="10"/>
                      <a:pt x="3" y="5"/>
                    </a:cubicBezTo>
                    <a:cubicBezTo>
                      <a:pt x="7" y="0"/>
                      <a:pt x="20" y="3"/>
                      <a:pt x="33" y="11"/>
                    </a:cubicBezTo>
                  </a:path>
                </a:pathLst>
              </a:custGeom>
              <a:solidFill>
                <a:srgbClr val="6D5DD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39" name="Freeform 124">
                <a:extLst>
                  <a:ext uri="{FF2B5EF4-FFF2-40B4-BE49-F238E27FC236}">
                    <a16:creationId xmlns="" xmlns:a16="http://schemas.microsoft.com/office/drawing/2014/main" id="{9F93D0E5-D554-4902-9504-112501E1C6FD}"/>
                  </a:ext>
                </a:extLst>
              </p:cNvPr>
              <p:cNvSpPr>
                <a:spLocks/>
              </p:cNvSpPr>
              <p:nvPr/>
            </p:nvSpPr>
            <p:spPr bwMode="auto">
              <a:xfrm>
                <a:off x="5297" y="1915"/>
                <a:ext cx="92" cy="125"/>
              </a:xfrm>
              <a:custGeom>
                <a:avLst/>
                <a:gdLst>
                  <a:gd name="T0" fmla="*/ 11 w 40"/>
                  <a:gd name="T1" fmla="*/ 21 h 54"/>
                  <a:gd name="T2" fmla="*/ 35 w 40"/>
                  <a:gd name="T3" fmla="*/ 3 h 54"/>
                  <a:gd name="T4" fmla="*/ 29 w 40"/>
                  <a:gd name="T5" fmla="*/ 33 h 54"/>
                  <a:gd name="T6" fmla="*/ 5 w 40"/>
                  <a:gd name="T7" fmla="*/ 51 h 54"/>
                  <a:gd name="T8" fmla="*/ 11 w 40"/>
                  <a:gd name="T9" fmla="*/ 21 h 54"/>
                </a:gdLst>
                <a:ahLst/>
                <a:cxnLst>
                  <a:cxn ang="0">
                    <a:pos x="T0" y="T1"/>
                  </a:cxn>
                  <a:cxn ang="0">
                    <a:pos x="T2" y="T3"/>
                  </a:cxn>
                  <a:cxn ang="0">
                    <a:pos x="T4" y="T5"/>
                  </a:cxn>
                  <a:cxn ang="0">
                    <a:pos x="T6" y="T7"/>
                  </a:cxn>
                  <a:cxn ang="0">
                    <a:pos x="T8" y="T9"/>
                  </a:cxn>
                </a:cxnLst>
                <a:rect l="0" t="0" r="r" b="b"/>
                <a:pathLst>
                  <a:path w="40" h="54">
                    <a:moveTo>
                      <a:pt x="11" y="21"/>
                    </a:moveTo>
                    <a:cubicBezTo>
                      <a:pt x="19" y="8"/>
                      <a:pt x="30" y="0"/>
                      <a:pt x="35" y="3"/>
                    </a:cubicBezTo>
                    <a:cubicBezTo>
                      <a:pt x="40" y="6"/>
                      <a:pt x="38" y="20"/>
                      <a:pt x="29" y="33"/>
                    </a:cubicBezTo>
                    <a:cubicBezTo>
                      <a:pt x="21" y="46"/>
                      <a:pt x="10" y="54"/>
                      <a:pt x="5" y="51"/>
                    </a:cubicBezTo>
                    <a:cubicBezTo>
                      <a:pt x="0" y="48"/>
                      <a:pt x="2" y="34"/>
                      <a:pt x="11" y="21"/>
                    </a:cubicBezTo>
                  </a:path>
                </a:pathLst>
              </a:custGeom>
              <a:solidFill>
                <a:srgbClr val="6D5DD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40" name="Freeform 125">
                <a:extLst>
                  <a:ext uri="{FF2B5EF4-FFF2-40B4-BE49-F238E27FC236}">
                    <a16:creationId xmlns="" xmlns:a16="http://schemas.microsoft.com/office/drawing/2014/main" id="{E20728D7-2375-4C5E-A587-408DC90DDCF1}"/>
                  </a:ext>
                </a:extLst>
              </p:cNvPr>
              <p:cNvSpPr>
                <a:spLocks/>
              </p:cNvSpPr>
              <p:nvPr/>
            </p:nvSpPr>
            <p:spPr bwMode="auto">
              <a:xfrm>
                <a:off x="5366" y="1803"/>
                <a:ext cx="95" cy="126"/>
              </a:xfrm>
              <a:custGeom>
                <a:avLst/>
                <a:gdLst>
                  <a:gd name="T0" fmla="*/ 12 w 41"/>
                  <a:gd name="T1" fmla="*/ 21 h 54"/>
                  <a:gd name="T2" fmla="*/ 36 w 41"/>
                  <a:gd name="T3" fmla="*/ 3 h 54"/>
                  <a:gd name="T4" fmla="*/ 30 w 41"/>
                  <a:gd name="T5" fmla="*/ 33 h 54"/>
                  <a:gd name="T6" fmla="*/ 5 w 41"/>
                  <a:gd name="T7" fmla="*/ 51 h 54"/>
                  <a:gd name="T8" fmla="*/ 12 w 41"/>
                  <a:gd name="T9" fmla="*/ 21 h 54"/>
                </a:gdLst>
                <a:ahLst/>
                <a:cxnLst>
                  <a:cxn ang="0">
                    <a:pos x="T0" y="T1"/>
                  </a:cxn>
                  <a:cxn ang="0">
                    <a:pos x="T2" y="T3"/>
                  </a:cxn>
                  <a:cxn ang="0">
                    <a:pos x="T4" y="T5"/>
                  </a:cxn>
                  <a:cxn ang="0">
                    <a:pos x="T6" y="T7"/>
                  </a:cxn>
                  <a:cxn ang="0">
                    <a:pos x="T8" y="T9"/>
                  </a:cxn>
                </a:cxnLst>
                <a:rect l="0" t="0" r="r" b="b"/>
                <a:pathLst>
                  <a:path w="41" h="54">
                    <a:moveTo>
                      <a:pt x="12" y="21"/>
                    </a:moveTo>
                    <a:cubicBezTo>
                      <a:pt x="20" y="8"/>
                      <a:pt x="31" y="0"/>
                      <a:pt x="36" y="3"/>
                    </a:cubicBezTo>
                    <a:cubicBezTo>
                      <a:pt x="41" y="7"/>
                      <a:pt x="39" y="20"/>
                      <a:pt x="30" y="33"/>
                    </a:cubicBezTo>
                    <a:cubicBezTo>
                      <a:pt x="21" y="46"/>
                      <a:pt x="10" y="54"/>
                      <a:pt x="5" y="51"/>
                    </a:cubicBezTo>
                    <a:cubicBezTo>
                      <a:pt x="0" y="48"/>
                      <a:pt x="3" y="34"/>
                      <a:pt x="12" y="21"/>
                    </a:cubicBezTo>
                  </a:path>
                </a:pathLst>
              </a:custGeom>
              <a:solidFill>
                <a:srgbClr val="6D5DD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41" name="Freeform 126">
                <a:extLst>
                  <a:ext uri="{FF2B5EF4-FFF2-40B4-BE49-F238E27FC236}">
                    <a16:creationId xmlns="" xmlns:a16="http://schemas.microsoft.com/office/drawing/2014/main" id="{8BFAA816-ADE2-4E01-872C-6E2E98F61350}"/>
                  </a:ext>
                </a:extLst>
              </p:cNvPr>
              <p:cNvSpPr>
                <a:spLocks/>
              </p:cNvSpPr>
              <p:nvPr/>
            </p:nvSpPr>
            <p:spPr bwMode="auto">
              <a:xfrm>
                <a:off x="5334" y="1878"/>
                <a:ext cx="90" cy="88"/>
              </a:xfrm>
              <a:custGeom>
                <a:avLst/>
                <a:gdLst>
                  <a:gd name="T0" fmla="*/ 38 w 39"/>
                  <a:gd name="T1" fmla="*/ 22 h 38"/>
                  <a:gd name="T2" fmla="*/ 34 w 39"/>
                  <a:gd name="T3" fmla="*/ 18 h 38"/>
                  <a:gd name="T4" fmla="*/ 38 w 39"/>
                  <a:gd name="T5" fmla="*/ 14 h 38"/>
                  <a:gd name="T6" fmla="*/ 34 w 39"/>
                  <a:gd name="T7" fmla="*/ 12 h 38"/>
                  <a:gd name="T8" fmla="*/ 35 w 39"/>
                  <a:gd name="T9" fmla="*/ 8 h 38"/>
                  <a:gd name="T10" fmla="*/ 29 w 39"/>
                  <a:gd name="T11" fmla="*/ 8 h 38"/>
                  <a:gd name="T12" fmla="*/ 29 w 39"/>
                  <a:gd name="T13" fmla="*/ 2 h 38"/>
                  <a:gd name="T14" fmla="*/ 25 w 39"/>
                  <a:gd name="T15" fmla="*/ 4 h 38"/>
                  <a:gd name="T16" fmla="*/ 22 w 39"/>
                  <a:gd name="T17" fmla="*/ 0 h 38"/>
                  <a:gd name="T18" fmla="*/ 18 w 39"/>
                  <a:gd name="T19" fmla="*/ 4 h 38"/>
                  <a:gd name="T20" fmla="*/ 14 w 39"/>
                  <a:gd name="T21" fmla="*/ 1 h 38"/>
                  <a:gd name="T22" fmla="*/ 12 w 39"/>
                  <a:gd name="T23" fmla="*/ 5 h 38"/>
                  <a:gd name="T24" fmla="*/ 8 w 39"/>
                  <a:gd name="T25" fmla="*/ 4 h 38"/>
                  <a:gd name="T26" fmla="*/ 8 w 39"/>
                  <a:gd name="T27" fmla="*/ 9 h 38"/>
                  <a:gd name="T28" fmla="*/ 3 w 39"/>
                  <a:gd name="T29" fmla="*/ 10 h 38"/>
                  <a:gd name="T30" fmla="*/ 4 w 39"/>
                  <a:gd name="T31" fmla="*/ 14 h 38"/>
                  <a:gd name="T32" fmla="*/ 0 w 39"/>
                  <a:gd name="T33" fmla="*/ 16 h 38"/>
                  <a:gd name="T34" fmla="*/ 4 w 39"/>
                  <a:gd name="T35" fmla="*/ 20 h 38"/>
                  <a:gd name="T36" fmla="*/ 1 w 39"/>
                  <a:gd name="T37" fmla="*/ 24 h 38"/>
                  <a:gd name="T38" fmla="*/ 5 w 39"/>
                  <a:gd name="T39" fmla="*/ 26 h 38"/>
                  <a:gd name="T40" fmla="*/ 4 w 39"/>
                  <a:gd name="T41" fmla="*/ 31 h 38"/>
                  <a:gd name="T42" fmla="*/ 10 w 39"/>
                  <a:gd name="T43" fmla="*/ 30 h 38"/>
                  <a:gd name="T44" fmla="*/ 10 w 39"/>
                  <a:gd name="T45" fmla="*/ 36 h 38"/>
                  <a:gd name="T46" fmla="*/ 14 w 39"/>
                  <a:gd name="T47" fmla="*/ 34 h 38"/>
                  <a:gd name="T48" fmla="*/ 17 w 39"/>
                  <a:gd name="T49" fmla="*/ 38 h 38"/>
                  <a:gd name="T50" fmla="*/ 20 w 39"/>
                  <a:gd name="T51" fmla="*/ 34 h 38"/>
                  <a:gd name="T52" fmla="*/ 25 w 39"/>
                  <a:gd name="T53" fmla="*/ 38 h 38"/>
                  <a:gd name="T54" fmla="*/ 26 w 39"/>
                  <a:gd name="T55" fmla="*/ 33 h 38"/>
                  <a:gd name="T56" fmla="*/ 31 w 39"/>
                  <a:gd name="T57" fmla="*/ 34 h 38"/>
                  <a:gd name="T58" fmla="*/ 31 w 39"/>
                  <a:gd name="T59" fmla="*/ 29 h 38"/>
                  <a:gd name="T60" fmla="*/ 36 w 39"/>
                  <a:gd name="T61" fmla="*/ 28 h 38"/>
                  <a:gd name="T62" fmla="*/ 34 w 39"/>
                  <a:gd name="T63" fmla="*/ 24 h 38"/>
                  <a:gd name="T64" fmla="*/ 38 w 39"/>
                  <a:gd name="T65" fmla="*/ 22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9" h="38">
                    <a:moveTo>
                      <a:pt x="38" y="22"/>
                    </a:moveTo>
                    <a:cubicBezTo>
                      <a:pt x="39" y="21"/>
                      <a:pt x="37" y="19"/>
                      <a:pt x="34" y="18"/>
                    </a:cubicBezTo>
                    <a:cubicBezTo>
                      <a:pt x="37" y="17"/>
                      <a:pt x="38" y="15"/>
                      <a:pt x="38" y="14"/>
                    </a:cubicBezTo>
                    <a:cubicBezTo>
                      <a:pt x="38" y="13"/>
                      <a:pt x="36" y="12"/>
                      <a:pt x="34" y="12"/>
                    </a:cubicBezTo>
                    <a:cubicBezTo>
                      <a:pt x="35" y="10"/>
                      <a:pt x="36" y="9"/>
                      <a:pt x="35" y="8"/>
                    </a:cubicBezTo>
                    <a:cubicBezTo>
                      <a:pt x="34" y="7"/>
                      <a:pt x="32" y="7"/>
                      <a:pt x="29" y="8"/>
                    </a:cubicBezTo>
                    <a:cubicBezTo>
                      <a:pt x="30" y="5"/>
                      <a:pt x="30" y="3"/>
                      <a:pt x="29" y="2"/>
                    </a:cubicBezTo>
                    <a:cubicBezTo>
                      <a:pt x="28" y="2"/>
                      <a:pt x="26" y="2"/>
                      <a:pt x="25" y="4"/>
                    </a:cubicBezTo>
                    <a:cubicBezTo>
                      <a:pt x="24" y="2"/>
                      <a:pt x="23" y="0"/>
                      <a:pt x="22" y="0"/>
                    </a:cubicBezTo>
                    <a:cubicBezTo>
                      <a:pt x="21" y="0"/>
                      <a:pt x="19" y="1"/>
                      <a:pt x="18" y="4"/>
                    </a:cubicBezTo>
                    <a:cubicBezTo>
                      <a:pt x="17" y="2"/>
                      <a:pt x="15" y="0"/>
                      <a:pt x="14" y="1"/>
                    </a:cubicBezTo>
                    <a:cubicBezTo>
                      <a:pt x="13" y="1"/>
                      <a:pt x="12" y="3"/>
                      <a:pt x="12" y="5"/>
                    </a:cubicBezTo>
                    <a:cubicBezTo>
                      <a:pt x="11" y="3"/>
                      <a:pt x="9" y="3"/>
                      <a:pt x="8" y="4"/>
                    </a:cubicBezTo>
                    <a:cubicBezTo>
                      <a:pt x="7" y="4"/>
                      <a:pt x="7" y="7"/>
                      <a:pt x="8" y="9"/>
                    </a:cubicBezTo>
                    <a:cubicBezTo>
                      <a:pt x="5" y="8"/>
                      <a:pt x="3" y="9"/>
                      <a:pt x="3" y="10"/>
                    </a:cubicBezTo>
                    <a:cubicBezTo>
                      <a:pt x="2" y="11"/>
                      <a:pt x="3" y="12"/>
                      <a:pt x="4" y="14"/>
                    </a:cubicBezTo>
                    <a:cubicBezTo>
                      <a:pt x="2" y="14"/>
                      <a:pt x="1" y="15"/>
                      <a:pt x="0" y="16"/>
                    </a:cubicBezTo>
                    <a:cubicBezTo>
                      <a:pt x="0" y="18"/>
                      <a:pt x="2" y="19"/>
                      <a:pt x="4" y="20"/>
                    </a:cubicBezTo>
                    <a:cubicBezTo>
                      <a:pt x="2" y="21"/>
                      <a:pt x="1" y="23"/>
                      <a:pt x="1" y="24"/>
                    </a:cubicBezTo>
                    <a:cubicBezTo>
                      <a:pt x="1" y="25"/>
                      <a:pt x="3" y="26"/>
                      <a:pt x="5" y="26"/>
                    </a:cubicBezTo>
                    <a:cubicBezTo>
                      <a:pt x="4" y="28"/>
                      <a:pt x="3" y="30"/>
                      <a:pt x="4" y="31"/>
                    </a:cubicBezTo>
                    <a:cubicBezTo>
                      <a:pt x="5" y="32"/>
                      <a:pt x="7" y="31"/>
                      <a:pt x="10" y="30"/>
                    </a:cubicBezTo>
                    <a:cubicBezTo>
                      <a:pt x="9" y="33"/>
                      <a:pt x="9" y="35"/>
                      <a:pt x="10" y="36"/>
                    </a:cubicBezTo>
                    <a:cubicBezTo>
                      <a:pt x="11" y="36"/>
                      <a:pt x="13" y="36"/>
                      <a:pt x="14" y="34"/>
                    </a:cubicBezTo>
                    <a:cubicBezTo>
                      <a:pt x="15" y="36"/>
                      <a:pt x="15" y="38"/>
                      <a:pt x="17" y="38"/>
                    </a:cubicBezTo>
                    <a:cubicBezTo>
                      <a:pt x="18" y="38"/>
                      <a:pt x="19" y="37"/>
                      <a:pt x="20" y="34"/>
                    </a:cubicBezTo>
                    <a:cubicBezTo>
                      <a:pt x="22" y="36"/>
                      <a:pt x="23" y="38"/>
                      <a:pt x="25" y="38"/>
                    </a:cubicBezTo>
                    <a:cubicBezTo>
                      <a:pt x="26" y="37"/>
                      <a:pt x="26" y="36"/>
                      <a:pt x="26" y="33"/>
                    </a:cubicBezTo>
                    <a:cubicBezTo>
                      <a:pt x="28" y="35"/>
                      <a:pt x="30" y="35"/>
                      <a:pt x="31" y="34"/>
                    </a:cubicBezTo>
                    <a:cubicBezTo>
                      <a:pt x="32" y="34"/>
                      <a:pt x="32" y="32"/>
                      <a:pt x="31" y="29"/>
                    </a:cubicBezTo>
                    <a:cubicBezTo>
                      <a:pt x="33" y="30"/>
                      <a:pt x="36" y="30"/>
                      <a:pt x="36" y="28"/>
                    </a:cubicBezTo>
                    <a:cubicBezTo>
                      <a:pt x="37" y="27"/>
                      <a:pt x="36" y="26"/>
                      <a:pt x="34" y="24"/>
                    </a:cubicBezTo>
                    <a:cubicBezTo>
                      <a:pt x="37" y="24"/>
                      <a:pt x="38" y="23"/>
                      <a:pt x="38" y="22"/>
                    </a:cubicBezTo>
                  </a:path>
                </a:pathLst>
              </a:custGeom>
              <a:solidFill>
                <a:srgbClr val="FFD6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42" name="Freeform 127">
                <a:extLst>
                  <a:ext uri="{FF2B5EF4-FFF2-40B4-BE49-F238E27FC236}">
                    <a16:creationId xmlns="" xmlns:a16="http://schemas.microsoft.com/office/drawing/2014/main" id="{EFCF20BA-7208-46AD-B4AF-E64C13FFABEF}"/>
                  </a:ext>
                </a:extLst>
              </p:cNvPr>
              <p:cNvSpPr>
                <a:spLocks/>
              </p:cNvSpPr>
              <p:nvPr/>
            </p:nvSpPr>
            <p:spPr bwMode="auto">
              <a:xfrm>
                <a:off x="0" y="2454"/>
                <a:ext cx="7678" cy="109"/>
              </a:xfrm>
              <a:custGeom>
                <a:avLst/>
                <a:gdLst>
                  <a:gd name="T0" fmla="*/ 3332 w 3332"/>
                  <a:gd name="T1" fmla="*/ 23 h 47"/>
                  <a:gd name="T2" fmla="*/ 3309 w 3332"/>
                  <a:gd name="T3" fmla="*/ 47 h 47"/>
                  <a:gd name="T4" fmla="*/ 24 w 3332"/>
                  <a:gd name="T5" fmla="*/ 47 h 47"/>
                  <a:gd name="T6" fmla="*/ 0 w 3332"/>
                  <a:gd name="T7" fmla="*/ 23 h 47"/>
                  <a:gd name="T8" fmla="*/ 24 w 3332"/>
                  <a:gd name="T9" fmla="*/ 0 h 47"/>
                  <a:gd name="T10" fmla="*/ 3309 w 3332"/>
                  <a:gd name="T11" fmla="*/ 0 h 47"/>
                  <a:gd name="T12" fmla="*/ 3332 w 3332"/>
                  <a:gd name="T13" fmla="*/ 23 h 47"/>
                </a:gdLst>
                <a:ahLst/>
                <a:cxnLst>
                  <a:cxn ang="0">
                    <a:pos x="T0" y="T1"/>
                  </a:cxn>
                  <a:cxn ang="0">
                    <a:pos x="T2" y="T3"/>
                  </a:cxn>
                  <a:cxn ang="0">
                    <a:pos x="T4" y="T5"/>
                  </a:cxn>
                  <a:cxn ang="0">
                    <a:pos x="T6" y="T7"/>
                  </a:cxn>
                  <a:cxn ang="0">
                    <a:pos x="T8" y="T9"/>
                  </a:cxn>
                  <a:cxn ang="0">
                    <a:pos x="T10" y="T11"/>
                  </a:cxn>
                  <a:cxn ang="0">
                    <a:pos x="T12" y="T13"/>
                  </a:cxn>
                </a:cxnLst>
                <a:rect l="0" t="0" r="r" b="b"/>
                <a:pathLst>
                  <a:path w="3332" h="47">
                    <a:moveTo>
                      <a:pt x="3332" y="23"/>
                    </a:moveTo>
                    <a:cubicBezTo>
                      <a:pt x="3332" y="36"/>
                      <a:pt x="3322" y="47"/>
                      <a:pt x="3309" y="47"/>
                    </a:cubicBezTo>
                    <a:cubicBezTo>
                      <a:pt x="24" y="47"/>
                      <a:pt x="24" y="47"/>
                      <a:pt x="24" y="47"/>
                    </a:cubicBezTo>
                    <a:cubicBezTo>
                      <a:pt x="11" y="47"/>
                      <a:pt x="0" y="36"/>
                      <a:pt x="0" y="23"/>
                    </a:cubicBezTo>
                    <a:cubicBezTo>
                      <a:pt x="0" y="10"/>
                      <a:pt x="11" y="0"/>
                      <a:pt x="24" y="0"/>
                    </a:cubicBezTo>
                    <a:cubicBezTo>
                      <a:pt x="3309" y="0"/>
                      <a:pt x="3309" y="0"/>
                      <a:pt x="3309" y="0"/>
                    </a:cubicBezTo>
                    <a:cubicBezTo>
                      <a:pt x="3322" y="0"/>
                      <a:pt x="3332" y="10"/>
                      <a:pt x="3332" y="23"/>
                    </a:cubicBezTo>
                  </a:path>
                </a:pathLst>
              </a:custGeom>
              <a:solidFill>
                <a:srgbClr val="A867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43" name="Freeform 128">
                <a:extLst>
                  <a:ext uri="{FF2B5EF4-FFF2-40B4-BE49-F238E27FC236}">
                    <a16:creationId xmlns="" xmlns:a16="http://schemas.microsoft.com/office/drawing/2014/main" id="{EB0FD74C-8CA2-4597-9DAA-F99DE19E5C01}"/>
                  </a:ext>
                </a:extLst>
              </p:cNvPr>
              <p:cNvSpPr>
                <a:spLocks/>
              </p:cNvSpPr>
              <p:nvPr/>
            </p:nvSpPr>
            <p:spPr bwMode="auto">
              <a:xfrm>
                <a:off x="106" y="2398"/>
                <a:ext cx="7466" cy="56"/>
              </a:xfrm>
              <a:custGeom>
                <a:avLst/>
                <a:gdLst>
                  <a:gd name="T0" fmla="*/ 3217 w 3240"/>
                  <a:gd name="T1" fmla="*/ 0 h 24"/>
                  <a:gd name="T2" fmla="*/ 24 w 3240"/>
                  <a:gd name="T3" fmla="*/ 0 h 24"/>
                  <a:gd name="T4" fmla="*/ 0 w 3240"/>
                  <a:gd name="T5" fmla="*/ 24 h 24"/>
                  <a:gd name="T6" fmla="*/ 3240 w 3240"/>
                  <a:gd name="T7" fmla="*/ 24 h 24"/>
                  <a:gd name="T8" fmla="*/ 3217 w 3240"/>
                  <a:gd name="T9" fmla="*/ 0 h 24"/>
                </a:gdLst>
                <a:ahLst/>
                <a:cxnLst>
                  <a:cxn ang="0">
                    <a:pos x="T0" y="T1"/>
                  </a:cxn>
                  <a:cxn ang="0">
                    <a:pos x="T2" y="T3"/>
                  </a:cxn>
                  <a:cxn ang="0">
                    <a:pos x="T4" y="T5"/>
                  </a:cxn>
                  <a:cxn ang="0">
                    <a:pos x="T6" y="T7"/>
                  </a:cxn>
                  <a:cxn ang="0">
                    <a:pos x="T8" y="T9"/>
                  </a:cxn>
                </a:cxnLst>
                <a:rect l="0" t="0" r="r" b="b"/>
                <a:pathLst>
                  <a:path w="3240" h="24">
                    <a:moveTo>
                      <a:pt x="3217" y="0"/>
                    </a:moveTo>
                    <a:cubicBezTo>
                      <a:pt x="24" y="0"/>
                      <a:pt x="24" y="0"/>
                      <a:pt x="24" y="0"/>
                    </a:cubicBezTo>
                    <a:cubicBezTo>
                      <a:pt x="11" y="0"/>
                      <a:pt x="0" y="11"/>
                      <a:pt x="0" y="24"/>
                    </a:cubicBezTo>
                    <a:cubicBezTo>
                      <a:pt x="3240" y="24"/>
                      <a:pt x="3240" y="24"/>
                      <a:pt x="3240" y="24"/>
                    </a:cubicBezTo>
                    <a:cubicBezTo>
                      <a:pt x="3240" y="11"/>
                      <a:pt x="3230" y="0"/>
                      <a:pt x="3217" y="0"/>
                    </a:cubicBezTo>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44" name="Freeform 129">
                <a:extLst>
                  <a:ext uri="{FF2B5EF4-FFF2-40B4-BE49-F238E27FC236}">
                    <a16:creationId xmlns="" xmlns:a16="http://schemas.microsoft.com/office/drawing/2014/main" id="{1075EDC7-01C1-4790-9DC1-034612499A76}"/>
                  </a:ext>
                </a:extLst>
              </p:cNvPr>
              <p:cNvSpPr>
                <a:spLocks/>
              </p:cNvSpPr>
              <p:nvPr/>
            </p:nvSpPr>
            <p:spPr bwMode="auto">
              <a:xfrm>
                <a:off x="196" y="2277"/>
                <a:ext cx="50" cy="126"/>
              </a:xfrm>
              <a:custGeom>
                <a:avLst/>
                <a:gdLst>
                  <a:gd name="T0" fmla="*/ 0 w 22"/>
                  <a:gd name="T1" fmla="*/ 54 h 54"/>
                  <a:gd name="T2" fmla="*/ 14 w 22"/>
                  <a:gd name="T3" fmla="*/ 0 h 54"/>
                  <a:gd name="T4" fmla="*/ 22 w 22"/>
                  <a:gd name="T5" fmla="*/ 54 h 54"/>
                  <a:gd name="T6" fmla="*/ 0 w 22"/>
                  <a:gd name="T7" fmla="*/ 54 h 54"/>
                </a:gdLst>
                <a:ahLst/>
                <a:cxnLst>
                  <a:cxn ang="0">
                    <a:pos x="T0" y="T1"/>
                  </a:cxn>
                  <a:cxn ang="0">
                    <a:pos x="T2" y="T3"/>
                  </a:cxn>
                  <a:cxn ang="0">
                    <a:pos x="T4" y="T5"/>
                  </a:cxn>
                  <a:cxn ang="0">
                    <a:pos x="T6" y="T7"/>
                  </a:cxn>
                </a:cxnLst>
                <a:rect l="0" t="0" r="r" b="b"/>
                <a:pathLst>
                  <a:path w="22" h="54">
                    <a:moveTo>
                      <a:pt x="0" y="54"/>
                    </a:moveTo>
                    <a:cubicBezTo>
                      <a:pt x="0" y="54"/>
                      <a:pt x="2" y="32"/>
                      <a:pt x="14" y="0"/>
                    </a:cubicBezTo>
                    <a:cubicBezTo>
                      <a:pt x="14" y="0"/>
                      <a:pt x="22" y="49"/>
                      <a:pt x="22" y="54"/>
                    </a:cubicBezTo>
                    <a:lnTo>
                      <a:pt x="0"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45" name="Freeform 130">
                <a:extLst>
                  <a:ext uri="{FF2B5EF4-FFF2-40B4-BE49-F238E27FC236}">
                    <a16:creationId xmlns="" xmlns:a16="http://schemas.microsoft.com/office/drawing/2014/main" id="{DCEECC97-9C9E-4531-987E-BEFB1EFD1EDB}"/>
                  </a:ext>
                </a:extLst>
              </p:cNvPr>
              <p:cNvSpPr>
                <a:spLocks/>
              </p:cNvSpPr>
              <p:nvPr/>
            </p:nvSpPr>
            <p:spPr bwMode="auto">
              <a:xfrm>
                <a:off x="405" y="2277"/>
                <a:ext cx="53" cy="126"/>
              </a:xfrm>
              <a:custGeom>
                <a:avLst/>
                <a:gdLst>
                  <a:gd name="T0" fmla="*/ 23 w 23"/>
                  <a:gd name="T1" fmla="*/ 54 h 54"/>
                  <a:gd name="T2" fmla="*/ 8 w 23"/>
                  <a:gd name="T3" fmla="*/ 0 h 54"/>
                  <a:gd name="T4" fmla="*/ 0 w 23"/>
                  <a:gd name="T5" fmla="*/ 54 h 54"/>
                  <a:gd name="T6" fmla="*/ 23 w 23"/>
                  <a:gd name="T7" fmla="*/ 54 h 54"/>
                </a:gdLst>
                <a:ahLst/>
                <a:cxnLst>
                  <a:cxn ang="0">
                    <a:pos x="T0" y="T1"/>
                  </a:cxn>
                  <a:cxn ang="0">
                    <a:pos x="T2" y="T3"/>
                  </a:cxn>
                  <a:cxn ang="0">
                    <a:pos x="T4" y="T5"/>
                  </a:cxn>
                  <a:cxn ang="0">
                    <a:pos x="T6" y="T7"/>
                  </a:cxn>
                </a:cxnLst>
                <a:rect l="0" t="0" r="r" b="b"/>
                <a:pathLst>
                  <a:path w="23" h="54">
                    <a:moveTo>
                      <a:pt x="23" y="54"/>
                    </a:moveTo>
                    <a:cubicBezTo>
                      <a:pt x="23" y="54"/>
                      <a:pt x="20" y="32"/>
                      <a:pt x="8" y="0"/>
                    </a:cubicBezTo>
                    <a:cubicBezTo>
                      <a:pt x="8" y="0"/>
                      <a:pt x="0" y="49"/>
                      <a:pt x="0" y="54"/>
                    </a:cubicBezTo>
                    <a:lnTo>
                      <a:pt x="23"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46" name="Freeform 131">
                <a:extLst>
                  <a:ext uri="{FF2B5EF4-FFF2-40B4-BE49-F238E27FC236}">
                    <a16:creationId xmlns="" xmlns:a16="http://schemas.microsoft.com/office/drawing/2014/main" id="{17D1D7B8-B47B-4D95-80DE-D7C817EAB709}"/>
                  </a:ext>
                </a:extLst>
              </p:cNvPr>
              <p:cNvSpPr>
                <a:spLocks/>
              </p:cNvSpPr>
              <p:nvPr/>
            </p:nvSpPr>
            <p:spPr bwMode="auto">
              <a:xfrm>
                <a:off x="293" y="2277"/>
                <a:ext cx="53" cy="126"/>
              </a:xfrm>
              <a:custGeom>
                <a:avLst/>
                <a:gdLst>
                  <a:gd name="T0" fmla="*/ 23 w 23"/>
                  <a:gd name="T1" fmla="*/ 54 h 54"/>
                  <a:gd name="T2" fmla="*/ 9 w 23"/>
                  <a:gd name="T3" fmla="*/ 0 h 54"/>
                  <a:gd name="T4" fmla="*/ 0 w 23"/>
                  <a:gd name="T5" fmla="*/ 54 h 54"/>
                  <a:gd name="T6" fmla="*/ 23 w 23"/>
                  <a:gd name="T7" fmla="*/ 54 h 54"/>
                </a:gdLst>
                <a:ahLst/>
                <a:cxnLst>
                  <a:cxn ang="0">
                    <a:pos x="T0" y="T1"/>
                  </a:cxn>
                  <a:cxn ang="0">
                    <a:pos x="T2" y="T3"/>
                  </a:cxn>
                  <a:cxn ang="0">
                    <a:pos x="T4" y="T5"/>
                  </a:cxn>
                  <a:cxn ang="0">
                    <a:pos x="T6" y="T7"/>
                  </a:cxn>
                </a:cxnLst>
                <a:rect l="0" t="0" r="r" b="b"/>
                <a:pathLst>
                  <a:path w="23" h="54">
                    <a:moveTo>
                      <a:pt x="23" y="54"/>
                    </a:moveTo>
                    <a:cubicBezTo>
                      <a:pt x="23" y="54"/>
                      <a:pt x="20" y="32"/>
                      <a:pt x="9" y="0"/>
                    </a:cubicBezTo>
                    <a:cubicBezTo>
                      <a:pt x="9" y="0"/>
                      <a:pt x="0" y="49"/>
                      <a:pt x="0" y="54"/>
                    </a:cubicBezTo>
                    <a:lnTo>
                      <a:pt x="23"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47" name="Freeform 132">
                <a:extLst>
                  <a:ext uri="{FF2B5EF4-FFF2-40B4-BE49-F238E27FC236}">
                    <a16:creationId xmlns="" xmlns:a16="http://schemas.microsoft.com/office/drawing/2014/main" id="{04316606-AE2F-43A3-B962-8EAD388C605D}"/>
                  </a:ext>
                </a:extLst>
              </p:cNvPr>
              <p:cNvSpPr>
                <a:spLocks/>
              </p:cNvSpPr>
              <p:nvPr/>
            </p:nvSpPr>
            <p:spPr bwMode="auto">
              <a:xfrm>
                <a:off x="175" y="2303"/>
                <a:ext cx="35" cy="100"/>
              </a:xfrm>
              <a:custGeom>
                <a:avLst/>
                <a:gdLst>
                  <a:gd name="T0" fmla="*/ 0 w 15"/>
                  <a:gd name="T1" fmla="*/ 43 h 43"/>
                  <a:gd name="T2" fmla="*/ 9 w 15"/>
                  <a:gd name="T3" fmla="*/ 0 h 43"/>
                  <a:gd name="T4" fmla="*/ 15 w 15"/>
                  <a:gd name="T5" fmla="*/ 43 h 43"/>
                  <a:gd name="T6" fmla="*/ 0 w 15"/>
                  <a:gd name="T7" fmla="*/ 43 h 43"/>
                </a:gdLst>
                <a:ahLst/>
                <a:cxnLst>
                  <a:cxn ang="0">
                    <a:pos x="T0" y="T1"/>
                  </a:cxn>
                  <a:cxn ang="0">
                    <a:pos x="T2" y="T3"/>
                  </a:cxn>
                  <a:cxn ang="0">
                    <a:pos x="T4" y="T5"/>
                  </a:cxn>
                  <a:cxn ang="0">
                    <a:pos x="T6" y="T7"/>
                  </a:cxn>
                </a:cxnLst>
                <a:rect l="0" t="0" r="r" b="b"/>
                <a:pathLst>
                  <a:path w="15" h="43">
                    <a:moveTo>
                      <a:pt x="0" y="43"/>
                    </a:moveTo>
                    <a:cubicBezTo>
                      <a:pt x="0" y="43"/>
                      <a:pt x="2" y="26"/>
                      <a:pt x="9" y="0"/>
                    </a:cubicBezTo>
                    <a:cubicBezTo>
                      <a:pt x="9" y="0"/>
                      <a:pt x="15" y="39"/>
                      <a:pt x="15"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48" name="Freeform 133">
                <a:extLst>
                  <a:ext uri="{FF2B5EF4-FFF2-40B4-BE49-F238E27FC236}">
                    <a16:creationId xmlns="" xmlns:a16="http://schemas.microsoft.com/office/drawing/2014/main" id="{D9E6CD75-BBD0-412C-B666-CB6E544750F3}"/>
                  </a:ext>
                </a:extLst>
              </p:cNvPr>
              <p:cNvSpPr>
                <a:spLocks/>
              </p:cNvSpPr>
              <p:nvPr/>
            </p:nvSpPr>
            <p:spPr bwMode="auto">
              <a:xfrm>
                <a:off x="346" y="2319"/>
                <a:ext cx="30" cy="84"/>
              </a:xfrm>
              <a:custGeom>
                <a:avLst/>
                <a:gdLst>
                  <a:gd name="T0" fmla="*/ 13 w 13"/>
                  <a:gd name="T1" fmla="*/ 36 h 36"/>
                  <a:gd name="T2" fmla="*/ 5 w 13"/>
                  <a:gd name="T3" fmla="*/ 0 h 36"/>
                  <a:gd name="T4" fmla="*/ 0 w 13"/>
                  <a:gd name="T5" fmla="*/ 36 h 36"/>
                  <a:gd name="T6" fmla="*/ 13 w 13"/>
                  <a:gd name="T7" fmla="*/ 36 h 36"/>
                </a:gdLst>
                <a:ahLst/>
                <a:cxnLst>
                  <a:cxn ang="0">
                    <a:pos x="T0" y="T1"/>
                  </a:cxn>
                  <a:cxn ang="0">
                    <a:pos x="T2" y="T3"/>
                  </a:cxn>
                  <a:cxn ang="0">
                    <a:pos x="T4" y="T5"/>
                  </a:cxn>
                  <a:cxn ang="0">
                    <a:pos x="T6" y="T7"/>
                  </a:cxn>
                </a:cxnLst>
                <a:rect l="0" t="0" r="r" b="b"/>
                <a:pathLst>
                  <a:path w="13" h="36">
                    <a:moveTo>
                      <a:pt x="13" y="36"/>
                    </a:moveTo>
                    <a:cubicBezTo>
                      <a:pt x="13" y="36"/>
                      <a:pt x="11" y="19"/>
                      <a:pt x="5" y="0"/>
                    </a:cubicBezTo>
                    <a:cubicBezTo>
                      <a:pt x="5" y="0"/>
                      <a:pt x="0" y="33"/>
                      <a:pt x="0" y="36"/>
                    </a:cubicBezTo>
                    <a:lnTo>
                      <a:pt x="13" y="36"/>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49" name="Freeform 134">
                <a:extLst>
                  <a:ext uri="{FF2B5EF4-FFF2-40B4-BE49-F238E27FC236}">
                    <a16:creationId xmlns="" xmlns:a16="http://schemas.microsoft.com/office/drawing/2014/main" id="{4B8303EF-9B61-4885-B2B4-2CEB4699BFEB}"/>
                  </a:ext>
                </a:extLst>
              </p:cNvPr>
              <p:cNvSpPr>
                <a:spLocks/>
              </p:cNvSpPr>
              <p:nvPr/>
            </p:nvSpPr>
            <p:spPr bwMode="auto">
              <a:xfrm>
                <a:off x="484" y="2303"/>
                <a:ext cx="30" cy="100"/>
              </a:xfrm>
              <a:custGeom>
                <a:avLst/>
                <a:gdLst>
                  <a:gd name="T0" fmla="*/ 0 w 13"/>
                  <a:gd name="T1" fmla="*/ 43 h 43"/>
                  <a:gd name="T2" fmla="*/ 9 w 13"/>
                  <a:gd name="T3" fmla="*/ 0 h 43"/>
                  <a:gd name="T4" fmla="*/ 13 w 13"/>
                  <a:gd name="T5" fmla="*/ 43 h 43"/>
                  <a:gd name="T6" fmla="*/ 0 w 13"/>
                  <a:gd name="T7" fmla="*/ 43 h 43"/>
                </a:gdLst>
                <a:ahLst/>
                <a:cxnLst>
                  <a:cxn ang="0">
                    <a:pos x="T0" y="T1"/>
                  </a:cxn>
                  <a:cxn ang="0">
                    <a:pos x="T2" y="T3"/>
                  </a:cxn>
                  <a:cxn ang="0">
                    <a:pos x="T4" y="T5"/>
                  </a:cxn>
                  <a:cxn ang="0">
                    <a:pos x="T6" y="T7"/>
                  </a:cxn>
                </a:cxnLst>
                <a:rect l="0" t="0" r="r" b="b"/>
                <a:pathLst>
                  <a:path w="13" h="43">
                    <a:moveTo>
                      <a:pt x="0" y="43"/>
                    </a:moveTo>
                    <a:cubicBezTo>
                      <a:pt x="0" y="43"/>
                      <a:pt x="2" y="23"/>
                      <a:pt x="9" y="0"/>
                    </a:cubicBezTo>
                    <a:cubicBezTo>
                      <a:pt x="9" y="0"/>
                      <a:pt x="13" y="40"/>
                      <a:pt x="13"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50" name="Freeform 135">
                <a:extLst>
                  <a:ext uri="{FF2B5EF4-FFF2-40B4-BE49-F238E27FC236}">
                    <a16:creationId xmlns="" xmlns:a16="http://schemas.microsoft.com/office/drawing/2014/main" id="{831531D5-CC59-4F8F-AB77-233EC1AFF60A}"/>
                  </a:ext>
                </a:extLst>
              </p:cNvPr>
              <p:cNvSpPr>
                <a:spLocks/>
              </p:cNvSpPr>
              <p:nvPr/>
            </p:nvSpPr>
            <p:spPr bwMode="auto">
              <a:xfrm>
                <a:off x="456" y="2319"/>
                <a:ext cx="28" cy="84"/>
              </a:xfrm>
              <a:custGeom>
                <a:avLst/>
                <a:gdLst>
                  <a:gd name="T0" fmla="*/ 12 w 12"/>
                  <a:gd name="T1" fmla="*/ 36 h 36"/>
                  <a:gd name="T2" fmla="*/ 4 w 12"/>
                  <a:gd name="T3" fmla="*/ 0 h 36"/>
                  <a:gd name="T4" fmla="*/ 0 w 12"/>
                  <a:gd name="T5" fmla="*/ 36 h 36"/>
                  <a:gd name="T6" fmla="*/ 12 w 12"/>
                  <a:gd name="T7" fmla="*/ 36 h 36"/>
                </a:gdLst>
                <a:ahLst/>
                <a:cxnLst>
                  <a:cxn ang="0">
                    <a:pos x="T0" y="T1"/>
                  </a:cxn>
                  <a:cxn ang="0">
                    <a:pos x="T2" y="T3"/>
                  </a:cxn>
                  <a:cxn ang="0">
                    <a:pos x="T4" y="T5"/>
                  </a:cxn>
                  <a:cxn ang="0">
                    <a:pos x="T6" y="T7"/>
                  </a:cxn>
                </a:cxnLst>
                <a:rect l="0" t="0" r="r" b="b"/>
                <a:pathLst>
                  <a:path w="12" h="36">
                    <a:moveTo>
                      <a:pt x="12" y="36"/>
                    </a:moveTo>
                    <a:cubicBezTo>
                      <a:pt x="12" y="36"/>
                      <a:pt x="11" y="19"/>
                      <a:pt x="4" y="0"/>
                    </a:cubicBezTo>
                    <a:cubicBezTo>
                      <a:pt x="4" y="0"/>
                      <a:pt x="0" y="33"/>
                      <a:pt x="0" y="36"/>
                    </a:cubicBezTo>
                    <a:lnTo>
                      <a:pt x="12" y="36"/>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51" name="Freeform 136">
                <a:extLst>
                  <a:ext uri="{FF2B5EF4-FFF2-40B4-BE49-F238E27FC236}">
                    <a16:creationId xmlns="" xmlns:a16="http://schemas.microsoft.com/office/drawing/2014/main" id="{0A8B4080-62B7-47C6-A5BE-8F064B58BF68}"/>
                  </a:ext>
                </a:extLst>
              </p:cNvPr>
              <p:cNvSpPr>
                <a:spLocks/>
              </p:cNvSpPr>
              <p:nvPr/>
            </p:nvSpPr>
            <p:spPr bwMode="auto">
              <a:xfrm>
                <a:off x="359" y="2305"/>
                <a:ext cx="53" cy="98"/>
              </a:xfrm>
              <a:custGeom>
                <a:avLst/>
                <a:gdLst>
                  <a:gd name="T0" fmla="*/ 23 w 23"/>
                  <a:gd name="T1" fmla="*/ 42 h 42"/>
                  <a:gd name="T2" fmla="*/ 9 w 23"/>
                  <a:gd name="T3" fmla="*/ 0 h 42"/>
                  <a:gd name="T4" fmla="*/ 0 w 23"/>
                  <a:gd name="T5" fmla="*/ 42 h 42"/>
                  <a:gd name="T6" fmla="*/ 23 w 23"/>
                  <a:gd name="T7" fmla="*/ 42 h 42"/>
                </a:gdLst>
                <a:ahLst/>
                <a:cxnLst>
                  <a:cxn ang="0">
                    <a:pos x="T0" y="T1"/>
                  </a:cxn>
                  <a:cxn ang="0">
                    <a:pos x="T2" y="T3"/>
                  </a:cxn>
                  <a:cxn ang="0">
                    <a:pos x="T4" y="T5"/>
                  </a:cxn>
                  <a:cxn ang="0">
                    <a:pos x="T6" y="T7"/>
                  </a:cxn>
                </a:cxnLst>
                <a:rect l="0" t="0" r="r" b="b"/>
                <a:pathLst>
                  <a:path w="23" h="42">
                    <a:moveTo>
                      <a:pt x="23" y="42"/>
                    </a:moveTo>
                    <a:cubicBezTo>
                      <a:pt x="23" y="42"/>
                      <a:pt x="20" y="24"/>
                      <a:pt x="9" y="0"/>
                    </a:cubicBezTo>
                    <a:cubicBezTo>
                      <a:pt x="9" y="0"/>
                      <a:pt x="0" y="39"/>
                      <a:pt x="0" y="42"/>
                    </a:cubicBezTo>
                    <a:lnTo>
                      <a:pt x="23" y="42"/>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52" name="Freeform 137">
                <a:extLst>
                  <a:ext uri="{FF2B5EF4-FFF2-40B4-BE49-F238E27FC236}">
                    <a16:creationId xmlns="" xmlns:a16="http://schemas.microsoft.com/office/drawing/2014/main" id="{7C38755E-897B-4B98-A14A-D5A89C99FD33}"/>
                  </a:ext>
                </a:extLst>
              </p:cNvPr>
              <p:cNvSpPr>
                <a:spLocks/>
              </p:cNvSpPr>
              <p:nvPr/>
            </p:nvSpPr>
            <p:spPr bwMode="auto">
              <a:xfrm>
                <a:off x="246" y="2287"/>
                <a:ext cx="53" cy="116"/>
              </a:xfrm>
              <a:custGeom>
                <a:avLst/>
                <a:gdLst>
                  <a:gd name="T0" fmla="*/ 0 w 23"/>
                  <a:gd name="T1" fmla="*/ 50 h 50"/>
                  <a:gd name="T2" fmla="*/ 14 w 23"/>
                  <a:gd name="T3" fmla="*/ 0 h 50"/>
                  <a:gd name="T4" fmla="*/ 23 w 23"/>
                  <a:gd name="T5" fmla="*/ 50 h 50"/>
                  <a:gd name="T6" fmla="*/ 0 w 23"/>
                  <a:gd name="T7" fmla="*/ 50 h 50"/>
                </a:gdLst>
                <a:ahLst/>
                <a:cxnLst>
                  <a:cxn ang="0">
                    <a:pos x="T0" y="T1"/>
                  </a:cxn>
                  <a:cxn ang="0">
                    <a:pos x="T2" y="T3"/>
                  </a:cxn>
                  <a:cxn ang="0">
                    <a:pos x="T4" y="T5"/>
                  </a:cxn>
                  <a:cxn ang="0">
                    <a:pos x="T6" y="T7"/>
                  </a:cxn>
                </a:cxnLst>
                <a:rect l="0" t="0" r="r" b="b"/>
                <a:pathLst>
                  <a:path w="23" h="50">
                    <a:moveTo>
                      <a:pt x="0" y="50"/>
                    </a:moveTo>
                    <a:cubicBezTo>
                      <a:pt x="0" y="50"/>
                      <a:pt x="3" y="30"/>
                      <a:pt x="14" y="0"/>
                    </a:cubicBezTo>
                    <a:cubicBezTo>
                      <a:pt x="14" y="0"/>
                      <a:pt x="23" y="46"/>
                      <a:pt x="23" y="50"/>
                    </a:cubicBezTo>
                    <a:lnTo>
                      <a:pt x="0" y="50"/>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53" name="Freeform 138">
                <a:extLst>
                  <a:ext uri="{FF2B5EF4-FFF2-40B4-BE49-F238E27FC236}">
                    <a16:creationId xmlns="" xmlns:a16="http://schemas.microsoft.com/office/drawing/2014/main" id="{4D4C28CF-556C-4D75-B995-2F313257CC4A}"/>
                  </a:ext>
                </a:extLst>
              </p:cNvPr>
              <p:cNvSpPr>
                <a:spLocks/>
              </p:cNvSpPr>
              <p:nvPr/>
            </p:nvSpPr>
            <p:spPr bwMode="auto">
              <a:xfrm>
                <a:off x="539" y="2277"/>
                <a:ext cx="65" cy="126"/>
              </a:xfrm>
              <a:custGeom>
                <a:avLst/>
                <a:gdLst>
                  <a:gd name="T0" fmla="*/ 0 w 28"/>
                  <a:gd name="T1" fmla="*/ 54 h 54"/>
                  <a:gd name="T2" fmla="*/ 17 w 28"/>
                  <a:gd name="T3" fmla="*/ 0 h 54"/>
                  <a:gd name="T4" fmla="*/ 28 w 28"/>
                  <a:gd name="T5" fmla="*/ 54 h 54"/>
                  <a:gd name="T6" fmla="*/ 0 w 28"/>
                  <a:gd name="T7" fmla="*/ 54 h 54"/>
                </a:gdLst>
                <a:ahLst/>
                <a:cxnLst>
                  <a:cxn ang="0">
                    <a:pos x="T0" y="T1"/>
                  </a:cxn>
                  <a:cxn ang="0">
                    <a:pos x="T2" y="T3"/>
                  </a:cxn>
                  <a:cxn ang="0">
                    <a:pos x="T4" y="T5"/>
                  </a:cxn>
                  <a:cxn ang="0">
                    <a:pos x="T6" y="T7"/>
                  </a:cxn>
                </a:cxnLst>
                <a:rect l="0" t="0" r="r" b="b"/>
                <a:pathLst>
                  <a:path w="28" h="54">
                    <a:moveTo>
                      <a:pt x="0" y="54"/>
                    </a:moveTo>
                    <a:cubicBezTo>
                      <a:pt x="0" y="54"/>
                      <a:pt x="2" y="32"/>
                      <a:pt x="17" y="0"/>
                    </a:cubicBezTo>
                    <a:cubicBezTo>
                      <a:pt x="17" y="0"/>
                      <a:pt x="28" y="49"/>
                      <a:pt x="28" y="54"/>
                    </a:cubicBezTo>
                    <a:lnTo>
                      <a:pt x="0"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54" name="Freeform 139">
                <a:extLst>
                  <a:ext uri="{FF2B5EF4-FFF2-40B4-BE49-F238E27FC236}">
                    <a16:creationId xmlns="" xmlns:a16="http://schemas.microsoft.com/office/drawing/2014/main" id="{7D967C3C-F508-40B5-A228-7DBF3A123383}"/>
                  </a:ext>
                </a:extLst>
              </p:cNvPr>
              <p:cNvSpPr>
                <a:spLocks/>
              </p:cNvSpPr>
              <p:nvPr/>
            </p:nvSpPr>
            <p:spPr bwMode="auto">
              <a:xfrm>
                <a:off x="799" y="2277"/>
                <a:ext cx="65" cy="126"/>
              </a:xfrm>
              <a:custGeom>
                <a:avLst/>
                <a:gdLst>
                  <a:gd name="T0" fmla="*/ 28 w 28"/>
                  <a:gd name="T1" fmla="*/ 54 h 54"/>
                  <a:gd name="T2" fmla="*/ 11 w 28"/>
                  <a:gd name="T3" fmla="*/ 0 h 54"/>
                  <a:gd name="T4" fmla="*/ 0 w 28"/>
                  <a:gd name="T5" fmla="*/ 54 h 54"/>
                  <a:gd name="T6" fmla="*/ 28 w 28"/>
                  <a:gd name="T7" fmla="*/ 54 h 54"/>
                </a:gdLst>
                <a:ahLst/>
                <a:cxnLst>
                  <a:cxn ang="0">
                    <a:pos x="T0" y="T1"/>
                  </a:cxn>
                  <a:cxn ang="0">
                    <a:pos x="T2" y="T3"/>
                  </a:cxn>
                  <a:cxn ang="0">
                    <a:pos x="T4" y="T5"/>
                  </a:cxn>
                  <a:cxn ang="0">
                    <a:pos x="T6" y="T7"/>
                  </a:cxn>
                </a:cxnLst>
                <a:rect l="0" t="0" r="r" b="b"/>
                <a:pathLst>
                  <a:path w="28" h="54">
                    <a:moveTo>
                      <a:pt x="28" y="54"/>
                    </a:moveTo>
                    <a:cubicBezTo>
                      <a:pt x="28" y="54"/>
                      <a:pt x="25" y="32"/>
                      <a:pt x="11" y="0"/>
                    </a:cubicBezTo>
                    <a:cubicBezTo>
                      <a:pt x="11" y="0"/>
                      <a:pt x="0" y="49"/>
                      <a:pt x="0" y="54"/>
                    </a:cubicBezTo>
                    <a:lnTo>
                      <a:pt x="28"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55" name="Freeform 140">
                <a:extLst>
                  <a:ext uri="{FF2B5EF4-FFF2-40B4-BE49-F238E27FC236}">
                    <a16:creationId xmlns="" xmlns:a16="http://schemas.microsoft.com/office/drawing/2014/main" id="{03758C37-2A9B-46B2-8B73-E3202BEA3629}"/>
                  </a:ext>
                </a:extLst>
              </p:cNvPr>
              <p:cNvSpPr>
                <a:spLocks/>
              </p:cNvSpPr>
              <p:nvPr/>
            </p:nvSpPr>
            <p:spPr bwMode="auto">
              <a:xfrm>
                <a:off x="659" y="2277"/>
                <a:ext cx="67" cy="126"/>
              </a:xfrm>
              <a:custGeom>
                <a:avLst/>
                <a:gdLst>
                  <a:gd name="T0" fmla="*/ 29 w 29"/>
                  <a:gd name="T1" fmla="*/ 54 h 54"/>
                  <a:gd name="T2" fmla="*/ 11 w 29"/>
                  <a:gd name="T3" fmla="*/ 0 h 54"/>
                  <a:gd name="T4" fmla="*/ 0 w 29"/>
                  <a:gd name="T5" fmla="*/ 54 h 54"/>
                  <a:gd name="T6" fmla="*/ 29 w 29"/>
                  <a:gd name="T7" fmla="*/ 54 h 54"/>
                </a:gdLst>
                <a:ahLst/>
                <a:cxnLst>
                  <a:cxn ang="0">
                    <a:pos x="T0" y="T1"/>
                  </a:cxn>
                  <a:cxn ang="0">
                    <a:pos x="T2" y="T3"/>
                  </a:cxn>
                  <a:cxn ang="0">
                    <a:pos x="T4" y="T5"/>
                  </a:cxn>
                  <a:cxn ang="0">
                    <a:pos x="T6" y="T7"/>
                  </a:cxn>
                </a:cxnLst>
                <a:rect l="0" t="0" r="r" b="b"/>
                <a:pathLst>
                  <a:path w="29" h="54">
                    <a:moveTo>
                      <a:pt x="29" y="54"/>
                    </a:moveTo>
                    <a:cubicBezTo>
                      <a:pt x="29" y="54"/>
                      <a:pt x="26" y="32"/>
                      <a:pt x="11" y="0"/>
                    </a:cubicBezTo>
                    <a:cubicBezTo>
                      <a:pt x="11" y="0"/>
                      <a:pt x="0" y="49"/>
                      <a:pt x="0" y="54"/>
                    </a:cubicBezTo>
                    <a:lnTo>
                      <a:pt x="29"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56" name="Freeform 141">
                <a:extLst>
                  <a:ext uri="{FF2B5EF4-FFF2-40B4-BE49-F238E27FC236}">
                    <a16:creationId xmlns="" xmlns:a16="http://schemas.microsoft.com/office/drawing/2014/main" id="{3415ECFA-B295-42BE-B333-AA65FA391920}"/>
                  </a:ext>
                </a:extLst>
              </p:cNvPr>
              <p:cNvSpPr>
                <a:spLocks/>
              </p:cNvSpPr>
              <p:nvPr/>
            </p:nvSpPr>
            <p:spPr bwMode="auto">
              <a:xfrm>
                <a:off x="514" y="2303"/>
                <a:ext cx="41" cy="100"/>
              </a:xfrm>
              <a:custGeom>
                <a:avLst/>
                <a:gdLst>
                  <a:gd name="T0" fmla="*/ 0 w 18"/>
                  <a:gd name="T1" fmla="*/ 43 h 43"/>
                  <a:gd name="T2" fmla="*/ 11 w 18"/>
                  <a:gd name="T3" fmla="*/ 0 h 43"/>
                  <a:gd name="T4" fmla="*/ 18 w 18"/>
                  <a:gd name="T5" fmla="*/ 43 h 43"/>
                  <a:gd name="T6" fmla="*/ 0 w 18"/>
                  <a:gd name="T7" fmla="*/ 43 h 43"/>
                </a:gdLst>
                <a:ahLst/>
                <a:cxnLst>
                  <a:cxn ang="0">
                    <a:pos x="T0" y="T1"/>
                  </a:cxn>
                  <a:cxn ang="0">
                    <a:pos x="T2" y="T3"/>
                  </a:cxn>
                  <a:cxn ang="0">
                    <a:pos x="T4" y="T5"/>
                  </a:cxn>
                  <a:cxn ang="0">
                    <a:pos x="T6" y="T7"/>
                  </a:cxn>
                </a:cxnLst>
                <a:rect l="0" t="0" r="r" b="b"/>
                <a:pathLst>
                  <a:path w="18" h="43">
                    <a:moveTo>
                      <a:pt x="0" y="43"/>
                    </a:moveTo>
                    <a:cubicBezTo>
                      <a:pt x="0" y="43"/>
                      <a:pt x="2" y="26"/>
                      <a:pt x="11" y="0"/>
                    </a:cubicBezTo>
                    <a:cubicBezTo>
                      <a:pt x="11" y="0"/>
                      <a:pt x="18" y="39"/>
                      <a:pt x="18"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57" name="Freeform 142">
                <a:extLst>
                  <a:ext uri="{FF2B5EF4-FFF2-40B4-BE49-F238E27FC236}">
                    <a16:creationId xmlns="" xmlns:a16="http://schemas.microsoft.com/office/drawing/2014/main" id="{F4FA7101-7DFE-43FC-BBD1-3F22E3A3E27C}"/>
                  </a:ext>
                </a:extLst>
              </p:cNvPr>
              <p:cNvSpPr>
                <a:spLocks/>
              </p:cNvSpPr>
              <p:nvPr/>
            </p:nvSpPr>
            <p:spPr bwMode="auto">
              <a:xfrm>
                <a:off x="726" y="2319"/>
                <a:ext cx="37" cy="84"/>
              </a:xfrm>
              <a:custGeom>
                <a:avLst/>
                <a:gdLst>
                  <a:gd name="T0" fmla="*/ 16 w 16"/>
                  <a:gd name="T1" fmla="*/ 36 h 36"/>
                  <a:gd name="T2" fmla="*/ 6 w 16"/>
                  <a:gd name="T3" fmla="*/ 0 h 36"/>
                  <a:gd name="T4" fmla="*/ 0 w 16"/>
                  <a:gd name="T5" fmla="*/ 36 h 36"/>
                  <a:gd name="T6" fmla="*/ 16 w 16"/>
                  <a:gd name="T7" fmla="*/ 36 h 36"/>
                </a:gdLst>
                <a:ahLst/>
                <a:cxnLst>
                  <a:cxn ang="0">
                    <a:pos x="T0" y="T1"/>
                  </a:cxn>
                  <a:cxn ang="0">
                    <a:pos x="T2" y="T3"/>
                  </a:cxn>
                  <a:cxn ang="0">
                    <a:pos x="T4" y="T5"/>
                  </a:cxn>
                  <a:cxn ang="0">
                    <a:pos x="T6" y="T7"/>
                  </a:cxn>
                </a:cxnLst>
                <a:rect l="0" t="0" r="r" b="b"/>
                <a:pathLst>
                  <a:path w="16" h="36">
                    <a:moveTo>
                      <a:pt x="16" y="36"/>
                    </a:moveTo>
                    <a:cubicBezTo>
                      <a:pt x="16" y="36"/>
                      <a:pt x="14" y="19"/>
                      <a:pt x="6" y="0"/>
                    </a:cubicBezTo>
                    <a:cubicBezTo>
                      <a:pt x="6" y="0"/>
                      <a:pt x="0" y="33"/>
                      <a:pt x="0" y="36"/>
                    </a:cubicBezTo>
                    <a:lnTo>
                      <a:pt x="16" y="36"/>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58" name="Freeform 143">
                <a:extLst>
                  <a:ext uri="{FF2B5EF4-FFF2-40B4-BE49-F238E27FC236}">
                    <a16:creationId xmlns="" xmlns:a16="http://schemas.microsoft.com/office/drawing/2014/main" id="{961A977F-9845-47BF-B32D-D71E6E28243D}"/>
                  </a:ext>
                </a:extLst>
              </p:cNvPr>
              <p:cNvSpPr>
                <a:spLocks/>
              </p:cNvSpPr>
              <p:nvPr/>
            </p:nvSpPr>
            <p:spPr bwMode="auto">
              <a:xfrm>
                <a:off x="899" y="2303"/>
                <a:ext cx="36" cy="100"/>
              </a:xfrm>
              <a:custGeom>
                <a:avLst/>
                <a:gdLst>
                  <a:gd name="T0" fmla="*/ 0 w 16"/>
                  <a:gd name="T1" fmla="*/ 43 h 43"/>
                  <a:gd name="T2" fmla="*/ 10 w 16"/>
                  <a:gd name="T3" fmla="*/ 0 h 43"/>
                  <a:gd name="T4" fmla="*/ 16 w 16"/>
                  <a:gd name="T5" fmla="*/ 43 h 43"/>
                  <a:gd name="T6" fmla="*/ 0 w 16"/>
                  <a:gd name="T7" fmla="*/ 43 h 43"/>
                </a:gdLst>
                <a:ahLst/>
                <a:cxnLst>
                  <a:cxn ang="0">
                    <a:pos x="T0" y="T1"/>
                  </a:cxn>
                  <a:cxn ang="0">
                    <a:pos x="T2" y="T3"/>
                  </a:cxn>
                  <a:cxn ang="0">
                    <a:pos x="T4" y="T5"/>
                  </a:cxn>
                  <a:cxn ang="0">
                    <a:pos x="T6" y="T7"/>
                  </a:cxn>
                </a:cxnLst>
                <a:rect l="0" t="0" r="r" b="b"/>
                <a:pathLst>
                  <a:path w="16" h="43">
                    <a:moveTo>
                      <a:pt x="0" y="43"/>
                    </a:moveTo>
                    <a:cubicBezTo>
                      <a:pt x="0" y="43"/>
                      <a:pt x="2" y="23"/>
                      <a:pt x="10" y="0"/>
                    </a:cubicBezTo>
                    <a:cubicBezTo>
                      <a:pt x="10" y="0"/>
                      <a:pt x="16" y="40"/>
                      <a:pt x="16"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59" name="Freeform 144">
                <a:extLst>
                  <a:ext uri="{FF2B5EF4-FFF2-40B4-BE49-F238E27FC236}">
                    <a16:creationId xmlns="" xmlns:a16="http://schemas.microsoft.com/office/drawing/2014/main" id="{4DA09335-C889-4DA5-9D2B-2E27B9314866}"/>
                  </a:ext>
                </a:extLst>
              </p:cNvPr>
              <p:cNvSpPr>
                <a:spLocks/>
              </p:cNvSpPr>
              <p:nvPr/>
            </p:nvSpPr>
            <p:spPr bwMode="auto">
              <a:xfrm>
                <a:off x="862" y="2319"/>
                <a:ext cx="37" cy="84"/>
              </a:xfrm>
              <a:custGeom>
                <a:avLst/>
                <a:gdLst>
                  <a:gd name="T0" fmla="*/ 16 w 16"/>
                  <a:gd name="T1" fmla="*/ 36 h 36"/>
                  <a:gd name="T2" fmla="*/ 6 w 16"/>
                  <a:gd name="T3" fmla="*/ 0 h 36"/>
                  <a:gd name="T4" fmla="*/ 0 w 16"/>
                  <a:gd name="T5" fmla="*/ 36 h 36"/>
                  <a:gd name="T6" fmla="*/ 16 w 16"/>
                  <a:gd name="T7" fmla="*/ 36 h 36"/>
                </a:gdLst>
                <a:ahLst/>
                <a:cxnLst>
                  <a:cxn ang="0">
                    <a:pos x="T0" y="T1"/>
                  </a:cxn>
                  <a:cxn ang="0">
                    <a:pos x="T2" y="T3"/>
                  </a:cxn>
                  <a:cxn ang="0">
                    <a:pos x="T4" y="T5"/>
                  </a:cxn>
                  <a:cxn ang="0">
                    <a:pos x="T6" y="T7"/>
                  </a:cxn>
                </a:cxnLst>
                <a:rect l="0" t="0" r="r" b="b"/>
                <a:pathLst>
                  <a:path w="16" h="36">
                    <a:moveTo>
                      <a:pt x="16" y="36"/>
                    </a:moveTo>
                    <a:cubicBezTo>
                      <a:pt x="16" y="36"/>
                      <a:pt x="15" y="19"/>
                      <a:pt x="6" y="0"/>
                    </a:cubicBezTo>
                    <a:cubicBezTo>
                      <a:pt x="6" y="0"/>
                      <a:pt x="0" y="33"/>
                      <a:pt x="0" y="36"/>
                    </a:cubicBezTo>
                    <a:lnTo>
                      <a:pt x="16" y="36"/>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60" name="Freeform 145">
                <a:extLst>
                  <a:ext uri="{FF2B5EF4-FFF2-40B4-BE49-F238E27FC236}">
                    <a16:creationId xmlns="" xmlns:a16="http://schemas.microsoft.com/office/drawing/2014/main" id="{0790F8EA-0773-4E33-A82D-8F7E886774A3}"/>
                  </a:ext>
                </a:extLst>
              </p:cNvPr>
              <p:cNvSpPr>
                <a:spLocks/>
              </p:cNvSpPr>
              <p:nvPr/>
            </p:nvSpPr>
            <p:spPr bwMode="auto">
              <a:xfrm>
                <a:off x="744" y="2305"/>
                <a:ext cx="65" cy="98"/>
              </a:xfrm>
              <a:custGeom>
                <a:avLst/>
                <a:gdLst>
                  <a:gd name="T0" fmla="*/ 28 w 28"/>
                  <a:gd name="T1" fmla="*/ 42 h 42"/>
                  <a:gd name="T2" fmla="*/ 10 w 28"/>
                  <a:gd name="T3" fmla="*/ 0 h 42"/>
                  <a:gd name="T4" fmla="*/ 0 w 28"/>
                  <a:gd name="T5" fmla="*/ 42 h 42"/>
                  <a:gd name="T6" fmla="*/ 28 w 28"/>
                  <a:gd name="T7" fmla="*/ 42 h 42"/>
                </a:gdLst>
                <a:ahLst/>
                <a:cxnLst>
                  <a:cxn ang="0">
                    <a:pos x="T0" y="T1"/>
                  </a:cxn>
                  <a:cxn ang="0">
                    <a:pos x="T2" y="T3"/>
                  </a:cxn>
                  <a:cxn ang="0">
                    <a:pos x="T4" y="T5"/>
                  </a:cxn>
                  <a:cxn ang="0">
                    <a:pos x="T6" y="T7"/>
                  </a:cxn>
                </a:cxnLst>
                <a:rect l="0" t="0" r="r" b="b"/>
                <a:pathLst>
                  <a:path w="28" h="42">
                    <a:moveTo>
                      <a:pt x="28" y="42"/>
                    </a:moveTo>
                    <a:cubicBezTo>
                      <a:pt x="28" y="42"/>
                      <a:pt x="25" y="24"/>
                      <a:pt x="10" y="0"/>
                    </a:cubicBezTo>
                    <a:cubicBezTo>
                      <a:pt x="10" y="0"/>
                      <a:pt x="0" y="39"/>
                      <a:pt x="0" y="42"/>
                    </a:cubicBezTo>
                    <a:lnTo>
                      <a:pt x="28" y="42"/>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61" name="Freeform 146">
                <a:extLst>
                  <a:ext uri="{FF2B5EF4-FFF2-40B4-BE49-F238E27FC236}">
                    <a16:creationId xmlns="" xmlns:a16="http://schemas.microsoft.com/office/drawing/2014/main" id="{C043AC62-635A-410A-BB20-E805C1CF375D}"/>
                  </a:ext>
                </a:extLst>
              </p:cNvPr>
              <p:cNvSpPr>
                <a:spLocks/>
              </p:cNvSpPr>
              <p:nvPr/>
            </p:nvSpPr>
            <p:spPr bwMode="auto">
              <a:xfrm>
                <a:off x="604" y="2287"/>
                <a:ext cx="64" cy="116"/>
              </a:xfrm>
              <a:custGeom>
                <a:avLst/>
                <a:gdLst>
                  <a:gd name="T0" fmla="*/ 0 w 28"/>
                  <a:gd name="T1" fmla="*/ 50 h 50"/>
                  <a:gd name="T2" fmla="*/ 17 w 28"/>
                  <a:gd name="T3" fmla="*/ 0 h 50"/>
                  <a:gd name="T4" fmla="*/ 28 w 28"/>
                  <a:gd name="T5" fmla="*/ 50 h 50"/>
                  <a:gd name="T6" fmla="*/ 0 w 28"/>
                  <a:gd name="T7" fmla="*/ 50 h 50"/>
                </a:gdLst>
                <a:ahLst/>
                <a:cxnLst>
                  <a:cxn ang="0">
                    <a:pos x="T0" y="T1"/>
                  </a:cxn>
                  <a:cxn ang="0">
                    <a:pos x="T2" y="T3"/>
                  </a:cxn>
                  <a:cxn ang="0">
                    <a:pos x="T4" y="T5"/>
                  </a:cxn>
                  <a:cxn ang="0">
                    <a:pos x="T6" y="T7"/>
                  </a:cxn>
                </a:cxnLst>
                <a:rect l="0" t="0" r="r" b="b"/>
                <a:pathLst>
                  <a:path w="28" h="50">
                    <a:moveTo>
                      <a:pt x="0" y="50"/>
                    </a:moveTo>
                    <a:cubicBezTo>
                      <a:pt x="0" y="50"/>
                      <a:pt x="3" y="30"/>
                      <a:pt x="17" y="0"/>
                    </a:cubicBezTo>
                    <a:cubicBezTo>
                      <a:pt x="17" y="0"/>
                      <a:pt x="28" y="46"/>
                      <a:pt x="28" y="50"/>
                    </a:cubicBezTo>
                    <a:lnTo>
                      <a:pt x="0" y="50"/>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62" name="Freeform 147">
                <a:extLst>
                  <a:ext uri="{FF2B5EF4-FFF2-40B4-BE49-F238E27FC236}">
                    <a16:creationId xmlns="" xmlns:a16="http://schemas.microsoft.com/office/drawing/2014/main" id="{B2BFAA23-6E9E-4FCC-B5FC-01B5DB22A27D}"/>
                  </a:ext>
                </a:extLst>
              </p:cNvPr>
              <p:cNvSpPr>
                <a:spLocks/>
              </p:cNvSpPr>
              <p:nvPr/>
            </p:nvSpPr>
            <p:spPr bwMode="auto">
              <a:xfrm>
                <a:off x="954" y="2277"/>
                <a:ext cx="53" cy="126"/>
              </a:xfrm>
              <a:custGeom>
                <a:avLst/>
                <a:gdLst>
                  <a:gd name="T0" fmla="*/ 0 w 23"/>
                  <a:gd name="T1" fmla="*/ 54 h 54"/>
                  <a:gd name="T2" fmla="*/ 15 w 23"/>
                  <a:gd name="T3" fmla="*/ 0 h 54"/>
                  <a:gd name="T4" fmla="*/ 23 w 23"/>
                  <a:gd name="T5" fmla="*/ 54 h 54"/>
                  <a:gd name="T6" fmla="*/ 0 w 23"/>
                  <a:gd name="T7" fmla="*/ 54 h 54"/>
                </a:gdLst>
                <a:ahLst/>
                <a:cxnLst>
                  <a:cxn ang="0">
                    <a:pos x="T0" y="T1"/>
                  </a:cxn>
                  <a:cxn ang="0">
                    <a:pos x="T2" y="T3"/>
                  </a:cxn>
                  <a:cxn ang="0">
                    <a:pos x="T4" y="T5"/>
                  </a:cxn>
                  <a:cxn ang="0">
                    <a:pos x="T6" y="T7"/>
                  </a:cxn>
                </a:cxnLst>
                <a:rect l="0" t="0" r="r" b="b"/>
                <a:pathLst>
                  <a:path w="23" h="54">
                    <a:moveTo>
                      <a:pt x="0" y="54"/>
                    </a:moveTo>
                    <a:cubicBezTo>
                      <a:pt x="0" y="54"/>
                      <a:pt x="3" y="32"/>
                      <a:pt x="15" y="0"/>
                    </a:cubicBezTo>
                    <a:cubicBezTo>
                      <a:pt x="15" y="0"/>
                      <a:pt x="23" y="49"/>
                      <a:pt x="23" y="54"/>
                    </a:cubicBezTo>
                    <a:lnTo>
                      <a:pt x="0"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63" name="Freeform 148">
                <a:extLst>
                  <a:ext uri="{FF2B5EF4-FFF2-40B4-BE49-F238E27FC236}">
                    <a16:creationId xmlns="" xmlns:a16="http://schemas.microsoft.com/office/drawing/2014/main" id="{F24536EE-1938-4ADD-8C5F-EEB1BDF4D739}"/>
                  </a:ext>
                </a:extLst>
              </p:cNvPr>
              <p:cNvSpPr>
                <a:spLocks/>
              </p:cNvSpPr>
              <p:nvPr/>
            </p:nvSpPr>
            <p:spPr bwMode="auto">
              <a:xfrm>
                <a:off x="1166" y="2277"/>
                <a:ext cx="51" cy="126"/>
              </a:xfrm>
              <a:custGeom>
                <a:avLst/>
                <a:gdLst>
                  <a:gd name="T0" fmla="*/ 22 w 22"/>
                  <a:gd name="T1" fmla="*/ 54 h 54"/>
                  <a:gd name="T2" fmla="*/ 8 w 22"/>
                  <a:gd name="T3" fmla="*/ 0 h 54"/>
                  <a:gd name="T4" fmla="*/ 0 w 22"/>
                  <a:gd name="T5" fmla="*/ 54 h 54"/>
                  <a:gd name="T6" fmla="*/ 22 w 22"/>
                  <a:gd name="T7" fmla="*/ 54 h 54"/>
                </a:gdLst>
                <a:ahLst/>
                <a:cxnLst>
                  <a:cxn ang="0">
                    <a:pos x="T0" y="T1"/>
                  </a:cxn>
                  <a:cxn ang="0">
                    <a:pos x="T2" y="T3"/>
                  </a:cxn>
                  <a:cxn ang="0">
                    <a:pos x="T4" y="T5"/>
                  </a:cxn>
                  <a:cxn ang="0">
                    <a:pos x="T6" y="T7"/>
                  </a:cxn>
                </a:cxnLst>
                <a:rect l="0" t="0" r="r" b="b"/>
                <a:pathLst>
                  <a:path w="22" h="54">
                    <a:moveTo>
                      <a:pt x="22" y="54"/>
                    </a:moveTo>
                    <a:cubicBezTo>
                      <a:pt x="22" y="54"/>
                      <a:pt x="20" y="32"/>
                      <a:pt x="8" y="0"/>
                    </a:cubicBezTo>
                    <a:cubicBezTo>
                      <a:pt x="8" y="0"/>
                      <a:pt x="0" y="49"/>
                      <a:pt x="0" y="54"/>
                    </a:cubicBezTo>
                    <a:lnTo>
                      <a:pt x="22"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64" name="Freeform 149">
                <a:extLst>
                  <a:ext uri="{FF2B5EF4-FFF2-40B4-BE49-F238E27FC236}">
                    <a16:creationId xmlns="" xmlns:a16="http://schemas.microsoft.com/office/drawing/2014/main" id="{C8614121-494C-440B-A5EF-8582D5B543DB}"/>
                  </a:ext>
                </a:extLst>
              </p:cNvPr>
              <p:cNvSpPr>
                <a:spLocks/>
              </p:cNvSpPr>
              <p:nvPr/>
            </p:nvSpPr>
            <p:spPr bwMode="auto">
              <a:xfrm>
                <a:off x="1053" y="2277"/>
                <a:ext cx="53" cy="126"/>
              </a:xfrm>
              <a:custGeom>
                <a:avLst/>
                <a:gdLst>
                  <a:gd name="T0" fmla="*/ 23 w 23"/>
                  <a:gd name="T1" fmla="*/ 54 h 54"/>
                  <a:gd name="T2" fmla="*/ 8 w 23"/>
                  <a:gd name="T3" fmla="*/ 0 h 54"/>
                  <a:gd name="T4" fmla="*/ 0 w 23"/>
                  <a:gd name="T5" fmla="*/ 54 h 54"/>
                  <a:gd name="T6" fmla="*/ 23 w 23"/>
                  <a:gd name="T7" fmla="*/ 54 h 54"/>
                </a:gdLst>
                <a:ahLst/>
                <a:cxnLst>
                  <a:cxn ang="0">
                    <a:pos x="T0" y="T1"/>
                  </a:cxn>
                  <a:cxn ang="0">
                    <a:pos x="T2" y="T3"/>
                  </a:cxn>
                  <a:cxn ang="0">
                    <a:pos x="T4" y="T5"/>
                  </a:cxn>
                  <a:cxn ang="0">
                    <a:pos x="T6" y="T7"/>
                  </a:cxn>
                </a:cxnLst>
                <a:rect l="0" t="0" r="r" b="b"/>
                <a:pathLst>
                  <a:path w="23" h="54">
                    <a:moveTo>
                      <a:pt x="23" y="54"/>
                    </a:moveTo>
                    <a:cubicBezTo>
                      <a:pt x="23" y="54"/>
                      <a:pt x="20" y="32"/>
                      <a:pt x="8" y="0"/>
                    </a:cubicBezTo>
                    <a:cubicBezTo>
                      <a:pt x="8" y="0"/>
                      <a:pt x="0" y="49"/>
                      <a:pt x="0" y="54"/>
                    </a:cubicBezTo>
                    <a:lnTo>
                      <a:pt x="23"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65" name="Freeform 150">
                <a:extLst>
                  <a:ext uri="{FF2B5EF4-FFF2-40B4-BE49-F238E27FC236}">
                    <a16:creationId xmlns="" xmlns:a16="http://schemas.microsoft.com/office/drawing/2014/main" id="{E4AE05C7-47BE-4D4F-9B99-B922999027CE}"/>
                  </a:ext>
                </a:extLst>
              </p:cNvPr>
              <p:cNvSpPr>
                <a:spLocks/>
              </p:cNvSpPr>
              <p:nvPr/>
            </p:nvSpPr>
            <p:spPr bwMode="auto">
              <a:xfrm>
                <a:off x="935" y="2303"/>
                <a:ext cx="35" cy="100"/>
              </a:xfrm>
              <a:custGeom>
                <a:avLst/>
                <a:gdLst>
                  <a:gd name="T0" fmla="*/ 0 w 15"/>
                  <a:gd name="T1" fmla="*/ 43 h 43"/>
                  <a:gd name="T2" fmla="*/ 9 w 15"/>
                  <a:gd name="T3" fmla="*/ 0 h 43"/>
                  <a:gd name="T4" fmla="*/ 15 w 15"/>
                  <a:gd name="T5" fmla="*/ 43 h 43"/>
                  <a:gd name="T6" fmla="*/ 0 w 15"/>
                  <a:gd name="T7" fmla="*/ 43 h 43"/>
                </a:gdLst>
                <a:ahLst/>
                <a:cxnLst>
                  <a:cxn ang="0">
                    <a:pos x="T0" y="T1"/>
                  </a:cxn>
                  <a:cxn ang="0">
                    <a:pos x="T2" y="T3"/>
                  </a:cxn>
                  <a:cxn ang="0">
                    <a:pos x="T4" y="T5"/>
                  </a:cxn>
                  <a:cxn ang="0">
                    <a:pos x="T6" y="T7"/>
                  </a:cxn>
                </a:cxnLst>
                <a:rect l="0" t="0" r="r" b="b"/>
                <a:pathLst>
                  <a:path w="15" h="43">
                    <a:moveTo>
                      <a:pt x="0" y="43"/>
                    </a:moveTo>
                    <a:cubicBezTo>
                      <a:pt x="0" y="43"/>
                      <a:pt x="2" y="26"/>
                      <a:pt x="9" y="0"/>
                    </a:cubicBezTo>
                    <a:cubicBezTo>
                      <a:pt x="9" y="0"/>
                      <a:pt x="15" y="39"/>
                      <a:pt x="15"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66" name="Freeform 151">
                <a:extLst>
                  <a:ext uri="{FF2B5EF4-FFF2-40B4-BE49-F238E27FC236}">
                    <a16:creationId xmlns="" xmlns:a16="http://schemas.microsoft.com/office/drawing/2014/main" id="{C8989F17-4AE4-40CD-A819-3CE0F435122C}"/>
                  </a:ext>
                </a:extLst>
              </p:cNvPr>
              <p:cNvSpPr>
                <a:spLocks/>
              </p:cNvSpPr>
              <p:nvPr/>
            </p:nvSpPr>
            <p:spPr bwMode="auto">
              <a:xfrm>
                <a:off x="1106" y="2319"/>
                <a:ext cx="30" cy="84"/>
              </a:xfrm>
              <a:custGeom>
                <a:avLst/>
                <a:gdLst>
                  <a:gd name="T0" fmla="*/ 13 w 13"/>
                  <a:gd name="T1" fmla="*/ 36 h 36"/>
                  <a:gd name="T2" fmla="*/ 4 w 13"/>
                  <a:gd name="T3" fmla="*/ 0 h 36"/>
                  <a:gd name="T4" fmla="*/ 0 w 13"/>
                  <a:gd name="T5" fmla="*/ 36 h 36"/>
                  <a:gd name="T6" fmla="*/ 13 w 13"/>
                  <a:gd name="T7" fmla="*/ 36 h 36"/>
                </a:gdLst>
                <a:ahLst/>
                <a:cxnLst>
                  <a:cxn ang="0">
                    <a:pos x="T0" y="T1"/>
                  </a:cxn>
                  <a:cxn ang="0">
                    <a:pos x="T2" y="T3"/>
                  </a:cxn>
                  <a:cxn ang="0">
                    <a:pos x="T4" y="T5"/>
                  </a:cxn>
                  <a:cxn ang="0">
                    <a:pos x="T6" y="T7"/>
                  </a:cxn>
                </a:cxnLst>
                <a:rect l="0" t="0" r="r" b="b"/>
                <a:pathLst>
                  <a:path w="13" h="36">
                    <a:moveTo>
                      <a:pt x="13" y="36"/>
                    </a:moveTo>
                    <a:cubicBezTo>
                      <a:pt x="13" y="36"/>
                      <a:pt x="11" y="19"/>
                      <a:pt x="4" y="0"/>
                    </a:cubicBezTo>
                    <a:cubicBezTo>
                      <a:pt x="4" y="0"/>
                      <a:pt x="0" y="33"/>
                      <a:pt x="0" y="36"/>
                    </a:cubicBezTo>
                    <a:lnTo>
                      <a:pt x="13" y="36"/>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67" name="Freeform 152">
                <a:extLst>
                  <a:ext uri="{FF2B5EF4-FFF2-40B4-BE49-F238E27FC236}">
                    <a16:creationId xmlns="" xmlns:a16="http://schemas.microsoft.com/office/drawing/2014/main" id="{D630E3E4-8460-4CFD-A2DE-AEA33659BE92}"/>
                  </a:ext>
                </a:extLst>
              </p:cNvPr>
              <p:cNvSpPr>
                <a:spLocks/>
              </p:cNvSpPr>
              <p:nvPr/>
            </p:nvSpPr>
            <p:spPr bwMode="auto">
              <a:xfrm>
                <a:off x="1244" y="2303"/>
                <a:ext cx="30" cy="100"/>
              </a:xfrm>
              <a:custGeom>
                <a:avLst/>
                <a:gdLst>
                  <a:gd name="T0" fmla="*/ 0 w 13"/>
                  <a:gd name="T1" fmla="*/ 43 h 43"/>
                  <a:gd name="T2" fmla="*/ 8 w 13"/>
                  <a:gd name="T3" fmla="*/ 0 h 43"/>
                  <a:gd name="T4" fmla="*/ 13 w 13"/>
                  <a:gd name="T5" fmla="*/ 43 h 43"/>
                  <a:gd name="T6" fmla="*/ 0 w 13"/>
                  <a:gd name="T7" fmla="*/ 43 h 43"/>
                </a:gdLst>
                <a:ahLst/>
                <a:cxnLst>
                  <a:cxn ang="0">
                    <a:pos x="T0" y="T1"/>
                  </a:cxn>
                  <a:cxn ang="0">
                    <a:pos x="T2" y="T3"/>
                  </a:cxn>
                  <a:cxn ang="0">
                    <a:pos x="T4" y="T5"/>
                  </a:cxn>
                  <a:cxn ang="0">
                    <a:pos x="T6" y="T7"/>
                  </a:cxn>
                </a:cxnLst>
                <a:rect l="0" t="0" r="r" b="b"/>
                <a:pathLst>
                  <a:path w="13" h="43">
                    <a:moveTo>
                      <a:pt x="0" y="43"/>
                    </a:moveTo>
                    <a:cubicBezTo>
                      <a:pt x="0" y="43"/>
                      <a:pt x="2" y="23"/>
                      <a:pt x="8" y="0"/>
                    </a:cubicBezTo>
                    <a:cubicBezTo>
                      <a:pt x="8" y="0"/>
                      <a:pt x="13" y="40"/>
                      <a:pt x="13"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68" name="Freeform 153">
                <a:extLst>
                  <a:ext uri="{FF2B5EF4-FFF2-40B4-BE49-F238E27FC236}">
                    <a16:creationId xmlns="" xmlns:a16="http://schemas.microsoft.com/office/drawing/2014/main" id="{20508EDA-304E-4042-97CF-CD9EFA16FB75}"/>
                  </a:ext>
                </a:extLst>
              </p:cNvPr>
              <p:cNvSpPr>
                <a:spLocks/>
              </p:cNvSpPr>
              <p:nvPr/>
            </p:nvSpPr>
            <p:spPr bwMode="auto">
              <a:xfrm>
                <a:off x="1214" y="2319"/>
                <a:ext cx="30" cy="84"/>
              </a:xfrm>
              <a:custGeom>
                <a:avLst/>
                <a:gdLst>
                  <a:gd name="T0" fmla="*/ 13 w 13"/>
                  <a:gd name="T1" fmla="*/ 36 h 36"/>
                  <a:gd name="T2" fmla="*/ 5 w 13"/>
                  <a:gd name="T3" fmla="*/ 0 h 36"/>
                  <a:gd name="T4" fmla="*/ 0 w 13"/>
                  <a:gd name="T5" fmla="*/ 36 h 36"/>
                  <a:gd name="T6" fmla="*/ 13 w 13"/>
                  <a:gd name="T7" fmla="*/ 36 h 36"/>
                </a:gdLst>
                <a:ahLst/>
                <a:cxnLst>
                  <a:cxn ang="0">
                    <a:pos x="T0" y="T1"/>
                  </a:cxn>
                  <a:cxn ang="0">
                    <a:pos x="T2" y="T3"/>
                  </a:cxn>
                  <a:cxn ang="0">
                    <a:pos x="T4" y="T5"/>
                  </a:cxn>
                  <a:cxn ang="0">
                    <a:pos x="T6" y="T7"/>
                  </a:cxn>
                </a:cxnLst>
                <a:rect l="0" t="0" r="r" b="b"/>
                <a:pathLst>
                  <a:path w="13" h="36">
                    <a:moveTo>
                      <a:pt x="13" y="36"/>
                    </a:moveTo>
                    <a:cubicBezTo>
                      <a:pt x="13" y="36"/>
                      <a:pt x="12" y="19"/>
                      <a:pt x="5" y="0"/>
                    </a:cubicBezTo>
                    <a:cubicBezTo>
                      <a:pt x="5" y="0"/>
                      <a:pt x="0" y="33"/>
                      <a:pt x="0" y="36"/>
                    </a:cubicBezTo>
                    <a:lnTo>
                      <a:pt x="13" y="36"/>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69" name="Freeform 154">
                <a:extLst>
                  <a:ext uri="{FF2B5EF4-FFF2-40B4-BE49-F238E27FC236}">
                    <a16:creationId xmlns="" xmlns:a16="http://schemas.microsoft.com/office/drawing/2014/main" id="{79BAE213-3089-4384-B8F3-0EDC8EC9E43A}"/>
                  </a:ext>
                </a:extLst>
              </p:cNvPr>
              <p:cNvSpPr>
                <a:spLocks/>
              </p:cNvSpPr>
              <p:nvPr/>
            </p:nvSpPr>
            <p:spPr bwMode="auto">
              <a:xfrm>
                <a:off x="1120" y="2305"/>
                <a:ext cx="53" cy="98"/>
              </a:xfrm>
              <a:custGeom>
                <a:avLst/>
                <a:gdLst>
                  <a:gd name="T0" fmla="*/ 23 w 23"/>
                  <a:gd name="T1" fmla="*/ 42 h 42"/>
                  <a:gd name="T2" fmla="*/ 8 w 23"/>
                  <a:gd name="T3" fmla="*/ 0 h 42"/>
                  <a:gd name="T4" fmla="*/ 0 w 23"/>
                  <a:gd name="T5" fmla="*/ 42 h 42"/>
                  <a:gd name="T6" fmla="*/ 23 w 23"/>
                  <a:gd name="T7" fmla="*/ 42 h 42"/>
                </a:gdLst>
                <a:ahLst/>
                <a:cxnLst>
                  <a:cxn ang="0">
                    <a:pos x="T0" y="T1"/>
                  </a:cxn>
                  <a:cxn ang="0">
                    <a:pos x="T2" y="T3"/>
                  </a:cxn>
                  <a:cxn ang="0">
                    <a:pos x="T4" y="T5"/>
                  </a:cxn>
                  <a:cxn ang="0">
                    <a:pos x="T6" y="T7"/>
                  </a:cxn>
                </a:cxnLst>
                <a:rect l="0" t="0" r="r" b="b"/>
                <a:pathLst>
                  <a:path w="23" h="42">
                    <a:moveTo>
                      <a:pt x="23" y="42"/>
                    </a:moveTo>
                    <a:cubicBezTo>
                      <a:pt x="23" y="42"/>
                      <a:pt x="20" y="24"/>
                      <a:pt x="8" y="0"/>
                    </a:cubicBezTo>
                    <a:cubicBezTo>
                      <a:pt x="8" y="0"/>
                      <a:pt x="0" y="39"/>
                      <a:pt x="0" y="42"/>
                    </a:cubicBezTo>
                    <a:lnTo>
                      <a:pt x="23" y="42"/>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70" name="Freeform 155">
                <a:extLst>
                  <a:ext uri="{FF2B5EF4-FFF2-40B4-BE49-F238E27FC236}">
                    <a16:creationId xmlns="" xmlns:a16="http://schemas.microsoft.com/office/drawing/2014/main" id="{51DD3ED4-BE23-4790-896C-B15EE08073B9}"/>
                  </a:ext>
                </a:extLst>
              </p:cNvPr>
              <p:cNvSpPr>
                <a:spLocks/>
              </p:cNvSpPr>
              <p:nvPr/>
            </p:nvSpPr>
            <p:spPr bwMode="auto">
              <a:xfrm>
                <a:off x="1007" y="2287"/>
                <a:ext cx="53" cy="116"/>
              </a:xfrm>
              <a:custGeom>
                <a:avLst/>
                <a:gdLst>
                  <a:gd name="T0" fmla="*/ 0 w 23"/>
                  <a:gd name="T1" fmla="*/ 50 h 50"/>
                  <a:gd name="T2" fmla="*/ 14 w 23"/>
                  <a:gd name="T3" fmla="*/ 0 h 50"/>
                  <a:gd name="T4" fmla="*/ 23 w 23"/>
                  <a:gd name="T5" fmla="*/ 50 h 50"/>
                  <a:gd name="T6" fmla="*/ 0 w 23"/>
                  <a:gd name="T7" fmla="*/ 50 h 50"/>
                </a:gdLst>
                <a:ahLst/>
                <a:cxnLst>
                  <a:cxn ang="0">
                    <a:pos x="T0" y="T1"/>
                  </a:cxn>
                  <a:cxn ang="0">
                    <a:pos x="T2" y="T3"/>
                  </a:cxn>
                  <a:cxn ang="0">
                    <a:pos x="T4" y="T5"/>
                  </a:cxn>
                  <a:cxn ang="0">
                    <a:pos x="T6" y="T7"/>
                  </a:cxn>
                </a:cxnLst>
                <a:rect l="0" t="0" r="r" b="b"/>
                <a:pathLst>
                  <a:path w="23" h="50">
                    <a:moveTo>
                      <a:pt x="0" y="50"/>
                    </a:moveTo>
                    <a:cubicBezTo>
                      <a:pt x="0" y="50"/>
                      <a:pt x="2" y="30"/>
                      <a:pt x="14" y="0"/>
                    </a:cubicBezTo>
                    <a:cubicBezTo>
                      <a:pt x="14" y="0"/>
                      <a:pt x="23" y="46"/>
                      <a:pt x="23" y="50"/>
                    </a:cubicBezTo>
                    <a:lnTo>
                      <a:pt x="0" y="50"/>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71" name="Freeform 156">
                <a:extLst>
                  <a:ext uri="{FF2B5EF4-FFF2-40B4-BE49-F238E27FC236}">
                    <a16:creationId xmlns="" xmlns:a16="http://schemas.microsoft.com/office/drawing/2014/main" id="{7702BFB1-B84B-4C02-B1F4-77968E46A5C8}"/>
                  </a:ext>
                </a:extLst>
              </p:cNvPr>
              <p:cNvSpPr>
                <a:spLocks/>
              </p:cNvSpPr>
              <p:nvPr/>
            </p:nvSpPr>
            <p:spPr bwMode="auto">
              <a:xfrm>
                <a:off x="1297" y="2277"/>
                <a:ext cx="67" cy="126"/>
              </a:xfrm>
              <a:custGeom>
                <a:avLst/>
                <a:gdLst>
                  <a:gd name="T0" fmla="*/ 0 w 29"/>
                  <a:gd name="T1" fmla="*/ 54 h 54"/>
                  <a:gd name="T2" fmla="*/ 18 w 29"/>
                  <a:gd name="T3" fmla="*/ 0 h 54"/>
                  <a:gd name="T4" fmla="*/ 29 w 29"/>
                  <a:gd name="T5" fmla="*/ 54 h 54"/>
                  <a:gd name="T6" fmla="*/ 0 w 29"/>
                  <a:gd name="T7" fmla="*/ 54 h 54"/>
                </a:gdLst>
                <a:ahLst/>
                <a:cxnLst>
                  <a:cxn ang="0">
                    <a:pos x="T0" y="T1"/>
                  </a:cxn>
                  <a:cxn ang="0">
                    <a:pos x="T2" y="T3"/>
                  </a:cxn>
                  <a:cxn ang="0">
                    <a:pos x="T4" y="T5"/>
                  </a:cxn>
                  <a:cxn ang="0">
                    <a:pos x="T6" y="T7"/>
                  </a:cxn>
                </a:cxnLst>
                <a:rect l="0" t="0" r="r" b="b"/>
                <a:pathLst>
                  <a:path w="29" h="54">
                    <a:moveTo>
                      <a:pt x="0" y="54"/>
                    </a:moveTo>
                    <a:cubicBezTo>
                      <a:pt x="0" y="54"/>
                      <a:pt x="3" y="32"/>
                      <a:pt x="18" y="0"/>
                    </a:cubicBezTo>
                    <a:cubicBezTo>
                      <a:pt x="18" y="0"/>
                      <a:pt x="29" y="49"/>
                      <a:pt x="29" y="54"/>
                    </a:cubicBezTo>
                    <a:lnTo>
                      <a:pt x="0"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72" name="Freeform 157">
                <a:extLst>
                  <a:ext uri="{FF2B5EF4-FFF2-40B4-BE49-F238E27FC236}">
                    <a16:creationId xmlns="" xmlns:a16="http://schemas.microsoft.com/office/drawing/2014/main" id="{FABC9D47-E649-4632-A800-ADEC41D50DB2}"/>
                  </a:ext>
                </a:extLst>
              </p:cNvPr>
              <p:cNvSpPr>
                <a:spLocks/>
              </p:cNvSpPr>
              <p:nvPr/>
            </p:nvSpPr>
            <p:spPr bwMode="auto">
              <a:xfrm>
                <a:off x="1560" y="2277"/>
                <a:ext cx="64" cy="126"/>
              </a:xfrm>
              <a:custGeom>
                <a:avLst/>
                <a:gdLst>
                  <a:gd name="T0" fmla="*/ 28 w 28"/>
                  <a:gd name="T1" fmla="*/ 54 h 54"/>
                  <a:gd name="T2" fmla="*/ 11 w 28"/>
                  <a:gd name="T3" fmla="*/ 0 h 54"/>
                  <a:gd name="T4" fmla="*/ 0 w 28"/>
                  <a:gd name="T5" fmla="*/ 54 h 54"/>
                  <a:gd name="T6" fmla="*/ 28 w 28"/>
                  <a:gd name="T7" fmla="*/ 54 h 54"/>
                </a:gdLst>
                <a:ahLst/>
                <a:cxnLst>
                  <a:cxn ang="0">
                    <a:pos x="T0" y="T1"/>
                  </a:cxn>
                  <a:cxn ang="0">
                    <a:pos x="T2" y="T3"/>
                  </a:cxn>
                  <a:cxn ang="0">
                    <a:pos x="T4" y="T5"/>
                  </a:cxn>
                  <a:cxn ang="0">
                    <a:pos x="T6" y="T7"/>
                  </a:cxn>
                </a:cxnLst>
                <a:rect l="0" t="0" r="r" b="b"/>
                <a:pathLst>
                  <a:path w="28" h="54">
                    <a:moveTo>
                      <a:pt x="28" y="54"/>
                    </a:moveTo>
                    <a:cubicBezTo>
                      <a:pt x="28" y="54"/>
                      <a:pt x="25" y="32"/>
                      <a:pt x="11" y="0"/>
                    </a:cubicBezTo>
                    <a:cubicBezTo>
                      <a:pt x="11" y="0"/>
                      <a:pt x="0" y="49"/>
                      <a:pt x="0" y="54"/>
                    </a:cubicBezTo>
                    <a:lnTo>
                      <a:pt x="28"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73" name="Freeform 158">
                <a:extLst>
                  <a:ext uri="{FF2B5EF4-FFF2-40B4-BE49-F238E27FC236}">
                    <a16:creationId xmlns="" xmlns:a16="http://schemas.microsoft.com/office/drawing/2014/main" id="{1F46F392-C27B-4B63-8FB2-69C3CA58AA4E}"/>
                  </a:ext>
                </a:extLst>
              </p:cNvPr>
              <p:cNvSpPr>
                <a:spLocks/>
              </p:cNvSpPr>
              <p:nvPr/>
            </p:nvSpPr>
            <p:spPr bwMode="auto">
              <a:xfrm>
                <a:off x="1419" y="2277"/>
                <a:ext cx="65" cy="126"/>
              </a:xfrm>
              <a:custGeom>
                <a:avLst/>
                <a:gdLst>
                  <a:gd name="T0" fmla="*/ 28 w 28"/>
                  <a:gd name="T1" fmla="*/ 54 h 54"/>
                  <a:gd name="T2" fmla="*/ 11 w 28"/>
                  <a:gd name="T3" fmla="*/ 0 h 54"/>
                  <a:gd name="T4" fmla="*/ 0 w 28"/>
                  <a:gd name="T5" fmla="*/ 54 h 54"/>
                  <a:gd name="T6" fmla="*/ 28 w 28"/>
                  <a:gd name="T7" fmla="*/ 54 h 54"/>
                </a:gdLst>
                <a:ahLst/>
                <a:cxnLst>
                  <a:cxn ang="0">
                    <a:pos x="T0" y="T1"/>
                  </a:cxn>
                  <a:cxn ang="0">
                    <a:pos x="T2" y="T3"/>
                  </a:cxn>
                  <a:cxn ang="0">
                    <a:pos x="T4" y="T5"/>
                  </a:cxn>
                  <a:cxn ang="0">
                    <a:pos x="T6" y="T7"/>
                  </a:cxn>
                </a:cxnLst>
                <a:rect l="0" t="0" r="r" b="b"/>
                <a:pathLst>
                  <a:path w="28" h="54">
                    <a:moveTo>
                      <a:pt x="28" y="54"/>
                    </a:moveTo>
                    <a:cubicBezTo>
                      <a:pt x="28" y="54"/>
                      <a:pt x="25" y="32"/>
                      <a:pt x="11" y="0"/>
                    </a:cubicBezTo>
                    <a:cubicBezTo>
                      <a:pt x="11" y="0"/>
                      <a:pt x="0" y="49"/>
                      <a:pt x="0" y="54"/>
                    </a:cubicBezTo>
                    <a:lnTo>
                      <a:pt x="28"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74" name="Freeform 159">
                <a:extLst>
                  <a:ext uri="{FF2B5EF4-FFF2-40B4-BE49-F238E27FC236}">
                    <a16:creationId xmlns="" xmlns:a16="http://schemas.microsoft.com/office/drawing/2014/main" id="{DFBCD8F9-A4F9-4DA2-9C45-006F0CD26C1E}"/>
                  </a:ext>
                </a:extLst>
              </p:cNvPr>
              <p:cNvSpPr>
                <a:spLocks/>
              </p:cNvSpPr>
              <p:nvPr/>
            </p:nvSpPr>
            <p:spPr bwMode="auto">
              <a:xfrm>
                <a:off x="1274" y="2303"/>
                <a:ext cx="42" cy="100"/>
              </a:xfrm>
              <a:custGeom>
                <a:avLst/>
                <a:gdLst>
                  <a:gd name="T0" fmla="*/ 0 w 18"/>
                  <a:gd name="T1" fmla="*/ 43 h 43"/>
                  <a:gd name="T2" fmla="*/ 11 w 18"/>
                  <a:gd name="T3" fmla="*/ 0 h 43"/>
                  <a:gd name="T4" fmla="*/ 18 w 18"/>
                  <a:gd name="T5" fmla="*/ 43 h 43"/>
                  <a:gd name="T6" fmla="*/ 0 w 18"/>
                  <a:gd name="T7" fmla="*/ 43 h 43"/>
                </a:gdLst>
                <a:ahLst/>
                <a:cxnLst>
                  <a:cxn ang="0">
                    <a:pos x="T0" y="T1"/>
                  </a:cxn>
                  <a:cxn ang="0">
                    <a:pos x="T2" y="T3"/>
                  </a:cxn>
                  <a:cxn ang="0">
                    <a:pos x="T4" y="T5"/>
                  </a:cxn>
                  <a:cxn ang="0">
                    <a:pos x="T6" y="T7"/>
                  </a:cxn>
                </a:cxnLst>
                <a:rect l="0" t="0" r="r" b="b"/>
                <a:pathLst>
                  <a:path w="18" h="43">
                    <a:moveTo>
                      <a:pt x="0" y="43"/>
                    </a:moveTo>
                    <a:cubicBezTo>
                      <a:pt x="0" y="43"/>
                      <a:pt x="2" y="26"/>
                      <a:pt x="11" y="0"/>
                    </a:cubicBezTo>
                    <a:cubicBezTo>
                      <a:pt x="11" y="0"/>
                      <a:pt x="18" y="39"/>
                      <a:pt x="18"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75" name="Freeform 160">
                <a:extLst>
                  <a:ext uri="{FF2B5EF4-FFF2-40B4-BE49-F238E27FC236}">
                    <a16:creationId xmlns="" xmlns:a16="http://schemas.microsoft.com/office/drawing/2014/main" id="{EB1871E0-0355-465D-9B6D-3720FE2B176F}"/>
                  </a:ext>
                </a:extLst>
              </p:cNvPr>
              <p:cNvSpPr>
                <a:spLocks/>
              </p:cNvSpPr>
              <p:nvPr/>
            </p:nvSpPr>
            <p:spPr bwMode="auto">
              <a:xfrm>
                <a:off x="1484" y="2319"/>
                <a:ext cx="39" cy="84"/>
              </a:xfrm>
              <a:custGeom>
                <a:avLst/>
                <a:gdLst>
                  <a:gd name="T0" fmla="*/ 17 w 17"/>
                  <a:gd name="T1" fmla="*/ 36 h 36"/>
                  <a:gd name="T2" fmla="*/ 6 w 17"/>
                  <a:gd name="T3" fmla="*/ 0 h 36"/>
                  <a:gd name="T4" fmla="*/ 0 w 17"/>
                  <a:gd name="T5" fmla="*/ 36 h 36"/>
                  <a:gd name="T6" fmla="*/ 17 w 17"/>
                  <a:gd name="T7" fmla="*/ 36 h 36"/>
                </a:gdLst>
                <a:ahLst/>
                <a:cxnLst>
                  <a:cxn ang="0">
                    <a:pos x="T0" y="T1"/>
                  </a:cxn>
                  <a:cxn ang="0">
                    <a:pos x="T2" y="T3"/>
                  </a:cxn>
                  <a:cxn ang="0">
                    <a:pos x="T4" y="T5"/>
                  </a:cxn>
                  <a:cxn ang="0">
                    <a:pos x="T6" y="T7"/>
                  </a:cxn>
                </a:cxnLst>
                <a:rect l="0" t="0" r="r" b="b"/>
                <a:pathLst>
                  <a:path w="17" h="36">
                    <a:moveTo>
                      <a:pt x="17" y="36"/>
                    </a:moveTo>
                    <a:cubicBezTo>
                      <a:pt x="17" y="36"/>
                      <a:pt x="15" y="19"/>
                      <a:pt x="6" y="0"/>
                    </a:cubicBezTo>
                    <a:cubicBezTo>
                      <a:pt x="6" y="0"/>
                      <a:pt x="0" y="33"/>
                      <a:pt x="0" y="36"/>
                    </a:cubicBezTo>
                    <a:lnTo>
                      <a:pt x="17" y="36"/>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76" name="Freeform 161">
                <a:extLst>
                  <a:ext uri="{FF2B5EF4-FFF2-40B4-BE49-F238E27FC236}">
                    <a16:creationId xmlns="" xmlns:a16="http://schemas.microsoft.com/office/drawing/2014/main" id="{CAD4DB9D-5E98-4AB7-A9EC-5B0038F83155}"/>
                  </a:ext>
                </a:extLst>
              </p:cNvPr>
              <p:cNvSpPr>
                <a:spLocks/>
              </p:cNvSpPr>
              <p:nvPr/>
            </p:nvSpPr>
            <p:spPr bwMode="auto">
              <a:xfrm>
                <a:off x="1659" y="2303"/>
                <a:ext cx="37" cy="100"/>
              </a:xfrm>
              <a:custGeom>
                <a:avLst/>
                <a:gdLst>
                  <a:gd name="T0" fmla="*/ 0 w 16"/>
                  <a:gd name="T1" fmla="*/ 43 h 43"/>
                  <a:gd name="T2" fmla="*/ 10 w 16"/>
                  <a:gd name="T3" fmla="*/ 0 h 43"/>
                  <a:gd name="T4" fmla="*/ 16 w 16"/>
                  <a:gd name="T5" fmla="*/ 43 h 43"/>
                  <a:gd name="T6" fmla="*/ 0 w 16"/>
                  <a:gd name="T7" fmla="*/ 43 h 43"/>
                </a:gdLst>
                <a:ahLst/>
                <a:cxnLst>
                  <a:cxn ang="0">
                    <a:pos x="T0" y="T1"/>
                  </a:cxn>
                  <a:cxn ang="0">
                    <a:pos x="T2" y="T3"/>
                  </a:cxn>
                  <a:cxn ang="0">
                    <a:pos x="T4" y="T5"/>
                  </a:cxn>
                  <a:cxn ang="0">
                    <a:pos x="T6" y="T7"/>
                  </a:cxn>
                </a:cxnLst>
                <a:rect l="0" t="0" r="r" b="b"/>
                <a:pathLst>
                  <a:path w="16" h="43">
                    <a:moveTo>
                      <a:pt x="0" y="43"/>
                    </a:moveTo>
                    <a:cubicBezTo>
                      <a:pt x="0" y="43"/>
                      <a:pt x="2" y="23"/>
                      <a:pt x="10" y="0"/>
                    </a:cubicBezTo>
                    <a:cubicBezTo>
                      <a:pt x="10" y="0"/>
                      <a:pt x="16" y="40"/>
                      <a:pt x="16"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77" name="Freeform 162">
                <a:extLst>
                  <a:ext uri="{FF2B5EF4-FFF2-40B4-BE49-F238E27FC236}">
                    <a16:creationId xmlns="" xmlns:a16="http://schemas.microsoft.com/office/drawing/2014/main" id="{9C18730F-9F6F-4897-A89E-2199FFD9B67D}"/>
                  </a:ext>
                </a:extLst>
              </p:cNvPr>
              <p:cNvSpPr>
                <a:spLocks/>
              </p:cNvSpPr>
              <p:nvPr/>
            </p:nvSpPr>
            <p:spPr bwMode="auto">
              <a:xfrm>
                <a:off x="1622" y="2319"/>
                <a:ext cx="37" cy="84"/>
              </a:xfrm>
              <a:custGeom>
                <a:avLst/>
                <a:gdLst>
                  <a:gd name="T0" fmla="*/ 16 w 16"/>
                  <a:gd name="T1" fmla="*/ 36 h 36"/>
                  <a:gd name="T2" fmla="*/ 6 w 16"/>
                  <a:gd name="T3" fmla="*/ 0 h 36"/>
                  <a:gd name="T4" fmla="*/ 0 w 16"/>
                  <a:gd name="T5" fmla="*/ 36 h 36"/>
                  <a:gd name="T6" fmla="*/ 16 w 16"/>
                  <a:gd name="T7" fmla="*/ 36 h 36"/>
                </a:gdLst>
                <a:ahLst/>
                <a:cxnLst>
                  <a:cxn ang="0">
                    <a:pos x="T0" y="T1"/>
                  </a:cxn>
                  <a:cxn ang="0">
                    <a:pos x="T2" y="T3"/>
                  </a:cxn>
                  <a:cxn ang="0">
                    <a:pos x="T4" y="T5"/>
                  </a:cxn>
                  <a:cxn ang="0">
                    <a:pos x="T6" y="T7"/>
                  </a:cxn>
                </a:cxnLst>
                <a:rect l="0" t="0" r="r" b="b"/>
                <a:pathLst>
                  <a:path w="16" h="36">
                    <a:moveTo>
                      <a:pt x="16" y="36"/>
                    </a:moveTo>
                    <a:cubicBezTo>
                      <a:pt x="16" y="36"/>
                      <a:pt x="14" y="19"/>
                      <a:pt x="6" y="0"/>
                    </a:cubicBezTo>
                    <a:cubicBezTo>
                      <a:pt x="6" y="0"/>
                      <a:pt x="0" y="33"/>
                      <a:pt x="0" y="36"/>
                    </a:cubicBezTo>
                    <a:lnTo>
                      <a:pt x="16" y="36"/>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78" name="Freeform 163">
                <a:extLst>
                  <a:ext uri="{FF2B5EF4-FFF2-40B4-BE49-F238E27FC236}">
                    <a16:creationId xmlns="" xmlns:a16="http://schemas.microsoft.com/office/drawing/2014/main" id="{EC60835D-1B2F-4B6E-8568-5A5BE58A6308}"/>
                  </a:ext>
                </a:extLst>
              </p:cNvPr>
              <p:cNvSpPr>
                <a:spLocks/>
              </p:cNvSpPr>
              <p:nvPr/>
            </p:nvSpPr>
            <p:spPr bwMode="auto">
              <a:xfrm>
                <a:off x="1502" y="2305"/>
                <a:ext cx="67" cy="98"/>
              </a:xfrm>
              <a:custGeom>
                <a:avLst/>
                <a:gdLst>
                  <a:gd name="T0" fmla="*/ 29 w 29"/>
                  <a:gd name="T1" fmla="*/ 42 h 42"/>
                  <a:gd name="T2" fmla="*/ 11 w 29"/>
                  <a:gd name="T3" fmla="*/ 0 h 42"/>
                  <a:gd name="T4" fmla="*/ 0 w 29"/>
                  <a:gd name="T5" fmla="*/ 42 h 42"/>
                  <a:gd name="T6" fmla="*/ 29 w 29"/>
                  <a:gd name="T7" fmla="*/ 42 h 42"/>
                </a:gdLst>
                <a:ahLst/>
                <a:cxnLst>
                  <a:cxn ang="0">
                    <a:pos x="T0" y="T1"/>
                  </a:cxn>
                  <a:cxn ang="0">
                    <a:pos x="T2" y="T3"/>
                  </a:cxn>
                  <a:cxn ang="0">
                    <a:pos x="T4" y="T5"/>
                  </a:cxn>
                  <a:cxn ang="0">
                    <a:pos x="T6" y="T7"/>
                  </a:cxn>
                </a:cxnLst>
                <a:rect l="0" t="0" r="r" b="b"/>
                <a:pathLst>
                  <a:path w="29" h="42">
                    <a:moveTo>
                      <a:pt x="29" y="42"/>
                    </a:moveTo>
                    <a:cubicBezTo>
                      <a:pt x="29" y="42"/>
                      <a:pt x="26" y="24"/>
                      <a:pt x="11" y="0"/>
                    </a:cubicBezTo>
                    <a:cubicBezTo>
                      <a:pt x="11" y="0"/>
                      <a:pt x="0" y="39"/>
                      <a:pt x="0" y="42"/>
                    </a:cubicBezTo>
                    <a:lnTo>
                      <a:pt x="29" y="42"/>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79" name="Freeform 164">
                <a:extLst>
                  <a:ext uri="{FF2B5EF4-FFF2-40B4-BE49-F238E27FC236}">
                    <a16:creationId xmlns="" xmlns:a16="http://schemas.microsoft.com/office/drawing/2014/main" id="{FE1D1A20-F213-47BD-A6C9-2613A415D1F2}"/>
                  </a:ext>
                </a:extLst>
              </p:cNvPr>
              <p:cNvSpPr>
                <a:spLocks/>
              </p:cNvSpPr>
              <p:nvPr/>
            </p:nvSpPr>
            <p:spPr bwMode="auto">
              <a:xfrm>
                <a:off x="1364" y="2287"/>
                <a:ext cx="65" cy="116"/>
              </a:xfrm>
              <a:custGeom>
                <a:avLst/>
                <a:gdLst>
                  <a:gd name="T0" fmla="*/ 0 w 28"/>
                  <a:gd name="T1" fmla="*/ 50 h 50"/>
                  <a:gd name="T2" fmla="*/ 17 w 28"/>
                  <a:gd name="T3" fmla="*/ 0 h 50"/>
                  <a:gd name="T4" fmla="*/ 28 w 28"/>
                  <a:gd name="T5" fmla="*/ 50 h 50"/>
                  <a:gd name="T6" fmla="*/ 0 w 28"/>
                  <a:gd name="T7" fmla="*/ 50 h 50"/>
                </a:gdLst>
                <a:ahLst/>
                <a:cxnLst>
                  <a:cxn ang="0">
                    <a:pos x="T0" y="T1"/>
                  </a:cxn>
                  <a:cxn ang="0">
                    <a:pos x="T2" y="T3"/>
                  </a:cxn>
                  <a:cxn ang="0">
                    <a:pos x="T4" y="T5"/>
                  </a:cxn>
                  <a:cxn ang="0">
                    <a:pos x="T6" y="T7"/>
                  </a:cxn>
                </a:cxnLst>
                <a:rect l="0" t="0" r="r" b="b"/>
                <a:pathLst>
                  <a:path w="28" h="50">
                    <a:moveTo>
                      <a:pt x="0" y="50"/>
                    </a:moveTo>
                    <a:cubicBezTo>
                      <a:pt x="0" y="50"/>
                      <a:pt x="3" y="30"/>
                      <a:pt x="17" y="0"/>
                    </a:cubicBezTo>
                    <a:cubicBezTo>
                      <a:pt x="17" y="0"/>
                      <a:pt x="28" y="46"/>
                      <a:pt x="28" y="50"/>
                    </a:cubicBezTo>
                    <a:lnTo>
                      <a:pt x="0" y="50"/>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80" name="Freeform 165">
                <a:extLst>
                  <a:ext uri="{FF2B5EF4-FFF2-40B4-BE49-F238E27FC236}">
                    <a16:creationId xmlns="" xmlns:a16="http://schemas.microsoft.com/office/drawing/2014/main" id="{B23794F4-FF86-4471-9898-C4F5E9068BED}"/>
                  </a:ext>
                </a:extLst>
              </p:cNvPr>
              <p:cNvSpPr>
                <a:spLocks/>
              </p:cNvSpPr>
              <p:nvPr/>
            </p:nvSpPr>
            <p:spPr bwMode="auto">
              <a:xfrm>
                <a:off x="1714" y="2277"/>
                <a:ext cx="53" cy="126"/>
              </a:xfrm>
              <a:custGeom>
                <a:avLst/>
                <a:gdLst>
                  <a:gd name="T0" fmla="*/ 0 w 23"/>
                  <a:gd name="T1" fmla="*/ 54 h 54"/>
                  <a:gd name="T2" fmla="*/ 14 w 23"/>
                  <a:gd name="T3" fmla="*/ 0 h 54"/>
                  <a:gd name="T4" fmla="*/ 23 w 23"/>
                  <a:gd name="T5" fmla="*/ 54 h 54"/>
                  <a:gd name="T6" fmla="*/ 0 w 23"/>
                  <a:gd name="T7" fmla="*/ 54 h 54"/>
                </a:gdLst>
                <a:ahLst/>
                <a:cxnLst>
                  <a:cxn ang="0">
                    <a:pos x="T0" y="T1"/>
                  </a:cxn>
                  <a:cxn ang="0">
                    <a:pos x="T2" y="T3"/>
                  </a:cxn>
                  <a:cxn ang="0">
                    <a:pos x="T4" y="T5"/>
                  </a:cxn>
                  <a:cxn ang="0">
                    <a:pos x="T6" y="T7"/>
                  </a:cxn>
                </a:cxnLst>
                <a:rect l="0" t="0" r="r" b="b"/>
                <a:pathLst>
                  <a:path w="23" h="54">
                    <a:moveTo>
                      <a:pt x="0" y="54"/>
                    </a:moveTo>
                    <a:cubicBezTo>
                      <a:pt x="0" y="54"/>
                      <a:pt x="3" y="32"/>
                      <a:pt x="14" y="0"/>
                    </a:cubicBezTo>
                    <a:cubicBezTo>
                      <a:pt x="14" y="0"/>
                      <a:pt x="23" y="49"/>
                      <a:pt x="23" y="54"/>
                    </a:cubicBezTo>
                    <a:lnTo>
                      <a:pt x="0"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81" name="Freeform 166">
                <a:extLst>
                  <a:ext uri="{FF2B5EF4-FFF2-40B4-BE49-F238E27FC236}">
                    <a16:creationId xmlns="" xmlns:a16="http://schemas.microsoft.com/office/drawing/2014/main" id="{B17AD9C9-608A-45E8-BC8D-F444C5112589}"/>
                  </a:ext>
                </a:extLst>
              </p:cNvPr>
              <p:cNvSpPr>
                <a:spLocks/>
              </p:cNvSpPr>
              <p:nvPr/>
            </p:nvSpPr>
            <p:spPr bwMode="auto">
              <a:xfrm>
                <a:off x="1926" y="2277"/>
                <a:ext cx="51" cy="126"/>
              </a:xfrm>
              <a:custGeom>
                <a:avLst/>
                <a:gdLst>
                  <a:gd name="T0" fmla="*/ 22 w 22"/>
                  <a:gd name="T1" fmla="*/ 54 h 54"/>
                  <a:gd name="T2" fmla="*/ 8 w 22"/>
                  <a:gd name="T3" fmla="*/ 0 h 54"/>
                  <a:gd name="T4" fmla="*/ 0 w 22"/>
                  <a:gd name="T5" fmla="*/ 54 h 54"/>
                  <a:gd name="T6" fmla="*/ 22 w 22"/>
                  <a:gd name="T7" fmla="*/ 54 h 54"/>
                </a:gdLst>
                <a:ahLst/>
                <a:cxnLst>
                  <a:cxn ang="0">
                    <a:pos x="T0" y="T1"/>
                  </a:cxn>
                  <a:cxn ang="0">
                    <a:pos x="T2" y="T3"/>
                  </a:cxn>
                  <a:cxn ang="0">
                    <a:pos x="T4" y="T5"/>
                  </a:cxn>
                  <a:cxn ang="0">
                    <a:pos x="T6" y="T7"/>
                  </a:cxn>
                </a:cxnLst>
                <a:rect l="0" t="0" r="r" b="b"/>
                <a:pathLst>
                  <a:path w="22" h="54">
                    <a:moveTo>
                      <a:pt x="22" y="54"/>
                    </a:moveTo>
                    <a:cubicBezTo>
                      <a:pt x="22" y="54"/>
                      <a:pt x="20" y="32"/>
                      <a:pt x="8" y="0"/>
                    </a:cubicBezTo>
                    <a:cubicBezTo>
                      <a:pt x="8" y="0"/>
                      <a:pt x="0" y="49"/>
                      <a:pt x="0" y="54"/>
                    </a:cubicBezTo>
                    <a:lnTo>
                      <a:pt x="22"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82" name="Freeform 167">
                <a:extLst>
                  <a:ext uri="{FF2B5EF4-FFF2-40B4-BE49-F238E27FC236}">
                    <a16:creationId xmlns="" xmlns:a16="http://schemas.microsoft.com/office/drawing/2014/main" id="{DE734902-A1BD-4D2D-8B4E-3C7F7F8E4EC5}"/>
                  </a:ext>
                </a:extLst>
              </p:cNvPr>
              <p:cNvSpPr>
                <a:spLocks/>
              </p:cNvSpPr>
              <p:nvPr/>
            </p:nvSpPr>
            <p:spPr bwMode="auto">
              <a:xfrm>
                <a:off x="1813" y="2277"/>
                <a:ext cx="51" cy="126"/>
              </a:xfrm>
              <a:custGeom>
                <a:avLst/>
                <a:gdLst>
                  <a:gd name="T0" fmla="*/ 22 w 22"/>
                  <a:gd name="T1" fmla="*/ 54 h 54"/>
                  <a:gd name="T2" fmla="*/ 8 w 22"/>
                  <a:gd name="T3" fmla="*/ 0 h 54"/>
                  <a:gd name="T4" fmla="*/ 0 w 22"/>
                  <a:gd name="T5" fmla="*/ 54 h 54"/>
                  <a:gd name="T6" fmla="*/ 22 w 22"/>
                  <a:gd name="T7" fmla="*/ 54 h 54"/>
                </a:gdLst>
                <a:ahLst/>
                <a:cxnLst>
                  <a:cxn ang="0">
                    <a:pos x="T0" y="T1"/>
                  </a:cxn>
                  <a:cxn ang="0">
                    <a:pos x="T2" y="T3"/>
                  </a:cxn>
                  <a:cxn ang="0">
                    <a:pos x="T4" y="T5"/>
                  </a:cxn>
                  <a:cxn ang="0">
                    <a:pos x="T6" y="T7"/>
                  </a:cxn>
                </a:cxnLst>
                <a:rect l="0" t="0" r="r" b="b"/>
                <a:pathLst>
                  <a:path w="22" h="54">
                    <a:moveTo>
                      <a:pt x="22" y="54"/>
                    </a:moveTo>
                    <a:cubicBezTo>
                      <a:pt x="22" y="54"/>
                      <a:pt x="20" y="32"/>
                      <a:pt x="8" y="0"/>
                    </a:cubicBezTo>
                    <a:cubicBezTo>
                      <a:pt x="8" y="0"/>
                      <a:pt x="0" y="49"/>
                      <a:pt x="0" y="54"/>
                    </a:cubicBezTo>
                    <a:lnTo>
                      <a:pt x="22"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83" name="Freeform 168">
                <a:extLst>
                  <a:ext uri="{FF2B5EF4-FFF2-40B4-BE49-F238E27FC236}">
                    <a16:creationId xmlns="" xmlns:a16="http://schemas.microsoft.com/office/drawing/2014/main" id="{F613EC00-B372-46DA-AEB8-6DB1BC9C0923}"/>
                  </a:ext>
                </a:extLst>
              </p:cNvPr>
              <p:cNvSpPr>
                <a:spLocks/>
              </p:cNvSpPr>
              <p:nvPr/>
            </p:nvSpPr>
            <p:spPr bwMode="auto">
              <a:xfrm>
                <a:off x="1696" y="2303"/>
                <a:ext cx="32" cy="100"/>
              </a:xfrm>
              <a:custGeom>
                <a:avLst/>
                <a:gdLst>
                  <a:gd name="T0" fmla="*/ 0 w 14"/>
                  <a:gd name="T1" fmla="*/ 43 h 43"/>
                  <a:gd name="T2" fmla="*/ 9 w 14"/>
                  <a:gd name="T3" fmla="*/ 0 h 43"/>
                  <a:gd name="T4" fmla="*/ 14 w 14"/>
                  <a:gd name="T5" fmla="*/ 43 h 43"/>
                  <a:gd name="T6" fmla="*/ 0 w 14"/>
                  <a:gd name="T7" fmla="*/ 43 h 43"/>
                </a:gdLst>
                <a:ahLst/>
                <a:cxnLst>
                  <a:cxn ang="0">
                    <a:pos x="T0" y="T1"/>
                  </a:cxn>
                  <a:cxn ang="0">
                    <a:pos x="T2" y="T3"/>
                  </a:cxn>
                  <a:cxn ang="0">
                    <a:pos x="T4" y="T5"/>
                  </a:cxn>
                  <a:cxn ang="0">
                    <a:pos x="T6" y="T7"/>
                  </a:cxn>
                </a:cxnLst>
                <a:rect l="0" t="0" r="r" b="b"/>
                <a:pathLst>
                  <a:path w="14" h="43">
                    <a:moveTo>
                      <a:pt x="0" y="43"/>
                    </a:moveTo>
                    <a:cubicBezTo>
                      <a:pt x="0" y="43"/>
                      <a:pt x="2" y="26"/>
                      <a:pt x="9" y="0"/>
                    </a:cubicBezTo>
                    <a:cubicBezTo>
                      <a:pt x="9" y="0"/>
                      <a:pt x="14" y="39"/>
                      <a:pt x="14"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84" name="Freeform 169">
                <a:extLst>
                  <a:ext uri="{FF2B5EF4-FFF2-40B4-BE49-F238E27FC236}">
                    <a16:creationId xmlns="" xmlns:a16="http://schemas.microsoft.com/office/drawing/2014/main" id="{7BB42E02-5246-4479-89C7-5A9E6E4F5761}"/>
                  </a:ext>
                </a:extLst>
              </p:cNvPr>
              <p:cNvSpPr>
                <a:spLocks/>
              </p:cNvSpPr>
              <p:nvPr/>
            </p:nvSpPr>
            <p:spPr bwMode="auto">
              <a:xfrm>
                <a:off x="1864" y="2319"/>
                <a:ext cx="30" cy="84"/>
              </a:xfrm>
              <a:custGeom>
                <a:avLst/>
                <a:gdLst>
                  <a:gd name="T0" fmla="*/ 13 w 13"/>
                  <a:gd name="T1" fmla="*/ 36 h 36"/>
                  <a:gd name="T2" fmla="*/ 5 w 13"/>
                  <a:gd name="T3" fmla="*/ 0 h 36"/>
                  <a:gd name="T4" fmla="*/ 0 w 13"/>
                  <a:gd name="T5" fmla="*/ 36 h 36"/>
                  <a:gd name="T6" fmla="*/ 13 w 13"/>
                  <a:gd name="T7" fmla="*/ 36 h 36"/>
                </a:gdLst>
                <a:ahLst/>
                <a:cxnLst>
                  <a:cxn ang="0">
                    <a:pos x="T0" y="T1"/>
                  </a:cxn>
                  <a:cxn ang="0">
                    <a:pos x="T2" y="T3"/>
                  </a:cxn>
                  <a:cxn ang="0">
                    <a:pos x="T4" y="T5"/>
                  </a:cxn>
                  <a:cxn ang="0">
                    <a:pos x="T6" y="T7"/>
                  </a:cxn>
                </a:cxnLst>
                <a:rect l="0" t="0" r="r" b="b"/>
                <a:pathLst>
                  <a:path w="13" h="36">
                    <a:moveTo>
                      <a:pt x="13" y="36"/>
                    </a:moveTo>
                    <a:cubicBezTo>
                      <a:pt x="13" y="36"/>
                      <a:pt x="12" y="19"/>
                      <a:pt x="5" y="0"/>
                    </a:cubicBezTo>
                    <a:cubicBezTo>
                      <a:pt x="5" y="0"/>
                      <a:pt x="0" y="33"/>
                      <a:pt x="0" y="36"/>
                    </a:cubicBezTo>
                    <a:lnTo>
                      <a:pt x="13" y="36"/>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85" name="Freeform 170">
                <a:extLst>
                  <a:ext uri="{FF2B5EF4-FFF2-40B4-BE49-F238E27FC236}">
                    <a16:creationId xmlns="" xmlns:a16="http://schemas.microsoft.com/office/drawing/2014/main" id="{C6639A25-F2E2-4335-934A-6E94C4472BC9}"/>
                  </a:ext>
                </a:extLst>
              </p:cNvPr>
              <p:cNvSpPr>
                <a:spLocks/>
              </p:cNvSpPr>
              <p:nvPr/>
            </p:nvSpPr>
            <p:spPr bwMode="auto">
              <a:xfrm>
                <a:off x="2005" y="2303"/>
                <a:ext cx="30" cy="100"/>
              </a:xfrm>
              <a:custGeom>
                <a:avLst/>
                <a:gdLst>
                  <a:gd name="T0" fmla="*/ 0 w 13"/>
                  <a:gd name="T1" fmla="*/ 43 h 43"/>
                  <a:gd name="T2" fmla="*/ 8 w 13"/>
                  <a:gd name="T3" fmla="*/ 0 h 43"/>
                  <a:gd name="T4" fmla="*/ 13 w 13"/>
                  <a:gd name="T5" fmla="*/ 43 h 43"/>
                  <a:gd name="T6" fmla="*/ 0 w 13"/>
                  <a:gd name="T7" fmla="*/ 43 h 43"/>
                </a:gdLst>
                <a:ahLst/>
                <a:cxnLst>
                  <a:cxn ang="0">
                    <a:pos x="T0" y="T1"/>
                  </a:cxn>
                  <a:cxn ang="0">
                    <a:pos x="T2" y="T3"/>
                  </a:cxn>
                  <a:cxn ang="0">
                    <a:pos x="T4" y="T5"/>
                  </a:cxn>
                  <a:cxn ang="0">
                    <a:pos x="T6" y="T7"/>
                  </a:cxn>
                </a:cxnLst>
                <a:rect l="0" t="0" r="r" b="b"/>
                <a:pathLst>
                  <a:path w="13" h="43">
                    <a:moveTo>
                      <a:pt x="0" y="43"/>
                    </a:moveTo>
                    <a:cubicBezTo>
                      <a:pt x="0" y="43"/>
                      <a:pt x="2" y="23"/>
                      <a:pt x="8" y="0"/>
                    </a:cubicBezTo>
                    <a:cubicBezTo>
                      <a:pt x="8" y="0"/>
                      <a:pt x="13" y="40"/>
                      <a:pt x="13"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86" name="Freeform 171">
                <a:extLst>
                  <a:ext uri="{FF2B5EF4-FFF2-40B4-BE49-F238E27FC236}">
                    <a16:creationId xmlns="" xmlns:a16="http://schemas.microsoft.com/office/drawing/2014/main" id="{C59E2DD2-B562-411C-8959-0D0BCFA2ED90}"/>
                  </a:ext>
                </a:extLst>
              </p:cNvPr>
              <p:cNvSpPr>
                <a:spLocks/>
              </p:cNvSpPr>
              <p:nvPr/>
            </p:nvSpPr>
            <p:spPr bwMode="auto">
              <a:xfrm>
                <a:off x="1975" y="2319"/>
                <a:ext cx="30" cy="84"/>
              </a:xfrm>
              <a:custGeom>
                <a:avLst/>
                <a:gdLst>
                  <a:gd name="T0" fmla="*/ 13 w 13"/>
                  <a:gd name="T1" fmla="*/ 36 h 36"/>
                  <a:gd name="T2" fmla="*/ 5 w 13"/>
                  <a:gd name="T3" fmla="*/ 0 h 36"/>
                  <a:gd name="T4" fmla="*/ 0 w 13"/>
                  <a:gd name="T5" fmla="*/ 36 h 36"/>
                  <a:gd name="T6" fmla="*/ 13 w 13"/>
                  <a:gd name="T7" fmla="*/ 36 h 36"/>
                </a:gdLst>
                <a:ahLst/>
                <a:cxnLst>
                  <a:cxn ang="0">
                    <a:pos x="T0" y="T1"/>
                  </a:cxn>
                  <a:cxn ang="0">
                    <a:pos x="T2" y="T3"/>
                  </a:cxn>
                  <a:cxn ang="0">
                    <a:pos x="T4" y="T5"/>
                  </a:cxn>
                  <a:cxn ang="0">
                    <a:pos x="T6" y="T7"/>
                  </a:cxn>
                </a:cxnLst>
                <a:rect l="0" t="0" r="r" b="b"/>
                <a:pathLst>
                  <a:path w="13" h="36">
                    <a:moveTo>
                      <a:pt x="13" y="36"/>
                    </a:moveTo>
                    <a:cubicBezTo>
                      <a:pt x="13" y="36"/>
                      <a:pt x="12" y="19"/>
                      <a:pt x="5" y="0"/>
                    </a:cubicBezTo>
                    <a:cubicBezTo>
                      <a:pt x="5" y="0"/>
                      <a:pt x="0" y="33"/>
                      <a:pt x="0" y="36"/>
                    </a:cubicBezTo>
                    <a:lnTo>
                      <a:pt x="13" y="36"/>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87" name="Freeform 172">
                <a:extLst>
                  <a:ext uri="{FF2B5EF4-FFF2-40B4-BE49-F238E27FC236}">
                    <a16:creationId xmlns="" xmlns:a16="http://schemas.microsoft.com/office/drawing/2014/main" id="{76B11712-ABD3-4045-8056-BADEBF8E13A8}"/>
                  </a:ext>
                </a:extLst>
              </p:cNvPr>
              <p:cNvSpPr>
                <a:spLocks/>
              </p:cNvSpPr>
              <p:nvPr/>
            </p:nvSpPr>
            <p:spPr bwMode="auto">
              <a:xfrm>
                <a:off x="1880" y="2305"/>
                <a:ext cx="53" cy="98"/>
              </a:xfrm>
              <a:custGeom>
                <a:avLst/>
                <a:gdLst>
                  <a:gd name="T0" fmla="*/ 23 w 23"/>
                  <a:gd name="T1" fmla="*/ 42 h 42"/>
                  <a:gd name="T2" fmla="*/ 8 w 23"/>
                  <a:gd name="T3" fmla="*/ 0 h 42"/>
                  <a:gd name="T4" fmla="*/ 0 w 23"/>
                  <a:gd name="T5" fmla="*/ 42 h 42"/>
                  <a:gd name="T6" fmla="*/ 23 w 23"/>
                  <a:gd name="T7" fmla="*/ 42 h 42"/>
                </a:gdLst>
                <a:ahLst/>
                <a:cxnLst>
                  <a:cxn ang="0">
                    <a:pos x="T0" y="T1"/>
                  </a:cxn>
                  <a:cxn ang="0">
                    <a:pos x="T2" y="T3"/>
                  </a:cxn>
                  <a:cxn ang="0">
                    <a:pos x="T4" y="T5"/>
                  </a:cxn>
                  <a:cxn ang="0">
                    <a:pos x="T6" y="T7"/>
                  </a:cxn>
                </a:cxnLst>
                <a:rect l="0" t="0" r="r" b="b"/>
                <a:pathLst>
                  <a:path w="23" h="42">
                    <a:moveTo>
                      <a:pt x="23" y="42"/>
                    </a:moveTo>
                    <a:cubicBezTo>
                      <a:pt x="23" y="42"/>
                      <a:pt x="20" y="24"/>
                      <a:pt x="8" y="0"/>
                    </a:cubicBezTo>
                    <a:cubicBezTo>
                      <a:pt x="8" y="0"/>
                      <a:pt x="0" y="39"/>
                      <a:pt x="0" y="42"/>
                    </a:cubicBezTo>
                    <a:lnTo>
                      <a:pt x="23" y="42"/>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88" name="Freeform 173">
                <a:extLst>
                  <a:ext uri="{FF2B5EF4-FFF2-40B4-BE49-F238E27FC236}">
                    <a16:creationId xmlns="" xmlns:a16="http://schemas.microsoft.com/office/drawing/2014/main" id="{14C4E23B-289F-46A9-96C5-81A99FB29DC1}"/>
                  </a:ext>
                </a:extLst>
              </p:cNvPr>
              <p:cNvSpPr>
                <a:spLocks/>
              </p:cNvSpPr>
              <p:nvPr/>
            </p:nvSpPr>
            <p:spPr bwMode="auto">
              <a:xfrm>
                <a:off x="1767" y="2287"/>
                <a:ext cx="53" cy="116"/>
              </a:xfrm>
              <a:custGeom>
                <a:avLst/>
                <a:gdLst>
                  <a:gd name="T0" fmla="*/ 0 w 23"/>
                  <a:gd name="T1" fmla="*/ 50 h 50"/>
                  <a:gd name="T2" fmla="*/ 14 w 23"/>
                  <a:gd name="T3" fmla="*/ 0 h 50"/>
                  <a:gd name="T4" fmla="*/ 23 w 23"/>
                  <a:gd name="T5" fmla="*/ 50 h 50"/>
                  <a:gd name="T6" fmla="*/ 0 w 23"/>
                  <a:gd name="T7" fmla="*/ 50 h 50"/>
                </a:gdLst>
                <a:ahLst/>
                <a:cxnLst>
                  <a:cxn ang="0">
                    <a:pos x="T0" y="T1"/>
                  </a:cxn>
                  <a:cxn ang="0">
                    <a:pos x="T2" y="T3"/>
                  </a:cxn>
                  <a:cxn ang="0">
                    <a:pos x="T4" y="T5"/>
                  </a:cxn>
                  <a:cxn ang="0">
                    <a:pos x="T6" y="T7"/>
                  </a:cxn>
                </a:cxnLst>
                <a:rect l="0" t="0" r="r" b="b"/>
                <a:pathLst>
                  <a:path w="23" h="50">
                    <a:moveTo>
                      <a:pt x="0" y="50"/>
                    </a:moveTo>
                    <a:cubicBezTo>
                      <a:pt x="0" y="50"/>
                      <a:pt x="2" y="30"/>
                      <a:pt x="14" y="0"/>
                    </a:cubicBezTo>
                    <a:cubicBezTo>
                      <a:pt x="14" y="0"/>
                      <a:pt x="23" y="46"/>
                      <a:pt x="23" y="50"/>
                    </a:cubicBezTo>
                    <a:lnTo>
                      <a:pt x="0" y="50"/>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89" name="Freeform 174">
                <a:extLst>
                  <a:ext uri="{FF2B5EF4-FFF2-40B4-BE49-F238E27FC236}">
                    <a16:creationId xmlns="" xmlns:a16="http://schemas.microsoft.com/office/drawing/2014/main" id="{1A07C2A3-9717-4B4C-A1D0-7C2EAA058AD0}"/>
                  </a:ext>
                </a:extLst>
              </p:cNvPr>
              <p:cNvSpPr>
                <a:spLocks/>
              </p:cNvSpPr>
              <p:nvPr/>
            </p:nvSpPr>
            <p:spPr bwMode="auto">
              <a:xfrm>
                <a:off x="2058" y="2277"/>
                <a:ext cx="64" cy="126"/>
              </a:xfrm>
              <a:custGeom>
                <a:avLst/>
                <a:gdLst>
                  <a:gd name="T0" fmla="*/ 0 w 28"/>
                  <a:gd name="T1" fmla="*/ 54 h 54"/>
                  <a:gd name="T2" fmla="*/ 18 w 28"/>
                  <a:gd name="T3" fmla="*/ 0 h 54"/>
                  <a:gd name="T4" fmla="*/ 28 w 28"/>
                  <a:gd name="T5" fmla="*/ 54 h 54"/>
                  <a:gd name="T6" fmla="*/ 0 w 28"/>
                  <a:gd name="T7" fmla="*/ 54 h 54"/>
                </a:gdLst>
                <a:ahLst/>
                <a:cxnLst>
                  <a:cxn ang="0">
                    <a:pos x="T0" y="T1"/>
                  </a:cxn>
                  <a:cxn ang="0">
                    <a:pos x="T2" y="T3"/>
                  </a:cxn>
                  <a:cxn ang="0">
                    <a:pos x="T4" y="T5"/>
                  </a:cxn>
                  <a:cxn ang="0">
                    <a:pos x="T6" y="T7"/>
                  </a:cxn>
                </a:cxnLst>
                <a:rect l="0" t="0" r="r" b="b"/>
                <a:pathLst>
                  <a:path w="28" h="54">
                    <a:moveTo>
                      <a:pt x="0" y="54"/>
                    </a:moveTo>
                    <a:cubicBezTo>
                      <a:pt x="0" y="54"/>
                      <a:pt x="3" y="32"/>
                      <a:pt x="18" y="0"/>
                    </a:cubicBezTo>
                    <a:cubicBezTo>
                      <a:pt x="18" y="0"/>
                      <a:pt x="28" y="49"/>
                      <a:pt x="28" y="54"/>
                    </a:cubicBezTo>
                    <a:lnTo>
                      <a:pt x="0"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90" name="Freeform 175">
                <a:extLst>
                  <a:ext uri="{FF2B5EF4-FFF2-40B4-BE49-F238E27FC236}">
                    <a16:creationId xmlns="" xmlns:a16="http://schemas.microsoft.com/office/drawing/2014/main" id="{F2EF4105-2CFE-46F1-9A84-F4E9F555511D}"/>
                  </a:ext>
                </a:extLst>
              </p:cNvPr>
              <p:cNvSpPr>
                <a:spLocks/>
              </p:cNvSpPr>
              <p:nvPr/>
            </p:nvSpPr>
            <p:spPr bwMode="auto">
              <a:xfrm>
                <a:off x="2320" y="2277"/>
                <a:ext cx="65" cy="126"/>
              </a:xfrm>
              <a:custGeom>
                <a:avLst/>
                <a:gdLst>
                  <a:gd name="T0" fmla="*/ 28 w 28"/>
                  <a:gd name="T1" fmla="*/ 54 h 54"/>
                  <a:gd name="T2" fmla="*/ 10 w 28"/>
                  <a:gd name="T3" fmla="*/ 0 h 54"/>
                  <a:gd name="T4" fmla="*/ 0 w 28"/>
                  <a:gd name="T5" fmla="*/ 54 h 54"/>
                  <a:gd name="T6" fmla="*/ 28 w 28"/>
                  <a:gd name="T7" fmla="*/ 54 h 54"/>
                </a:gdLst>
                <a:ahLst/>
                <a:cxnLst>
                  <a:cxn ang="0">
                    <a:pos x="T0" y="T1"/>
                  </a:cxn>
                  <a:cxn ang="0">
                    <a:pos x="T2" y="T3"/>
                  </a:cxn>
                  <a:cxn ang="0">
                    <a:pos x="T4" y="T5"/>
                  </a:cxn>
                  <a:cxn ang="0">
                    <a:pos x="T6" y="T7"/>
                  </a:cxn>
                </a:cxnLst>
                <a:rect l="0" t="0" r="r" b="b"/>
                <a:pathLst>
                  <a:path w="28" h="54">
                    <a:moveTo>
                      <a:pt x="28" y="54"/>
                    </a:moveTo>
                    <a:cubicBezTo>
                      <a:pt x="28" y="54"/>
                      <a:pt x="25" y="32"/>
                      <a:pt x="10" y="0"/>
                    </a:cubicBezTo>
                    <a:cubicBezTo>
                      <a:pt x="10" y="0"/>
                      <a:pt x="0" y="49"/>
                      <a:pt x="0" y="54"/>
                    </a:cubicBezTo>
                    <a:lnTo>
                      <a:pt x="28"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91" name="Freeform 176">
                <a:extLst>
                  <a:ext uri="{FF2B5EF4-FFF2-40B4-BE49-F238E27FC236}">
                    <a16:creationId xmlns="" xmlns:a16="http://schemas.microsoft.com/office/drawing/2014/main" id="{3CBC9553-9536-4DE7-9BEB-D91A0306C045}"/>
                  </a:ext>
                </a:extLst>
              </p:cNvPr>
              <p:cNvSpPr>
                <a:spLocks/>
              </p:cNvSpPr>
              <p:nvPr/>
            </p:nvSpPr>
            <p:spPr bwMode="auto">
              <a:xfrm>
                <a:off x="2180" y="2277"/>
                <a:ext cx="64" cy="126"/>
              </a:xfrm>
              <a:custGeom>
                <a:avLst/>
                <a:gdLst>
                  <a:gd name="T0" fmla="*/ 28 w 28"/>
                  <a:gd name="T1" fmla="*/ 54 h 54"/>
                  <a:gd name="T2" fmla="*/ 11 w 28"/>
                  <a:gd name="T3" fmla="*/ 0 h 54"/>
                  <a:gd name="T4" fmla="*/ 0 w 28"/>
                  <a:gd name="T5" fmla="*/ 54 h 54"/>
                  <a:gd name="T6" fmla="*/ 28 w 28"/>
                  <a:gd name="T7" fmla="*/ 54 h 54"/>
                </a:gdLst>
                <a:ahLst/>
                <a:cxnLst>
                  <a:cxn ang="0">
                    <a:pos x="T0" y="T1"/>
                  </a:cxn>
                  <a:cxn ang="0">
                    <a:pos x="T2" y="T3"/>
                  </a:cxn>
                  <a:cxn ang="0">
                    <a:pos x="T4" y="T5"/>
                  </a:cxn>
                  <a:cxn ang="0">
                    <a:pos x="T6" y="T7"/>
                  </a:cxn>
                </a:cxnLst>
                <a:rect l="0" t="0" r="r" b="b"/>
                <a:pathLst>
                  <a:path w="28" h="54">
                    <a:moveTo>
                      <a:pt x="28" y="54"/>
                    </a:moveTo>
                    <a:cubicBezTo>
                      <a:pt x="28" y="54"/>
                      <a:pt x="25" y="32"/>
                      <a:pt x="11" y="0"/>
                    </a:cubicBezTo>
                    <a:cubicBezTo>
                      <a:pt x="11" y="0"/>
                      <a:pt x="0" y="49"/>
                      <a:pt x="0" y="54"/>
                    </a:cubicBezTo>
                    <a:lnTo>
                      <a:pt x="28"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92" name="Freeform 177">
                <a:extLst>
                  <a:ext uri="{FF2B5EF4-FFF2-40B4-BE49-F238E27FC236}">
                    <a16:creationId xmlns="" xmlns:a16="http://schemas.microsoft.com/office/drawing/2014/main" id="{3765DFFC-07EF-4A4B-A8C7-D184F55CEF05}"/>
                  </a:ext>
                </a:extLst>
              </p:cNvPr>
              <p:cNvSpPr>
                <a:spLocks/>
              </p:cNvSpPr>
              <p:nvPr/>
            </p:nvSpPr>
            <p:spPr bwMode="auto">
              <a:xfrm>
                <a:off x="2035" y="2303"/>
                <a:ext cx="41" cy="100"/>
              </a:xfrm>
              <a:custGeom>
                <a:avLst/>
                <a:gdLst>
                  <a:gd name="T0" fmla="*/ 0 w 18"/>
                  <a:gd name="T1" fmla="*/ 43 h 43"/>
                  <a:gd name="T2" fmla="*/ 11 w 18"/>
                  <a:gd name="T3" fmla="*/ 0 h 43"/>
                  <a:gd name="T4" fmla="*/ 18 w 18"/>
                  <a:gd name="T5" fmla="*/ 43 h 43"/>
                  <a:gd name="T6" fmla="*/ 0 w 18"/>
                  <a:gd name="T7" fmla="*/ 43 h 43"/>
                </a:gdLst>
                <a:ahLst/>
                <a:cxnLst>
                  <a:cxn ang="0">
                    <a:pos x="T0" y="T1"/>
                  </a:cxn>
                  <a:cxn ang="0">
                    <a:pos x="T2" y="T3"/>
                  </a:cxn>
                  <a:cxn ang="0">
                    <a:pos x="T4" y="T5"/>
                  </a:cxn>
                  <a:cxn ang="0">
                    <a:pos x="T6" y="T7"/>
                  </a:cxn>
                </a:cxnLst>
                <a:rect l="0" t="0" r="r" b="b"/>
                <a:pathLst>
                  <a:path w="18" h="43">
                    <a:moveTo>
                      <a:pt x="0" y="43"/>
                    </a:moveTo>
                    <a:cubicBezTo>
                      <a:pt x="0" y="43"/>
                      <a:pt x="2" y="26"/>
                      <a:pt x="11" y="0"/>
                    </a:cubicBezTo>
                    <a:cubicBezTo>
                      <a:pt x="11" y="0"/>
                      <a:pt x="18" y="39"/>
                      <a:pt x="18"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93" name="Freeform 178">
                <a:extLst>
                  <a:ext uri="{FF2B5EF4-FFF2-40B4-BE49-F238E27FC236}">
                    <a16:creationId xmlns="" xmlns:a16="http://schemas.microsoft.com/office/drawing/2014/main" id="{FEAEE8F4-F334-42E8-9C5D-7951B51E0D61}"/>
                  </a:ext>
                </a:extLst>
              </p:cNvPr>
              <p:cNvSpPr>
                <a:spLocks/>
              </p:cNvSpPr>
              <p:nvPr/>
            </p:nvSpPr>
            <p:spPr bwMode="auto">
              <a:xfrm>
                <a:off x="2244" y="2319"/>
                <a:ext cx="37" cy="84"/>
              </a:xfrm>
              <a:custGeom>
                <a:avLst/>
                <a:gdLst>
                  <a:gd name="T0" fmla="*/ 16 w 16"/>
                  <a:gd name="T1" fmla="*/ 36 h 36"/>
                  <a:gd name="T2" fmla="*/ 6 w 16"/>
                  <a:gd name="T3" fmla="*/ 0 h 36"/>
                  <a:gd name="T4" fmla="*/ 0 w 16"/>
                  <a:gd name="T5" fmla="*/ 36 h 36"/>
                  <a:gd name="T6" fmla="*/ 16 w 16"/>
                  <a:gd name="T7" fmla="*/ 36 h 36"/>
                </a:gdLst>
                <a:ahLst/>
                <a:cxnLst>
                  <a:cxn ang="0">
                    <a:pos x="T0" y="T1"/>
                  </a:cxn>
                  <a:cxn ang="0">
                    <a:pos x="T2" y="T3"/>
                  </a:cxn>
                  <a:cxn ang="0">
                    <a:pos x="T4" y="T5"/>
                  </a:cxn>
                  <a:cxn ang="0">
                    <a:pos x="T6" y="T7"/>
                  </a:cxn>
                </a:cxnLst>
                <a:rect l="0" t="0" r="r" b="b"/>
                <a:pathLst>
                  <a:path w="16" h="36">
                    <a:moveTo>
                      <a:pt x="16" y="36"/>
                    </a:moveTo>
                    <a:cubicBezTo>
                      <a:pt x="16" y="36"/>
                      <a:pt x="15" y="19"/>
                      <a:pt x="6" y="0"/>
                    </a:cubicBezTo>
                    <a:cubicBezTo>
                      <a:pt x="6" y="0"/>
                      <a:pt x="0" y="33"/>
                      <a:pt x="0" y="36"/>
                    </a:cubicBezTo>
                    <a:lnTo>
                      <a:pt x="16" y="36"/>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94" name="Freeform 179">
                <a:extLst>
                  <a:ext uri="{FF2B5EF4-FFF2-40B4-BE49-F238E27FC236}">
                    <a16:creationId xmlns="" xmlns:a16="http://schemas.microsoft.com/office/drawing/2014/main" id="{739CDF31-DBDB-4DBD-B5C3-0A53427BA5A5}"/>
                  </a:ext>
                </a:extLst>
              </p:cNvPr>
              <p:cNvSpPr>
                <a:spLocks/>
              </p:cNvSpPr>
              <p:nvPr/>
            </p:nvSpPr>
            <p:spPr bwMode="auto">
              <a:xfrm>
                <a:off x="2419" y="2303"/>
                <a:ext cx="37" cy="100"/>
              </a:xfrm>
              <a:custGeom>
                <a:avLst/>
                <a:gdLst>
                  <a:gd name="T0" fmla="*/ 0 w 16"/>
                  <a:gd name="T1" fmla="*/ 43 h 43"/>
                  <a:gd name="T2" fmla="*/ 10 w 16"/>
                  <a:gd name="T3" fmla="*/ 0 h 43"/>
                  <a:gd name="T4" fmla="*/ 16 w 16"/>
                  <a:gd name="T5" fmla="*/ 43 h 43"/>
                  <a:gd name="T6" fmla="*/ 0 w 16"/>
                  <a:gd name="T7" fmla="*/ 43 h 43"/>
                </a:gdLst>
                <a:ahLst/>
                <a:cxnLst>
                  <a:cxn ang="0">
                    <a:pos x="T0" y="T1"/>
                  </a:cxn>
                  <a:cxn ang="0">
                    <a:pos x="T2" y="T3"/>
                  </a:cxn>
                  <a:cxn ang="0">
                    <a:pos x="T4" y="T5"/>
                  </a:cxn>
                  <a:cxn ang="0">
                    <a:pos x="T6" y="T7"/>
                  </a:cxn>
                </a:cxnLst>
                <a:rect l="0" t="0" r="r" b="b"/>
                <a:pathLst>
                  <a:path w="16" h="43">
                    <a:moveTo>
                      <a:pt x="0" y="43"/>
                    </a:moveTo>
                    <a:cubicBezTo>
                      <a:pt x="0" y="43"/>
                      <a:pt x="2" y="23"/>
                      <a:pt x="10" y="0"/>
                    </a:cubicBezTo>
                    <a:cubicBezTo>
                      <a:pt x="10" y="0"/>
                      <a:pt x="16" y="40"/>
                      <a:pt x="16"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95" name="Freeform 180">
                <a:extLst>
                  <a:ext uri="{FF2B5EF4-FFF2-40B4-BE49-F238E27FC236}">
                    <a16:creationId xmlns="" xmlns:a16="http://schemas.microsoft.com/office/drawing/2014/main" id="{43DDAFCD-7D87-482F-9B80-268BED942062}"/>
                  </a:ext>
                </a:extLst>
              </p:cNvPr>
              <p:cNvSpPr>
                <a:spLocks/>
              </p:cNvSpPr>
              <p:nvPr/>
            </p:nvSpPr>
            <p:spPr bwMode="auto">
              <a:xfrm>
                <a:off x="2382" y="2319"/>
                <a:ext cx="37" cy="84"/>
              </a:xfrm>
              <a:custGeom>
                <a:avLst/>
                <a:gdLst>
                  <a:gd name="T0" fmla="*/ 16 w 16"/>
                  <a:gd name="T1" fmla="*/ 36 h 36"/>
                  <a:gd name="T2" fmla="*/ 6 w 16"/>
                  <a:gd name="T3" fmla="*/ 0 h 36"/>
                  <a:gd name="T4" fmla="*/ 0 w 16"/>
                  <a:gd name="T5" fmla="*/ 36 h 36"/>
                  <a:gd name="T6" fmla="*/ 16 w 16"/>
                  <a:gd name="T7" fmla="*/ 36 h 36"/>
                </a:gdLst>
                <a:ahLst/>
                <a:cxnLst>
                  <a:cxn ang="0">
                    <a:pos x="T0" y="T1"/>
                  </a:cxn>
                  <a:cxn ang="0">
                    <a:pos x="T2" y="T3"/>
                  </a:cxn>
                  <a:cxn ang="0">
                    <a:pos x="T4" y="T5"/>
                  </a:cxn>
                  <a:cxn ang="0">
                    <a:pos x="T6" y="T7"/>
                  </a:cxn>
                </a:cxnLst>
                <a:rect l="0" t="0" r="r" b="b"/>
                <a:pathLst>
                  <a:path w="16" h="36">
                    <a:moveTo>
                      <a:pt x="16" y="36"/>
                    </a:moveTo>
                    <a:cubicBezTo>
                      <a:pt x="16" y="36"/>
                      <a:pt x="14" y="19"/>
                      <a:pt x="6" y="0"/>
                    </a:cubicBezTo>
                    <a:cubicBezTo>
                      <a:pt x="6" y="0"/>
                      <a:pt x="0" y="33"/>
                      <a:pt x="0" y="36"/>
                    </a:cubicBezTo>
                    <a:lnTo>
                      <a:pt x="16" y="36"/>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96" name="Freeform 181">
                <a:extLst>
                  <a:ext uri="{FF2B5EF4-FFF2-40B4-BE49-F238E27FC236}">
                    <a16:creationId xmlns="" xmlns:a16="http://schemas.microsoft.com/office/drawing/2014/main" id="{6ED55A25-643F-4FEC-913A-2F5671203AF0}"/>
                  </a:ext>
                </a:extLst>
              </p:cNvPr>
              <p:cNvSpPr>
                <a:spLocks/>
              </p:cNvSpPr>
              <p:nvPr/>
            </p:nvSpPr>
            <p:spPr bwMode="auto">
              <a:xfrm>
                <a:off x="2263" y="2305"/>
                <a:ext cx="64" cy="98"/>
              </a:xfrm>
              <a:custGeom>
                <a:avLst/>
                <a:gdLst>
                  <a:gd name="T0" fmla="*/ 28 w 28"/>
                  <a:gd name="T1" fmla="*/ 42 h 42"/>
                  <a:gd name="T2" fmla="*/ 11 w 28"/>
                  <a:gd name="T3" fmla="*/ 0 h 42"/>
                  <a:gd name="T4" fmla="*/ 0 w 28"/>
                  <a:gd name="T5" fmla="*/ 42 h 42"/>
                  <a:gd name="T6" fmla="*/ 28 w 28"/>
                  <a:gd name="T7" fmla="*/ 42 h 42"/>
                </a:gdLst>
                <a:ahLst/>
                <a:cxnLst>
                  <a:cxn ang="0">
                    <a:pos x="T0" y="T1"/>
                  </a:cxn>
                  <a:cxn ang="0">
                    <a:pos x="T2" y="T3"/>
                  </a:cxn>
                  <a:cxn ang="0">
                    <a:pos x="T4" y="T5"/>
                  </a:cxn>
                  <a:cxn ang="0">
                    <a:pos x="T6" y="T7"/>
                  </a:cxn>
                </a:cxnLst>
                <a:rect l="0" t="0" r="r" b="b"/>
                <a:pathLst>
                  <a:path w="28" h="42">
                    <a:moveTo>
                      <a:pt x="28" y="42"/>
                    </a:moveTo>
                    <a:cubicBezTo>
                      <a:pt x="28" y="42"/>
                      <a:pt x="26" y="24"/>
                      <a:pt x="11" y="0"/>
                    </a:cubicBezTo>
                    <a:cubicBezTo>
                      <a:pt x="11" y="0"/>
                      <a:pt x="0" y="39"/>
                      <a:pt x="0" y="42"/>
                    </a:cubicBezTo>
                    <a:lnTo>
                      <a:pt x="28" y="42"/>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97" name="Freeform 182">
                <a:extLst>
                  <a:ext uri="{FF2B5EF4-FFF2-40B4-BE49-F238E27FC236}">
                    <a16:creationId xmlns="" xmlns:a16="http://schemas.microsoft.com/office/drawing/2014/main" id="{DBB872C7-69C9-4A8B-BA7C-4FD5E5B97385}"/>
                  </a:ext>
                </a:extLst>
              </p:cNvPr>
              <p:cNvSpPr>
                <a:spLocks/>
              </p:cNvSpPr>
              <p:nvPr/>
            </p:nvSpPr>
            <p:spPr bwMode="auto">
              <a:xfrm>
                <a:off x="2122" y="2287"/>
                <a:ext cx="67" cy="116"/>
              </a:xfrm>
              <a:custGeom>
                <a:avLst/>
                <a:gdLst>
                  <a:gd name="T0" fmla="*/ 0 w 29"/>
                  <a:gd name="T1" fmla="*/ 50 h 50"/>
                  <a:gd name="T2" fmla="*/ 18 w 29"/>
                  <a:gd name="T3" fmla="*/ 0 h 50"/>
                  <a:gd name="T4" fmla="*/ 29 w 29"/>
                  <a:gd name="T5" fmla="*/ 50 h 50"/>
                  <a:gd name="T6" fmla="*/ 0 w 29"/>
                  <a:gd name="T7" fmla="*/ 50 h 50"/>
                </a:gdLst>
                <a:ahLst/>
                <a:cxnLst>
                  <a:cxn ang="0">
                    <a:pos x="T0" y="T1"/>
                  </a:cxn>
                  <a:cxn ang="0">
                    <a:pos x="T2" y="T3"/>
                  </a:cxn>
                  <a:cxn ang="0">
                    <a:pos x="T4" y="T5"/>
                  </a:cxn>
                  <a:cxn ang="0">
                    <a:pos x="T6" y="T7"/>
                  </a:cxn>
                </a:cxnLst>
                <a:rect l="0" t="0" r="r" b="b"/>
                <a:pathLst>
                  <a:path w="29" h="50">
                    <a:moveTo>
                      <a:pt x="0" y="50"/>
                    </a:moveTo>
                    <a:cubicBezTo>
                      <a:pt x="0" y="50"/>
                      <a:pt x="3" y="30"/>
                      <a:pt x="18" y="0"/>
                    </a:cubicBezTo>
                    <a:cubicBezTo>
                      <a:pt x="18" y="0"/>
                      <a:pt x="29" y="46"/>
                      <a:pt x="29" y="50"/>
                    </a:cubicBezTo>
                    <a:lnTo>
                      <a:pt x="0" y="50"/>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98" name="Freeform 183">
                <a:extLst>
                  <a:ext uri="{FF2B5EF4-FFF2-40B4-BE49-F238E27FC236}">
                    <a16:creationId xmlns="" xmlns:a16="http://schemas.microsoft.com/office/drawing/2014/main" id="{BEC76E33-06A2-4593-87A6-ABB6CE9833E3}"/>
                  </a:ext>
                </a:extLst>
              </p:cNvPr>
              <p:cNvSpPr>
                <a:spLocks/>
              </p:cNvSpPr>
              <p:nvPr/>
            </p:nvSpPr>
            <p:spPr bwMode="auto">
              <a:xfrm>
                <a:off x="2475" y="2277"/>
                <a:ext cx="53" cy="126"/>
              </a:xfrm>
              <a:custGeom>
                <a:avLst/>
                <a:gdLst>
                  <a:gd name="T0" fmla="*/ 0 w 23"/>
                  <a:gd name="T1" fmla="*/ 54 h 54"/>
                  <a:gd name="T2" fmla="*/ 14 w 23"/>
                  <a:gd name="T3" fmla="*/ 0 h 54"/>
                  <a:gd name="T4" fmla="*/ 23 w 23"/>
                  <a:gd name="T5" fmla="*/ 54 h 54"/>
                  <a:gd name="T6" fmla="*/ 0 w 23"/>
                  <a:gd name="T7" fmla="*/ 54 h 54"/>
                </a:gdLst>
                <a:ahLst/>
                <a:cxnLst>
                  <a:cxn ang="0">
                    <a:pos x="T0" y="T1"/>
                  </a:cxn>
                  <a:cxn ang="0">
                    <a:pos x="T2" y="T3"/>
                  </a:cxn>
                  <a:cxn ang="0">
                    <a:pos x="T4" y="T5"/>
                  </a:cxn>
                  <a:cxn ang="0">
                    <a:pos x="T6" y="T7"/>
                  </a:cxn>
                </a:cxnLst>
                <a:rect l="0" t="0" r="r" b="b"/>
                <a:pathLst>
                  <a:path w="23" h="54">
                    <a:moveTo>
                      <a:pt x="0" y="54"/>
                    </a:moveTo>
                    <a:cubicBezTo>
                      <a:pt x="0" y="54"/>
                      <a:pt x="3" y="32"/>
                      <a:pt x="14" y="0"/>
                    </a:cubicBezTo>
                    <a:cubicBezTo>
                      <a:pt x="14" y="0"/>
                      <a:pt x="23" y="49"/>
                      <a:pt x="23" y="54"/>
                    </a:cubicBezTo>
                    <a:lnTo>
                      <a:pt x="0"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99" name="Freeform 184">
                <a:extLst>
                  <a:ext uri="{FF2B5EF4-FFF2-40B4-BE49-F238E27FC236}">
                    <a16:creationId xmlns="" xmlns:a16="http://schemas.microsoft.com/office/drawing/2014/main" id="{6DD3C405-8779-464B-A614-C540715863A3}"/>
                  </a:ext>
                </a:extLst>
              </p:cNvPr>
              <p:cNvSpPr>
                <a:spLocks/>
              </p:cNvSpPr>
              <p:nvPr/>
            </p:nvSpPr>
            <p:spPr bwMode="auto">
              <a:xfrm>
                <a:off x="2684" y="2277"/>
                <a:ext cx="53" cy="126"/>
              </a:xfrm>
              <a:custGeom>
                <a:avLst/>
                <a:gdLst>
                  <a:gd name="T0" fmla="*/ 23 w 23"/>
                  <a:gd name="T1" fmla="*/ 54 h 54"/>
                  <a:gd name="T2" fmla="*/ 9 w 23"/>
                  <a:gd name="T3" fmla="*/ 0 h 54"/>
                  <a:gd name="T4" fmla="*/ 0 w 23"/>
                  <a:gd name="T5" fmla="*/ 54 h 54"/>
                  <a:gd name="T6" fmla="*/ 23 w 23"/>
                  <a:gd name="T7" fmla="*/ 54 h 54"/>
                </a:gdLst>
                <a:ahLst/>
                <a:cxnLst>
                  <a:cxn ang="0">
                    <a:pos x="T0" y="T1"/>
                  </a:cxn>
                  <a:cxn ang="0">
                    <a:pos x="T2" y="T3"/>
                  </a:cxn>
                  <a:cxn ang="0">
                    <a:pos x="T4" y="T5"/>
                  </a:cxn>
                  <a:cxn ang="0">
                    <a:pos x="T6" y="T7"/>
                  </a:cxn>
                </a:cxnLst>
                <a:rect l="0" t="0" r="r" b="b"/>
                <a:pathLst>
                  <a:path w="23" h="54">
                    <a:moveTo>
                      <a:pt x="23" y="54"/>
                    </a:moveTo>
                    <a:cubicBezTo>
                      <a:pt x="23" y="54"/>
                      <a:pt x="21" y="32"/>
                      <a:pt x="9" y="0"/>
                    </a:cubicBezTo>
                    <a:cubicBezTo>
                      <a:pt x="9" y="0"/>
                      <a:pt x="0" y="49"/>
                      <a:pt x="0" y="54"/>
                    </a:cubicBezTo>
                    <a:lnTo>
                      <a:pt x="23"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00" name="Freeform 185">
                <a:extLst>
                  <a:ext uri="{FF2B5EF4-FFF2-40B4-BE49-F238E27FC236}">
                    <a16:creationId xmlns="" xmlns:a16="http://schemas.microsoft.com/office/drawing/2014/main" id="{61DBFF03-A114-469A-94CA-3F368008C01B}"/>
                  </a:ext>
                </a:extLst>
              </p:cNvPr>
              <p:cNvSpPr>
                <a:spLocks/>
              </p:cNvSpPr>
              <p:nvPr/>
            </p:nvSpPr>
            <p:spPr bwMode="auto">
              <a:xfrm>
                <a:off x="2574" y="2277"/>
                <a:ext cx="50" cy="126"/>
              </a:xfrm>
              <a:custGeom>
                <a:avLst/>
                <a:gdLst>
                  <a:gd name="T0" fmla="*/ 22 w 22"/>
                  <a:gd name="T1" fmla="*/ 54 h 54"/>
                  <a:gd name="T2" fmla="*/ 8 w 22"/>
                  <a:gd name="T3" fmla="*/ 0 h 54"/>
                  <a:gd name="T4" fmla="*/ 0 w 22"/>
                  <a:gd name="T5" fmla="*/ 54 h 54"/>
                  <a:gd name="T6" fmla="*/ 22 w 22"/>
                  <a:gd name="T7" fmla="*/ 54 h 54"/>
                </a:gdLst>
                <a:ahLst/>
                <a:cxnLst>
                  <a:cxn ang="0">
                    <a:pos x="T0" y="T1"/>
                  </a:cxn>
                  <a:cxn ang="0">
                    <a:pos x="T2" y="T3"/>
                  </a:cxn>
                  <a:cxn ang="0">
                    <a:pos x="T4" y="T5"/>
                  </a:cxn>
                  <a:cxn ang="0">
                    <a:pos x="T6" y="T7"/>
                  </a:cxn>
                </a:cxnLst>
                <a:rect l="0" t="0" r="r" b="b"/>
                <a:pathLst>
                  <a:path w="22" h="54">
                    <a:moveTo>
                      <a:pt x="22" y="54"/>
                    </a:moveTo>
                    <a:cubicBezTo>
                      <a:pt x="22" y="54"/>
                      <a:pt x="20" y="32"/>
                      <a:pt x="8" y="0"/>
                    </a:cubicBezTo>
                    <a:cubicBezTo>
                      <a:pt x="8" y="0"/>
                      <a:pt x="0" y="49"/>
                      <a:pt x="0" y="54"/>
                    </a:cubicBezTo>
                    <a:lnTo>
                      <a:pt x="22"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01" name="Freeform 186">
                <a:extLst>
                  <a:ext uri="{FF2B5EF4-FFF2-40B4-BE49-F238E27FC236}">
                    <a16:creationId xmlns="" xmlns:a16="http://schemas.microsoft.com/office/drawing/2014/main" id="{BAA1EA85-5B73-48C3-BCE9-A77EA4051AF3}"/>
                  </a:ext>
                </a:extLst>
              </p:cNvPr>
              <p:cNvSpPr>
                <a:spLocks/>
              </p:cNvSpPr>
              <p:nvPr/>
            </p:nvSpPr>
            <p:spPr bwMode="auto">
              <a:xfrm>
                <a:off x="2456" y="2303"/>
                <a:ext cx="32" cy="100"/>
              </a:xfrm>
              <a:custGeom>
                <a:avLst/>
                <a:gdLst>
                  <a:gd name="T0" fmla="*/ 0 w 14"/>
                  <a:gd name="T1" fmla="*/ 43 h 43"/>
                  <a:gd name="T2" fmla="*/ 9 w 14"/>
                  <a:gd name="T3" fmla="*/ 0 h 43"/>
                  <a:gd name="T4" fmla="*/ 14 w 14"/>
                  <a:gd name="T5" fmla="*/ 43 h 43"/>
                  <a:gd name="T6" fmla="*/ 0 w 14"/>
                  <a:gd name="T7" fmla="*/ 43 h 43"/>
                </a:gdLst>
                <a:ahLst/>
                <a:cxnLst>
                  <a:cxn ang="0">
                    <a:pos x="T0" y="T1"/>
                  </a:cxn>
                  <a:cxn ang="0">
                    <a:pos x="T2" y="T3"/>
                  </a:cxn>
                  <a:cxn ang="0">
                    <a:pos x="T4" y="T5"/>
                  </a:cxn>
                  <a:cxn ang="0">
                    <a:pos x="T6" y="T7"/>
                  </a:cxn>
                </a:cxnLst>
                <a:rect l="0" t="0" r="r" b="b"/>
                <a:pathLst>
                  <a:path w="14" h="43">
                    <a:moveTo>
                      <a:pt x="0" y="43"/>
                    </a:moveTo>
                    <a:cubicBezTo>
                      <a:pt x="0" y="43"/>
                      <a:pt x="2" y="26"/>
                      <a:pt x="9" y="0"/>
                    </a:cubicBezTo>
                    <a:cubicBezTo>
                      <a:pt x="9" y="0"/>
                      <a:pt x="14" y="39"/>
                      <a:pt x="14"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02" name="Freeform 187">
                <a:extLst>
                  <a:ext uri="{FF2B5EF4-FFF2-40B4-BE49-F238E27FC236}">
                    <a16:creationId xmlns="" xmlns:a16="http://schemas.microsoft.com/office/drawing/2014/main" id="{3F5E92DE-5A8A-4525-9EC1-91D74427C0E6}"/>
                  </a:ext>
                </a:extLst>
              </p:cNvPr>
              <p:cNvSpPr>
                <a:spLocks/>
              </p:cNvSpPr>
              <p:nvPr/>
            </p:nvSpPr>
            <p:spPr bwMode="auto">
              <a:xfrm>
                <a:off x="2624" y="2319"/>
                <a:ext cx="30" cy="84"/>
              </a:xfrm>
              <a:custGeom>
                <a:avLst/>
                <a:gdLst>
                  <a:gd name="T0" fmla="*/ 13 w 13"/>
                  <a:gd name="T1" fmla="*/ 36 h 36"/>
                  <a:gd name="T2" fmla="*/ 5 w 13"/>
                  <a:gd name="T3" fmla="*/ 0 h 36"/>
                  <a:gd name="T4" fmla="*/ 0 w 13"/>
                  <a:gd name="T5" fmla="*/ 36 h 36"/>
                  <a:gd name="T6" fmla="*/ 13 w 13"/>
                  <a:gd name="T7" fmla="*/ 36 h 36"/>
                </a:gdLst>
                <a:ahLst/>
                <a:cxnLst>
                  <a:cxn ang="0">
                    <a:pos x="T0" y="T1"/>
                  </a:cxn>
                  <a:cxn ang="0">
                    <a:pos x="T2" y="T3"/>
                  </a:cxn>
                  <a:cxn ang="0">
                    <a:pos x="T4" y="T5"/>
                  </a:cxn>
                  <a:cxn ang="0">
                    <a:pos x="T6" y="T7"/>
                  </a:cxn>
                </a:cxnLst>
                <a:rect l="0" t="0" r="r" b="b"/>
                <a:pathLst>
                  <a:path w="13" h="36">
                    <a:moveTo>
                      <a:pt x="13" y="36"/>
                    </a:moveTo>
                    <a:cubicBezTo>
                      <a:pt x="13" y="36"/>
                      <a:pt x="12" y="19"/>
                      <a:pt x="5" y="0"/>
                    </a:cubicBezTo>
                    <a:cubicBezTo>
                      <a:pt x="5" y="0"/>
                      <a:pt x="0" y="33"/>
                      <a:pt x="0" y="36"/>
                    </a:cubicBezTo>
                    <a:lnTo>
                      <a:pt x="13" y="36"/>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03" name="Freeform 188">
                <a:extLst>
                  <a:ext uri="{FF2B5EF4-FFF2-40B4-BE49-F238E27FC236}">
                    <a16:creationId xmlns="" xmlns:a16="http://schemas.microsoft.com/office/drawing/2014/main" id="{362D6D21-B2B6-491B-9033-B8CCB2D03918}"/>
                  </a:ext>
                </a:extLst>
              </p:cNvPr>
              <p:cNvSpPr>
                <a:spLocks/>
              </p:cNvSpPr>
              <p:nvPr/>
            </p:nvSpPr>
            <p:spPr bwMode="auto">
              <a:xfrm>
                <a:off x="2765" y="2303"/>
                <a:ext cx="30" cy="100"/>
              </a:xfrm>
              <a:custGeom>
                <a:avLst/>
                <a:gdLst>
                  <a:gd name="T0" fmla="*/ 0 w 13"/>
                  <a:gd name="T1" fmla="*/ 43 h 43"/>
                  <a:gd name="T2" fmla="*/ 8 w 13"/>
                  <a:gd name="T3" fmla="*/ 0 h 43"/>
                  <a:gd name="T4" fmla="*/ 13 w 13"/>
                  <a:gd name="T5" fmla="*/ 43 h 43"/>
                  <a:gd name="T6" fmla="*/ 0 w 13"/>
                  <a:gd name="T7" fmla="*/ 43 h 43"/>
                </a:gdLst>
                <a:ahLst/>
                <a:cxnLst>
                  <a:cxn ang="0">
                    <a:pos x="T0" y="T1"/>
                  </a:cxn>
                  <a:cxn ang="0">
                    <a:pos x="T2" y="T3"/>
                  </a:cxn>
                  <a:cxn ang="0">
                    <a:pos x="T4" y="T5"/>
                  </a:cxn>
                  <a:cxn ang="0">
                    <a:pos x="T6" y="T7"/>
                  </a:cxn>
                </a:cxnLst>
                <a:rect l="0" t="0" r="r" b="b"/>
                <a:pathLst>
                  <a:path w="13" h="43">
                    <a:moveTo>
                      <a:pt x="0" y="43"/>
                    </a:moveTo>
                    <a:cubicBezTo>
                      <a:pt x="0" y="43"/>
                      <a:pt x="1" y="23"/>
                      <a:pt x="8" y="0"/>
                    </a:cubicBezTo>
                    <a:cubicBezTo>
                      <a:pt x="8" y="0"/>
                      <a:pt x="13" y="40"/>
                      <a:pt x="13"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04" name="Freeform 189">
                <a:extLst>
                  <a:ext uri="{FF2B5EF4-FFF2-40B4-BE49-F238E27FC236}">
                    <a16:creationId xmlns="" xmlns:a16="http://schemas.microsoft.com/office/drawing/2014/main" id="{F4AD8FB9-4B2C-44A1-BA47-E2B799C67672}"/>
                  </a:ext>
                </a:extLst>
              </p:cNvPr>
              <p:cNvSpPr>
                <a:spLocks/>
              </p:cNvSpPr>
              <p:nvPr/>
            </p:nvSpPr>
            <p:spPr bwMode="auto">
              <a:xfrm>
                <a:off x="2735" y="2319"/>
                <a:ext cx="30" cy="84"/>
              </a:xfrm>
              <a:custGeom>
                <a:avLst/>
                <a:gdLst>
                  <a:gd name="T0" fmla="*/ 13 w 13"/>
                  <a:gd name="T1" fmla="*/ 36 h 36"/>
                  <a:gd name="T2" fmla="*/ 5 w 13"/>
                  <a:gd name="T3" fmla="*/ 0 h 36"/>
                  <a:gd name="T4" fmla="*/ 0 w 13"/>
                  <a:gd name="T5" fmla="*/ 36 h 36"/>
                  <a:gd name="T6" fmla="*/ 13 w 13"/>
                  <a:gd name="T7" fmla="*/ 36 h 36"/>
                </a:gdLst>
                <a:ahLst/>
                <a:cxnLst>
                  <a:cxn ang="0">
                    <a:pos x="T0" y="T1"/>
                  </a:cxn>
                  <a:cxn ang="0">
                    <a:pos x="T2" y="T3"/>
                  </a:cxn>
                  <a:cxn ang="0">
                    <a:pos x="T4" y="T5"/>
                  </a:cxn>
                  <a:cxn ang="0">
                    <a:pos x="T6" y="T7"/>
                  </a:cxn>
                </a:cxnLst>
                <a:rect l="0" t="0" r="r" b="b"/>
                <a:pathLst>
                  <a:path w="13" h="36">
                    <a:moveTo>
                      <a:pt x="13" y="36"/>
                    </a:moveTo>
                    <a:cubicBezTo>
                      <a:pt x="13" y="36"/>
                      <a:pt x="12" y="19"/>
                      <a:pt x="5" y="0"/>
                    </a:cubicBezTo>
                    <a:cubicBezTo>
                      <a:pt x="5" y="0"/>
                      <a:pt x="0" y="33"/>
                      <a:pt x="0" y="36"/>
                    </a:cubicBezTo>
                    <a:lnTo>
                      <a:pt x="13" y="36"/>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05" name="Freeform 190">
                <a:extLst>
                  <a:ext uri="{FF2B5EF4-FFF2-40B4-BE49-F238E27FC236}">
                    <a16:creationId xmlns="" xmlns:a16="http://schemas.microsoft.com/office/drawing/2014/main" id="{094CB7E4-C05F-4D11-BC2A-D59E2EB821E4}"/>
                  </a:ext>
                </a:extLst>
              </p:cNvPr>
              <p:cNvSpPr>
                <a:spLocks/>
              </p:cNvSpPr>
              <p:nvPr/>
            </p:nvSpPr>
            <p:spPr bwMode="auto">
              <a:xfrm>
                <a:off x="2641" y="2305"/>
                <a:ext cx="50" cy="98"/>
              </a:xfrm>
              <a:custGeom>
                <a:avLst/>
                <a:gdLst>
                  <a:gd name="T0" fmla="*/ 22 w 22"/>
                  <a:gd name="T1" fmla="*/ 42 h 42"/>
                  <a:gd name="T2" fmla="*/ 8 w 22"/>
                  <a:gd name="T3" fmla="*/ 0 h 42"/>
                  <a:gd name="T4" fmla="*/ 0 w 22"/>
                  <a:gd name="T5" fmla="*/ 42 h 42"/>
                  <a:gd name="T6" fmla="*/ 22 w 22"/>
                  <a:gd name="T7" fmla="*/ 42 h 42"/>
                </a:gdLst>
                <a:ahLst/>
                <a:cxnLst>
                  <a:cxn ang="0">
                    <a:pos x="T0" y="T1"/>
                  </a:cxn>
                  <a:cxn ang="0">
                    <a:pos x="T2" y="T3"/>
                  </a:cxn>
                  <a:cxn ang="0">
                    <a:pos x="T4" y="T5"/>
                  </a:cxn>
                  <a:cxn ang="0">
                    <a:pos x="T6" y="T7"/>
                  </a:cxn>
                </a:cxnLst>
                <a:rect l="0" t="0" r="r" b="b"/>
                <a:pathLst>
                  <a:path w="22" h="42">
                    <a:moveTo>
                      <a:pt x="22" y="42"/>
                    </a:moveTo>
                    <a:cubicBezTo>
                      <a:pt x="22" y="42"/>
                      <a:pt x="20" y="24"/>
                      <a:pt x="8" y="0"/>
                    </a:cubicBezTo>
                    <a:cubicBezTo>
                      <a:pt x="8" y="0"/>
                      <a:pt x="0" y="39"/>
                      <a:pt x="0" y="42"/>
                    </a:cubicBezTo>
                    <a:lnTo>
                      <a:pt x="22" y="42"/>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06" name="Freeform 191">
                <a:extLst>
                  <a:ext uri="{FF2B5EF4-FFF2-40B4-BE49-F238E27FC236}">
                    <a16:creationId xmlns="" xmlns:a16="http://schemas.microsoft.com/office/drawing/2014/main" id="{1A91B92E-4DAC-4E32-BF96-041455F20F0E}"/>
                  </a:ext>
                </a:extLst>
              </p:cNvPr>
              <p:cNvSpPr>
                <a:spLocks/>
              </p:cNvSpPr>
              <p:nvPr/>
            </p:nvSpPr>
            <p:spPr bwMode="auto">
              <a:xfrm>
                <a:off x="2528" y="2287"/>
                <a:ext cx="50" cy="116"/>
              </a:xfrm>
              <a:custGeom>
                <a:avLst/>
                <a:gdLst>
                  <a:gd name="T0" fmla="*/ 0 w 22"/>
                  <a:gd name="T1" fmla="*/ 50 h 50"/>
                  <a:gd name="T2" fmla="*/ 14 w 22"/>
                  <a:gd name="T3" fmla="*/ 0 h 50"/>
                  <a:gd name="T4" fmla="*/ 22 w 22"/>
                  <a:gd name="T5" fmla="*/ 50 h 50"/>
                  <a:gd name="T6" fmla="*/ 0 w 22"/>
                  <a:gd name="T7" fmla="*/ 50 h 50"/>
                </a:gdLst>
                <a:ahLst/>
                <a:cxnLst>
                  <a:cxn ang="0">
                    <a:pos x="T0" y="T1"/>
                  </a:cxn>
                  <a:cxn ang="0">
                    <a:pos x="T2" y="T3"/>
                  </a:cxn>
                  <a:cxn ang="0">
                    <a:pos x="T4" y="T5"/>
                  </a:cxn>
                  <a:cxn ang="0">
                    <a:pos x="T6" y="T7"/>
                  </a:cxn>
                </a:cxnLst>
                <a:rect l="0" t="0" r="r" b="b"/>
                <a:pathLst>
                  <a:path w="22" h="50">
                    <a:moveTo>
                      <a:pt x="0" y="50"/>
                    </a:moveTo>
                    <a:cubicBezTo>
                      <a:pt x="0" y="50"/>
                      <a:pt x="2" y="30"/>
                      <a:pt x="14" y="0"/>
                    </a:cubicBezTo>
                    <a:cubicBezTo>
                      <a:pt x="14" y="0"/>
                      <a:pt x="22" y="46"/>
                      <a:pt x="22" y="50"/>
                    </a:cubicBezTo>
                    <a:lnTo>
                      <a:pt x="0" y="50"/>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07" name="Freeform 192">
                <a:extLst>
                  <a:ext uri="{FF2B5EF4-FFF2-40B4-BE49-F238E27FC236}">
                    <a16:creationId xmlns="" xmlns:a16="http://schemas.microsoft.com/office/drawing/2014/main" id="{2BB97105-8195-4780-A964-2AAF57C74A7C}"/>
                  </a:ext>
                </a:extLst>
              </p:cNvPr>
              <p:cNvSpPr>
                <a:spLocks/>
              </p:cNvSpPr>
              <p:nvPr/>
            </p:nvSpPr>
            <p:spPr bwMode="auto">
              <a:xfrm>
                <a:off x="2818" y="2277"/>
                <a:ext cx="64" cy="126"/>
              </a:xfrm>
              <a:custGeom>
                <a:avLst/>
                <a:gdLst>
                  <a:gd name="T0" fmla="*/ 0 w 28"/>
                  <a:gd name="T1" fmla="*/ 54 h 54"/>
                  <a:gd name="T2" fmla="*/ 18 w 28"/>
                  <a:gd name="T3" fmla="*/ 0 h 54"/>
                  <a:gd name="T4" fmla="*/ 28 w 28"/>
                  <a:gd name="T5" fmla="*/ 54 h 54"/>
                  <a:gd name="T6" fmla="*/ 0 w 28"/>
                  <a:gd name="T7" fmla="*/ 54 h 54"/>
                </a:gdLst>
                <a:ahLst/>
                <a:cxnLst>
                  <a:cxn ang="0">
                    <a:pos x="T0" y="T1"/>
                  </a:cxn>
                  <a:cxn ang="0">
                    <a:pos x="T2" y="T3"/>
                  </a:cxn>
                  <a:cxn ang="0">
                    <a:pos x="T4" y="T5"/>
                  </a:cxn>
                  <a:cxn ang="0">
                    <a:pos x="T6" y="T7"/>
                  </a:cxn>
                </a:cxnLst>
                <a:rect l="0" t="0" r="r" b="b"/>
                <a:pathLst>
                  <a:path w="28" h="54">
                    <a:moveTo>
                      <a:pt x="0" y="54"/>
                    </a:moveTo>
                    <a:cubicBezTo>
                      <a:pt x="0" y="54"/>
                      <a:pt x="3" y="32"/>
                      <a:pt x="18" y="0"/>
                    </a:cubicBezTo>
                    <a:cubicBezTo>
                      <a:pt x="18" y="0"/>
                      <a:pt x="28" y="49"/>
                      <a:pt x="28" y="54"/>
                    </a:cubicBezTo>
                    <a:lnTo>
                      <a:pt x="0"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08" name="Freeform 193">
                <a:extLst>
                  <a:ext uri="{FF2B5EF4-FFF2-40B4-BE49-F238E27FC236}">
                    <a16:creationId xmlns="" xmlns:a16="http://schemas.microsoft.com/office/drawing/2014/main" id="{B42E86D6-89D0-40FA-BD2B-53060C093429}"/>
                  </a:ext>
                </a:extLst>
              </p:cNvPr>
              <p:cNvSpPr>
                <a:spLocks/>
              </p:cNvSpPr>
              <p:nvPr/>
            </p:nvSpPr>
            <p:spPr bwMode="auto">
              <a:xfrm>
                <a:off x="3081" y="2277"/>
                <a:ext cx="64" cy="126"/>
              </a:xfrm>
              <a:custGeom>
                <a:avLst/>
                <a:gdLst>
                  <a:gd name="T0" fmla="*/ 28 w 28"/>
                  <a:gd name="T1" fmla="*/ 54 h 54"/>
                  <a:gd name="T2" fmla="*/ 10 w 28"/>
                  <a:gd name="T3" fmla="*/ 0 h 54"/>
                  <a:gd name="T4" fmla="*/ 0 w 28"/>
                  <a:gd name="T5" fmla="*/ 54 h 54"/>
                  <a:gd name="T6" fmla="*/ 28 w 28"/>
                  <a:gd name="T7" fmla="*/ 54 h 54"/>
                </a:gdLst>
                <a:ahLst/>
                <a:cxnLst>
                  <a:cxn ang="0">
                    <a:pos x="T0" y="T1"/>
                  </a:cxn>
                  <a:cxn ang="0">
                    <a:pos x="T2" y="T3"/>
                  </a:cxn>
                  <a:cxn ang="0">
                    <a:pos x="T4" y="T5"/>
                  </a:cxn>
                  <a:cxn ang="0">
                    <a:pos x="T6" y="T7"/>
                  </a:cxn>
                </a:cxnLst>
                <a:rect l="0" t="0" r="r" b="b"/>
                <a:pathLst>
                  <a:path w="28" h="54">
                    <a:moveTo>
                      <a:pt x="28" y="54"/>
                    </a:moveTo>
                    <a:cubicBezTo>
                      <a:pt x="28" y="54"/>
                      <a:pt x="25" y="32"/>
                      <a:pt x="10" y="0"/>
                    </a:cubicBezTo>
                    <a:cubicBezTo>
                      <a:pt x="10" y="0"/>
                      <a:pt x="0" y="49"/>
                      <a:pt x="0" y="54"/>
                    </a:cubicBezTo>
                    <a:lnTo>
                      <a:pt x="28"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09" name="Freeform 194">
                <a:extLst>
                  <a:ext uri="{FF2B5EF4-FFF2-40B4-BE49-F238E27FC236}">
                    <a16:creationId xmlns="" xmlns:a16="http://schemas.microsoft.com/office/drawing/2014/main" id="{4DC3B883-D679-4F21-9918-8B042D74E866}"/>
                  </a:ext>
                </a:extLst>
              </p:cNvPr>
              <p:cNvSpPr>
                <a:spLocks/>
              </p:cNvSpPr>
              <p:nvPr/>
            </p:nvSpPr>
            <p:spPr bwMode="auto">
              <a:xfrm>
                <a:off x="2940" y="2277"/>
                <a:ext cx="65" cy="126"/>
              </a:xfrm>
              <a:custGeom>
                <a:avLst/>
                <a:gdLst>
                  <a:gd name="T0" fmla="*/ 28 w 28"/>
                  <a:gd name="T1" fmla="*/ 54 h 54"/>
                  <a:gd name="T2" fmla="*/ 11 w 28"/>
                  <a:gd name="T3" fmla="*/ 0 h 54"/>
                  <a:gd name="T4" fmla="*/ 0 w 28"/>
                  <a:gd name="T5" fmla="*/ 54 h 54"/>
                  <a:gd name="T6" fmla="*/ 28 w 28"/>
                  <a:gd name="T7" fmla="*/ 54 h 54"/>
                </a:gdLst>
                <a:ahLst/>
                <a:cxnLst>
                  <a:cxn ang="0">
                    <a:pos x="T0" y="T1"/>
                  </a:cxn>
                  <a:cxn ang="0">
                    <a:pos x="T2" y="T3"/>
                  </a:cxn>
                  <a:cxn ang="0">
                    <a:pos x="T4" y="T5"/>
                  </a:cxn>
                  <a:cxn ang="0">
                    <a:pos x="T6" y="T7"/>
                  </a:cxn>
                </a:cxnLst>
                <a:rect l="0" t="0" r="r" b="b"/>
                <a:pathLst>
                  <a:path w="28" h="54">
                    <a:moveTo>
                      <a:pt x="28" y="54"/>
                    </a:moveTo>
                    <a:cubicBezTo>
                      <a:pt x="28" y="54"/>
                      <a:pt x="25" y="32"/>
                      <a:pt x="11" y="0"/>
                    </a:cubicBezTo>
                    <a:cubicBezTo>
                      <a:pt x="11" y="0"/>
                      <a:pt x="0" y="49"/>
                      <a:pt x="0" y="54"/>
                    </a:cubicBezTo>
                    <a:lnTo>
                      <a:pt x="28"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10" name="Freeform 195">
                <a:extLst>
                  <a:ext uri="{FF2B5EF4-FFF2-40B4-BE49-F238E27FC236}">
                    <a16:creationId xmlns="" xmlns:a16="http://schemas.microsoft.com/office/drawing/2014/main" id="{BAF3C083-DDF0-4256-B8F2-F1BD7F1393FB}"/>
                  </a:ext>
                </a:extLst>
              </p:cNvPr>
              <p:cNvSpPr>
                <a:spLocks/>
              </p:cNvSpPr>
              <p:nvPr/>
            </p:nvSpPr>
            <p:spPr bwMode="auto">
              <a:xfrm>
                <a:off x="2795" y="2303"/>
                <a:ext cx="41" cy="100"/>
              </a:xfrm>
              <a:custGeom>
                <a:avLst/>
                <a:gdLst>
                  <a:gd name="T0" fmla="*/ 0 w 18"/>
                  <a:gd name="T1" fmla="*/ 43 h 43"/>
                  <a:gd name="T2" fmla="*/ 11 w 18"/>
                  <a:gd name="T3" fmla="*/ 0 h 43"/>
                  <a:gd name="T4" fmla="*/ 18 w 18"/>
                  <a:gd name="T5" fmla="*/ 43 h 43"/>
                  <a:gd name="T6" fmla="*/ 0 w 18"/>
                  <a:gd name="T7" fmla="*/ 43 h 43"/>
                </a:gdLst>
                <a:ahLst/>
                <a:cxnLst>
                  <a:cxn ang="0">
                    <a:pos x="T0" y="T1"/>
                  </a:cxn>
                  <a:cxn ang="0">
                    <a:pos x="T2" y="T3"/>
                  </a:cxn>
                  <a:cxn ang="0">
                    <a:pos x="T4" y="T5"/>
                  </a:cxn>
                  <a:cxn ang="0">
                    <a:pos x="T6" y="T7"/>
                  </a:cxn>
                </a:cxnLst>
                <a:rect l="0" t="0" r="r" b="b"/>
                <a:pathLst>
                  <a:path w="18" h="43">
                    <a:moveTo>
                      <a:pt x="0" y="43"/>
                    </a:moveTo>
                    <a:cubicBezTo>
                      <a:pt x="0" y="43"/>
                      <a:pt x="2" y="26"/>
                      <a:pt x="11" y="0"/>
                    </a:cubicBezTo>
                    <a:cubicBezTo>
                      <a:pt x="11" y="0"/>
                      <a:pt x="18" y="39"/>
                      <a:pt x="18"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11" name="Freeform 196">
                <a:extLst>
                  <a:ext uri="{FF2B5EF4-FFF2-40B4-BE49-F238E27FC236}">
                    <a16:creationId xmlns="" xmlns:a16="http://schemas.microsoft.com/office/drawing/2014/main" id="{F12EE5A8-1CA7-4C1D-BBDA-CC87F188190D}"/>
                  </a:ext>
                </a:extLst>
              </p:cNvPr>
              <p:cNvSpPr>
                <a:spLocks/>
              </p:cNvSpPr>
              <p:nvPr/>
            </p:nvSpPr>
            <p:spPr bwMode="auto">
              <a:xfrm>
                <a:off x="3005" y="2319"/>
                <a:ext cx="36" cy="84"/>
              </a:xfrm>
              <a:custGeom>
                <a:avLst/>
                <a:gdLst>
                  <a:gd name="T0" fmla="*/ 16 w 16"/>
                  <a:gd name="T1" fmla="*/ 36 h 36"/>
                  <a:gd name="T2" fmla="*/ 6 w 16"/>
                  <a:gd name="T3" fmla="*/ 0 h 36"/>
                  <a:gd name="T4" fmla="*/ 0 w 16"/>
                  <a:gd name="T5" fmla="*/ 36 h 36"/>
                  <a:gd name="T6" fmla="*/ 16 w 16"/>
                  <a:gd name="T7" fmla="*/ 36 h 36"/>
                </a:gdLst>
                <a:ahLst/>
                <a:cxnLst>
                  <a:cxn ang="0">
                    <a:pos x="T0" y="T1"/>
                  </a:cxn>
                  <a:cxn ang="0">
                    <a:pos x="T2" y="T3"/>
                  </a:cxn>
                  <a:cxn ang="0">
                    <a:pos x="T4" y="T5"/>
                  </a:cxn>
                  <a:cxn ang="0">
                    <a:pos x="T6" y="T7"/>
                  </a:cxn>
                </a:cxnLst>
                <a:rect l="0" t="0" r="r" b="b"/>
                <a:pathLst>
                  <a:path w="16" h="36">
                    <a:moveTo>
                      <a:pt x="16" y="36"/>
                    </a:moveTo>
                    <a:cubicBezTo>
                      <a:pt x="16" y="36"/>
                      <a:pt x="15" y="19"/>
                      <a:pt x="6" y="0"/>
                    </a:cubicBezTo>
                    <a:cubicBezTo>
                      <a:pt x="6" y="0"/>
                      <a:pt x="0" y="33"/>
                      <a:pt x="0" y="36"/>
                    </a:cubicBezTo>
                    <a:lnTo>
                      <a:pt x="16" y="36"/>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12" name="Freeform 197">
                <a:extLst>
                  <a:ext uri="{FF2B5EF4-FFF2-40B4-BE49-F238E27FC236}">
                    <a16:creationId xmlns="" xmlns:a16="http://schemas.microsoft.com/office/drawing/2014/main" id="{31D41BD4-9934-4393-B58F-F26FE2684F16}"/>
                  </a:ext>
                </a:extLst>
              </p:cNvPr>
              <p:cNvSpPr>
                <a:spLocks/>
              </p:cNvSpPr>
              <p:nvPr/>
            </p:nvSpPr>
            <p:spPr bwMode="auto">
              <a:xfrm>
                <a:off x="3180" y="2303"/>
                <a:ext cx="37" cy="100"/>
              </a:xfrm>
              <a:custGeom>
                <a:avLst/>
                <a:gdLst>
                  <a:gd name="T0" fmla="*/ 0 w 16"/>
                  <a:gd name="T1" fmla="*/ 43 h 43"/>
                  <a:gd name="T2" fmla="*/ 10 w 16"/>
                  <a:gd name="T3" fmla="*/ 0 h 43"/>
                  <a:gd name="T4" fmla="*/ 16 w 16"/>
                  <a:gd name="T5" fmla="*/ 43 h 43"/>
                  <a:gd name="T6" fmla="*/ 0 w 16"/>
                  <a:gd name="T7" fmla="*/ 43 h 43"/>
                </a:gdLst>
                <a:ahLst/>
                <a:cxnLst>
                  <a:cxn ang="0">
                    <a:pos x="T0" y="T1"/>
                  </a:cxn>
                  <a:cxn ang="0">
                    <a:pos x="T2" y="T3"/>
                  </a:cxn>
                  <a:cxn ang="0">
                    <a:pos x="T4" y="T5"/>
                  </a:cxn>
                  <a:cxn ang="0">
                    <a:pos x="T6" y="T7"/>
                  </a:cxn>
                </a:cxnLst>
                <a:rect l="0" t="0" r="r" b="b"/>
                <a:pathLst>
                  <a:path w="16" h="43">
                    <a:moveTo>
                      <a:pt x="0" y="43"/>
                    </a:moveTo>
                    <a:cubicBezTo>
                      <a:pt x="0" y="43"/>
                      <a:pt x="1" y="23"/>
                      <a:pt x="10" y="0"/>
                    </a:cubicBezTo>
                    <a:cubicBezTo>
                      <a:pt x="10" y="0"/>
                      <a:pt x="16" y="40"/>
                      <a:pt x="16"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13" name="Freeform 198">
                <a:extLst>
                  <a:ext uri="{FF2B5EF4-FFF2-40B4-BE49-F238E27FC236}">
                    <a16:creationId xmlns="" xmlns:a16="http://schemas.microsoft.com/office/drawing/2014/main" id="{2E91D217-D13A-4CAA-9A28-A2B00B7A6B75}"/>
                  </a:ext>
                </a:extLst>
              </p:cNvPr>
              <p:cNvSpPr>
                <a:spLocks/>
              </p:cNvSpPr>
              <p:nvPr/>
            </p:nvSpPr>
            <p:spPr bwMode="auto">
              <a:xfrm>
                <a:off x="3143" y="2319"/>
                <a:ext cx="37" cy="84"/>
              </a:xfrm>
              <a:custGeom>
                <a:avLst/>
                <a:gdLst>
                  <a:gd name="T0" fmla="*/ 16 w 16"/>
                  <a:gd name="T1" fmla="*/ 36 h 36"/>
                  <a:gd name="T2" fmla="*/ 6 w 16"/>
                  <a:gd name="T3" fmla="*/ 0 h 36"/>
                  <a:gd name="T4" fmla="*/ 0 w 16"/>
                  <a:gd name="T5" fmla="*/ 36 h 36"/>
                  <a:gd name="T6" fmla="*/ 16 w 16"/>
                  <a:gd name="T7" fmla="*/ 36 h 36"/>
                </a:gdLst>
                <a:ahLst/>
                <a:cxnLst>
                  <a:cxn ang="0">
                    <a:pos x="T0" y="T1"/>
                  </a:cxn>
                  <a:cxn ang="0">
                    <a:pos x="T2" y="T3"/>
                  </a:cxn>
                  <a:cxn ang="0">
                    <a:pos x="T4" y="T5"/>
                  </a:cxn>
                  <a:cxn ang="0">
                    <a:pos x="T6" y="T7"/>
                  </a:cxn>
                </a:cxnLst>
                <a:rect l="0" t="0" r="r" b="b"/>
                <a:pathLst>
                  <a:path w="16" h="36">
                    <a:moveTo>
                      <a:pt x="16" y="36"/>
                    </a:moveTo>
                    <a:cubicBezTo>
                      <a:pt x="16" y="36"/>
                      <a:pt x="14" y="19"/>
                      <a:pt x="6" y="0"/>
                    </a:cubicBezTo>
                    <a:cubicBezTo>
                      <a:pt x="6" y="0"/>
                      <a:pt x="0" y="33"/>
                      <a:pt x="0" y="36"/>
                    </a:cubicBezTo>
                    <a:lnTo>
                      <a:pt x="16" y="36"/>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14" name="Freeform 199">
                <a:extLst>
                  <a:ext uri="{FF2B5EF4-FFF2-40B4-BE49-F238E27FC236}">
                    <a16:creationId xmlns="" xmlns:a16="http://schemas.microsoft.com/office/drawing/2014/main" id="{8B910884-E37D-4A31-882E-2E9B8216EFB3}"/>
                  </a:ext>
                </a:extLst>
              </p:cNvPr>
              <p:cNvSpPr>
                <a:spLocks/>
              </p:cNvSpPr>
              <p:nvPr/>
            </p:nvSpPr>
            <p:spPr bwMode="auto">
              <a:xfrm>
                <a:off x="3023" y="2305"/>
                <a:ext cx="65" cy="98"/>
              </a:xfrm>
              <a:custGeom>
                <a:avLst/>
                <a:gdLst>
                  <a:gd name="T0" fmla="*/ 28 w 28"/>
                  <a:gd name="T1" fmla="*/ 42 h 42"/>
                  <a:gd name="T2" fmla="*/ 11 w 28"/>
                  <a:gd name="T3" fmla="*/ 0 h 42"/>
                  <a:gd name="T4" fmla="*/ 0 w 28"/>
                  <a:gd name="T5" fmla="*/ 42 h 42"/>
                  <a:gd name="T6" fmla="*/ 28 w 28"/>
                  <a:gd name="T7" fmla="*/ 42 h 42"/>
                </a:gdLst>
                <a:ahLst/>
                <a:cxnLst>
                  <a:cxn ang="0">
                    <a:pos x="T0" y="T1"/>
                  </a:cxn>
                  <a:cxn ang="0">
                    <a:pos x="T2" y="T3"/>
                  </a:cxn>
                  <a:cxn ang="0">
                    <a:pos x="T4" y="T5"/>
                  </a:cxn>
                  <a:cxn ang="0">
                    <a:pos x="T6" y="T7"/>
                  </a:cxn>
                </a:cxnLst>
                <a:rect l="0" t="0" r="r" b="b"/>
                <a:pathLst>
                  <a:path w="28" h="42">
                    <a:moveTo>
                      <a:pt x="28" y="42"/>
                    </a:moveTo>
                    <a:cubicBezTo>
                      <a:pt x="28" y="42"/>
                      <a:pt x="25" y="24"/>
                      <a:pt x="11" y="0"/>
                    </a:cubicBezTo>
                    <a:cubicBezTo>
                      <a:pt x="11" y="0"/>
                      <a:pt x="0" y="39"/>
                      <a:pt x="0" y="42"/>
                    </a:cubicBezTo>
                    <a:lnTo>
                      <a:pt x="28" y="42"/>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15" name="Freeform 200">
                <a:extLst>
                  <a:ext uri="{FF2B5EF4-FFF2-40B4-BE49-F238E27FC236}">
                    <a16:creationId xmlns="" xmlns:a16="http://schemas.microsoft.com/office/drawing/2014/main" id="{9B3848EC-D3EC-4E1C-877C-0D9309C34FE4}"/>
                  </a:ext>
                </a:extLst>
              </p:cNvPr>
              <p:cNvSpPr>
                <a:spLocks/>
              </p:cNvSpPr>
              <p:nvPr/>
            </p:nvSpPr>
            <p:spPr bwMode="auto">
              <a:xfrm>
                <a:off x="2882" y="2287"/>
                <a:ext cx="65" cy="116"/>
              </a:xfrm>
              <a:custGeom>
                <a:avLst/>
                <a:gdLst>
                  <a:gd name="T0" fmla="*/ 0 w 28"/>
                  <a:gd name="T1" fmla="*/ 50 h 50"/>
                  <a:gd name="T2" fmla="*/ 18 w 28"/>
                  <a:gd name="T3" fmla="*/ 0 h 50"/>
                  <a:gd name="T4" fmla="*/ 28 w 28"/>
                  <a:gd name="T5" fmla="*/ 50 h 50"/>
                  <a:gd name="T6" fmla="*/ 0 w 28"/>
                  <a:gd name="T7" fmla="*/ 50 h 50"/>
                </a:gdLst>
                <a:ahLst/>
                <a:cxnLst>
                  <a:cxn ang="0">
                    <a:pos x="T0" y="T1"/>
                  </a:cxn>
                  <a:cxn ang="0">
                    <a:pos x="T2" y="T3"/>
                  </a:cxn>
                  <a:cxn ang="0">
                    <a:pos x="T4" y="T5"/>
                  </a:cxn>
                  <a:cxn ang="0">
                    <a:pos x="T6" y="T7"/>
                  </a:cxn>
                </a:cxnLst>
                <a:rect l="0" t="0" r="r" b="b"/>
                <a:pathLst>
                  <a:path w="28" h="50">
                    <a:moveTo>
                      <a:pt x="0" y="50"/>
                    </a:moveTo>
                    <a:cubicBezTo>
                      <a:pt x="0" y="50"/>
                      <a:pt x="3" y="30"/>
                      <a:pt x="18" y="0"/>
                    </a:cubicBezTo>
                    <a:cubicBezTo>
                      <a:pt x="18" y="0"/>
                      <a:pt x="28" y="46"/>
                      <a:pt x="28" y="50"/>
                    </a:cubicBezTo>
                    <a:lnTo>
                      <a:pt x="0" y="50"/>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16" name="Freeform 201">
                <a:extLst>
                  <a:ext uri="{FF2B5EF4-FFF2-40B4-BE49-F238E27FC236}">
                    <a16:creationId xmlns="" xmlns:a16="http://schemas.microsoft.com/office/drawing/2014/main" id="{57CCC3DC-C073-4B53-BED3-A784AA0B6F60}"/>
                  </a:ext>
                </a:extLst>
              </p:cNvPr>
              <p:cNvSpPr>
                <a:spLocks/>
              </p:cNvSpPr>
              <p:nvPr/>
            </p:nvSpPr>
            <p:spPr bwMode="auto">
              <a:xfrm>
                <a:off x="3210" y="2277"/>
                <a:ext cx="53" cy="126"/>
              </a:xfrm>
              <a:custGeom>
                <a:avLst/>
                <a:gdLst>
                  <a:gd name="T0" fmla="*/ 0 w 23"/>
                  <a:gd name="T1" fmla="*/ 54 h 54"/>
                  <a:gd name="T2" fmla="*/ 14 w 23"/>
                  <a:gd name="T3" fmla="*/ 0 h 54"/>
                  <a:gd name="T4" fmla="*/ 23 w 23"/>
                  <a:gd name="T5" fmla="*/ 54 h 54"/>
                  <a:gd name="T6" fmla="*/ 0 w 23"/>
                  <a:gd name="T7" fmla="*/ 54 h 54"/>
                </a:gdLst>
                <a:ahLst/>
                <a:cxnLst>
                  <a:cxn ang="0">
                    <a:pos x="T0" y="T1"/>
                  </a:cxn>
                  <a:cxn ang="0">
                    <a:pos x="T2" y="T3"/>
                  </a:cxn>
                  <a:cxn ang="0">
                    <a:pos x="T4" y="T5"/>
                  </a:cxn>
                  <a:cxn ang="0">
                    <a:pos x="T6" y="T7"/>
                  </a:cxn>
                </a:cxnLst>
                <a:rect l="0" t="0" r="r" b="b"/>
                <a:pathLst>
                  <a:path w="23" h="54">
                    <a:moveTo>
                      <a:pt x="0" y="54"/>
                    </a:moveTo>
                    <a:cubicBezTo>
                      <a:pt x="0" y="54"/>
                      <a:pt x="3" y="32"/>
                      <a:pt x="14" y="0"/>
                    </a:cubicBezTo>
                    <a:cubicBezTo>
                      <a:pt x="14" y="0"/>
                      <a:pt x="23" y="49"/>
                      <a:pt x="23" y="54"/>
                    </a:cubicBezTo>
                    <a:lnTo>
                      <a:pt x="0"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17" name="Freeform 202">
                <a:extLst>
                  <a:ext uri="{FF2B5EF4-FFF2-40B4-BE49-F238E27FC236}">
                    <a16:creationId xmlns="" xmlns:a16="http://schemas.microsoft.com/office/drawing/2014/main" id="{B485A619-653E-47A3-82CA-D085E4AE2195}"/>
                  </a:ext>
                </a:extLst>
              </p:cNvPr>
              <p:cNvSpPr>
                <a:spLocks/>
              </p:cNvSpPr>
              <p:nvPr/>
            </p:nvSpPr>
            <p:spPr bwMode="auto">
              <a:xfrm>
                <a:off x="3422" y="2277"/>
                <a:ext cx="50" cy="126"/>
              </a:xfrm>
              <a:custGeom>
                <a:avLst/>
                <a:gdLst>
                  <a:gd name="T0" fmla="*/ 22 w 22"/>
                  <a:gd name="T1" fmla="*/ 54 h 54"/>
                  <a:gd name="T2" fmla="*/ 8 w 22"/>
                  <a:gd name="T3" fmla="*/ 0 h 54"/>
                  <a:gd name="T4" fmla="*/ 0 w 22"/>
                  <a:gd name="T5" fmla="*/ 54 h 54"/>
                  <a:gd name="T6" fmla="*/ 22 w 22"/>
                  <a:gd name="T7" fmla="*/ 54 h 54"/>
                </a:gdLst>
                <a:ahLst/>
                <a:cxnLst>
                  <a:cxn ang="0">
                    <a:pos x="T0" y="T1"/>
                  </a:cxn>
                  <a:cxn ang="0">
                    <a:pos x="T2" y="T3"/>
                  </a:cxn>
                  <a:cxn ang="0">
                    <a:pos x="T4" y="T5"/>
                  </a:cxn>
                  <a:cxn ang="0">
                    <a:pos x="T6" y="T7"/>
                  </a:cxn>
                </a:cxnLst>
                <a:rect l="0" t="0" r="r" b="b"/>
                <a:pathLst>
                  <a:path w="22" h="54">
                    <a:moveTo>
                      <a:pt x="22" y="54"/>
                    </a:moveTo>
                    <a:cubicBezTo>
                      <a:pt x="22" y="54"/>
                      <a:pt x="20" y="32"/>
                      <a:pt x="8" y="0"/>
                    </a:cubicBezTo>
                    <a:cubicBezTo>
                      <a:pt x="8" y="0"/>
                      <a:pt x="0" y="49"/>
                      <a:pt x="0" y="54"/>
                    </a:cubicBezTo>
                    <a:lnTo>
                      <a:pt x="22"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18" name="Freeform 203">
                <a:extLst>
                  <a:ext uri="{FF2B5EF4-FFF2-40B4-BE49-F238E27FC236}">
                    <a16:creationId xmlns="" xmlns:a16="http://schemas.microsoft.com/office/drawing/2014/main" id="{83391D3F-A282-410C-9B38-F29C22D31C0C}"/>
                  </a:ext>
                </a:extLst>
              </p:cNvPr>
              <p:cNvSpPr>
                <a:spLocks/>
              </p:cNvSpPr>
              <p:nvPr/>
            </p:nvSpPr>
            <p:spPr bwMode="auto">
              <a:xfrm>
                <a:off x="3309" y="2277"/>
                <a:ext cx="50" cy="126"/>
              </a:xfrm>
              <a:custGeom>
                <a:avLst/>
                <a:gdLst>
                  <a:gd name="T0" fmla="*/ 22 w 22"/>
                  <a:gd name="T1" fmla="*/ 54 h 54"/>
                  <a:gd name="T2" fmla="*/ 8 w 22"/>
                  <a:gd name="T3" fmla="*/ 0 h 54"/>
                  <a:gd name="T4" fmla="*/ 0 w 22"/>
                  <a:gd name="T5" fmla="*/ 54 h 54"/>
                  <a:gd name="T6" fmla="*/ 22 w 22"/>
                  <a:gd name="T7" fmla="*/ 54 h 54"/>
                </a:gdLst>
                <a:ahLst/>
                <a:cxnLst>
                  <a:cxn ang="0">
                    <a:pos x="T0" y="T1"/>
                  </a:cxn>
                  <a:cxn ang="0">
                    <a:pos x="T2" y="T3"/>
                  </a:cxn>
                  <a:cxn ang="0">
                    <a:pos x="T4" y="T5"/>
                  </a:cxn>
                  <a:cxn ang="0">
                    <a:pos x="T6" y="T7"/>
                  </a:cxn>
                </a:cxnLst>
                <a:rect l="0" t="0" r="r" b="b"/>
                <a:pathLst>
                  <a:path w="22" h="54">
                    <a:moveTo>
                      <a:pt x="22" y="54"/>
                    </a:moveTo>
                    <a:cubicBezTo>
                      <a:pt x="22" y="54"/>
                      <a:pt x="20" y="32"/>
                      <a:pt x="8" y="0"/>
                    </a:cubicBezTo>
                    <a:cubicBezTo>
                      <a:pt x="8" y="0"/>
                      <a:pt x="0" y="49"/>
                      <a:pt x="0" y="54"/>
                    </a:cubicBezTo>
                    <a:lnTo>
                      <a:pt x="22"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19" name="Freeform 204">
                <a:extLst>
                  <a:ext uri="{FF2B5EF4-FFF2-40B4-BE49-F238E27FC236}">
                    <a16:creationId xmlns="" xmlns:a16="http://schemas.microsoft.com/office/drawing/2014/main" id="{AF5A6CC7-C4A0-4707-AF9E-3CD57E038DD4}"/>
                  </a:ext>
                </a:extLst>
              </p:cNvPr>
              <p:cNvSpPr>
                <a:spLocks/>
              </p:cNvSpPr>
              <p:nvPr/>
            </p:nvSpPr>
            <p:spPr bwMode="auto">
              <a:xfrm>
                <a:off x="3191" y="2303"/>
                <a:ext cx="33" cy="100"/>
              </a:xfrm>
              <a:custGeom>
                <a:avLst/>
                <a:gdLst>
                  <a:gd name="T0" fmla="*/ 0 w 14"/>
                  <a:gd name="T1" fmla="*/ 43 h 43"/>
                  <a:gd name="T2" fmla="*/ 9 w 14"/>
                  <a:gd name="T3" fmla="*/ 0 h 43"/>
                  <a:gd name="T4" fmla="*/ 14 w 14"/>
                  <a:gd name="T5" fmla="*/ 43 h 43"/>
                  <a:gd name="T6" fmla="*/ 0 w 14"/>
                  <a:gd name="T7" fmla="*/ 43 h 43"/>
                </a:gdLst>
                <a:ahLst/>
                <a:cxnLst>
                  <a:cxn ang="0">
                    <a:pos x="T0" y="T1"/>
                  </a:cxn>
                  <a:cxn ang="0">
                    <a:pos x="T2" y="T3"/>
                  </a:cxn>
                  <a:cxn ang="0">
                    <a:pos x="T4" y="T5"/>
                  </a:cxn>
                  <a:cxn ang="0">
                    <a:pos x="T6" y="T7"/>
                  </a:cxn>
                </a:cxnLst>
                <a:rect l="0" t="0" r="r" b="b"/>
                <a:pathLst>
                  <a:path w="14" h="43">
                    <a:moveTo>
                      <a:pt x="0" y="43"/>
                    </a:moveTo>
                    <a:cubicBezTo>
                      <a:pt x="0" y="43"/>
                      <a:pt x="2" y="26"/>
                      <a:pt x="9" y="0"/>
                    </a:cubicBezTo>
                    <a:cubicBezTo>
                      <a:pt x="9" y="0"/>
                      <a:pt x="14" y="39"/>
                      <a:pt x="14"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grpSp>
        <p:sp>
          <p:nvSpPr>
            <p:cNvPr id="20" name="Freeform 206">
              <a:extLst>
                <a:ext uri="{FF2B5EF4-FFF2-40B4-BE49-F238E27FC236}">
                  <a16:creationId xmlns="" xmlns:a16="http://schemas.microsoft.com/office/drawing/2014/main" id="{EABD3E35-C7B0-4EE4-98D8-76DB2A0812C9}"/>
                </a:ext>
              </a:extLst>
            </p:cNvPr>
            <p:cNvSpPr>
              <a:spLocks/>
            </p:cNvSpPr>
            <p:nvPr/>
          </p:nvSpPr>
          <p:spPr bwMode="auto">
            <a:xfrm>
              <a:off x="3359" y="2319"/>
              <a:ext cx="30" cy="84"/>
            </a:xfrm>
            <a:custGeom>
              <a:avLst/>
              <a:gdLst>
                <a:gd name="T0" fmla="*/ 13 w 13"/>
                <a:gd name="T1" fmla="*/ 36 h 36"/>
                <a:gd name="T2" fmla="*/ 5 w 13"/>
                <a:gd name="T3" fmla="*/ 0 h 36"/>
                <a:gd name="T4" fmla="*/ 0 w 13"/>
                <a:gd name="T5" fmla="*/ 36 h 36"/>
                <a:gd name="T6" fmla="*/ 13 w 13"/>
                <a:gd name="T7" fmla="*/ 36 h 36"/>
              </a:gdLst>
              <a:ahLst/>
              <a:cxnLst>
                <a:cxn ang="0">
                  <a:pos x="T0" y="T1"/>
                </a:cxn>
                <a:cxn ang="0">
                  <a:pos x="T2" y="T3"/>
                </a:cxn>
                <a:cxn ang="0">
                  <a:pos x="T4" y="T5"/>
                </a:cxn>
                <a:cxn ang="0">
                  <a:pos x="T6" y="T7"/>
                </a:cxn>
              </a:cxnLst>
              <a:rect l="0" t="0" r="r" b="b"/>
              <a:pathLst>
                <a:path w="13" h="36">
                  <a:moveTo>
                    <a:pt x="13" y="36"/>
                  </a:moveTo>
                  <a:cubicBezTo>
                    <a:pt x="13" y="36"/>
                    <a:pt x="12" y="19"/>
                    <a:pt x="5" y="0"/>
                  </a:cubicBezTo>
                  <a:cubicBezTo>
                    <a:pt x="5" y="0"/>
                    <a:pt x="0" y="33"/>
                    <a:pt x="0" y="36"/>
                  </a:cubicBezTo>
                  <a:lnTo>
                    <a:pt x="13" y="36"/>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1" name="Freeform 207">
              <a:extLst>
                <a:ext uri="{FF2B5EF4-FFF2-40B4-BE49-F238E27FC236}">
                  <a16:creationId xmlns="" xmlns:a16="http://schemas.microsoft.com/office/drawing/2014/main" id="{AEBAE833-D96C-4C67-A5F2-D82361A13289}"/>
                </a:ext>
              </a:extLst>
            </p:cNvPr>
            <p:cNvSpPr>
              <a:spLocks/>
            </p:cNvSpPr>
            <p:nvPr/>
          </p:nvSpPr>
          <p:spPr bwMode="auto">
            <a:xfrm>
              <a:off x="3500" y="2303"/>
              <a:ext cx="30" cy="100"/>
            </a:xfrm>
            <a:custGeom>
              <a:avLst/>
              <a:gdLst>
                <a:gd name="T0" fmla="*/ 0 w 13"/>
                <a:gd name="T1" fmla="*/ 43 h 43"/>
                <a:gd name="T2" fmla="*/ 8 w 13"/>
                <a:gd name="T3" fmla="*/ 0 h 43"/>
                <a:gd name="T4" fmla="*/ 13 w 13"/>
                <a:gd name="T5" fmla="*/ 43 h 43"/>
                <a:gd name="T6" fmla="*/ 0 w 13"/>
                <a:gd name="T7" fmla="*/ 43 h 43"/>
              </a:gdLst>
              <a:ahLst/>
              <a:cxnLst>
                <a:cxn ang="0">
                  <a:pos x="T0" y="T1"/>
                </a:cxn>
                <a:cxn ang="0">
                  <a:pos x="T2" y="T3"/>
                </a:cxn>
                <a:cxn ang="0">
                  <a:pos x="T4" y="T5"/>
                </a:cxn>
                <a:cxn ang="0">
                  <a:pos x="T6" y="T7"/>
                </a:cxn>
              </a:cxnLst>
              <a:rect l="0" t="0" r="r" b="b"/>
              <a:pathLst>
                <a:path w="13" h="43">
                  <a:moveTo>
                    <a:pt x="0" y="43"/>
                  </a:moveTo>
                  <a:cubicBezTo>
                    <a:pt x="0" y="43"/>
                    <a:pt x="1" y="23"/>
                    <a:pt x="8" y="0"/>
                  </a:cubicBezTo>
                  <a:cubicBezTo>
                    <a:pt x="8" y="0"/>
                    <a:pt x="13" y="40"/>
                    <a:pt x="13"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2" name="Freeform 208">
              <a:extLst>
                <a:ext uri="{FF2B5EF4-FFF2-40B4-BE49-F238E27FC236}">
                  <a16:creationId xmlns="" xmlns:a16="http://schemas.microsoft.com/office/drawing/2014/main" id="{A27A868F-C8C1-4D13-A89C-798D3D59D265}"/>
                </a:ext>
              </a:extLst>
            </p:cNvPr>
            <p:cNvSpPr>
              <a:spLocks/>
            </p:cNvSpPr>
            <p:nvPr/>
          </p:nvSpPr>
          <p:spPr bwMode="auto">
            <a:xfrm>
              <a:off x="3470" y="2319"/>
              <a:ext cx="30" cy="84"/>
            </a:xfrm>
            <a:custGeom>
              <a:avLst/>
              <a:gdLst>
                <a:gd name="T0" fmla="*/ 13 w 13"/>
                <a:gd name="T1" fmla="*/ 36 h 36"/>
                <a:gd name="T2" fmla="*/ 5 w 13"/>
                <a:gd name="T3" fmla="*/ 0 h 36"/>
                <a:gd name="T4" fmla="*/ 0 w 13"/>
                <a:gd name="T5" fmla="*/ 36 h 36"/>
                <a:gd name="T6" fmla="*/ 13 w 13"/>
                <a:gd name="T7" fmla="*/ 36 h 36"/>
              </a:gdLst>
              <a:ahLst/>
              <a:cxnLst>
                <a:cxn ang="0">
                  <a:pos x="T0" y="T1"/>
                </a:cxn>
                <a:cxn ang="0">
                  <a:pos x="T2" y="T3"/>
                </a:cxn>
                <a:cxn ang="0">
                  <a:pos x="T4" y="T5"/>
                </a:cxn>
                <a:cxn ang="0">
                  <a:pos x="T6" y="T7"/>
                </a:cxn>
              </a:cxnLst>
              <a:rect l="0" t="0" r="r" b="b"/>
              <a:pathLst>
                <a:path w="13" h="36">
                  <a:moveTo>
                    <a:pt x="13" y="36"/>
                  </a:moveTo>
                  <a:cubicBezTo>
                    <a:pt x="13" y="36"/>
                    <a:pt x="12" y="19"/>
                    <a:pt x="5" y="0"/>
                  </a:cubicBezTo>
                  <a:cubicBezTo>
                    <a:pt x="5" y="0"/>
                    <a:pt x="0" y="33"/>
                    <a:pt x="0" y="36"/>
                  </a:cubicBezTo>
                  <a:lnTo>
                    <a:pt x="13" y="36"/>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3" name="Freeform 209">
              <a:extLst>
                <a:ext uri="{FF2B5EF4-FFF2-40B4-BE49-F238E27FC236}">
                  <a16:creationId xmlns="" xmlns:a16="http://schemas.microsoft.com/office/drawing/2014/main" id="{D72D4850-CCDE-4CDF-9110-4356A5804E18}"/>
                </a:ext>
              </a:extLst>
            </p:cNvPr>
            <p:cNvSpPr>
              <a:spLocks/>
            </p:cNvSpPr>
            <p:nvPr/>
          </p:nvSpPr>
          <p:spPr bwMode="auto">
            <a:xfrm>
              <a:off x="3376" y="2305"/>
              <a:ext cx="50" cy="98"/>
            </a:xfrm>
            <a:custGeom>
              <a:avLst/>
              <a:gdLst>
                <a:gd name="T0" fmla="*/ 22 w 22"/>
                <a:gd name="T1" fmla="*/ 42 h 42"/>
                <a:gd name="T2" fmla="*/ 8 w 22"/>
                <a:gd name="T3" fmla="*/ 0 h 42"/>
                <a:gd name="T4" fmla="*/ 0 w 22"/>
                <a:gd name="T5" fmla="*/ 42 h 42"/>
                <a:gd name="T6" fmla="*/ 22 w 22"/>
                <a:gd name="T7" fmla="*/ 42 h 42"/>
              </a:gdLst>
              <a:ahLst/>
              <a:cxnLst>
                <a:cxn ang="0">
                  <a:pos x="T0" y="T1"/>
                </a:cxn>
                <a:cxn ang="0">
                  <a:pos x="T2" y="T3"/>
                </a:cxn>
                <a:cxn ang="0">
                  <a:pos x="T4" y="T5"/>
                </a:cxn>
                <a:cxn ang="0">
                  <a:pos x="T6" y="T7"/>
                </a:cxn>
              </a:cxnLst>
              <a:rect l="0" t="0" r="r" b="b"/>
              <a:pathLst>
                <a:path w="22" h="42">
                  <a:moveTo>
                    <a:pt x="22" y="42"/>
                  </a:moveTo>
                  <a:cubicBezTo>
                    <a:pt x="22" y="42"/>
                    <a:pt x="20" y="24"/>
                    <a:pt x="8" y="0"/>
                  </a:cubicBezTo>
                  <a:cubicBezTo>
                    <a:pt x="8" y="0"/>
                    <a:pt x="0" y="39"/>
                    <a:pt x="0" y="42"/>
                  </a:cubicBezTo>
                  <a:lnTo>
                    <a:pt x="22" y="42"/>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4" name="Freeform 210">
              <a:extLst>
                <a:ext uri="{FF2B5EF4-FFF2-40B4-BE49-F238E27FC236}">
                  <a16:creationId xmlns="" xmlns:a16="http://schemas.microsoft.com/office/drawing/2014/main" id="{B90A4148-D9C9-4244-A5CA-79D7CF1333B0}"/>
                </a:ext>
              </a:extLst>
            </p:cNvPr>
            <p:cNvSpPr>
              <a:spLocks/>
            </p:cNvSpPr>
            <p:nvPr/>
          </p:nvSpPr>
          <p:spPr bwMode="auto">
            <a:xfrm>
              <a:off x="3263" y="2287"/>
              <a:ext cx="53" cy="116"/>
            </a:xfrm>
            <a:custGeom>
              <a:avLst/>
              <a:gdLst>
                <a:gd name="T0" fmla="*/ 0 w 23"/>
                <a:gd name="T1" fmla="*/ 50 h 50"/>
                <a:gd name="T2" fmla="*/ 14 w 23"/>
                <a:gd name="T3" fmla="*/ 0 h 50"/>
                <a:gd name="T4" fmla="*/ 23 w 23"/>
                <a:gd name="T5" fmla="*/ 50 h 50"/>
                <a:gd name="T6" fmla="*/ 0 w 23"/>
                <a:gd name="T7" fmla="*/ 50 h 50"/>
              </a:gdLst>
              <a:ahLst/>
              <a:cxnLst>
                <a:cxn ang="0">
                  <a:pos x="T0" y="T1"/>
                </a:cxn>
                <a:cxn ang="0">
                  <a:pos x="T2" y="T3"/>
                </a:cxn>
                <a:cxn ang="0">
                  <a:pos x="T4" y="T5"/>
                </a:cxn>
                <a:cxn ang="0">
                  <a:pos x="T6" y="T7"/>
                </a:cxn>
              </a:cxnLst>
              <a:rect l="0" t="0" r="r" b="b"/>
              <a:pathLst>
                <a:path w="23" h="50">
                  <a:moveTo>
                    <a:pt x="0" y="50"/>
                  </a:moveTo>
                  <a:cubicBezTo>
                    <a:pt x="0" y="50"/>
                    <a:pt x="2" y="30"/>
                    <a:pt x="14" y="0"/>
                  </a:cubicBezTo>
                  <a:cubicBezTo>
                    <a:pt x="14" y="0"/>
                    <a:pt x="23" y="46"/>
                    <a:pt x="23" y="50"/>
                  </a:cubicBezTo>
                  <a:lnTo>
                    <a:pt x="0" y="50"/>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5" name="Freeform 211">
              <a:extLst>
                <a:ext uri="{FF2B5EF4-FFF2-40B4-BE49-F238E27FC236}">
                  <a16:creationId xmlns="" xmlns:a16="http://schemas.microsoft.com/office/drawing/2014/main" id="{9DBBCE5E-7C28-49E1-A6F5-BA77242613B3}"/>
                </a:ext>
              </a:extLst>
            </p:cNvPr>
            <p:cNvSpPr>
              <a:spLocks/>
            </p:cNvSpPr>
            <p:nvPr/>
          </p:nvSpPr>
          <p:spPr bwMode="auto">
            <a:xfrm>
              <a:off x="3553" y="2277"/>
              <a:ext cx="65" cy="126"/>
            </a:xfrm>
            <a:custGeom>
              <a:avLst/>
              <a:gdLst>
                <a:gd name="T0" fmla="*/ 0 w 28"/>
                <a:gd name="T1" fmla="*/ 54 h 54"/>
                <a:gd name="T2" fmla="*/ 18 w 28"/>
                <a:gd name="T3" fmla="*/ 0 h 54"/>
                <a:gd name="T4" fmla="*/ 28 w 28"/>
                <a:gd name="T5" fmla="*/ 54 h 54"/>
                <a:gd name="T6" fmla="*/ 0 w 28"/>
                <a:gd name="T7" fmla="*/ 54 h 54"/>
              </a:gdLst>
              <a:ahLst/>
              <a:cxnLst>
                <a:cxn ang="0">
                  <a:pos x="T0" y="T1"/>
                </a:cxn>
                <a:cxn ang="0">
                  <a:pos x="T2" y="T3"/>
                </a:cxn>
                <a:cxn ang="0">
                  <a:pos x="T4" y="T5"/>
                </a:cxn>
                <a:cxn ang="0">
                  <a:pos x="T6" y="T7"/>
                </a:cxn>
              </a:cxnLst>
              <a:rect l="0" t="0" r="r" b="b"/>
              <a:pathLst>
                <a:path w="28" h="54">
                  <a:moveTo>
                    <a:pt x="0" y="54"/>
                  </a:moveTo>
                  <a:cubicBezTo>
                    <a:pt x="0" y="54"/>
                    <a:pt x="3" y="32"/>
                    <a:pt x="18" y="0"/>
                  </a:cubicBezTo>
                  <a:cubicBezTo>
                    <a:pt x="18" y="0"/>
                    <a:pt x="28" y="49"/>
                    <a:pt x="28" y="54"/>
                  </a:cubicBezTo>
                  <a:lnTo>
                    <a:pt x="0"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6" name="Freeform 212">
              <a:extLst>
                <a:ext uri="{FF2B5EF4-FFF2-40B4-BE49-F238E27FC236}">
                  <a16:creationId xmlns="" xmlns:a16="http://schemas.microsoft.com/office/drawing/2014/main" id="{96652EF1-00B4-42E8-8A55-5EE4150D2BE1}"/>
                </a:ext>
              </a:extLst>
            </p:cNvPr>
            <p:cNvSpPr>
              <a:spLocks/>
            </p:cNvSpPr>
            <p:nvPr/>
          </p:nvSpPr>
          <p:spPr bwMode="auto">
            <a:xfrm>
              <a:off x="3816" y="2277"/>
              <a:ext cx="64" cy="126"/>
            </a:xfrm>
            <a:custGeom>
              <a:avLst/>
              <a:gdLst>
                <a:gd name="T0" fmla="*/ 28 w 28"/>
                <a:gd name="T1" fmla="*/ 54 h 54"/>
                <a:gd name="T2" fmla="*/ 10 w 28"/>
                <a:gd name="T3" fmla="*/ 0 h 54"/>
                <a:gd name="T4" fmla="*/ 0 w 28"/>
                <a:gd name="T5" fmla="*/ 54 h 54"/>
                <a:gd name="T6" fmla="*/ 28 w 28"/>
                <a:gd name="T7" fmla="*/ 54 h 54"/>
              </a:gdLst>
              <a:ahLst/>
              <a:cxnLst>
                <a:cxn ang="0">
                  <a:pos x="T0" y="T1"/>
                </a:cxn>
                <a:cxn ang="0">
                  <a:pos x="T2" y="T3"/>
                </a:cxn>
                <a:cxn ang="0">
                  <a:pos x="T4" y="T5"/>
                </a:cxn>
                <a:cxn ang="0">
                  <a:pos x="T6" y="T7"/>
                </a:cxn>
              </a:cxnLst>
              <a:rect l="0" t="0" r="r" b="b"/>
              <a:pathLst>
                <a:path w="28" h="54">
                  <a:moveTo>
                    <a:pt x="28" y="54"/>
                  </a:moveTo>
                  <a:cubicBezTo>
                    <a:pt x="28" y="54"/>
                    <a:pt x="25" y="32"/>
                    <a:pt x="10" y="0"/>
                  </a:cubicBezTo>
                  <a:cubicBezTo>
                    <a:pt x="10" y="0"/>
                    <a:pt x="0" y="49"/>
                    <a:pt x="0" y="54"/>
                  </a:cubicBezTo>
                  <a:lnTo>
                    <a:pt x="28"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7" name="Freeform 213">
              <a:extLst>
                <a:ext uri="{FF2B5EF4-FFF2-40B4-BE49-F238E27FC236}">
                  <a16:creationId xmlns="" xmlns:a16="http://schemas.microsoft.com/office/drawing/2014/main" id="{52313CA5-5644-4E31-B556-7FDA51DF41F1}"/>
                </a:ext>
              </a:extLst>
            </p:cNvPr>
            <p:cNvSpPr>
              <a:spLocks/>
            </p:cNvSpPr>
            <p:nvPr/>
          </p:nvSpPr>
          <p:spPr bwMode="auto">
            <a:xfrm>
              <a:off x="3675" y="2277"/>
              <a:ext cx="65" cy="126"/>
            </a:xfrm>
            <a:custGeom>
              <a:avLst/>
              <a:gdLst>
                <a:gd name="T0" fmla="*/ 28 w 28"/>
                <a:gd name="T1" fmla="*/ 54 h 54"/>
                <a:gd name="T2" fmla="*/ 11 w 28"/>
                <a:gd name="T3" fmla="*/ 0 h 54"/>
                <a:gd name="T4" fmla="*/ 0 w 28"/>
                <a:gd name="T5" fmla="*/ 54 h 54"/>
                <a:gd name="T6" fmla="*/ 28 w 28"/>
                <a:gd name="T7" fmla="*/ 54 h 54"/>
              </a:gdLst>
              <a:ahLst/>
              <a:cxnLst>
                <a:cxn ang="0">
                  <a:pos x="T0" y="T1"/>
                </a:cxn>
                <a:cxn ang="0">
                  <a:pos x="T2" y="T3"/>
                </a:cxn>
                <a:cxn ang="0">
                  <a:pos x="T4" y="T5"/>
                </a:cxn>
                <a:cxn ang="0">
                  <a:pos x="T6" y="T7"/>
                </a:cxn>
              </a:cxnLst>
              <a:rect l="0" t="0" r="r" b="b"/>
              <a:pathLst>
                <a:path w="28" h="54">
                  <a:moveTo>
                    <a:pt x="28" y="54"/>
                  </a:moveTo>
                  <a:cubicBezTo>
                    <a:pt x="28" y="54"/>
                    <a:pt x="25" y="32"/>
                    <a:pt x="11" y="0"/>
                  </a:cubicBezTo>
                  <a:cubicBezTo>
                    <a:pt x="11" y="0"/>
                    <a:pt x="0" y="49"/>
                    <a:pt x="0" y="54"/>
                  </a:cubicBezTo>
                  <a:lnTo>
                    <a:pt x="28"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8" name="Freeform 214">
              <a:extLst>
                <a:ext uri="{FF2B5EF4-FFF2-40B4-BE49-F238E27FC236}">
                  <a16:creationId xmlns="" xmlns:a16="http://schemas.microsoft.com/office/drawing/2014/main" id="{0732B938-DBD6-49ED-9993-E37BFEFCA4E2}"/>
                </a:ext>
              </a:extLst>
            </p:cNvPr>
            <p:cNvSpPr>
              <a:spLocks/>
            </p:cNvSpPr>
            <p:nvPr/>
          </p:nvSpPr>
          <p:spPr bwMode="auto">
            <a:xfrm>
              <a:off x="3530" y="2303"/>
              <a:ext cx="41" cy="100"/>
            </a:xfrm>
            <a:custGeom>
              <a:avLst/>
              <a:gdLst>
                <a:gd name="T0" fmla="*/ 0 w 18"/>
                <a:gd name="T1" fmla="*/ 43 h 43"/>
                <a:gd name="T2" fmla="*/ 11 w 18"/>
                <a:gd name="T3" fmla="*/ 0 h 43"/>
                <a:gd name="T4" fmla="*/ 18 w 18"/>
                <a:gd name="T5" fmla="*/ 43 h 43"/>
                <a:gd name="T6" fmla="*/ 0 w 18"/>
                <a:gd name="T7" fmla="*/ 43 h 43"/>
              </a:gdLst>
              <a:ahLst/>
              <a:cxnLst>
                <a:cxn ang="0">
                  <a:pos x="T0" y="T1"/>
                </a:cxn>
                <a:cxn ang="0">
                  <a:pos x="T2" y="T3"/>
                </a:cxn>
                <a:cxn ang="0">
                  <a:pos x="T4" y="T5"/>
                </a:cxn>
                <a:cxn ang="0">
                  <a:pos x="T6" y="T7"/>
                </a:cxn>
              </a:cxnLst>
              <a:rect l="0" t="0" r="r" b="b"/>
              <a:pathLst>
                <a:path w="18" h="43">
                  <a:moveTo>
                    <a:pt x="0" y="43"/>
                  </a:moveTo>
                  <a:cubicBezTo>
                    <a:pt x="0" y="43"/>
                    <a:pt x="2" y="26"/>
                    <a:pt x="11" y="0"/>
                  </a:cubicBezTo>
                  <a:cubicBezTo>
                    <a:pt x="11" y="0"/>
                    <a:pt x="18" y="39"/>
                    <a:pt x="18"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9" name="Freeform 215">
              <a:extLst>
                <a:ext uri="{FF2B5EF4-FFF2-40B4-BE49-F238E27FC236}">
                  <a16:creationId xmlns="" xmlns:a16="http://schemas.microsoft.com/office/drawing/2014/main" id="{5DA09C0E-651A-49ED-9A0A-5A1BB87E6CB2}"/>
                </a:ext>
              </a:extLst>
            </p:cNvPr>
            <p:cNvSpPr>
              <a:spLocks/>
            </p:cNvSpPr>
            <p:nvPr/>
          </p:nvSpPr>
          <p:spPr bwMode="auto">
            <a:xfrm>
              <a:off x="3740" y="2319"/>
              <a:ext cx="37" cy="84"/>
            </a:xfrm>
            <a:custGeom>
              <a:avLst/>
              <a:gdLst>
                <a:gd name="T0" fmla="*/ 16 w 16"/>
                <a:gd name="T1" fmla="*/ 36 h 36"/>
                <a:gd name="T2" fmla="*/ 6 w 16"/>
                <a:gd name="T3" fmla="*/ 0 h 36"/>
                <a:gd name="T4" fmla="*/ 0 w 16"/>
                <a:gd name="T5" fmla="*/ 36 h 36"/>
                <a:gd name="T6" fmla="*/ 16 w 16"/>
                <a:gd name="T7" fmla="*/ 36 h 36"/>
              </a:gdLst>
              <a:ahLst/>
              <a:cxnLst>
                <a:cxn ang="0">
                  <a:pos x="T0" y="T1"/>
                </a:cxn>
                <a:cxn ang="0">
                  <a:pos x="T2" y="T3"/>
                </a:cxn>
                <a:cxn ang="0">
                  <a:pos x="T4" y="T5"/>
                </a:cxn>
                <a:cxn ang="0">
                  <a:pos x="T6" y="T7"/>
                </a:cxn>
              </a:cxnLst>
              <a:rect l="0" t="0" r="r" b="b"/>
              <a:pathLst>
                <a:path w="16" h="36">
                  <a:moveTo>
                    <a:pt x="16" y="36"/>
                  </a:moveTo>
                  <a:cubicBezTo>
                    <a:pt x="16" y="36"/>
                    <a:pt x="15" y="19"/>
                    <a:pt x="6" y="0"/>
                  </a:cubicBezTo>
                  <a:cubicBezTo>
                    <a:pt x="6" y="0"/>
                    <a:pt x="0" y="33"/>
                    <a:pt x="0" y="36"/>
                  </a:cubicBezTo>
                  <a:lnTo>
                    <a:pt x="16" y="36"/>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0" name="Freeform 216">
              <a:extLst>
                <a:ext uri="{FF2B5EF4-FFF2-40B4-BE49-F238E27FC236}">
                  <a16:creationId xmlns="" xmlns:a16="http://schemas.microsoft.com/office/drawing/2014/main" id="{6D861889-A8A2-4702-A403-A462A6CBABD9}"/>
                </a:ext>
              </a:extLst>
            </p:cNvPr>
            <p:cNvSpPr>
              <a:spLocks/>
            </p:cNvSpPr>
            <p:nvPr/>
          </p:nvSpPr>
          <p:spPr bwMode="auto">
            <a:xfrm>
              <a:off x="3915" y="2303"/>
              <a:ext cx="37" cy="100"/>
            </a:xfrm>
            <a:custGeom>
              <a:avLst/>
              <a:gdLst>
                <a:gd name="T0" fmla="*/ 0 w 16"/>
                <a:gd name="T1" fmla="*/ 43 h 43"/>
                <a:gd name="T2" fmla="*/ 10 w 16"/>
                <a:gd name="T3" fmla="*/ 0 h 43"/>
                <a:gd name="T4" fmla="*/ 16 w 16"/>
                <a:gd name="T5" fmla="*/ 43 h 43"/>
                <a:gd name="T6" fmla="*/ 0 w 16"/>
                <a:gd name="T7" fmla="*/ 43 h 43"/>
              </a:gdLst>
              <a:ahLst/>
              <a:cxnLst>
                <a:cxn ang="0">
                  <a:pos x="T0" y="T1"/>
                </a:cxn>
                <a:cxn ang="0">
                  <a:pos x="T2" y="T3"/>
                </a:cxn>
                <a:cxn ang="0">
                  <a:pos x="T4" y="T5"/>
                </a:cxn>
                <a:cxn ang="0">
                  <a:pos x="T6" y="T7"/>
                </a:cxn>
              </a:cxnLst>
              <a:rect l="0" t="0" r="r" b="b"/>
              <a:pathLst>
                <a:path w="16" h="43">
                  <a:moveTo>
                    <a:pt x="0" y="43"/>
                  </a:moveTo>
                  <a:cubicBezTo>
                    <a:pt x="0" y="43"/>
                    <a:pt x="2" y="23"/>
                    <a:pt x="10" y="0"/>
                  </a:cubicBezTo>
                  <a:cubicBezTo>
                    <a:pt x="10" y="0"/>
                    <a:pt x="16" y="40"/>
                    <a:pt x="16"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1" name="Freeform 217">
              <a:extLst>
                <a:ext uri="{FF2B5EF4-FFF2-40B4-BE49-F238E27FC236}">
                  <a16:creationId xmlns="" xmlns:a16="http://schemas.microsoft.com/office/drawing/2014/main" id="{A3E8ED66-D680-4E44-8DB2-FC707A5F5C34}"/>
                </a:ext>
              </a:extLst>
            </p:cNvPr>
            <p:cNvSpPr>
              <a:spLocks/>
            </p:cNvSpPr>
            <p:nvPr/>
          </p:nvSpPr>
          <p:spPr bwMode="auto">
            <a:xfrm>
              <a:off x="3878" y="2319"/>
              <a:ext cx="37" cy="84"/>
            </a:xfrm>
            <a:custGeom>
              <a:avLst/>
              <a:gdLst>
                <a:gd name="T0" fmla="*/ 16 w 16"/>
                <a:gd name="T1" fmla="*/ 36 h 36"/>
                <a:gd name="T2" fmla="*/ 6 w 16"/>
                <a:gd name="T3" fmla="*/ 0 h 36"/>
                <a:gd name="T4" fmla="*/ 0 w 16"/>
                <a:gd name="T5" fmla="*/ 36 h 36"/>
                <a:gd name="T6" fmla="*/ 16 w 16"/>
                <a:gd name="T7" fmla="*/ 36 h 36"/>
              </a:gdLst>
              <a:ahLst/>
              <a:cxnLst>
                <a:cxn ang="0">
                  <a:pos x="T0" y="T1"/>
                </a:cxn>
                <a:cxn ang="0">
                  <a:pos x="T2" y="T3"/>
                </a:cxn>
                <a:cxn ang="0">
                  <a:pos x="T4" y="T5"/>
                </a:cxn>
                <a:cxn ang="0">
                  <a:pos x="T6" y="T7"/>
                </a:cxn>
              </a:cxnLst>
              <a:rect l="0" t="0" r="r" b="b"/>
              <a:pathLst>
                <a:path w="16" h="36">
                  <a:moveTo>
                    <a:pt x="16" y="36"/>
                  </a:moveTo>
                  <a:cubicBezTo>
                    <a:pt x="16" y="36"/>
                    <a:pt x="14" y="19"/>
                    <a:pt x="6" y="0"/>
                  </a:cubicBezTo>
                  <a:cubicBezTo>
                    <a:pt x="6" y="0"/>
                    <a:pt x="0" y="33"/>
                    <a:pt x="0" y="36"/>
                  </a:cubicBezTo>
                  <a:lnTo>
                    <a:pt x="16" y="36"/>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2" name="Freeform 218">
              <a:extLst>
                <a:ext uri="{FF2B5EF4-FFF2-40B4-BE49-F238E27FC236}">
                  <a16:creationId xmlns="" xmlns:a16="http://schemas.microsoft.com/office/drawing/2014/main" id="{7C5D4DAC-945C-43CC-BC57-56CCB86ADC14}"/>
                </a:ext>
              </a:extLst>
            </p:cNvPr>
            <p:cNvSpPr>
              <a:spLocks/>
            </p:cNvSpPr>
            <p:nvPr/>
          </p:nvSpPr>
          <p:spPr bwMode="auto">
            <a:xfrm>
              <a:off x="3758" y="2305"/>
              <a:ext cx="65" cy="98"/>
            </a:xfrm>
            <a:custGeom>
              <a:avLst/>
              <a:gdLst>
                <a:gd name="T0" fmla="*/ 28 w 28"/>
                <a:gd name="T1" fmla="*/ 42 h 42"/>
                <a:gd name="T2" fmla="*/ 11 w 28"/>
                <a:gd name="T3" fmla="*/ 0 h 42"/>
                <a:gd name="T4" fmla="*/ 0 w 28"/>
                <a:gd name="T5" fmla="*/ 42 h 42"/>
                <a:gd name="T6" fmla="*/ 28 w 28"/>
                <a:gd name="T7" fmla="*/ 42 h 42"/>
              </a:gdLst>
              <a:ahLst/>
              <a:cxnLst>
                <a:cxn ang="0">
                  <a:pos x="T0" y="T1"/>
                </a:cxn>
                <a:cxn ang="0">
                  <a:pos x="T2" y="T3"/>
                </a:cxn>
                <a:cxn ang="0">
                  <a:pos x="T4" y="T5"/>
                </a:cxn>
                <a:cxn ang="0">
                  <a:pos x="T6" y="T7"/>
                </a:cxn>
              </a:cxnLst>
              <a:rect l="0" t="0" r="r" b="b"/>
              <a:pathLst>
                <a:path w="28" h="42">
                  <a:moveTo>
                    <a:pt x="28" y="42"/>
                  </a:moveTo>
                  <a:cubicBezTo>
                    <a:pt x="28" y="42"/>
                    <a:pt x="25" y="24"/>
                    <a:pt x="11" y="0"/>
                  </a:cubicBezTo>
                  <a:cubicBezTo>
                    <a:pt x="11" y="0"/>
                    <a:pt x="0" y="39"/>
                    <a:pt x="0" y="42"/>
                  </a:cubicBezTo>
                  <a:lnTo>
                    <a:pt x="28" y="42"/>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3" name="Freeform 219">
              <a:extLst>
                <a:ext uri="{FF2B5EF4-FFF2-40B4-BE49-F238E27FC236}">
                  <a16:creationId xmlns="" xmlns:a16="http://schemas.microsoft.com/office/drawing/2014/main" id="{C70A71C2-19FF-4FA8-AAEE-D5273BE45F0A}"/>
                </a:ext>
              </a:extLst>
            </p:cNvPr>
            <p:cNvSpPr>
              <a:spLocks/>
            </p:cNvSpPr>
            <p:nvPr/>
          </p:nvSpPr>
          <p:spPr bwMode="auto">
            <a:xfrm>
              <a:off x="3618" y="2287"/>
              <a:ext cx="66" cy="116"/>
            </a:xfrm>
            <a:custGeom>
              <a:avLst/>
              <a:gdLst>
                <a:gd name="T0" fmla="*/ 0 w 29"/>
                <a:gd name="T1" fmla="*/ 50 h 50"/>
                <a:gd name="T2" fmla="*/ 18 w 29"/>
                <a:gd name="T3" fmla="*/ 0 h 50"/>
                <a:gd name="T4" fmla="*/ 29 w 29"/>
                <a:gd name="T5" fmla="*/ 50 h 50"/>
                <a:gd name="T6" fmla="*/ 0 w 29"/>
                <a:gd name="T7" fmla="*/ 50 h 50"/>
              </a:gdLst>
              <a:ahLst/>
              <a:cxnLst>
                <a:cxn ang="0">
                  <a:pos x="T0" y="T1"/>
                </a:cxn>
                <a:cxn ang="0">
                  <a:pos x="T2" y="T3"/>
                </a:cxn>
                <a:cxn ang="0">
                  <a:pos x="T4" y="T5"/>
                </a:cxn>
                <a:cxn ang="0">
                  <a:pos x="T6" y="T7"/>
                </a:cxn>
              </a:cxnLst>
              <a:rect l="0" t="0" r="r" b="b"/>
              <a:pathLst>
                <a:path w="29" h="50">
                  <a:moveTo>
                    <a:pt x="0" y="50"/>
                  </a:moveTo>
                  <a:cubicBezTo>
                    <a:pt x="0" y="50"/>
                    <a:pt x="3" y="30"/>
                    <a:pt x="18" y="0"/>
                  </a:cubicBezTo>
                  <a:cubicBezTo>
                    <a:pt x="18" y="0"/>
                    <a:pt x="29" y="46"/>
                    <a:pt x="29" y="50"/>
                  </a:cubicBezTo>
                  <a:lnTo>
                    <a:pt x="0" y="50"/>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4" name="Freeform 220">
              <a:extLst>
                <a:ext uri="{FF2B5EF4-FFF2-40B4-BE49-F238E27FC236}">
                  <a16:creationId xmlns="" xmlns:a16="http://schemas.microsoft.com/office/drawing/2014/main" id="{6AAECBBB-F252-4828-907E-E15B58A06EC8}"/>
                </a:ext>
              </a:extLst>
            </p:cNvPr>
            <p:cNvSpPr>
              <a:spLocks/>
            </p:cNvSpPr>
            <p:nvPr/>
          </p:nvSpPr>
          <p:spPr bwMode="auto">
            <a:xfrm>
              <a:off x="3970" y="2277"/>
              <a:ext cx="53" cy="126"/>
            </a:xfrm>
            <a:custGeom>
              <a:avLst/>
              <a:gdLst>
                <a:gd name="T0" fmla="*/ 0 w 23"/>
                <a:gd name="T1" fmla="*/ 54 h 54"/>
                <a:gd name="T2" fmla="*/ 14 w 23"/>
                <a:gd name="T3" fmla="*/ 0 h 54"/>
                <a:gd name="T4" fmla="*/ 23 w 23"/>
                <a:gd name="T5" fmla="*/ 54 h 54"/>
                <a:gd name="T6" fmla="*/ 0 w 23"/>
                <a:gd name="T7" fmla="*/ 54 h 54"/>
              </a:gdLst>
              <a:ahLst/>
              <a:cxnLst>
                <a:cxn ang="0">
                  <a:pos x="T0" y="T1"/>
                </a:cxn>
                <a:cxn ang="0">
                  <a:pos x="T2" y="T3"/>
                </a:cxn>
                <a:cxn ang="0">
                  <a:pos x="T4" y="T5"/>
                </a:cxn>
                <a:cxn ang="0">
                  <a:pos x="T6" y="T7"/>
                </a:cxn>
              </a:cxnLst>
              <a:rect l="0" t="0" r="r" b="b"/>
              <a:pathLst>
                <a:path w="23" h="54">
                  <a:moveTo>
                    <a:pt x="0" y="54"/>
                  </a:moveTo>
                  <a:cubicBezTo>
                    <a:pt x="0" y="54"/>
                    <a:pt x="2" y="32"/>
                    <a:pt x="14" y="0"/>
                  </a:cubicBezTo>
                  <a:cubicBezTo>
                    <a:pt x="14" y="0"/>
                    <a:pt x="23" y="49"/>
                    <a:pt x="23" y="54"/>
                  </a:cubicBezTo>
                  <a:lnTo>
                    <a:pt x="0"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5" name="Freeform 221">
              <a:extLst>
                <a:ext uri="{FF2B5EF4-FFF2-40B4-BE49-F238E27FC236}">
                  <a16:creationId xmlns="" xmlns:a16="http://schemas.microsoft.com/office/drawing/2014/main" id="{D2276E10-A756-4226-893C-B953507953EC}"/>
                </a:ext>
              </a:extLst>
            </p:cNvPr>
            <p:cNvSpPr>
              <a:spLocks/>
            </p:cNvSpPr>
            <p:nvPr/>
          </p:nvSpPr>
          <p:spPr bwMode="auto">
            <a:xfrm>
              <a:off x="4180" y="2277"/>
              <a:ext cx="53" cy="126"/>
            </a:xfrm>
            <a:custGeom>
              <a:avLst/>
              <a:gdLst>
                <a:gd name="T0" fmla="*/ 23 w 23"/>
                <a:gd name="T1" fmla="*/ 54 h 54"/>
                <a:gd name="T2" fmla="*/ 9 w 23"/>
                <a:gd name="T3" fmla="*/ 0 h 54"/>
                <a:gd name="T4" fmla="*/ 0 w 23"/>
                <a:gd name="T5" fmla="*/ 54 h 54"/>
                <a:gd name="T6" fmla="*/ 23 w 23"/>
                <a:gd name="T7" fmla="*/ 54 h 54"/>
              </a:gdLst>
              <a:ahLst/>
              <a:cxnLst>
                <a:cxn ang="0">
                  <a:pos x="T0" y="T1"/>
                </a:cxn>
                <a:cxn ang="0">
                  <a:pos x="T2" y="T3"/>
                </a:cxn>
                <a:cxn ang="0">
                  <a:pos x="T4" y="T5"/>
                </a:cxn>
                <a:cxn ang="0">
                  <a:pos x="T6" y="T7"/>
                </a:cxn>
              </a:cxnLst>
              <a:rect l="0" t="0" r="r" b="b"/>
              <a:pathLst>
                <a:path w="23" h="54">
                  <a:moveTo>
                    <a:pt x="23" y="54"/>
                  </a:moveTo>
                  <a:cubicBezTo>
                    <a:pt x="23" y="54"/>
                    <a:pt x="21" y="32"/>
                    <a:pt x="9" y="0"/>
                  </a:cubicBezTo>
                  <a:cubicBezTo>
                    <a:pt x="9" y="0"/>
                    <a:pt x="0" y="49"/>
                    <a:pt x="0" y="54"/>
                  </a:cubicBezTo>
                  <a:lnTo>
                    <a:pt x="23"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6" name="Freeform 222">
              <a:extLst>
                <a:ext uri="{FF2B5EF4-FFF2-40B4-BE49-F238E27FC236}">
                  <a16:creationId xmlns="" xmlns:a16="http://schemas.microsoft.com/office/drawing/2014/main" id="{D1A3EE41-497B-44F3-9E8A-F55514D0A889}"/>
                </a:ext>
              </a:extLst>
            </p:cNvPr>
            <p:cNvSpPr>
              <a:spLocks/>
            </p:cNvSpPr>
            <p:nvPr/>
          </p:nvSpPr>
          <p:spPr bwMode="auto">
            <a:xfrm>
              <a:off x="4069" y="2277"/>
              <a:ext cx="51" cy="126"/>
            </a:xfrm>
            <a:custGeom>
              <a:avLst/>
              <a:gdLst>
                <a:gd name="T0" fmla="*/ 22 w 22"/>
                <a:gd name="T1" fmla="*/ 54 h 54"/>
                <a:gd name="T2" fmla="*/ 8 w 22"/>
                <a:gd name="T3" fmla="*/ 0 h 54"/>
                <a:gd name="T4" fmla="*/ 0 w 22"/>
                <a:gd name="T5" fmla="*/ 54 h 54"/>
                <a:gd name="T6" fmla="*/ 22 w 22"/>
                <a:gd name="T7" fmla="*/ 54 h 54"/>
              </a:gdLst>
              <a:ahLst/>
              <a:cxnLst>
                <a:cxn ang="0">
                  <a:pos x="T0" y="T1"/>
                </a:cxn>
                <a:cxn ang="0">
                  <a:pos x="T2" y="T3"/>
                </a:cxn>
                <a:cxn ang="0">
                  <a:pos x="T4" y="T5"/>
                </a:cxn>
                <a:cxn ang="0">
                  <a:pos x="T6" y="T7"/>
                </a:cxn>
              </a:cxnLst>
              <a:rect l="0" t="0" r="r" b="b"/>
              <a:pathLst>
                <a:path w="22" h="54">
                  <a:moveTo>
                    <a:pt x="22" y="54"/>
                  </a:moveTo>
                  <a:cubicBezTo>
                    <a:pt x="22" y="54"/>
                    <a:pt x="20" y="32"/>
                    <a:pt x="8" y="0"/>
                  </a:cubicBezTo>
                  <a:cubicBezTo>
                    <a:pt x="8" y="0"/>
                    <a:pt x="0" y="49"/>
                    <a:pt x="0" y="54"/>
                  </a:cubicBezTo>
                  <a:lnTo>
                    <a:pt x="22"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7" name="Freeform 223">
              <a:extLst>
                <a:ext uri="{FF2B5EF4-FFF2-40B4-BE49-F238E27FC236}">
                  <a16:creationId xmlns="" xmlns:a16="http://schemas.microsoft.com/office/drawing/2014/main" id="{0F7B3EBA-F4D3-4AF3-953A-C17BB74EDE19}"/>
                </a:ext>
              </a:extLst>
            </p:cNvPr>
            <p:cNvSpPr>
              <a:spLocks/>
            </p:cNvSpPr>
            <p:nvPr/>
          </p:nvSpPr>
          <p:spPr bwMode="auto">
            <a:xfrm>
              <a:off x="3952" y="2303"/>
              <a:ext cx="32" cy="100"/>
            </a:xfrm>
            <a:custGeom>
              <a:avLst/>
              <a:gdLst>
                <a:gd name="T0" fmla="*/ 0 w 14"/>
                <a:gd name="T1" fmla="*/ 43 h 43"/>
                <a:gd name="T2" fmla="*/ 9 w 14"/>
                <a:gd name="T3" fmla="*/ 0 h 43"/>
                <a:gd name="T4" fmla="*/ 14 w 14"/>
                <a:gd name="T5" fmla="*/ 43 h 43"/>
                <a:gd name="T6" fmla="*/ 0 w 14"/>
                <a:gd name="T7" fmla="*/ 43 h 43"/>
              </a:gdLst>
              <a:ahLst/>
              <a:cxnLst>
                <a:cxn ang="0">
                  <a:pos x="T0" y="T1"/>
                </a:cxn>
                <a:cxn ang="0">
                  <a:pos x="T2" y="T3"/>
                </a:cxn>
                <a:cxn ang="0">
                  <a:pos x="T4" y="T5"/>
                </a:cxn>
                <a:cxn ang="0">
                  <a:pos x="T6" y="T7"/>
                </a:cxn>
              </a:cxnLst>
              <a:rect l="0" t="0" r="r" b="b"/>
              <a:pathLst>
                <a:path w="14" h="43">
                  <a:moveTo>
                    <a:pt x="0" y="43"/>
                  </a:moveTo>
                  <a:cubicBezTo>
                    <a:pt x="0" y="43"/>
                    <a:pt x="1" y="26"/>
                    <a:pt x="9" y="0"/>
                  </a:cubicBezTo>
                  <a:cubicBezTo>
                    <a:pt x="9" y="0"/>
                    <a:pt x="14" y="39"/>
                    <a:pt x="14"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8" name="Freeform 224">
              <a:extLst>
                <a:ext uri="{FF2B5EF4-FFF2-40B4-BE49-F238E27FC236}">
                  <a16:creationId xmlns="" xmlns:a16="http://schemas.microsoft.com/office/drawing/2014/main" id="{0A8D970D-E410-4ED9-ADF2-0E429F612557}"/>
                </a:ext>
              </a:extLst>
            </p:cNvPr>
            <p:cNvSpPr>
              <a:spLocks/>
            </p:cNvSpPr>
            <p:nvPr/>
          </p:nvSpPr>
          <p:spPr bwMode="auto">
            <a:xfrm>
              <a:off x="4120" y="2319"/>
              <a:ext cx="30" cy="84"/>
            </a:xfrm>
            <a:custGeom>
              <a:avLst/>
              <a:gdLst>
                <a:gd name="T0" fmla="*/ 13 w 13"/>
                <a:gd name="T1" fmla="*/ 36 h 36"/>
                <a:gd name="T2" fmla="*/ 5 w 13"/>
                <a:gd name="T3" fmla="*/ 0 h 36"/>
                <a:gd name="T4" fmla="*/ 0 w 13"/>
                <a:gd name="T5" fmla="*/ 36 h 36"/>
                <a:gd name="T6" fmla="*/ 13 w 13"/>
                <a:gd name="T7" fmla="*/ 36 h 36"/>
              </a:gdLst>
              <a:ahLst/>
              <a:cxnLst>
                <a:cxn ang="0">
                  <a:pos x="T0" y="T1"/>
                </a:cxn>
                <a:cxn ang="0">
                  <a:pos x="T2" y="T3"/>
                </a:cxn>
                <a:cxn ang="0">
                  <a:pos x="T4" y="T5"/>
                </a:cxn>
                <a:cxn ang="0">
                  <a:pos x="T6" y="T7"/>
                </a:cxn>
              </a:cxnLst>
              <a:rect l="0" t="0" r="r" b="b"/>
              <a:pathLst>
                <a:path w="13" h="36">
                  <a:moveTo>
                    <a:pt x="13" y="36"/>
                  </a:moveTo>
                  <a:cubicBezTo>
                    <a:pt x="13" y="36"/>
                    <a:pt x="12" y="19"/>
                    <a:pt x="5" y="0"/>
                  </a:cubicBezTo>
                  <a:cubicBezTo>
                    <a:pt x="5" y="0"/>
                    <a:pt x="0" y="33"/>
                    <a:pt x="0" y="36"/>
                  </a:cubicBezTo>
                  <a:lnTo>
                    <a:pt x="13" y="36"/>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9" name="Freeform 225">
              <a:extLst>
                <a:ext uri="{FF2B5EF4-FFF2-40B4-BE49-F238E27FC236}">
                  <a16:creationId xmlns="" xmlns:a16="http://schemas.microsoft.com/office/drawing/2014/main" id="{47C7B823-F04F-4171-9C74-473C50078C03}"/>
                </a:ext>
              </a:extLst>
            </p:cNvPr>
            <p:cNvSpPr>
              <a:spLocks/>
            </p:cNvSpPr>
            <p:nvPr/>
          </p:nvSpPr>
          <p:spPr bwMode="auto">
            <a:xfrm>
              <a:off x="4260" y="2303"/>
              <a:ext cx="30" cy="100"/>
            </a:xfrm>
            <a:custGeom>
              <a:avLst/>
              <a:gdLst>
                <a:gd name="T0" fmla="*/ 0 w 13"/>
                <a:gd name="T1" fmla="*/ 43 h 43"/>
                <a:gd name="T2" fmla="*/ 8 w 13"/>
                <a:gd name="T3" fmla="*/ 0 h 43"/>
                <a:gd name="T4" fmla="*/ 13 w 13"/>
                <a:gd name="T5" fmla="*/ 43 h 43"/>
                <a:gd name="T6" fmla="*/ 0 w 13"/>
                <a:gd name="T7" fmla="*/ 43 h 43"/>
              </a:gdLst>
              <a:ahLst/>
              <a:cxnLst>
                <a:cxn ang="0">
                  <a:pos x="T0" y="T1"/>
                </a:cxn>
                <a:cxn ang="0">
                  <a:pos x="T2" y="T3"/>
                </a:cxn>
                <a:cxn ang="0">
                  <a:pos x="T4" y="T5"/>
                </a:cxn>
                <a:cxn ang="0">
                  <a:pos x="T6" y="T7"/>
                </a:cxn>
              </a:cxnLst>
              <a:rect l="0" t="0" r="r" b="b"/>
              <a:pathLst>
                <a:path w="13" h="43">
                  <a:moveTo>
                    <a:pt x="0" y="43"/>
                  </a:moveTo>
                  <a:cubicBezTo>
                    <a:pt x="0" y="43"/>
                    <a:pt x="1" y="23"/>
                    <a:pt x="8" y="0"/>
                  </a:cubicBezTo>
                  <a:cubicBezTo>
                    <a:pt x="8" y="0"/>
                    <a:pt x="13" y="40"/>
                    <a:pt x="13"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0" name="Freeform 226">
              <a:extLst>
                <a:ext uri="{FF2B5EF4-FFF2-40B4-BE49-F238E27FC236}">
                  <a16:creationId xmlns="" xmlns:a16="http://schemas.microsoft.com/office/drawing/2014/main" id="{7B55E44D-290F-46B5-AE26-96FBC2400FC0}"/>
                </a:ext>
              </a:extLst>
            </p:cNvPr>
            <p:cNvSpPr>
              <a:spLocks/>
            </p:cNvSpPr>
            <p:nvPr/>
          </p:nvSpPr>
          <p:spPr bwMode="auto">
            <a:xfrm>
              <a:off x="4230" y="2319"/>
              <a:ext cx="30" cy="84"/>
            </a:xfrm>
            <a:custGeom>
              <a:avLst/>
              <a:gdLst>
                <a:gd name="T0" fmla="*/ 13 w 13"/>
                <a:gd name="T1" fmla="*/ 36 h 36"/>
                <a:gd name="T2" fmla="*/ 5 w 13"/>
                <a:gd name="T3" fmla="*/ 0 h 36"/>
                <a:gd name="T4" fmla="*/ 0 w 13"/>
                <a:gd name="T5" fmla="*/ 36 h 36"/>
                <a:gd name="T6" fmla="*/ 13 w 13"/>
                <a:gd name="T7" fmla="*/ 36 h 36"/>
              </a:gdLst>
              <a:ahLst/>
              <a:cxnLst>
                <a:cxn ang="0">
                  <a:pos x="T0" y="T1"/>
                </a:cxn>
                <a:cxn ang="0">
                  <a:pos x="T2" y="T3"/>
                </a:cxn>
                <a:cxn ang="0">
                  <a:pos x="T4" y="T5"/>
                </a:cxn>
                <a:cxn ang="0">
                  <a:pos x="T6" y="T7"/>
                </a:cxn>
              </a:cxnLst>
              <a:rect l="0" t="0" r="r" b="b"/>
              <a:pathLst>
                <a:path w="13" h="36">
                  <a:moveTo>
                    <a:pt x="13" y="36"/>
                  </a:moveTo>
                  <a:cubicBezTo>
                    <a:pt x="13" y="36"/>
                    <a:pt x="12" y="19"/>
                    <a:pt x="5" y="0"/>
                  </a:cubicBezTo>
                  <a:cubicBezTo>
                    <a:pt x="5" y="0"/>
                    <a:pt x="0" y="33"/>
                    <a:pt x="0" y="36"/>
                  </a:cubicBezTo>
                  <a:lnTo>
                    <a:pt x="13" y="36"/>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1" name="Freeform 227">
              <a:extLst>
                <a:ext uri="{FF2B5EF4-FFF2-40B4-BE49-F238E27FC236}">
                  <a16:creationId xmlns="" xmlns:a16="http://schemas.microsoft.com/office/drawing/2014/main" id="{06D1A045-3A1E-49EA-B01D-8EA24D43391C}"/>
                </a:ext>
              </a:extLst>
            </p:cNvPr>
            <p:cNvSpPr>
              <a:spLocks/>
            </p:cNvSpPr>
            <p:nvPr/>
          </p:nvSpPr>
          <p:spPr bwMode="auto">
            <a:xfrm>
              <a:off x="4136" y="2305"/>
              <a:ext cx="51" cy="98"/>
            </a:xfrm>
            <a:custGeom>
              <a:avLst/>
              <a:gdLst>
                <a:gd name="T0" fmla="*/ 22 w 22"/>
                <a:gd name="T1" fmla="*/ 42 h 42"/>
                <a:gd name="T2" fmla="*/ 8 w 22"/>
                <a:gd name="T3" fmla="*/ 0 h 42"/>
                <a:gd name="T4" fmla="*/ 0 w 22"/>
                <a:gd name="T5" fmla="*/ 42 h 42"/>
                <a:gd name="T6" fmla="*/ 22 w 22"/>
                <a:gd name="T7" fmla="*/ 42 h 42"/>
              </a:gdLst>
              <a:ahLst/>
              <a:cxnLst>
                <a:cxn ang="0">
                  <a:pos x="T0" y="T1"/>
                </a:cxn>
                <a:cxn ang="0">
                  <a:pos x="T2" y="T3"/>
                </a:cxn>
                <a:cxn ang="0">
                  <a:pos x="T4" y="T5"/>
                </a:cxn>
                <a:cxn ang="0">
                  <a:pos x="T6" y="T7"/>
                </a:cxn>
              </a:cxnLst>
              <a:rect l="0" t="0" r="r" b="b"/>
              <a:pathLst>
                <a:path w="22" h="42">
                  <a:moveTo>
                    <a:pt x="22" y="42"/>
                  </a:moveTo>
                  <a:cubicBezTo>
                    <a:pt x="22" y="42"/>
                    <a:pt x="20" y="24"/>
                    <a:pt x="8" y="0"/>
                  </a:cubicBezTo>
                  <a:cubicBezTo>
                    <a:pt x="8" y="0"/>
                    <a:pt x="0" y="39"/>
                    <a:pt x="0" y="42"/>
                  </a:cubicBezTo>
                  <a:lnTo>
                    <a:pt x="22" y="42"/>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2" name="Freeform 228">
              <a:extLst>
                <a:ext uri="{FF2B5EF4-FFF2-40B4-BE49-F238E27FC236}">
                  <a16:creationId xmlns="" xmlns:a16="http://schemas.microsoft.com/office/drawing/2014/main" id="{A046B578-2AFC-438B-97D3-6774BF21804D}"/>
                </a:ext>
              </a:extLst>
            </p:cNvPr>
            <p:cNvSpPr>
              <a:spLocks/>
            </p:cNvSpPr>
            <p:nvPr/>
          </p:nvSpPr>
          <p:spPr bwMode="auto">
            <a:xfrm>
              <a:off x="4023" y="2287"/>
              <a:ext cx="51" cy="116"/>
            </a:xfrm>
            <a:custGeom>
              <a:avLst/>
              <a:gdLst>
                <a:gd name="T0" fmla="*/ 0 w 22"/>
                <a:gd name="T1" fmla="*/ 50 h 50"/>
                <a:gd name="T2" fmla="*/ 14 w 22"/>
                <a:gd name="T3" fmla="*/ 0 h 50"/>
                <a:gd name="T4" fmla="*/ 22 w 22"/>
                <a:gd name="T5" fmla="*/ 50 h 50"/>
                <a:gd name="T6" fmla="*/ 0 w 22"/>
                <a:gd name="T7" fmla="*/ 50 h 50"/>
              </a:gdLst>
              <a:ahLst/>
              <a:cxnLst>
                <a:cxn ang="0">
                  <a:pos x="T0" y="T1"/>
                </a:cxn>
                <a:cxn ang="0">
                  <a:pos x="T2" y="T3"/>
                </a:cxn>
                <a:cxn ang="0">
                  <a:pos x="T4" y="T5"/>
                </a:cxn>
                <a:cxn ang="0">
                  <a:pos x="T6" y="T7"/>
                </a:cxn>
              </a:cxnLst>
              <a:rect l="0" t="0" r="r" b="b"/>
              <a:pathLst>
                <a:path w="22" h="50">
                  <a:moveTo>
                    <a:pt x="0" y="50"/>
                  </a:moveTo>
                  <a:cubicBezTo>
                    <a:pt x="0" y="50"/>
                    <a:pt x="2" y="30"/>
                    <a:pt x="14" y="0"/>
                  </a:cubicBezTo>
                  <a:cubicBezTo>
                    <a:pt x="14" y="0"/>
                    <a:pt x="22" y="46"/>
                    <a:pt x="22" y="50"/>
                  </a:cubicBezTo>
                  <a:lnTo>
                    <a:pt x="0" y="50"/>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3" name="Freeform 229">
              <a:extLst>
                <a:ext uri="{FF2B5EF4-FFF2-40B4-BE49-F238E27FC236}">
                  <a16:creationId xmlns="" xmlns:a16="http://schemas.microsoft.com/office/drawing/2014/main" id="{CA49E734-27FC-4BD2-98A0-4A92159FE2B9}"/>
                </a:ext>
              </a:extLst>
            </p:cNvPr>
            <p:cNvSpPr>
              <a:spLocks/>
            </p:cNvSpPr>
            <p:nvPr/>
          </p:nvSpPr>
          <p:spPr bwMode="auto">
            <a:xfrm>
              <a:off x="4313" y="2277"/>
              <a:ext cx="65" cy="126"/>
            </a:xfrm>
            <a:custGeom>
              <a:avLst/>
              <a:gdLst>
                <a:gd name="T0" fmla="*/ 0 w 28"/>
                <a:gd name="T1" fmla="*/ 54 h 54"/>
                <a:gd name="T2" fmla="*/ 18 w 28"/>
                <a:gd name="T3" fmla="*/ 0 h 54"/>
                <a:gd name="T4" fmla="*/ 28 w 28"/>
                <a:gd name="T5" fmla="*/ 54 h 54"/>
                <a:gd name="T6" fmla="*/ 0 w 28"/>
                <a:gd name="T7" fmla="*/ 54 h 54"/>
              </a:gdLst>
              <a:ahLst/>
              <a:cxnLst>
                <a:cxn ang="0">
                  <a:pos x="T0" y="T1"/>
                </a:cxn>
                <a:cxn ang="0">
                  <a:pos x="T2" y="T3"/>
                </a:cxn>
                <a:cxn ang="0">
                  <a:pos x="T4" y="T5"/>
                </a:cxn>
                <a:cxn ang="0">
                  <a:pos x="T6" y="T7"/>
                </a:cxn>
              </a:cxnLst>
              <a:rect l="0" t="0" r="r" b="b"/>
              <a:pathLst>
                <a:path w="28" h="54">
                  <a:moveTo>
                    <a:pt x="0" y="54"/>
                  </a:moveTo>
                  <a:cubicBezTo>
                    <a:pt x="0" y="54"/>
                    <a:pt x="3" y="32"/>
                    <a:pt x="18" y="0"/>
                  </a:cubicBezTo>
                  <a:cubicBezTo>
                    <a:pt x="18" y="0"/>
                    <a:pt x="28" y="49"/>
                    <a:pt x="28" y="54"/>
                  </a:cubicBezTo>
                  <a:lnTo>
                    <a:pt x="0"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4" name="Freeform 230">
              <a:extLst>
                <a:ext uri="{FF2B5EF4-FFF2-40B4-BE49-F238E27FC236}">
                  <a16:creationId xmlns="" xmlns:a16="http://schemas.microsoft.com/office/drawing/2014/main" id="{FE0E4AEF-9A9B-4522-995A-71649F717F4B}"/>
                </a:ext>
              </a:extLst>
            </p:cNvPr>
            <p:cNvSpPr>
              <a:spLocks/>
            </p:cNvSpPr>
            <p:nvPr/>
          </p:nvSpPr>
          <p:spPr bwMode="auto">
            <a:xfrm>
              <a:off x="4576" y="2277"/>
              <a:ext cx="65" cy="126"/>
            </a:xfrm>
            <a:custGeom>
              <a:avLst/>
              <a:gdLst>
                <a:gd name="T0" fmla="*/ 28 w 28"/>
                <a:gd name="T1" fmla="*/ 54 h 54"/>
                <a:gd name="T2" fmla="*/ 10 w 28"/>
                <a:gd name="T3" fmla="*/ 0 h 54"/>
                <a:gd name="T4" fmla="*/ 0 w 28"/>
                <a:gd name="T5" fmla="*/ 54 h 54"/>
                <a:gd name="T6" fmla="*/ 28 w 28"/>
                <a:gd name="T7" fmla="*/ 54 h 54"/>
              </a:gdLst>
              <a:ahLst/>
              <a:cxnLst>
                <a:cxn ang="0">
                  <a:pos x="T0" y="T1"/>
                </a:cxn>
                <a:cxn ang="0">
                  <a:pos x="T2" y="T3"/>
                </a:cxn>
                <a:cxn ang="0">
                  <a:pos x="T4" y="T5"/>
                </a:cxn>
                <a:cxn ang="0">
                  <a:pos x="T6" y="T7"/>
                </a:cxn>
              </a:cxnLst>
              <a:rect l="0" t="0" r="r" b="b"/>
              <a:pathLst>
                <a:path w="28" h="54">
                  <a:moveTo>
                    <a:pt x="28" y="54"/>
                  </a:moveTo>
                  <a:cubicBezTo>
                    <a:pt x="28" y="54"/>
                    <a:pt x="25" y="32"/>
                    <a:pt x="10" y="0"/>
                  </a:cubicBezTo>
                  <a:cubicBezTo>
                    <a:pt x="10" y="0"/>
                    <a:pt x="0" y="49"/>
                    <a:pt x="0" y="54"/>
                  </a:cubicBezTo>
                  <a:lnTo>
                    <a:pt x="28"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5" name="Freeform 231">
              <a:extLst>
                <a:ext uri="{FF2B5EF4-FFF2-40B4-BE49-F238E27FC236}">
                  <a16:creationId xmlns="" xmlns:a16="http://schemas.microsoft.com/office/drawing/2014/main" id="{CA5BA31B-6DAD-4A30-A01E-D47C46DD72B9}"/>
                </a:ext>
              </a:extLst>
            </p:cNvPr>
            <p:cNvSpPr>
              <a:spLocks/>
            </p:cNvSpPr>
            <p:nvPr/>
          </p:nvSpPr>
          <p:spPr bwMode="auto">
            <a:xfrm>
              <a:off x="4436" y="2277"/>
              <a:ext cx="64" cy="126"/>
            </a:xfrm>
            <a:custGeom>
              <a:avLst/>
              <a:gdLst>
                <a:gd name="T0" fmla="*/ 28 w 28"/>
                <a:gd name="T1" fmla="*/ 54 h 54"/>
                <a:gd name="T2" fmla="*/ 10 w 28"/>
                <a:gd name="T3" fmla="*/ 0 h 54"/>
                <a:gd name="T4" fmla="*/ 0 w 28"/>
                <a:gd name="T5" fmla="*/ 54 h 54"/>
                <a:gd name="T6" fmla="*/ 28 w 28"/>
                <a:gd name="T7" fmla="*/ 54 h 54"/>
              </a:gdLst>
              <a:ahLst/>
              <a:cxnLst>
                <a:cxn ang="0">
                  <a:pos x="T0" y="T1"/>
                </a:cxn>
                <a:cxn ang="0">
                  <a:pos x="T2" y="T3"/>
                </a:cxn>
                <a:cxn ang="0">
                  <a:pos x="T4" y="T5"/>
                </a:cxn>
                <a:cxn ang="0">
                  <a:pos x="T6" y="T7"/>
                </a:cxn>
              </a:cxnLst>
              <a:rect l="0" t="0" r="r" b="b"/>
              <a:pathLst>
                <a:path w="28" h="54">
                  <a:moveTo>
                    <a:pt x="28" y="54"/>
                  </a:moveTo>
                  <a:cubicBezTo>
                    <a:pt x="28" y="54"/>
                    <a:pt x="25" y="32"/>
                    <a:pt x="10" y="0"/>
                  </a:cubicBezTo>
                  <a:cubicBezTo>
                    <a:pt x="10" y="0"/>
                    <a:pt x="0" y="49"/>
                    <a:pt x="0" y="54"/>
                  </a:cubicBezTo>
                  <a:lnTo>
                    <a:pt x="28"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6" name="Freeform 232">
              <a:extLst>
                <a:ext uri="{FF2B5EF4-FFF2-40B4-BE49-F238E27FC236}">
                  <a16:creationId xmlns="" xmlns:a16="http://schemas.microsoft.com/office/drawing/2014/main" id="{6255F007-D115-4869-BDFF-6A58443EDF39}"/>
                </a:ext>
              </a:extLst>
            </p:cNvPr>
            <p:cNvSpPr>
              <a:spLocks/>
            </p:cNvSpPr>
            <p:nvPr/>
          </p:nvSpPr>
          <p:spPr bwMode="auto">
            <a:xfrm>
              <a:off x="4290" y="2303"/>
              <a:ext cx="42" cy="100"/>
            </a:xfrm>
            <a:custGeom>
              <a:avLst/>
              <a:gdLst>
                <a:gd name="T0" fmla="*/ 0 w 18"/>
                <a:gd name="T1" fmla="*/ 43 h 43"/>
                <a:gd name="T2" fmla="*/ 11 w 18"/>
                <a:gd name="T3" fmla="*/ 0 h 43"/>
                <a:gd name="T4" fmla="*/ 18 w 18"/>
                <a:gd name="T5" fmla="*/ 43 h 43"/>
                <a:gd name="T6" fmla="*/ 0 w 18"/>
                <a:gd name="T7" fmla="*/ 43 h 43"/>
              </a:gdLst>
              <a:ahLst/>
              <a:cxnLst>
                <a:cxn ang="0">
                  <a:pos x="T0" y="T1"/>
                </a:cxn>
                <a:cxn ang="0">
                  <a:pos x="T2" y="T3"/>
                </a:cxn>
                <a:cxn ang="0">
                  <a:pos x="T4" y="T5"/>
                </a:cxn>
                <a:cxn ang="0">
                  <a:pos x="T6" y="T7"/>
                </a:cxn>
              </a:cxnLst>
              <a:rect l="0" t="0" r="r" b="b"/>
              <a:pathLst>
                <a:path w="18" h="43">
                  <a:moveTo>
                    <a:pt x="0" y="43"/>
                  </a:moveTo>
                  <a:cubicBezTo>
                    <a:pt x="0" y="43"/>
                    <a:pt x="2" y="26"/>
                    <a:pt x="11" y="0"/>
                  </a:cubicBezTo>
                  <a:cubicBezTo>
                    <a:pt x="11" y="0"/>
                    <a:pt x="18" y="39"/>
                    <a:pt x="18"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7" name="Freeform 233">
              <a:extLst>
                <a:ext uri="{FF2B5EF4-FFF2-40B4-BE49-F238E27FC236}">
                  <a16:creationId xmlns="" xmlns:a16="http://schemas.microsoft.com/office/drawing/2014/main" id="{77A40817-06CD-4990-8BF6-D04DA67D1636}"/>
                </a:ext>
              </a:extLst>
            </p:cNvPr>
            <p:cNvSpPr>
              <a:spLocks/>
            </p:cNvSpPr>
            <p:nvPr/>
          </p:nvSpPr>
          <p:spPr bwMode="auto">
            <a:xfrm>
              <a:off x="4500" y="2319"/>
              <a:ext cx="37" cy="84"/>
            </a:xfrm>
            <a:custGeom>
              <a:avLst/>
              <a:gdLst>
                <a:gd name="T0" fmla="*/ 16 w 16"/>
                <a:gd name="T1" fmla="*/ 36 h 36"/>
                <a:gd name="T2" fmla="*/ 6 w 16"/>
                <a:gd name="T3" fmla="*/ 0 h 36"/>
                <a:gd name="T4" fmla="*/ 0 w 16"/>
                <a:gd name="T5" fmla="*/ 36 h 36"/>
                <a:gd name="T6" fmla="*/ 16 w 16"/>
                <a:gd name="T7" fmla="*/ 36 h 36"/>
              </a:gdLst>
              <a:ahLst/>
              <a:cxnLst>
                <a:cxn ang="0">
                  <a:pos x="T0" y="T1"/>
                </a:cxn>
                <a:cxn ang="0">
                  <a:pos x="T2" y="T3"/>
                </a:cxn>
                <a:cxn ang="0">
                  <a:pos x="T4" y="T5"/>
                </a:cxn>
                <a:cxn ang="0">
                  <a:pos x="T6" y="T7"/>
                </a:cxn>
              </a:cxnLst>
              <a:rect l="0" t="0" r="r" b="b"/>
              <a:pathLst>
                <a:path w="16" h="36">
                  <a:moveTo>
                    <a:pt x="16" y="36"/>
                  </a:moveTo>
                  <a:cubicBezTo>
                    <a:pt x="16" y="36"/>
                    <a:pt x="15" y="19"/>
                    <a:pt x="6" y="0"/>
                  </a:cubicBezTo>
                  <a:cubicBezTo>
                    <a:pt x="6" y="0"/>
                    <a:pt x="0" y="33"/>
                    <a:pt x="0" y="36"/>
                  </a:cubicBezTo>
                  <a:lnTo>
                    <a:pt x="16" y="36"/>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8" name="Freeform 234">
              <a:extLst>
                <a:ext uri="{FF2B5EF4-FFF2-40B4-BE49-F238E27FC236}">
                  <a16:creationId xmlns="" xmlns:a16="http://schemas.microsoft.com/office/drawing/2014/main" id="{5230E45A-7403-4011-9BAC-192F841322DD}"/>
                </a:ext>
              </a:extLst>
            </p:cNvPr>
            <p:cNvSpPr>
              <a:spLocks/>
            </p:cNvSpPr>
            <p:nvPr/>
          </p:nvSpPr>
          <p:spPr bwMode="auto">
            <a:xfrm>
              <a:off x="4675" y="2303"/>
              <a:ext cx="37" cy="100"/>
            </a:xfrm>
            <a:custGeom>
              <a:avLst/>
              <a:gdLst>
                <a:gd name="T0" fmla="*/ 0 w 16"/>
                <a:gd name="T1" fmla="*/ 43 h 43"/>
                <a:gd name="T2" fmla="*/ 10 w 16"/>
                <a:gd name="T3" fmla="*/ 0 h 43"/>
                <a:gd name="T4" fmla="*/ 16 w 16"/>
                <a:gd name="T5" fmla="*/ 43 h 43"/>
                <a:gd name="T6" fmla="*/ 0 w 16"/>
                <a:gd name="T7" fmla="*/ 43 h 43"/>
              </a:gdLst>
              <a:ahLst/>
              <a:cxnLst>
                <a:cxn ang="0">
                  <a:pos x="T0" y="T1"/>
                </a:cxn>
                <a:cxn ang="0">
                  <a:pos x="T2" y="T3"/>
                </a:cxn>
                <a:cxn ang="0">
                  <a:pos x="T4" y="T5"/>
                </a:cxn>
                <a:cxn ang="0">
                  <a:pos x="T6" y="T7"/>
                </a:cxn>
              </a:cxnLst>
              <a:rect l="0" t="0" r="r" b="b"/>
              <a:pathLst>
                <a:path w="16" h="43">
                  <a:moveTo>
                    <a:pt x="0" y="43"/>
                  </a:moveTo>
                  <a:cubicBezTo>
                    <a:pt x="0" y="43"/>
                    <a:pt x="1" y="23"/>
                    <a:pt x="10" y="0"/>
                  </a:cubicBezTo>
                  <a:cubicBezTo>
                    <a:pt x="10" y="0"/>
                    <a:pt x="16" y="40"/>
                    <a:pt x="16"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9" name="Freeform 235">
              <a:extLst>
                <a:ext uri="{FF2B5EF4-FFF2-40B4-BE49-F238E27FC236}">
                  <a16:creationId xmlns="" xmlns:a16="http://schemas.microsoft.com/office/drawing/2014/main" id="{98B567C3-0EB3-457C-B9BD-938F097D2BAE}"/>
                </a:ext>
              </a:extLst>
            </p:cNvPr>
            <p:cNvSpPr>
              <a:spLocks/>
            </p:cNvSpPr>
            <p:nvPr/>
          </p:nvSpPr>
          <p:spPr bwMode="auto">
            <a:xfrm>
              <a:off x="4638" y="2319"/>
              <a:ext cx="37" cy="84"/>
            </a:xfrm>
            <a:custGeom>
              <a:avLst/>
              <a:gdLst>
                <a:gd name="T0" fmla="*/ 16 w 16"/>
                <a:gd name="T1" fmla="*/ 36 h 36"/>
                <a:gd name="T2" fmla="*/ 6 w 16"/>
                <a:gd name="T3" fmla="*/ 0 h 36"/>
                <a:gd name="T4" fmla="*/ 0 w 16"/>
                <a:gd name="T5" fmla="*/ 36 h 36"/>
                <a:gd name="T6" fmla="*/ 16 w 16"/>
                <a:gd name="T7" fmla="*/ 36 h 36"/>
              </a:gdLst>
              <a:ahLst/>
              <a:cxnLst>
                <a:cxn ang="0">
                  <a:pos x="T0" y="T1"/>
                </a:cxn>
                <a:cxn ang="0">
                  <a:pos x="T2" y="T3"/>
                </a:cxn>
                <a:cxn ang="0">
                  <a:pos x="T4" y="T5"/>
                </a:cxn>
                <a:cxn ang="0">
                  <a:pos x="T6" y="T7"/>
                </a:cxn>
              </a:cxnLst>
              <a:rect l="0" t="0" r="r" b="b"/>
              <a:pathLst>
                <a:path w="16" h="36">
                  <a:moveTo>
                    <a:pt x="16" y="36"/>
                  </a:moveTo>
                  <a:cubicBezTo>
                    <a:pt x="16" y="36"/>
                    <a:pt x="14" y="19"/>
                    <a:pt x="6" y="0"/>
                  </a:cubicBezTo>
                  <a:cubicBezTo>
                    <a:pt x="6" y="0"/>
                    <a:pt x="0" y="33"/>
                    <a:pt x="0" y="36"/>
                  </a:cubicBezTo>
                  <a:lnTo>
                    <a:pt x="16" y="36"/>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0" name="Freeform 236">
              <a:extLst>
                <a:ext uri="{FF2B5EF4-FFF2-40B4-BE49-F238E27FC236}">
                  <a16:creationId xmlns="" xmlns:a16="http://schemas.microsoft.com/office/drawing/2014/main" id="{765A5C3D-A38E-4231-B4EE-C11326D538EF}"/>
                </a:ext>
              </a:extLst>
            </p:cNvPr>
            <p:cNvSpPr>
              <a:spLocks/>
            </p:cNvSpPr>
            <p:nvPr/>
          </p:nvSpPr>
          <p:spPr bwMode="auto">
            <a:xfrm>
              <a:off x="4518" y="2305"/>
              <a:ext cx="65" cy="98"/>
            </a:xfrm>
            <a:custGeom>
              <a:avLst/>
              <a:gdLst>
                <a:gd name="T0" fmla="*/ 28 w 28"/>
                <a:gd name="T1" fmla="*/ 42 h 42"/>
                <a:gd name="T2" fmla="*/ 11 w 28"/>
                <a:gd name="T3" fmla="*/ 0 h 42"/>
                <a:gd name="T4" fmla="*/ 0 w 28"/>
                <a:gd name="T5" fmla="*/ 42 h 42"/>
                <a:gd name="T6" fmla="*/ 28 w 28"/>
                <a:gd name="T7" fmla="*/ 42 h 42"/>
              </a:gdLst>
              <a:ahLst/>
              <a:cxnLst>
                <a:cxn ang="0">
                  <a:pos x="T0" y="T1"/>
                </a:cxn>
                <a:cxn ang="0">
                  <a:pos x="T2" y="T3"/>
                </a:cxn>
                <a:cxn ang="0">
                  <a:pos x="T4" y="T5"/>
                </a:cxn>
                <a:cxn ang="0">
                  <a:pos x="T6" y="T7"/>
                </a:cxn>
              </a:cxnLst>
              <a:rect l="0" t="0" r="r" b="b"/>
              <a:pathLst>
                <a:path w="28" h="42">
                  <a:moveTo>
                    <a:pt x="28" y="42"/>
                  </a:moveTo>
                  <a:cubicBezTo>
                    <a:pt x="28" y="42"/>
                    <a:pt x="25" y="24"/>
                    <a:pt x="11" y="0"/>
                  </a:cubicBezTo>
                  <a:cubicBezTo>
                    <a:pt x="11" y="0"/>
                    <a:pt x="0" y="39"/>
                    <a:pt x="0" y="42"/>
                  </a:cubicBezTo>
                  <a:lnTo>
                    <a:pt x="28" y="42"/>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1" name="Freeform 237">
              <a:extLst>
                <a:ext uri="{FF2B5EF4-FFF2-40B4-BE49-F238E27FC236}">
                  <a16:creationId xmlns="" xmlns:a16="http://schemas.microsoft.com/office/drawing/2014/main" id="{DAA37AE3-CB8B-49B9-804C-19543E5256FA}"/>
                </a:ext>
              </a:extLst>
            </p:cNvPr>
            <p:cNvSpPr>
              <a:spLocks/>
            </p:cNvSpPr>
            <p:nvPr/>
          </p:nvSpPr>
          <p:spPr bwMode="auto">
            <a:xfrm>
              <a:off x="4378" y="2287"/>
              <a:ext cx="64" cy="116"/>
            </a:xfrm>
            <a:custGeom>
              <a:avLst/>
              <a:gdLst>
                <a:gd name="T0" fmla="*/ 0 w 28"/>
                <a:gd name="T1" fmla="*/ 50 h 50"/>
                <a:gd name="T2" fmla="*/ 18 w 28"/>
                <a:gd name="T3" fmla="*/ 0 h 50"/>
                <a:gd name="T4" fmla="*/ 28 w 28"/>
                <a:gd name="T5" fmla="*/ 50 h 50"/>
                <a:gd name="T6" fmla="*/ 0 w 28"/>
                <a:gd name="T7" fmla="*/ 50 h 50"/>
              </a:gdLst>
              <a:ahLst/>
              <a:cxnLst>
                <a:cxn ang="0">
                  <a:pos x="T0" y="T1"/>
                </a:cxn>
                <a:cxn ang="0">
                  <a:pos x="T2" y="T3"/>
                </a:cxn>
                <a:cxn ang="0">
                  <a:pos x="T4" y="T5"/>
                </a:cxn>
                <a:cxn ang="0">
                  <a:pos x="T6" y="T7"/>
                </a:cxn>
              </a:cxnLst>
              <a:rect l="0" t="0" r="r" b="b"/>
              <a:pathLst>
                <a:path w="28" h="50">
                  <a:moveTo>
                    <a:pt x="0" y="50"/>
                  </a:moveTo>
                  <a:cubicBezTo>
                    <a:pt x="0" y="50"/>
                    <a:pt x="3" y="30"/>
                    <a:pt x="18" y="0"/>
                  </a:cubicBezTo>
                  <a:cubicBezTo>
                    <a:pt x="18" y="0"/>
                    <a:pt x="28" y="46"/>
                    <a:pt x="28" y="50"/>
                  </a:cubicBezTo>
                  <a:lnTo>
                    <a:pt x="0" y="50"/>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2" name="Freeform 238">
              <a:extLst>
                <a:ext uri="{FF2B5EF4-FFF2-40B4-BE49-F238E27FC236}">
                  <a16:creationId xmlns="" xmlns:a16="http://schemas.microsoft.com/office/drawing/2014/main" id="{DF01442F-CEE1-467C-A44F-B71258CB4CDC}"/>
                </a:ext>
              </a:extLst>
            </p:cNvPr>
            <p:cNvSpPr>
              <a:spLocks/>
            </p:cNvSpPr>
            <p:nvPr/>
          </p:nvSpPr>
          <p:spPr bwMode="auto">
            <a:xfrm>
              <a:off x="4694" y="2277"/>
              <a:ext cx="50" cy="126"/>
            </a:xfrm>
            <a:custGeom>
              <a:avLst/>
              <a:gdLst>
                <a:gd name="T0" fmla="*/ 0 w 22"/>
                <a:gd name="T1" fmla="*/ 54 h 54"/>
                <a:gd name="T2" fmla="*/ 14 w 22"/>
                <a:gd name="T3" fmla="*/ 0 h 54"/>
                <a:gd name="T4" fmla="*/ 22 w 22"/>
                <a:gd name="T5" fmla="*/ 54 h 54"/>
                <a:gd name="T6" fmla="*/ 0 w 22"/>
                <a:gd name="T7" fmla="*/ 54 h 54"/>
              </a:gdLst>
              <a:ahLst/>
              <a:cxnLst>
                <a:cxn ang="0">
                  <a:pos x="T0" y="T1"/>
                </a:cxn>
                <a:cxn ang="0">
                  <a:pos x="T2" y="T3"/>
                </a:cxn>
                <a:cxn ang="0">
                  <a:pos x="T4" y="T5"/>
                </a:cxn>
                <a:cxn ang="0">
                  <a:pos x="T6" y="T7"/>
                </a:cxn>
              </a:cxnLst>
              <a:rect l="0" t="0" r="r" b="b"/>
              <a:pathLst>
                <a:path w="22" h="54">
                  <a:moveTo>
                    <a:pt x="0" y="54"/>
                  </a:moveTo>
                  <a:cubicBezTo>
                    <a:pt x="0" y="54"/>
                    <a:pt x="2" y="32"/>
                    <a:pt x="14" y="0"/>
                  </a:cubicBezTo>
                  <a:cubicBezTo>
                    <a:pt x="14" y="0"/>
                    <a:pt x="22" y="49"/>
                    <a:pt x="22" y="54"/>
                  </a:cubicBezTo>
                  <a:lnTo>
                    <a:pt x="0"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3" name="Freeform 239">
              <a:extLst>
                <a:ext uri="{FF2B5EF4-FFF2-40B4-BE49-F238E27FC236}">
                  <a16:creationId xmlns="" xmlns:a16="http://schemas.microsoft.com/office/drawing/2014/main" id="{2B613D84-A5EB-4E94-9306-0AC3F8287F64}"/>
                </a:ext>
              </a:extLst>
            </p:cNvPr>
            <p:cNvSpPr>
              <a:spLocks/>
            </p:cNvSpPr>
            <p:nvPr/>
          </p:nvSpPr>
          <p:spPr bwMode="auto">
            <a:xfrm>
              <a:off x="4903" y="2277"/>
              <a:ext cx="53" cy="126"/>
            </a:xfrm>
            <a:custGeom>
              <a:avLst/>
              <a:gdLst>
                <a:gd name="T0" fmla="*/ 23 w 23"/>
                <a:gd name="T1" fmla="*/ 54 h 54"/>
                <a:gd name="T2" fmla="*/ 9 w 23"/>
                <a:gd name="T3" fmla="*/ 0 h 54"/>
                <a:gd name="T4" fmla="*/ 0 w 23"/>
                <a:gd name="T5" fmla="*/ 54 h 54"/>
                <a:gd name="T6" fmla="*/ 23 w 23"/>
                <a:gd name="T7" fmla="*/ 54 h 54"/>
              </a:gdLst>
              <a:ahLst/>
              <a:cxnLst>
                <a:cxn ang="0">
                  <a:pos x="T0" y="T1"/>
                </a:cxn>
                <a:cxn ang="0">
                  <a:pos x="T2" y="T3"/>
                </a:cxn>
                <a:cxn ang="0">
                  <a:pos x="T4" y="T5"/>
                </a:cxn>
                <a:cxn ang="0">
                  <a:pos x="T6" y="T7"/>
                </a:cxn>
              </a:cxnLst>
              <a:rect l="0" t="0" r="r" b="b"/>
              <a:pathLst>
                <a:path w="23" h="54">
                  <a:moveTo>
                    <a:pt x="23" y="54"/>
                  </a:moveTo>
                  <a:cubicBezTo>
                    <a:pt x="23" y="54"/>
                    <a:pt x="20" y="32"/>
                    <a:pt x="9" y="0"/>
                  </a:cubicBezTo>
                  <a:cubicBezTo>
                    <a:pt x="9" y="0"/>
                    <a:pt x="0" y="49"/>
                    <a:pt x="0" y="54"/>
                  </a:cubicBezTo>
                  <a:lnTo>
                    <a:pt x="23"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4" name="Freeform 240">
              <a:extLst>
                <a:ext uri="{FF2B5EF4-FFF2-40B4-BE49-F238E27FC236}">
                  <a16:creationId xmlns="" xmlns:a16="http://schemas.microsoft.com/office/drawing/2014/main" id="{E018DE82-C0C0-4675-94D0-4A1AD6727C50}"/>
                </a:ext>
              </a:extLst>
            </p:cNvPr>
            <p:cNvSpPr>
              <a:spLocks/>
            </p:cNvSpPr>
            <p:nvPr/>
          </p:nvSpPr>
          <p:spPr bwMode="auto">
            <a:xfrm>
              <a:off x="4790" y="2277"/>
              <a:ext cx="53" cy="126"/>
            </a:xfrm>
            <a:custGeom>
              <a:avLst/>
              <a:gdLst>
                <a:gd name="T0" fmla="*/ 23 w 23"/>
                <a:gd name="T1" fmla="*/ 54 h 54"/>
                <a:gd name="T2" fmla="*/ 9 w 23"/>
                <a:gd name="T3" fmla="*/ 0 h 54"/>
                <a:gd name="T4" fmla="*/ 0 w 23"/>
                <a:gd name="T5" fmla="*/ 54 h 54"/>
                <a:gd name="T6" fmla="*/ 23 w 23"/>
                <a:gd name="T7" fmla="*/ 54 h 54"/>
              </a:gdLst>
              <a:ahLst/>
              <a:cxnLst>
                <a:cxn ang="0">
                  <a:pos x="T0" y="T1"/>
                </a:cxn>
                <a:cxn ang="0">
                  <a:pos x="T2" y="T3"/>
                </a:cxn>
                <a:cxn ang="0">
                  <a:pos x="T4" y="T5"/>
                </a:cxn>
                <a:cxn ang="0">
                  <a:pos x="T6" y="T7"/>
                </a:cxn>
              </a:cxnLst>
              <a:rect l="0" t="0" r="r" b="b"/>
              <a:pathLst>
                <a:path w="23" h="54">
                  <a:moveTo>
                    <a:pt x="23" y="54"/>
                  </a:moveTo>
                  <a:cubicBezTo>
                    <a:pt x="23" y="54"/>
                    <a:pt x="21" y="32"/>
                    <a:pt x="9" y="0"/>
                  </a:cubicBezTo>
                  <a:cubicBezTo>
                    <a:pt x="9" y="0"/>
                    <a:pt x="0" y="49"/>
                    <a:pt x="0" y="54"/>
                  </a:cubicBezTo>
                  <a:lnTo>
                    <a:pt x="23"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5" name="Freeform 241">
              <a:extLst>
                <a:ext uri="{FF2B5EF4-FFF2-40B4-BE49-F238E27FC236}">
                  <a16:creationId xmlns="" xmlns:a16="http://schemas.microsoft.com/office/drawing/2014/main" id="{9A96CCD6-B53F-4F48-AD38-6A7B7099CE4A}"/>
                </a:ext>
              </a:extLst>
            </p:cNvPr>
            <p:cNvSpPr>
              <a:spLocks/>
            </p:cNvSpPr>
            <p:nvPr/>
          </p:nvSpPr>
          <p:spPr bwMode="auto">
            <a:xfrm>
              <a:off x="4675" y="2303"/>
              <a:ext cx="32" cy="100"/>
            </a:xfrm>
            <a:custGeom>
              <a:avLst/>
              <a:gdLst>
                <a:gd name="T0" fmla="*/ 0 w 14"/>
                <a:gd name="T1" fmla="*/ 43 h 43"/>
                <a:gd name="T2" fmla="*/ 9 w 14"/>
                <a:gd name="T3" fmla="*/ 0 h 43"/>
                <a:gd name="T4" fmla="*/ 14 w 14"/>
                <a:gd name="T5" fmla="*/ 43 h 43"/>
                <a:gd name="T6" fmla="*/ 0 w 14"/>
                <a:gd name="T7" fmla="*/ 43 h 43"/>
              </a:gdLst>
              <a:ahLst/>
              <a:cxnLst>
                <a:cxn ang="0">
                  <a:pos x="T0" y="T1"/>
                </a:cxn>
                <a:cxn ang="0">
                  <a:pos x="T2" y="T3"/>
                </a:cxn>
                <a:cxn ang="0">
                  <a:pos x="T4" y="T5"/>
                </a:cxn>
                <a:cxn ang="0">
                  <a:pos x="T6" y="T7"/>
                </a:cxn>
              </a:cxnLst>
              <a:rect l="0" t="0" r="r" b="b"/>
              <a:pathLst>
                <a:path w="14" h="43">
                  <a:moveTo>
                    <a:pt x="0" y="43"/>
                  </a:moveTo>
                  <a:cubicBezTo>
                    <a:pt x="0" y="43"/>
                    <a:pt x="1" y="26"/>
                    <a:pt x="9" y="0"/>
                  </a:cubicBezTo>
                  <a:cubicBezTo>
                    <a:pt x="9" y="0"/>
                    <a:pt x="14" y="39"/>
                    <a:pt x="14"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6" name="Freeform 242">
              <a:extLst>
                <a:ext uri="{FF2B5EF4-FFF2-40B4-BE49-F238E27FC236}">
                  <a16:creationId xmlns="" xmlns:a16="http://schemas.microsoft.com/office/drawing/2014/main" id="{B1DEB4BB-C6F6-4932-9361-44D0044FCDC0}"/>
                </a:ext>
              </a:extLst>
            </p:cNvPr>
            <p:cNvSpPr>
              <a:spLocks/>
            </p:cNvSpPr>
            <p:nvPr/>
          </p:nvSpPr>
          <p:spPr bwMode="auto">
            <a:xfrm>
              <a:off x="4843" y="2319"/>
              <a:ext cx="30" cy="84"/>
            </a:xfrm>
            <a:custGeom>
              <a:avLst/>
              <a:gdLst>
                <a:gd name="T0" fmla="*/ 13 w 13"/>
                <a:gd name="T1" fmla="*/ 36 h 36"/>
                <a:gd name="T2" fmla="*/ 5 w 13"/>
                <a:gd name="T3" fmla="*/ 0 h 36"/>
                <a:gd name="T4" fmla="*/ 0 w 13"/>
                <a:gd name="T5" fmla="*/ 36 h 36"/>
                <a:gd name="T6" fmla="*/ 13 w 13"/>
                <a:gd name="T7" fmla="*/ 36 h 36"/>
              </a:gdLst>
              <a:ahLst/>
              <a:cxnLst>
                <a:cxn ang="0">
                  <a:pos x="T0" y="T1"/>
                </a:cxn>
                <a:cxn ang="0">
                  <a:pos x="T2" y="T3"/>
                </a:cxn>
                <a:cxn ang="0">
                  <a:pos x="T4" y="T5"/>
                </a:cxn>
                <a:cxn ang="0">
                  <a:pos x="T6" y="T7"/>
                </a:cxn>
              </a:cxnLst>
              <a:rect l="0" t="0" r="r" b="b"/>
              <a:pathLst>
                <a:path w="13" h="36">
                  <a:moveTo>
                    <a:pt x="13" y="36"/>
                  </a:moveTo>
                  <a:cubicBezTo>
                    <a:pt x="13" y="36"/>
                    <a:pt x="12" y="19"/>
                    <a:pt x="5" y="0"/>
                  </a:cubicBezTo>
                  <a:cubicBezTo>
                    <a:pt x="5" y="0"/>
                    <a:pt x="0" y="33"/>
                    <a:pt x="0" y="36"/>
                  </a:cubicBezTo>
                  <a:lnTo>
                    <a:pt x="13" y="36"/>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7" name="Freeform 243">
              <a:extLst>
                <a:ext uri="{FF2B5EF4-FFF2-40B4-BE49-F238E27FC236}">
                  <a16:creationId xmlns="" xmlns:a16="http://schemas.microsoft.com/office/drawing/2014/main" id="{88B3820F-E575-45D4-9E45-148EBA0D646E}"/>
                </a:ext>
              </a:extLst>
            </p:cNvPr>
            <p:cNvSpPr>
              <a:spLocks/>
            </p:cNvSpPr>
            <p:nvPr/>
          </p:nvSpPr>
          <p:spPr bwMode="auto">
            <a:xfrm>
              <a:off x="4984" y="2303"/>
              <a:ext cx="30" cy="100"/>
            </a:xfrm>
            <a:custGeom>
              <a:avLst/>
              <a:gdLst>
                <a:gd name="T0" fmla="*/ 0 w 13"/>
                <a:gd name="T1" fmla="*/ 43 h 43"/>
                <a:gd name="T2" fmla="*/ 8 w 13"/>
                <a:gd name="T3" fmla="*/ 0 h 43"/>
                <a:gd name="T4" fmla="*/ 13 w 13"/>
                <a:gd name="T5" fmla="*/ 43 h 43"/>
                <a:gd name="T6" fmla="*/ 0 w 13"/>
                <a:gd name="T7" fmla="*/ 43 h 43"/>
              </a:gdLst>
              <a:ahLst/>
              <a:cxnLst>
                <a:cxn ang="0">
                  <a:pos x="T0" y="T1"/>
                </a:cxn>
                <a:cxn ang="0">
                  <a:pos x="T2" y="T3"/>
                </a:cxn>
                <a:cxn ang="0">
                  <a:pos x="T4" y="T5"/>
                </a:cxn>
                <a:cxn ang="0">
                  <a:pos x="T6" y="T7"/>
                </a:cxn>
              </a:cxnLst>
              <a:rect l="0" t="0" r="r" b="b"/>
              <a:pathLst>
                <a:path w="13" h="43">
                  <a:moveTo>
                    <a:pt x="0" y="43"/>
                  </a:moveTo>
                  <a:cubicBezTo>
                    <a:pt x="0" y="43"/>
                    <a:pt x="1" y="23"/>
                    <a:pt x="8" y="0"/>
                  </a:cubicBezTo>
                  <a:cubicBezTo>
                    <a:pt x="8" y="0"/>
                    <a:pt x="13" y="40"/>
                    <a:pt x="13"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8" name="Freeform 244">
              <a:extLst>
                <a:ext uri="{FF2B5EF4-FFF2-40B4-BE49-F238E27FC236}">
                  <a16:creationId xmlns="" xmlns:a16="http://schemas.microsoft.com/office/drawing/2014/main" id="{981B44BD-21F3-449B-B76C-A8BFA0A8D357}"/>
                </a:ext>
              </a:extLst>
            </p:cNvPr>
            <p:cNvSpPr>
              <a:spLocks/>
            </p:cNvSpPr>
            <p:nvPr/>
          </p:nvSpPr>
          <p:spPr bwMode="auto">
            <a:xfrm>
              <a:off x="4954" y="2319"/>
              <a:ext cx="30" cy="84"/>
            </a:xfrm>
            <a:custGeom>
              <a:avLst/>
              <a:gdLst>
                <a:gd name="T0" fmla="*/ 13 w 13"/>
                <a:gd name="T1" fmla="*/ 36 h 36"/>
                <a:gd name="T2" fmla="*/ 5 w 13"/>
                <a:gd name="T3" fmla="*/ 0 h 36"/>
                <a:gd name="T4" fmla="*/ 0 w 13"/>
                <a:gd name="T5" fmla="*/ 36 h 36"/>
                <a:gd name="T6" fmla="*/ 13 w 13"/>
                <a:gd name="T7" fmla="*/ 36 h 36"/>
              </a:gdLst>
              <a:ahLst/>
              <a:cxnLst>
                <a:cxn ang="0">
                  <a:pos x="T0" y="T1"/>
                </a:cxn>
                <a:cxn ang="0">
                  <a:pos x="T2" y="T3"/>
                </a:cxn>
                <a:cxn ang="0">
                  <a:pos x="T4" y="T5"/>
                </a:cxn>
                <a:cxn ang="0">
                  <a:pos x="T6" y="T7"/>
                </a:cxn>
              </a:cxnLst>
              <a:rect l="0" t="0" r="r" b="b"/>
              <a:pathLst>
                <a:path w="13" h="36">
                  <a:moveTo>
                    <a:pt x="13" y="36"/>
                  </a:moveTo>
                  <a:cubicBezTo>
                    <a:pt x="13" y="36"/>
                    <a:pt x="11" y="19"/>
                    <a:pt x="5" y="0"/>
                  </a:cubicBezTo>
                  <a:cubicBezTo>
                    <a:pt x="5" y="0"/>
                    <a:pt x="0" y="33"/>
                    <a:pt x="0" y="36"/>
                  </a:cubicBezTo>
                  <a:lnTo>
                    <a:pt x="13" y="36"/>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9" name="Freeform 245">
              <a:extLst>
                <a:ext uri="{FF2B5EF4-FFF2-40B4-BE49-F238E27FC236}">
                  <a16:creationId xmlns="" xmlns:a16="http://schemas.microsoft.com/office/drawing/2014/main" id="{B7DF98C7-5E9F-4E0B-B697-7825EE730772}"/>
                </a:ext>
              </a:extLst>
            </p:cNvPr>
            <p:cNvSpPr>
              <a:spLocks/>
            </p:cNvSpPr>
            <p:nvPr/>
          </p:nvSpPr>
          <p:spPr bwMode="auto">
            <a:xfrm>
              <a:off x="4857" y="2305"/>
              <a:ext cx="53" cy="98"/>
            </a:xfrm>
            <a:custGeom>
              <a:avLst/>
              <a:gdLst>
                <a:gd name="T0" fmla="*/ 23 w 23"/>
                <a:gd name="T1" fmla="*/ 42 h 42"/>
                <a:gd name="T2" fmla="*/ 9 w 23"/>
                <a:gd name="T3" fmla="*/ 0 h 42"/>
                <a:gd name="T4" fmla="*/ 0 w 23"/>
                <a:gd name="T5" fmla="*/ 42 h 42"/>
                <a:gd name="T6" fmla="*/ 23 w 23"/>
                <a:gd name="T7" fmla="*/ 42 h 42"/>
              </a:gdLst>
              <a:ahLst/>
              <a:cxnLst>
                <a:cxn ang="0">
                  <a:pos x="T0" y="T1"/>
                </a:cxn>
                <a:cxn ang="0">
                  <a:pos x="T2" y="T3"/>
                </a:cxn>
                <a:cxn ang="0">
                  <a:pos x="T4" y="T5"/>
                </a:cxn>
                <a:cxn ang="0">
                  <a:pos x="T6" y="T7"/>
                </a:cxn>
              </a:cxnLst>
              <a:rect l="0" t="0" r="r" b="b"/>
              <a:pathLst>
                <a:path w="23" h="42">
                  <a:moveTo>
                    <a:pt x="23" y="42"/>
                  </a:moveTo>
                  <a:cubicBezTo>
                    <a:pt x="23" y="42"/>
                    <a:pt x="21" y="24"/>
                    <a:pt x="9" y="0"/>
                  </a:cubicBezTo>
                  <a:cubicBezTo>
                    <a:pt x="9" y="0"/>
                    <a:pt x="0" y="39"/>
                    <a:pt x="0" y="42"/>
                  </a:cubicBezTo>
                  <a:lnTo>
                    <a:pt x="23" y="42"/>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0" name="Freeform 246">
              <a:extLst>
                <a:ext uri="{FF2B5EF4-FFF2-40B4-BE49-F238E27FC236}">
                  <a16:creationId xmlns="" xmlns:a16="http://schemas.microsoft.com/office/drawing/2014/main" id="{AE373B76-9EFF-43BE-87C8-77E0D7E84EB2}"/>
                </a:ext>
              </a:extLst>
            </p:cNvPr>
            <p:cNvSpPr>
              <a:spLocks/>
            </p:cNvSpPr>
            <p:nvPr/>
          </p:nvSpPr>
          <p:spPr bwMode="auto">
            <a:xfrm>
              <a:off x="4747" y="2287"/>
              <a:ext cx="50" cy="116"/>
            </a:xfrm>
            <a:custGeom>
              <a:avLst/>
              <a:gdLst>
                <a:gd name="T0" fmla="*/ 0 w 22"/>
                <a:gd name="T1" fmla="*/ 50 h 50"/>
                <a:gd name="T2" fmla="*/ 14 w 22"/>
                <a:gd name="T3" fmla="*/ 0 h 50"/>
                <a:gd name="T4" fmla="*/ 22 w 22"/>
                <a:gd name="T5" fmla="*/ 50 h 50"/>
                <a:gd name="T6" fmla="*/ 0 w 22"/>
                <a:gd name="T7" fmla="*/ 50 h 50"/>
              </a:gdLst>
              <a:ahLst/>
              <a:cxnLst>
                <a:cxn ang="0">
                  <a:pos x="T0" y="T1"/>
                </a:cxn>
                <a:cxn ang="0">
                  <a:pos x="T2" y="T3"/>
                </a:cxn>
                <a:cxn ang="0">
                  <a:pos x="T4" y="T5"/>
                </a:cxn>
                <a:cxn ang="0">
                  <a:pos x="T6" y="T7"/>
                </a:cxn>
              </a:cxnLst>
              <a:rect l="0" t="0" r="r" b="b"/>
              <a:pathLst>
                <a:path w="22" h="50">
                  <a:moveTo>
                    <a:pt x="0" y="50"/>
                  </a:moveTo>
                  <a:cubicBezTo>
                    <a:pt x="0" y="50"/>
                    <a:pt x="2" y="30"/>
                    <a:pt x="14" y="0"/>
                  </a:cubicBezTo>
                  <a:cubicBezTo>
                    <a:pt x="14" y="0"/>
                    <a:pt x="22" y="46"/>
                    <a:pt x="22" y="50"/>
                  </a:cubicBezTo>
                  <a:lnTo>
                    <a:pt x="0" y="50"/>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1" name="Freeform 247">
              <a:extLst>
                <a:ext uri="{FF2B5EF4-FFF2-40B4-BE49-F238E27FC236}">
                  <a16:creationId xmlns="" xmlns:a16="http://schemas.microsoft.com/office/drawing/2014/main" id="{AD2225D0-7AAF-4557-9C4C-2D1A698CEA96}"/>
                </a:ext>
              </a:extLst>
            </p:cNvPr>
            <p:cNvSpPr>
              <a:spLocks/>
            </p:cNvSpPr>
            <p:nvPr/>
          </p:nvSpPr>
          <p:spPr bwMode="auto">
            <a:xfrm>
              <a:off x="5037" y="2277"/>
              <a:ext cx="64" cy="126"/>
            </a:xfrm>
            <a:custGeom>
              <a:avLst/>
              <a:gdLst>
                <a:gd name="T0" fmla="*/ 0 w 28"/>
                <a:gd name="T1" fmla="*/ 54 h 54"/>
                <a:gd name="T2" fmla="*/ 17 w 28"/>
                <a:gd name="T3" fmla="*/ 0 h 54"/>
                <a:gd name="T4" fmla="*/ 28 w 28"/>
                <a:gd name="T5" fmla="*/ 54 h 54"/>
                <a:gd name="T6" fmla="*/ 0 w 28"/>
                <a:gd name="T7" fmla="*/ 54 h 54"/>
              </a:gdLst>
              <a:ahLst/>
              <a:cxnLst>
                <a:cxn ang="0">
                  <a:pos x="T0" y="T1"/>
                </a:cxn>
                <a:cxn ang="0">
                  <a:pos x="T2" y="T3"/>
                </a:cxn>
                <a:cxn ang="0">
                  <a:pos x="T4" y="T5"/>
                </a:cxn>
                <a:cxn ang="0">
                  <a:pos x="T6" y="T7"/>
                </a:cxn>
              </a:cxnLst>
              <a:rect l="0" t="0" r="r" b="b"/>
              <a:pathLst>
                <a:path w="28" h="54">
                  <a:moveTo>
                    <a:pt x="0" y="54"/>
                  </a:moveTo>
                  <a:cubicBezTo>
                    <a:pt x="0" y="54"/>
                    <a:pt x="3" y="32"/>
                    <a:pt x="17" y="0"/>
                  </a:cubicBezTo>
                  <a:cubicBezTo>
                    <a:pt x="17" y="0"/>
                    <a:pt x="28" y="49"/>
                    <a:pt x="28" y="54"/>
                  </a:cubicBezTo>
                  <a:lnTo>
                    <a:pt x="0"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2" name="Freeform 248">
              <a:extLst>
                <a:ext uri="{FF2B5EF4-FFF2-40B4-BE49-F238E27FC236}">
                  <a16:creationId xmlns="" xmlns:a16="http://schemas.microsoft.com/office/drawing/2014/main" id="{34B8F9D5-BB89-4981-B8C0-11517FCDBDDE}"/>
                </a:ext>
              </a:extLst>
            </p:cNvPr>
            <p:cNvSpPr>
              <a:spLocks/>
            </p:cNvSpPr>
            <p:nvPr/>
          </p:nvSpPr>
          <p:spPr bwMode="auto">
            <a:xfrm>
              <a:off x="5297" y="2277"/>
              <a:ext cx="67" cy="126"/>
            </a:xfrm>
            <a:custGeom>
              <a:avLst/>
              <a:gdLst>
                <a:gd name="T0" fmla="*/ 29 w 29"/>
                <a:gd name="T1" fmla="*/ 54 h 54"/>
                <a:gd name="T2" fmla="*/ 11 w 29"/>
                <a:gd name="T3" fmla="*/ 0 h 54"/>
                <a:gd name="T4" fmla="*/ 0 w 29"/>
                <a:gd name="T5" fmla="*/ 54 h 54"/>
                <a:gd name="T6" fmla="*/ 29 w 29"/>
                <a:gd name="T7" fmla="*/ 54 h 54"/>
              </a:gdLst>
              <a:ahLst/>
              <a:cxnLst>
                <a:cxn ang="0">
                  <a:pos x="T0" y="T1"/>
                </a:cxn>
                <a:cxn ang="0">
                  <a:pos x="T2" y="T3"/>
                </a:cxn>
                <a:cxn ang="0">
                  <a:pos x="T4" y="T5"/>
                </a:cxn>
                <a:cxn ang="0">
                  <a:pos x="T6" y="T7"/>
                </a:cxn>
              </a:cxnLst>
              <a:rect l="0" t="0" r="r" b="b"/>
              <a:pathLst>
                <a:path w="29" h="54">
                  <a:moveTo>
                    <a:pt x="29" y="54"/>
                  </a:moveTo>
                  <a:cubicBezTo>
                    <a:pt x="29" y="54"/>
                    <a:pt x="26" y="32"/>
                    <a:pt x="11" y="0"/>
                  </a:cubicBezTo>
                  <a:cubicBezTo>
                    <a:pt x="11" y="0"/>
                    <a:pt x="0" y="49"/>
                    <a:pt x="0" y="54"/>
                  </a:cubicBezTo>
                  <a:lnTo>
                    <a:pt x="29"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3" name="Freeform 249">
              <a:extLst>
                <a:ext uri="{FF2B5EF4-FFF2-40B4-BE49-F238E27FC236}">
                  <a16:creationId xmlns="" xmlns:a16="http://schemas.microsoft.com/office/drawing/2014/main" id="{691248AB-0988-4D08-858D-69E91AD6D9AD}"/>
                </a:ext>
              </a:extLst>
            </p:cNvPr>
            <p:cNvSpPr>
              <a:spLocks/>
            </p:cNvSpPr>
            <p:nvPr/>
          </p:nvSpPr>
          <p:spPr bwMode="auto">
            <a:xfrm>
              <a:off x="5159" y="2277"/>
              <a:ext cx="65" cy="126"/>
            </a:xfrm>
            <a:custGeom>
              <a:avLst/>
              <a:gdLst>
                <a:gd name="T0" fmla="*/ 28 w 28"/>
                <a:gd name="T1" fmla="*/ 54 h 54"/>
                <a:gd name="T2" fmla="*/ 10 w 28"/>
                <a:gd name="T3" fmla="*/ 0 h 54"/>
                <a:gd name="T4" fmla="*/ 0 w 28"/>
                <a:gd name="T5" fmla="*/ 54 h 54"/>
                <a:gd name="T6" fmla="*/ 28 w 28"/>
                <a:gd name="T7" fmla="*/ 54 h 54"/>
              </a:gdLst>
              <a:ahLst/>
              <a:cxnLst>
                <a:cxn ang="0">
                  <a:pos x="T0" y="T1"/>
                </a:cxn>
                <a:cxn ang="0">
                  <a:pos x="T2" y="T3"/>
                </a:cxn>
                <a:cxn ang="0">
                  <a:pos x="T4" y="T5"/>
                </a:cxn>
                <a:cxn ang="0">
                  <a:pos x="T6" y="T7"/>
                </a:cxn>
              </a:cxnLst>
              <a:rect l="0" t="0" r="r" b="b"/>
              <a:pathLst>
                <a:path w="28" h="54">
                  <a:moveTo>
                    <a:pt x="28" y="54"/>
                  </a:moveTo>
                  <a:cubicBezTo>
                    <a:pt x="28" y="54"/>
                    <a:pt x="25" y="32"/>
                    <a:pt x="10" y="0"/>
                  </a:cubicBezTo>
                  <a:cubicBezTo>
                    <a:pt x="10" y="0"/>
                    <a:pt x="0" y="49"/>
                    <a:pt x="0" y="54"/>
                  </a:cubicBezTo>
                  <a:lnTo>
                    <a:pt x="28"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4" name="Freeform 250">
              <a:extLst>
                <a:ext uri="{FF2B5EF4-FFF2-40B4-BE49-F238E27FC236}">
                  <a16:creationId xmlns="" xmlns:a16="http://schemas.microsoft.com/office/drawing/2014/main" id="{8276BB28-6704-4751-9B55-05EECBB039DB}"/>
                </a:ext>
              </a:extLst>
            </p:cNvPr>
            <p:cNvSpPr>
              <a:spLocks/>
            </p:cNvSpPr>
            <p:nvPr/>
          </p:nvSpPr>
          <p:spPr bwMode="auto">
            <a:xfrm>
              <a:off x="5014" y="2303"/>
              <a:ext cx="39" cy="100"/>
            </a:xfrm>
            <a:custGeom>
              <a:avLst/>
              <a:gdLst>
                <a:gd name="T0" fmla="*/ 0 w 17"/>
                <a:gd name="T1" fmla="*/ 43 h 43"/>
                <a:gd name="T2" fmla="*/ 11 w 17"/>
                <a:gd name="T3" fmla="*/ 0 h 43"/>
                <a:gd name="T4" fmla="*/ 17 w 17"/>
                <a:gd name="T5" fmla="*/ 43 h 43"/>
                <a:gd name="T6" fmla="*/ 0 w 17"/>
                <a:gd name="T7" fmla="*/ 43 h 43"/>
              </a:gdLst>
              <a:ahLst/>
              <a:cxnLst>
                <a:cxn ang="0">
                  <a:pos x="T0" y="T1"/>
                </a:cxn>
                <a:cxn ang="0">
                  <a:pos x="T2" y="T3"/>
                </a:cxn>
                <a:cxn ang="0">
                  <a:pos x="T4" y="T5"/>
                </a:cxn>
                <a:cxn ang="0">
                  <a:pos x="T6" y="T7"/>
                </a:cxn>
              </a:cxnLst>
              <a:rect l="0" t="0" r="r" b="b"/>
              <a:pathLst>
                <a:path w="17" h="43">
                  <a:moveTo>
                    <a:pt x="0" y="43"/>
                  </a:moveTo>
                  <a:cubicBezTo>
                    <a:pt x="0" y="43"/>
                    <a:pt x="2" y="26"/>
                    <a:pt x="11" y="0"/>
                  </a:cubicBezTo>
                  <a:cubicBezTo>
                    <a:pt x="11" y="0"/>
                    <a:pt x="17" y="39"/>
                    <a:pt x="17"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5" name="Freeform 251">
              <a:extLst>
                <a:ext uri="{FF2B5EF4-FFF2-40B4-BE49-F238E27FC236}">
                  <a16:creationId xmlns="" xmlns:a16="http://schemas.microsoft.com/office/drawing/2014/main" id="{E86768EC-5FCE-4174-B88F-A6DEA6390C76}"/>
                </a:ext>
              </a:extLst>
            </p:cNvPr>
            <p:cNvSpPr>
              <a:spLocks/>
            </p:cNvSpPr>
            <p:nvPr/>
          </p:nvSpPr>
          <p:spPr bwMode="auto">
            <a:xfrm>
              <a:off x="5224" y="2319"/>
              <a:ext cx="36" cy="84"/>
            </a:xfrm>
            <a:custGeom>
              <a:avLst/>
              <a:gdLst>
                <a:gd name="T0" fmla="*/ 16 w 16"/>
                <a:gd name="T1" fmla="*/ 36 h 36"/>
                <a:gd name="T2" fmla="*/ 6 w 16"/>
                <a:gd name="T3" fmla="*/ 0 h 36"/>
                <a:gd name="T4" fmla="*/ 0 w 16"/>
                <a:gd name="T5" fmla="*/ 36 h 36"/>
                <a:gd name="T6" fmla="*/ 16 w 16"/>
                <a:gd name="T7" fmla="*/ 36 h 36"/>
              </a:gdLst>
              <a:ahLst/>
              <a:cxnLst>
                <a:cxn ang="0">
                  <a:pos x="T0" y="T1"/>
                </a:cxn>
                <a:cxn ang="0">
                  <a:pos x="T2" y="T3"/>
                </a:cxn>
                <a:cxn ang="0">
                  <a:pos x="T4" y="T5"/>
                </a:cxn>
                <a:cxn ang="0">
                  <a:pos x="T6" y="T7"/>
                </a:cxn>
              </a:cxnLst>
              <a:rect l="0" t="0" r="r" b="b"/>
              <a:pathLst>
                <a:path w="16" h="36">
                  <a:moveTo>
                    <a:pt x="16" y="36"/>
                  </a:moveTo>
                  <a:cubicBezTo>
                    <a:pt x="16" y="36"/>
                    <a:pt x="14" y="19"/>
                    <a:pt x="6" y="0"/>
                  </a:cubicBezTo>
                  <a:cubicBezTo>
                    <a:pt x="6" y="0"/>
                    <a:pt x="0" y="33"/>
                    <a:pt x="0" y="36"/>
                  </a:cubicBezTo>
                  <a:lnTo>
                    <a:pt x="16" y="36"/>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6" name="Freeform 252">
              <a:extLst>
                <a:ext uri="{FF2B5EF4-FFF2-40B4-BE49-F238E27FC236}">
                  <a16:creationId xmlns="" xmlns:a16="http://schemas.microsoft.com/office/drawing/2014/main" id="{F2BA1C1E-D91F-492B-B6F3-1DE9AE83051E}"/>
                </a:ext>
              </a:extLst>
            </p:cNvPr>
            <p:cNvSpPr>
              <a:spLocks/>
            </p:cNvSpPr>
            <p:nvPr/>
          </p:nvSpPr>
          <p:spPr bwMode="auto">
            <a:xfrm>
              <a:off x="5396" y="2303"/>
              <a:ext cx="40" cy="100"/>
            </a:xfrm>
            <a:custGeom>
              <a:avLst/>
              <a:gdLst>
                <a:gd name="T0" fmla="*/ 0 w 17"/>
                <a:gd name="T1" fmla="*/ 43 h 43"/>
                <a:gd name="T2" fmla="*/ 11 w 17"/>
                <a:gd name="T3" fmla="*/ 0 h 43"/>
                <a:gd name="T4" fmla="*/ 17 w 17"/>
                <a:gd name="T5" fmla="*/ 43 h 43"/>
                <a:gd name="T6" fmla="*/ 0 w 17"/>
                <a:gd name="T7" fmla="*/ 43 h 43"/>
              </a:gdLst>
              <a:ahLst/>
              <a:cxnLst>
                <a:cxn ang="0">
                  <a:pos x="T0" y="T1"/>
                </a:cxn>
                <a:cxn ang="0">
                  <a:pos x="T2" y="T3"/>
                </a:cxn>
                <a:cxn ang="0">
                  <a:pos x="T4" y="T5"/>
                </a:cxn>
                <a:cxn ang="0">
                  <a:pos x="T6" y="T7"/>
                </a:cxn>
              </a:cxnLst>
              <a:rect l="0" t="0" r="r" b="b"/>
              <a:pathLst>
                <a:path w="17" h="43">
                  <a:moveTo>
                    <a:pt x="0" y="43"/>
                  </a:moveTo>
                  <a:cubicBezTo>
                    <a:pt x="0" y="43"/>
                    <a:pt x="2" y="23"/>
                    <a:pt x="11" y="0"/>
                  </a:cubicBezTo>
                  <a:cubicBezTo>
                    <a:pt x="11" y="0"/>
                    <a:pt x="17" y="40"/>
                    <a:pt x="17"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7" name="Freeform 253">
              <a:extLst>
                <a:ext uri="{FF2B5EF4-FFF2-40B4-BE49-F238E27FC236}">
                  <a16:creationId xmlns="" xmlns:a16="http://schemas.microsoft.com/office/drawing/2014/main" id="{99875C78-DACA-4E24-B7A5-8A43F75DFE79}"/>
                </a:ext>
              </a:extLst>
            </p:cNvPr>
            <p:cNvSpPr>
              <a:spLocks/>
            </p:cNvSpPr>
            <p:nvPr/>
          </p:nvSpPr>
          <p:spPr bwMode="auto">
            <a:xfrm>
              <a:off x="5360" y="2319"/>
              <a:ext cx="36" cy="84"/>
            </a:xfrm>
            <a:custGeom>
              <a:avLst/>
              <a:gdLst>
                <a:gd name="T0" fmla="*/ 16 w 16"/>
                <a:gd name="T1" fmla="*/ 36 h 36"/>
                <a:gd name="T2" fmla="*/ 6 w 16"/>
                <a:gd name="T3" fmla="*/ 0 h 36"/>
                <a:gd name="T4" fmla="*/ 0 w 16"/>
                <a:gd name="T5" fmla="*/ 36 h 36"/>
                <a:gd name="T6" fmla="*/ 16 w 16"/>
                <a:gd name="T7" fmla="*/ 36 h 36"/>
              </a:gdLst>
              <a:ahLst/>
              <a:cxnLst>
                <a:cxn ang="0">
                  <a:pos x="T0" y="T1"/>
                </a:cxn>
                <a:cxn ang="0">
                  <a:pos x="T2" y="T3"/>
                </a:cxn>
                <a:cxn ang="0">
                  <a:pos x="T4" y="T5"/>
                </a:cxn>
                <a:cxn ang="0">
                  <a:pos x="T6" y="T7"/>
                </a:cxn>
              </a:cxnLst>
              <a:rect l="0" t="0" r="r" b="b"/>
              <a:pathLst>
                <a:path w="16" h="36">
                  <a:moveTo>
                    <a:pt x="16" y="36"/>
                  </a:moveTo>
                  <a:cubicBezTo>
                    <a:pt x="16" y="36"/>
                    <a:pt x="15" y="19"/>
                    <a:pt x="6" y="0"/>
                  </a:cubicBezTo>
                  <a:cubicBezTo>
                    <a:pt x="6" y="0"/>
                    <a:pt x="0" y="33"/>
                    <a:pt x="0" y="36"/>
                  </a:cubicBezTo>
                  <a:lnTo>
                    <a:pt x="16" y="36"/>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8" name="Freeform 254">
              <a:extLst>
                <a:ext uri="{FF2B5EF4-FFF2-40B4-BE49-F238E27FC236}">
                  <a16:creationId xmlns="" xmlns:a16="http://schemas.microsoft.com/office/drawing/2014/main" id="{4A2ACBED-65C9-4468-A64F-987AD565B0EB}"/>
                </a:ext>
              </a:extLst>
            </p:cNvPr>
            <p:cNvSpPr>
              <a:spLocks/>
            </p:cNvSpPr>
            <p:nvPr/>
          </p:nvSpPr>
          <p:spPr bwMode="auto">
            <a:xfrm>
              <a:off x="5242" y="2305"/>
              <a:ext cx="65" cy="98"/>
            </a:xfrm>
            <a:custGeom>
              <a:avLst/>
              <a:gdLst>
                <a:gd name="T0" fmla="*/ 28 w 28"/>
                <a:gd name="T1" fmla="*/ 42 h 42"/>
                <a:gd name="T2" fmla="*/ 10 w 28"/>
                <a:gd name="T3" fmla="*/ 0 h 42"/>
                <a:gd name="T4" fmla="*/ 0 w 28"/>
                <a:gd name="T5" fmla="*/ 42 h 42"/>
                <a:gd name="T6" fmla="*/ 28 w 28"/>
                <a:gd name="T7" fmla="*/ 42 h 42"/>
              </a:gdLst>
              <a:ahLst/>
              <a:cxnLst>
                <a:cxn ang="0">
                  <a:pos x="T0" y="T1"/>
                </a:cxn>
                <a:cxn ang="0">
                  <a:pos x="T2" y="T3"/>
                </a:cxn>
                <a:cxn ang="0">
                  <a:pos x="T4" y="T5"/>
                </a:cxn>
                <a:cxn ang="0">
                  <a:pos x="T6" y="T7"/>
                </a:cxn>
              </a:cxnLst>
              <a:rect l="0" t="0" r="r" b="b"/>
              <a:pathLst>
                <a:path w="28" h="42">
                  <a:moveTo>
                    <a:pt x="28" y="42"/>
                  </a:moveTo>
                  <a:cubicBezTo>
                    <a:pt x="28" y="42"/>
                    <a:pt x="25" y="24"/>
                    <a:pt x="10" y="0"/>
                  </a:cubicBezTo>
                  <a:cubicBezTo>
                    <a:pt x="10" y="0"/>
                    <a:pt x="0" y="39"/>
                    <a:pt x="0" y="42"/>
                  </a:cubicBezTo>
                  <a:lnTo>
                    <a:pt x="28" y="42"/>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9" name="Freeform 255">
              <a:extLst>
                <a:ext uri="{FF2B5EF4-FFF2-40B4-BE49-F238E27FC236}">
                  <a16:creationId xmlns="" xmlns:a16="http://schemas.microsoft.com/office/drawing/2014/main" id="{79173BEB-C58B-4035-9723-8489E8EE2B4C}"/>
                </a:ext>
              </a:extLst>
            </p:cNvPr>
            <p:cNvSpPr>
              <a:spLocks/>
            </p:cNvSpPr>
            <p:nvPr/>
          </p:nvSpPr>
          <p:spPr bwMode="auto">
            <a:xfrm>
              <a:off x="5101" y="2287"/>
              <a:ext cx="65" cy="116"/>
            </a:xfrm>
            <a:custGeom>
              <a:avLst/>
              <a:gdLst>
                <a:gd name="T0" fmla="*/ 0 w 28"/>
                <a:gd name="T1" fmla="*/ 50 h 50"/>
                <a:gd name="T2" fmla="*/ 18 w 28"/>
                <a:gd name="T3" fmla="*/ 0 h 50"/>
                <a:gd name="T4" fmla="*/ 28 w 28"/>
                <a:gd name="T5" fmla="*/ 50 h 50"/>
                <a:gd name="T6" fmla="*/ 0 w 28"/>
                <a:gd name="T7" fmla="*/ 50 h 50"/>
              </a:gdLst>
              <a:ahLst/>
              <a:cxnLst>
                <a:cxn ang="0">
                  <a:pos x="T0" y="T1"/>
                </a:cxn>
                <a:cxn ang="0">
                  <a:pos x="T2" y="T3"/>
                </a:cxn>
                <a:cxn ang="0">
                  <a:pos x="T4" y="T5"/>
                </a:cxn>
                <a:cxn ang="0">
                  <a:pos x="T6" y="T7"/>
                </a:cxn>
              </a:cxnLst>
              <a:rect l="0" t="0" r="r" b="b"/>
              <a:pathLst>
                <a:path w="28" h="50">
                  <a:moveTo>
                    <a:pt x="0" y="50"/>
                  </a:moveTo>
                  <a:cubicBezTo>
                    <a:pt x="0" y="50"/>
                    <a:pt x="3" y="30"/>
                    <a:pt x="18" y="0"/>
                  </a:cubicBezTo>
                  <a:cubicBezTo>
                    <a:pt x="18" y="0"/>
                    <a:pt x="28" y="46"/>
                    <a:pt x="28" y="50"/>
                  </a:cubicBezTo>
                  <a:lnTo>
                    <a:pt x="0" y="50"/>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0" name="Freeform 256">
              <a:extLst>
                <a:ext uri="{FF2B5EF4-FFF2-40B4-BE49-F238E27FC236}">
                  <a16:creationId xmlns="" xmlns:a16="http://schemas.microsoft.com/office/drawing/2014/main" id="{D248F03E-DDCB-4C03-8F4E-C2F9E25F3403}"/>
                </a:ext>
              </a:extLst>
            </p:cNvPr>
            <p:cNvSpPr>
              <a:spLocks/>
            </p:cNvSpPr>
            <p:nvPr/>
          </p:nvSpPr>
          <p:spPr bwMode="auto">
            <a:xfrm>
              <a:off x="5454" y="2277"/>
              <a:ext cx="51" cy="126"/>
            </a:xfrm>
            <a:custGeom>
              <a:avLst/>
              <a:gdLst>
                <a:gd name="T0" fmla="*/ 0 w 22"/>
                <a:gd name="T1" fmla="*/ 54 h 54"/>
                <a:gd name="T2" fmla="*/ 14 w 22"/>
                <a:gd name="T3" fmla="*/ 0 h 54"/>
                <a:gd name="T4" fmla="*/ 22 w 22"/>
                <a:gd name="T5" fmla="*/ 54 h 54"/>
                <a:gd name="T6" fmla="*/ 0 w 22"/>
                <a:gd name="T7" fmla="*/ 54 h 54"/>
              </a:gdLst>
              <a:ahLst/>
              <a:cxnLst>
                <a:cxn ang="0">
                  <a:pos x="T0" y="T1"/>
                </a:cxn>
                <a:cxn ang="0">
                  <a:pos x="T2" y="T3"/>
                </a:cxn>
                <a:cxn ang="0">
                  <a:pos x="T4" y="T5"/>
                </a:cxn>
                <a:cxn ang="0">
                  <a:pos x="T6" y="T7"/>
                </a:cxn>
              </a:cxnLst>
              <a:rect l="0" t="0" r="r" b="b"/>
              <a:pathLst>
                <a:path w="22" h="54">
                  <a:moveTo>
                    <a:pt x="0" y="54"/>
                  </a:moveTo>
                  <a:cubicBezTo>
                    <a:pt x="0" y="54"/>
                    <a:pt x="2" y="32"/>
                    <a:pt x="14" y="0"/>
                  </a:cubicBezTo>
                  <a:cubicBezTo>
                    <a:pt x="14" y="0"/>
                    <a:pt x="22" y="49"/>
                    <a:pt x="22" y="54"/>
                  </a:cubicBezTo>
                  <a:lnTo>
                    <a:pt x="0"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1" name="Freeform 257">
              <a:extLst>
                <a:ext uri="{FF2B5EF4-FFF2-40B4-BE49-F238E27FC236}">
                  <a16:creationId xmlns="" xmlns:a16="http://schemas.microsoft.com/office/drawing/2014/main" id="{C8C4A4C3-5C99-4923-A437-B9F1F3074580}"/>
                </a:ext>
              </a:extLst>
            </p:cNvPr>
            <p:cNvSpPr>
              <a:spLocks/>
            </p:cNvSpPr>
            <p:nvPr/>
          </p:nvSpPr>
          <p:spPr bwMode="auto">
            <a:xfrm>
              <a:off x="5664" y="2277"/>
              <a:ext cx="53" cy="126"/>
            </a:xfrm>
            <a:custGeom>
              <a:avLst/>
              <a:gdLst>
                <a:gd name="T0" fmla="*/ 23 w 23"/>
                <a:gd name="T1" fmla="*/ 54 h 54"/>
                <a:gd name="T2" fmla="*/ 9 w 23"/>
                <a:gd name="T3" fmla="*/ 0 h 54"/>
                <a:gd name="T4" fmla="*/ 0 w 23"/>
                <a:gd name="T5" fmla="*/ 54 h 54"/>
                <a:gd name="T6" fmla="*/ 23 w 23"/>
                <a:gd name="T7" fmla="*/ 54 h 54"/>
              </a:gdLst>
              <a:ahLst/>
              <a:cxnLst>
                <a:cxn ang="0">
                  <a:pos x="T0" y="T1"/>
                </a:cxn>
                <a:cxn ang="0">
                  <a:pos x="T2" y="T3"/>
                </a:cxn>
                <a:cxn ang="0">
                  <a:pos x="T4" y="T5"/>
                </a:cxn>
                <a:cxn ang="0">
                  <a:pos x="T6" y="T7"/>
                </a:cxn>
              </a:cxnLst>
              <a:rect l="0" t="0" r="r" b="b"/>
              <a:pathLst>
                <a:path w="23" h="54">
                  <a:moveTo>
                    <a:pt x="23" y="54"/>
                  </a:moveTo>
                  <a:cubicBezTo>
                    <a:pt x="23" y="54"/>
                    <a:pt x="20" y="32"/>
                    <a:pt x="9" y="0"/>
                  </a:cubicBezTo>
                  <a:cubicBezTo>
                    <a:pt x="9" y="0"/>
                    <a:pt x="0" y="49"/>
                    <a:pt x="0" y="54"/>
                  </a:cubicBezTo>
                  <a:lnTo>
                    <a:pt x="23"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2" name="Freeform 258">
              <a:extLst>
                <a:ext uri="{FF2B5EF4-FFF2-40B4-BE49-F238E27FC236}">
                  <a16:creationId xmlns="" xmlns:a16="http://schemas.microsoft.com/office/drawing/2014/main" id="{065828D4-DF0A-4308-8B37-CAADDDFF1B7C}"/>
                </a:ext>
              </a:extLst>
            </p:cNvPr>
            <p:cNvSpPr>
              <a:spLocks/>
            </p:cNvSpPr>
            <p:nvPr/>
          </p:nvSpPr>
          <p:spPr bwMode="auto">
            <a:xfrm>
              <a:off x="5551" y="2277"/>
              <a:ext cx="53" cy="126"/>
            </a:xfrm>
            <a:custGeom>
              <a:avLst/>
              <a:gdLst>
                <a:gd name="T0" fmla="*/ 23 w 23"/>
                <a:gd name="T1" fmla="*/ 54 h 54"/>
                <a:gd name="T2" fmla="*/ 9 w 23"/>
                <a:gd name="T3" fmla="*/ 0 h 54"/>
                <a:gd name="T4" fmla="*/ 0 w 23"/>
                <a:gd name="T5" fmla="*/ 54 h 54"/>
                <a:gd name="T6" fmla="*/ 23 w 23"/>
                <a:gd name="T7" fmla="*/ 54 h 54"/>
              </a:gdLst>
              <a:ahLst/>
              <a:cxnLst>
                <a:cxn ang="0">
                  <a:pos x="T0" y="T1"/>
                </a:cxn>
                <a:cxn ang="0">
                  <a:pos x="T2" y="T3"/>
                </a:cxn>
                <a:cxn ang="0">
                  <a:pos x="T4" y="T5"/>
                </a:cxn>
                <a:cxn ang="0">
                  <a:pos x="T6" y="T7"/>
                </a:cxn>
              </a:cxnLst>
              <a:rect l="0" t="0" r="r" b="b"/>
              <a:pathLst>
                <a:path w="23" h="54">
                  <a:moveTo>
                    <a:pt x="23" y="54"/>
                  </a:moveTo>
                  <a:cubicBezTo>
                    <a:pt x="23" y="54"/>
                    <a:pt x="20" y="32"/>
                    <a:pt x="9" y="0"/>
                  </a:cubicBezTo>
                  <a:cubicBezTo>
                    <a:pt x="9" y="0"/>
                    <a:pt x="0" y="49"/>
                    <a:pt x="0" y="54"/>
                  </a:cubicBezTo>
                  <a:lnTo>
                    <a:pt x="23"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3" name="Freeform 259">
              <a:extLst>
                <a:ext uri="{FF2B5EF4-FFF2-40B4-BE49-F238E27FC236}">
                  <a16:creationId xmlns="" xmlns:a16="http://schemas.microsoft.com/office/drawing/2014/main" id="{EF531473-177F-4A10-85D5-D1605625CE9E}"/>
                </a:ext>
              </a:extLst>
            </p:cNvPr>
            <p:cNvSpPr>
              <a:spLocks/>
            </p:cNvSpPr>
            <p:nvPr/>
          </p:nvSpPr>
          <p:spPr bwMode="auto">
            <a:xfrm>
              <a:off x="5436" y="2303"/>
              <a:ext cx="32" cy="100"/>
            </a:xfrm>
            <a:custGeom>
              <a:avLst/>
              <a:gdLst>
                <a:gd name="T0" fmla="*/ 0 w 14"/>
                <a:gd name="T1" fmla="*/ 43 h 43"/>
                <a:gd name="T2" fmla="*/ 8 w 14"/>
                <a:gd name="T3" fmla="*/ 0 h 43"/>
                <a:gd name="T4" fmla="*/ 14 w 14"/>
                <a:gd name="T5" fmla="*/ 43 h 43"/>
                <a:gd name="T6" fmla="*/ 0 w 14"/>
                <a:gd name="T7" fmla="*/ 43 h 43"/>
              </a:gdLst>
              <a:ahLst/>
              <a:cxnLst>
                <a:cxn ang="0">
                  <a:pos x="T0" y="T1"/>
                </a:cxn>
                <a:cxn ang="0">
                  <a:pos x="T2" y="T3"/>
                </a:cxn>
                <a:cxn ang="0">
                  <a:pos x="T4" y="T5"/>
                </a:cxn>
                <a:cxn ang="0">
                  <a:pos x="T6" y="T7"/>
                </a:cxn>
              </a:cxnLst>
              <a:rect l="0" t="0" r="r" b="b"/>
              <a:pathLst>
                <a:path w="14" h="43">
                  <a:moveTo>
                    <a:pt x="0" y="43"/>
                  </a:moveTo>
                  <a:cubicBezTo>
                    <a:pt x="0" y="43"/>
                    <a:pt x="1" y="26"/>
                    <a:pt x="8" y="0"/>
                  </a:cubicBezTo>
                  <a:cubicBezTo>
                    <a:pt x="8" y="0"/>
                    <a:pt x="14" y="39"/>
                    <a:pt x="14"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4" name="Freeform 260">
              <a:extLst>
                <a:ext uri="{FF2B5EF4-FFF2-40B4-BE49-F238E27FC236}">
                  <a16:creationId xmlns="" xmlns:a16="http://schemas.microsoft.com/office/drawing/2014/main" id="{1576CD83-DA3D-4565-A4C1-6F0D40ECF06A}"/>
                </a:ext>
              </a:extLst>
            </p:cNvPr>
            <p:cNvSpPr>
              <a:spLocks/>
            </p:cNvSpPr>
            <p:nvPr/>
          </p:nvSpPr>
          <p:spPr bwMode="auto">
            <a:xfrm>
              <a:off x="5604" y="2319"/>
              <a:ext cx="30" cy="84"/>
            </a:xfrm>
            <a:custGeom>
              <a:avLst/>
              <a:gdLst>
                <a:gd name="T0" fmla="*/ 13 w 13"/>
                <a:gd name="T1" fmla="*/ 36 h 36"/>
                <a:gd name="T2" fmla="*/ 5 w 13"/>
                <a:gd name="T3" fmla="*/ 0 h 36"/>
                <a:gd name="T4" fmla="*/ 0 w 13"/>
                <a:gd name="T5" fmla="*/ 36 h 36"/>
                <a:gd name="T6" fmla="*/ 13 w 13"/>
                <a:gd name="T7" fmla="*/ 36 h 36"/>
              </a:gdLst>
              <a:ahLst/>
              <a:cxnLst>
                <a:cxn ang="0">
                  <a:pos x="T0" y="T1"/>
                </a:cxn>
                <a:cxn ang="0">
                  <a:pos x="T2" y="T3"/>
                </a:cxn>
                <a:cxn ang="0">
                  <a:pos x="T4" y="T5"/>
                </a:cxn>
                <a:cxn ang="0">
                  <a:pos x="T6" y="T7"/>
                </a:cxn>
              </a:cxnLst>
              <a:rect l="0" t="0" r="r" b="b"/>
              <a:pathLst>
                <a:path w="13" h="36">
                  <a:moveTo>
                    <a:pt x="13" y="36"/>
                  </a:moveTo>
                  <a:cubicBezTo>
                    <a:pt x="13" y="36"/>
                    <a:pt x="11" y="19"/>
                    <a:pt x="5" y="0"/>
                  </a:cubicBezTo>
                  <a:cubicBezTo>
                    <a:pt x="5" y="0"/>
                    <a:pt x="0" y="33"/>
                    <a:pt x="0" y="36"/>
                  </a:cubicBezTo>
                  <a:lnTo>
                    <a:pt x="13" y="36"/>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5" name="Freeform 261">
              <a:extLst>
                <a:ext uri="{FF2B5EF4-FFF2-40B4-BE49-F238E27FC236}">
                  <a16:creationId xmlns="" xmlns:a16="http://schemas.microsoft.com/office/drawing/2014/main" id="{24688FCA-9AAC-4FA5-8338-DB66613B9ACE}"/>
                </a:ext>
              </a:extLst>
            </p:cNvPr>
            <p:cNvSpPr>
              <a:spLocks/>
            </p:cNvSpPr>
            <p:nvPr/>
          </p:nvSpPr>
          <p:spPr bwMode="auto">
            <a:xfrm>
              <a:off x="5744" y="2303"/>
              <a:ext cx="30" cy="100"/>
            </a:xfrm>
            <a:custGeom>
              <a:avLst/>
              <a:gdLst>
                <a:gd name="T0" fmla="*/ 0 w 13"/>
                <a:gd name="T1" fmla="*/ 43 h 43"/>
                <a:gd name="T2" fmla="*/ 8 w 13"/>
                <a:gd name="T3" fmla="*/ 0 h 43"/>
                <a:gd name="T4" fmla="*/ 13 w 13"/>
                <a:gd name="T5" fmla="*/ 43 h 43"/>
                <a:gd name="T6" fmla="*/ 0 w 13"/>
                <a:gd name="T7" fmla="*/ 43 h 43"/>
              </a:gdLst>
              <a:ahLst/>
              <a:cxnLst>
                <a:cxn ang="0">
                  <a:pos x="T0" y="T1"/>
                </a:cxn>
                <a:cxn ang="0">
                  <a:pos x="T2" y="T3"/>
                </a:cxn>
                <a:cxn ang="0">
                  <a:pos x="T4" y="T5"/>
                </a:cxn>
                <a:cxn ang="0">
                  <a:pos x="T6" y="T7"/>
                </a:cxn>
              </a:cxnLst>
              <a:rect l="0" t="0" r="r" b="b"/>
              <a:pathLst>
                <a:path w="13" h="43">
                  <a:moveTo>
                    <a:pt x="0" y="43"/>
                  </a:moveTo>
                  <a:cubicBezTo>
                    <a:pt x="0" y="43"/>
                    <a:pt x="1" y="23"/>
                    <a:pt x="8" y="0"/>
                  </a:cubicBezTo>
                  <a:cubicBezTo>
                    <a:pt x="8" y="0"/>
                    <a:pt x="13" y="40"/>
                    <a:pt x="13"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6" name="Freeform 262">
              <a:extLst>
                <a:ext uri="{FF2B5EF4-FFF2-40B4-BE49-F238E27FC236}">
                  <a16:creationId xmlns="" xmlns:a16="http://schemas.microsoft.com/office/drawing/2014/main" id="{DCA692AA-21D3-4B1D-B7CC-79B7CD5668BF}"/>
                </a:ext>
              </a:extLst>
            </p:cNvPr>
            <p:cNvSpPr>
              <a:spLocks/>
            </p:cNvSpPr>
            <p:nvPr/>
          </p:nvSpPr>
          <p:spPr bwMode="auto">
            <a:xfrm>
              <a:off x="5714" y="2319"/>
              <a:ext cx="30" cy="84"/>
            </a:xfrm>
            <a:custGeom>
              <a:avLst/>
              <a:gdLst>
                <a:gd name="T0" fmla="*/ 13 w 13"/>
                <a:gd name="T1" fmla="*/ 36 h 36"/>
                <a:gd name="T2" fmla="*/ 4 w 13"/>
                <a:gd name="T3" fmla="*/ 0 h 36"/>
                <a:gd name="T4" fmla="*/ 0 w 13"/>
                <a:gd name="T5" fmla="*/ 36 h 36"/>
                <a:gd name="T6" fmla="*/ 13 w 13"/>
                <a:gd name="T7" fmla="*/ 36 h 36"/>
              </a:gdLst>
              <a:ahLst/>
              <a:cxnLst>
                <a:cxn ang="0">
                  <a:pos x="T0" y="T1"/>
                </a:cxn>
                <a:cxn ang="0">
                  <a:pos x="T2" y="T3"/>
                </a:cxn>
                <a:cxn ang="0">
                  <a:pos x="T4" y="T5"/>
                </a:cxn>
                <a:cxn ang="0">
                  <a:pos x="T6" y="T7"/>
                </a:cxn>
              </a:cxnLst>
              <a:rect l="0" t="0" r="r" b="b"/>
              <a:pathLst>
                <a:path w="13" h="36">
                  <a:moveTo>
                    <a:pt x="13" y="36"/>
                  </a:moveTo>
                  <a:cubicBezTo>
                    <a:pt x="13" y="36"/>
                    <a:pt x="11" y="19"/>
                    <a:pt x="4" y="0"/>
                  </a:cubicBezTo>
                  <a:cubicBezTo>
                    <a:pt x="4" y="0"/>
                    <a:pt x="0" y="33"/>
                    <a:pt x="0" y="36"/>
                  </a:cubicBezTo>
                  <a:lnTo>
                    <a:pt x="13" y="36"/>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7" name="Freeform 263">
              <a:extLst>
                <a:ext uri="{FF2B5EF4-FFF2-40B4-BE49-F238E27FC236}">
                  <a16:creationId xmlns="" xmlns:a16="http://schemas.microsoft.com/office/drawing/2014/main" id="{65D65BF8-C61A-4528-9C36-E837F721E8F1}"/>
                </a:ext>
              </a:extLst>
            </p:cNvPr>
            <p:cNvSpPr>
              <a:spLocks/>
            </p:cNvSpPr>
            <p:nvPr/>
          </p:nvSpPr>
          <p:spPr bwMode="auto">
            <a:xfrm>
              <a:off x="5618" y="2305"/>
              <a:ext cx="53" cy="98"/>
            </a:xfrm>
            <a:custGeom>
              <a:avLst/>
              <a:gdLst>
                <a:gd name="T0" fmla="*/ 23 w 23"/>
                <a:gd name="T1" fmla="*/ 42 h 42"/>
                <a:gd name="T2" fmla="*/ 9 w 23"/>
                <a:gd name="T3" fmla="*/ 0 h 42"/>
                <a:gd name="T4" fmla="*/ 0 w 23"/>
                <a:gd name="T5" fmla="*/ 42 h 42"/>
                <a:gd name="T6" fmla="*/ 23 w 23"/>
                <a:gd name="T7" fmla="*/ 42 h 42"/>
              </a:gdLst>
              <a:ahLst/>
              <a:cxnLst>
                <a:cxn ang="0">
                  <a:pos x="T0" y="T1"/>
                </a:cxn>
                <a:cxn ang="0">
                  <a:pos x="T2" y="T3"/>
                </a:cxn>
                <a:cxn ang="0">
                  <a:pos x="T4" y="T5"/>
                </a:cxn>
                <a:cxn ang="0">
                  <a:pos x="T6" y="T7"/>
                </a:cxn>
              </a:cxnLst>
              <a:rect l="0" t="0" r="r" b="b"/>
              <a:pathLst>
                <a:path w="23" h="42">
                  <a:moveTo>
                    <a:pt x="23" y="42"/>
                  </a:moveTo>
                  <a:cubicBezTo>
                    <a:pt x="23" y="42"/>
                    <a:pt x="21" y="24"/>
                    <a:pt x="9" y="0"/>
                  </a:cubicBezTo>
                  <a:cubicBezTo>
                    <a:pt x="9" y="0"/>
                    <a:pt x="0" y="39"/>
                    <a:pt x="0" y="42"/>
                  </a:cubicBezTo>
                  <a:lnTo>
                    <a:pt x="23" y="42"/>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8" name="Freeform 264">
              <a:extLst>
                <a:ext uri="{FF2B5EF4-FFF2-40B4-BE49-F238E27FC236}">
                  <a16:creationId xmlns="" xmlns:a16="http://schemas.microsoft.com/office/drawing/2014/main" id="{0C8DB2BE-256E-4FBD-A17E-460E275830CC}"/>
                </a:ext>
              </a:extLst>
            </p:cNvPr>
            <p:cNvSpPr>
              <a:spLocks/>
            </p:cNvSpPr>
            <p:nvPr/>
          </p:nvSpPr>
          <p:spPr bwMode="auto">
            <a:xfrm>
              <a:off x="5505" y="2287"/>
              <a:ext cx="53" cy="116"/>
            </a:xfrm>
            <a:custGeom>
              <a:avLst/>
              <a:gdLst>
                <a:gd name="T0" fmla="*/ 0 w 23"/>
                <a:gd name="T1" fmla="*/ 50 h 50"/>
                <a:gd name="T2" fmla="*/ 15 w 23"/>
                <a:gd name="T3" fmla="*/ 0 h 50"/>
                <a:gd name="T4" fmla="*/ 23 w 23"/>
                <a:gd name="T5" fmla="*/ 50 h 50"/>
                <a:gd name="T6" fmla="*/ 0 w 23"/>
                <a:gd name="T7" fmla="*/ 50 h 50"/>
              </a:gdLst>
              <a:ahLst/>
              <a:cxnLst>
                <a:cxn ang="0">
                  <a:pos x="T0" y="T1"/>
                </a:cxn>
                <a:cxn ang="0">
                  <a:pos x="T2" y="T3"/>
                </a:cxn>
                <a:cxn ang="0">
                  <a:pos x="T4" y="T5"/>
                </a:cxn>
                <a:cxn ang="0">
                  <a:pos x="T6" y="T7"/>
                </a:cxn>
              </a:cxnLst>
              <a:rect l="0" t="0" r="r" b="b"/>
              <a:pathLst>
                <a:path w="23" h="50">
                  <a:moveTo>
                    <a:pt x="0" y="50"/>
                  </a:moveTo>
                  <a:cubicBezTo>
                    <a:pt x="0" y="50"/>
                    <a:pt x="3" y="30"/>
                    <a:pt x="15" y="0"/>
                  </a:cubicBezTo>
                  <a:cubicBezTo>
                    <a:pt x="15" y="0"/>
                    <a:pt x="23" y="46"/>
                    <a:pt x="23" y="50"/>
                  </a:cubicBezTo>
                  <a:lnTo>
                    <a:pt x="0" y="50"/>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9" name="Freeform 265">
              <a:extLst>
                <a:ext uri="{FF2B5EF4-FFF2-40B4-BE49-F238E27FC236}">
                  <a16:creationId xmlns="" xmlns:a16="http://schemas.microsoft.com/office/drawing/2014/main" id="{158CCF00-9C42-419A-8799-2F956D42CEB7}"/>
                </a:ext>
              </a:extLst>
            </p:cNvPr>
            <p:cNvSpPr>
              <a:spLocks/>
            </p:cNvSpPr>
            <p:nvPr/>
          </p:nvSpPr>
          <p:spPr bwMode="auto">
            <a:xfrm>
              <a:off x="5797" y="2277"/>
              <a:ext cx="65" cy="126"/>
            </a:xfrm>
            <a:custGeom>
              <a:avLst/>
              <a:gdLst>
                <a:gd name="T0" fmla="*/ 0 w 28"/>
                <a:gd name="T1" fmla="*/ 54 h 54"/>
                <a:gd name="T2" fmla="*/ 17 w 28"/>
                <a:gd name="T3" fmla="*/ 0 h 54"/>
                <a:gd name="T4" fmla="*/ 28 w 28"/>
                <a:gd name="T5" fmla="*/ 54 h 54"/>
                <a:gd name="T6" fmla="*/ 0 w 28"/>
                <a:gd name="T7" fmla="*/ 54 h 54"/>
              </a:gdLst>
              <a:ahLst/>
              <a:cxnLst>
                <a:cxn ang="0">
                  <a:pos x="T0" y="T1"/>
                </a:cxn>
                <a:cxn ang="0">
                  <a:pos x="T2" y="T3"/>
                </a:cxn>
                <a:cxn ang="0">
                  <a:pos x="T4" y="T5"/>
                </a:cxn>
                <a:cxn ang="0">
                  <a:pos x="T6" y="T7"/>
                </a:cxn>
              </a:cxnLst>
              <a:rect l="0" t="0" r="r" b="b"/>
              <a:pathLst>
                <a:path w="28" h="54">
                  <a:moveTo>
                    <a:pt x="0" y="54"/>
                  </a:moveTo>
                  <a:cubicBezTo>
                    <a:pt x="0" y="54"/>
                    <a:pt x="3" y="32"/>
                    <a:pt x="17" y="0"/>
                  </a:cubicBezTo>
                  <a:cubicBezTo>
                    <a:pt x="17" y="0"/>
                    <a:pt x="28" y="49"/>
                    <a:pt x="28" y="54"/>
                  </a:cubicBezTo>
                  <a:lnTo>
                    <a:pt x="0"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0" name="Freeform 266">
              <a:extLst>
                <a:ext uri="{FF2B5EF4-FFF2-40B4-BE49-F238E27FC236}">
                  <a16:creationId xmlns="" xmlns:a16="http://schemas.microsoft.com/office/drawing/2014/main" id="{C56ABAC4-51B6-4B1A-9DCC-CDE7BB3716AB}"/>
                </a:ext>
              </a:extLst>
            </p:cNvPr>
            <p:cNvSpPr>
              <a:spLocks/>
            </p:cNvSpPr>
            <p:nvPr/>
          </p:nvSpPr>
          <p:spPr bwMode="auto">
            <a:xfrm>
              <a:off x="6058" y="2277"/>
              <a:ext cx="64" cy="126"/>
            </a:xfrm>
            <a:custGeom>
              <a:avLst/>
              <a:gdLst>
                <a:gd name="T0" fmla="*/ 28 w 28"/>
                <a:gd name="T1" fmla="*/ 54 h 54"/>
                <a:gd name="T2" fmla="*/ 11 w 28"/>
                <a:gd name="T3" fmla="*/ 0 h 54"/>
                <a:gd name="T4" fmla="*/ 0 w 28"/>
                <a:gd name="T5" fmla="*/ 54 h 54"/>
                <a:gd name="T6" fmla="*/ 28 w 28"/>
                <a:gd name="T7" fmla="*/ 54 h 54"/>
              </a:gdLst>
              <a:ahLst/>
              <a:cxnLst>
                <a:cxn ang="0">
                  <a:pos x="T0" y="T1"/>
                </a:cxn>
                <a:cxn ang="0">
                  <a:pos x="T2" y="T3"/>
                </a:cxn>
                <a:cxn ang="0">
                  <a:pos x="T4" y="T5"/>
                </a:cxn>
                <a:cxn ang="0">
                  <a:pos x="T6" y="T7"/>
                </a:cxn>
              </a:cxnLst>
              <a:rect l="0" t="0" r="r" b="b"/>
              <a:pathLst>
                <a:path w="28" h="54">
                  <a:moveTo>
                    <a:pt x="28" y="54"/>
                  </a:moveTo>
                  <a:cubicBezTo>
                    <a:pt x="28" y="54"/>
                    <a:pt x="26" y="32"/>
                    <a:pt x="11" y="0"/>
                  </a:cubicBezTo>
                  <a:cubicBezTo>
                    <a:pt x="11" y="0"/>
                    <a:pt x="0" y="49"/>
                    <a:pt x="0" y="54"/>
                  </a:cubicBezTo>
                  <a:lnTo>
                    <a:pt x="28"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1" name="Freeform 267">
              <a:extLst>
                <a:ext uri="{FF2B5EF4-FFF2-40B4-BE49-F238E27FC236}">
                  <a16:creationId xmlns="" xmlns:a16="http://schemas.microsoft.com/office/drawing/2014/main" id="{4F38971E-A0EB-46A1-93CB-B1AC5DBE6AD9}"/>
                </a:ext>
              </a:extLst>
            </p:cNvPr>
            <p:cNvSpPr>
              <a:spLocks/>
            </p:cNvSpPr>
            <p:nvPr/>
          </p:nvSpPr>
          <p:spPr bwMode="auto">
            <a:xfrm>
              <a:off x="5917" y="2277"/>
              <a:ext cx="67" cy="126"/>
            </a:xfrm>
            <a:custGeom>
              <a:avLst/>
              <a:gdLst>
                <a:gd name="T0" fmla="*/ 29 w 29"/>
                <a:gd name="T1" fmla="*/ 54 h 54"/>
                <a:gd name="T2" fmla="*/ 11 w 29"/>
                <a:gd name="T3" fmla="*/ 0 h 54"/>
                <a:gd name="T4" fmla="*/ 0 w 29"/>
                <a:gd name="T5" fmla="*/ 54 h 54"/>
                <a:gd name="T6" fmla="*/ 29 w 29"/>
                <a:gd name="T7" fmla="*/ 54 h 54"/>
              </a:gdLst>
              <a:ahLst/>
              <a:cxnLst>
                <a:cxn ang="0">
                  <a:pos x="T0" y="T1"/>
                </a:cxn>
                <a:cxn ang="0">
                  <a:pos x="T2" y="T3"/>
                </a:cxn>
                <a:cxn ang="0">
                  <a:pos x="T4" y="T5"/>
                </a:cxn>
                <a:cxn ang="0">
                  <a:pos x="T6" y="T7"/>
                </a:cxn>
              </a:cxnLst>
              <a:rect l="0" t="0" r="r" b="b"/>
              <a:pathLst>
                <a:path w="29" h="54">
                  <a:moveTo>
                    <a:pt x="29" y="54"/>
                  </a:moveTo>
                  <a:cubicBezTo>
                    <a:pt x="29" y="54"/>
                    <a:pt x="26" y="32"/>
                    <a:pt x="11" y="0"/>
                  </a:cubicBezTo>
                  <a:cubicBezTo>
                    <a:pt x="11" y="0"/>
                    <a:pt x="0" y="49"/>
                    <a:pt x="0" y="54"/>
                  </a:cubicBezTo>
                  <a:lnTo>
                    <a:pt x="29"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2" name="Freeform 268">
              <a:extLst>
                <a:ext uri="{FF2B5EF4-FFF2-40B4-BE49-F238E27FC236}">
                  <a16:creationId xmlns="" xmlns:a16="http://schemas.microsoft.com/office/drawing/2014/main" id="{198474DE-F457-4E67-BEB4-F81287819486}"/>
                </a:ext>
              </a:extLst>
            </p:cNvPr>
            <p:cNvSpPr>
              <a:spLocks/>
            </p:cNvSpPr>
            <p:nvPr/>
          </p:nvSpPr>
          <p:spPr bwMode="auto">
            <a:xfrm>
              <a:off x="5774" y="2303"/>
              <a:ext cx="39" cy="100"/>
            </a:xfrm>
            <a:custGeom>
              <a:avLst/>
              <a:gdLst>
                <a:gd name="T0" fmla="*/ 0 w 17"/>
                <a:gd name="T1" fmla="*/ 43 h 43"/>
                <a:gd name="T2" fmla="*/ 11 w 17"/>
                <a:gd name="T3" fmla="*/ 0 h 43"/>
                <a:gd name="T4" fmla="*/ 17 w 17"/>
                <a:gd name="T5" fmla="*/ 43 h 43"/>
                <a:gd name="T6" fmla="*/ 0 w 17"/>
                <a:gd name="T7" fmla="*/ 43 h 43"/>
              </a:gdLst>
              <a:ahLst/>
              <a:cxnLst>
                <a:cxn ang="0">
                  <a:pos x="T0" y="T1"/>
                </a:cxn>
                <a:cxn ang="0">
                  <a:pos x="T2" y="T3"/>
                </a:cxn>
                <a:cxn ang="0">
                  <a:pos x="T4" y="T5"/>
                </a:cxn>
                <a:cxn ang="0">
                  <a:pos x="T6" y="T7"/>
                </a:cxn>
              </a:cxnLst>
              <a:rect l="0" t="0" r="r" b="b"/>
              <a:pathLst>
                <a:path w="17" h="43">
                  <a:moveTo>
                    <a:pt x="0" y="43"/>
                  </a:moveTo>
                  <a:cubicBezTo>
                    <a:pt x="0" y="43"/>
                    <a:pt x="1" y="26"/>
                    <a:pt x="11" y="0"/>
                  </a:cubicBezTo>
                  <a:cubicBezTo>
                    <a:pt x="11" y="0"/>
                    <a:pt x="17" y="39"/>
                    <a:pt x="17"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3" name="Freeform 269">
              <a:extLst>
                <a:ext uri="{FF2B5EF4-FFF2-40B4-BE49-F238E27FC236}">
                  <a16:creationId xmlns="" xmlns:a16="http://schemas.microsoft.com/office/drawing/2014/main" id="{A09AC936-2596-453F-99E9-228DF7460E6E}"/>
                </a:ext>
              </a:extLst>
            </p:cNvPr>
            <p:cNvSpPr>
              <a:spLocks/>
            </p:cNvSpPr>
            <p:nvPr/>
          </p:nvSpPr>
          <p:spPr bwMode="auto">
            <a:xfrm>
              <a:off x="5984" y="2319"/>
              <a:ext cx="37" cy="84"/>
            </a:xfrm>
            <a:custGeom>
              <a:avLst/>
              <a:gdLst>
                <a:gd name="T0" fmla="*/ 16 w 16"/>
                <a:gd name="T1" fmla="*/ 36 h 36"/>
                <a:gd name="T2" fmla="*/ 6 w 16"/>
                <a:gd name="T3" fmla="*/ 0 h 36"/>
                <a:gd name="T4" fmla="*/ 0 w 16"/>
                <a:gd name="T5" fmla="*/ 36 h 36"/>
                <a:gd name="T6" fmla="*/ 16 w 16"/>
                <a:gd name="T7" fmla="*/ 36 h 36"/>
              </a:gdLst>
              <a:ahLst/>
              <a:cxnLst>
                <a:cxn ang="0">
                  <a:pos x="T0" y="T1"/>
                </a:cxn>
                <a:cxn ang="0">
                  <a:pos x="T2" y="T3"/>
                </a:cxn>
                <a:cxn ang="0">
                  <a:pos x="T4" y="T5"/>
                </a:cxn>
                <a:cxn ang="0">
                  <a:pos x="T6" y="T7"/>
                </a:cxn>
              </a:cxnLst>
              <a:rect l="0" t="0" r="r" b="b"/>
              <a:pathLst>
                <a:path w="16" h="36">
                  <a:moveTo>
                    <a:pt x="16" y="36"/>
                  </a:moveTo>
                  <a:cubicBezTo>
                    <a:pt x="16" y="36"/>
                    <a:pt x="14" y="19"/>
                    <a:pt x="6" y="0"/>
                  </a:cubicBezTo>
                  <a:cubicBezTo>
                    <a:pt x="6" y="0"/>
                    <a:pt x="0" y="33"/>
                    <a:pt x="0" y="36"/>
                  </a:cubicBezTo>
                  <a:lnTo>
                    <a:pt x="16" y="36"/>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4" name="Freeform 270">
              <a:extLst>
                <a:ext uri="{FF2B5EF4-FFF2-40B4-BE49-F238E27FC236}">
                  <a16:creationId xmlns="" xmlns:a16="http://schemas.microsoft.com/office/drawing/2014/main" id="{1910D610-AA19-4D66-B9D9-6A2E2713158E}"/>
                </a:ext>
              </a:extLst>
            </p:cNvPr>
            <p:cNvSpPr>
              <a:spLocks/>
            </p:cNvSpPr>
            <p:nvPr/>
          </p:nvSpPr>
          <p:spPr bwMode="auto">
            <a:xfrm>
              <a:off x="6157" y="2303"/>
              <a:ext cx="37" cy="100"/>
            </a:xfrm>
            <a:custGeom>
              <a:avLst/>
              <a:gdLst>
                <a:gd name="T0" fmla="*/ 0 w 16"/>
                <a:gd name="T1" fmla="*/ 43 h 43"/>
                <a:gd name="T2" fmla="*/ 10 w 16"/>
                <a:gd name="T3" fmla="*/ 0 h 43"/>
                <a:gd name="T4" fmla="*/ 16 w 16"/>
                <a:gd name="T5" fmla="*/ 43 h 43"/>
                <a:gd name="T6" fmla="*/ 0 w 16"/>
                <a:gd name="T7" fmla="*/ 43 h 43"/>
              </a:gdLst>
              <a:ahLst/>
              <a:cxnLst>
                <a:cxn ang="0">
                  <a:pos x="T0" y="T1"/>
                </a:cxn>
                <a:cxn ang="0">
                  <a:pos x="T2" y="T3"/>
                </a:cxn>
                <a:cxn ang="0">
                  <a:pos x="T4" y="T5"/>
                </a:cxn>
                <a:cxn ang="0">
                  <a:pos x="T6" y="T7"/>
                </a:cxn>
              </a:cxnLst>
              <a:rect l="0" t="0" r="r" b="b"/>
              <a:pathLst>
                <a:path w="16" h="43">
                  <a:moveTo>
                    <a:pt x="0" y="43"/>
                  </a:moveTo>
                  <a:cubicBezTo>
                    <a:pt x="0" y="43"/>
                    <a:pt x="2" y="23"/>
                    <a:pt x="10" y="0"/>
                  </a:cubicBezTo>
                  <a:cubicBezTo>
                    <a:pt x="10" y="0"/>
                    <a:pt x="16" y="40"/>
                    <a:pt x="16"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5" name="Freeform 271">
              <a:extLst>
                <a:ext uri="{FF2B5EF4-FFF2-40B4-BE49-F238E27FC236}">
                  <a16:creationId xmlns="" xmlns:a16="http://schemas.microsoft.com/office/drawing/2014/main" id="{637A7DFE-FE78-40B6-A64F-E15AFF772508}"/>
                </a:ext>
              </a:extLst>
            </p:cNvPr>
            <p:cNvSpPr>
              <a:spLocks/>
            </p:cNvSpPr>
            <p:nvPr/>
          </p:nvSpPr>
          <p:spPr bwMode="auto">
            <a:xfrm>
              <a:off x="6120" y="2319"/>
              <a:ext cx="37" cy="84"/>
            </a:xfrm>
            <a:custGeom>
              <a:avLst/>
              <a:gdLst>
                <a:gd name="T0" fmla="*/ 16 w 16"/>
                <a:gd name="T1" fmla="*/ 36 h 36"/>
                <a:gd name="T2" fmla="*/ 6 w 16"/>
                <a:gd name="T3" fmla="*/ 0 h 36"/>
                <a:gd name="T4" fmla="*/ 0 w 16"/>
                <a:gd name="T5" fmla="*/ 36 h 36"/>
                <a:gd name="T6" fmla="*/ 16 w 16"/>
                <a:gd name="T7" fmla="*/ 36 h 36"/>
              </a:gdLst>
              <a:ahLst/>
              <a:cxnLst>
                <a:cxn ang="0">
                  <a:pos x="T0" y="T1"/>
                </a:cxn>
                <a:cxn ang="0">
                  <a:pos x="T2" y="T3"/>
                </a:cxn>
                <a:cxn ang="0">
                  <a:pos x="T4" y="T5"/>
                </a:cxn>
                <a:cxn ang="0">
                  <a:pos x="T6" y="T7"/>
                </a:cxn>
              </a:cxnLst>
              <a:rect l="0" t="0" r="r" b="b"/>
              <a:pathLst>
                <a:path w="16" h="36">
                  <a:moveTo>
                    <a:pt x="16" y="36"/>
                  </a:moveTo>
                  <a:cubicBezTo>
                    <a:pt x="16" y="36"/>
                    <a:pt x="15" y="19"/>
                    <a:pt x="6" y="0"/>
                  </a:cubicBezTo>
                  <a:cubicBezTo>
                    <a:pt x="6" y="0"/>
                    <a:pt x="0" y="33"/>
                    <a:pt x="0" y="36"/>
                  </a:cubicBezTo>
                  <a:lnTo>
                    <a:pt x="16" y="36"/>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6" name="Freeform 272">
              <a:extLst>
                <a:ext uri="{FF2B5EF4-FFF2-40B4-BE49-F238E27FC236}">
                  <a16:creationId xmlns="" xmlns:a16="http://schemas.microsoft.com/office/drawing/2014/main" id="{440056CA-33A1-44CC-89CF-E62AD43AD7A3}"/>
                </a:ext>
              </a:extLst>
            </p:cNvPr>
            <p:cNvSpPr>
              <a:spLocks/>
            </p:cNvSpPr>
            <p:nvPr/>
          </p:nvSpPr>
          <p:spPr bwMode="auto">
            <a:xfrm>
              <a:off x="6002" y="2305"/>
              <a:ext cx="65" cy="98"/>
            </a:xfrm>
            <a:custGeom>
              <a:avLst/>
              <a:gdLst>
                <a:gd name="T0" fmla="*/ 28 w 28"/>
                <a:gd name="T1" fmla="*/ 42 h 42"/>
                <a:gd name="T2" fmla="*/ 10 w 28"/>
                <a:gd name="T3" fmla="*/ 0 h 42"/>
                <a:gd name="T4" fmla="*/ 0 w 28"/>
                <a:gd name="T5" fmla="*/ 42 h 42"/>
                <a:gd name="T6" fmla="*/ 28 w 28"/>
                <a:gd name="T7" fmla="*/ 42 h 42"/>
              </a:gdLst>
              <a:ahLst/>
              <a:cxnLst>
                <a:cxn ang="0">
                  <a:pos x="T0" y="T1"/>
                </a:cxn>
                <a:cxn ang="0">
                  <a:pos x="T2" y="T3"/>
                </a:cxn>
                <a:cxn ang="0">
                  <a:pos x="T4" y="T5"/>
                </a:cxn>
                <a:cxn ang="0">
                  <a:pos x="T6" y="T7"/>
                </a:cxn>
              </a:cxnLst>
              <a:rect l="0" t="0" r="r" b="b"/>
              <a:pathLst>
                <a:path w="28" h="42">
                  <a:moveTo>
                    <a:pt x="28" y="42"/>
                  </a:moveTo>
                  <a:cubicBezTo>
                    <a:pt x="28" y="42"/>
                    <a:pt x="25" y="24"/>
                    <a:pt x="10" y="0"/>
                  </a:cubicBezTo>
                  <a:cubicBezTo>
                    <a:pt x="10" y="0"/>
                    <a:pt x="0" y="39"/>
                    <a:pt x="0" y="42"/>
                  </a:cubicBezTo>
                  <a:lnTo>
                    <a:pt x="28" y="42"/>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7" name="Freeform 273">
              <a:extLst>
                <a:ext uri="{FF2B5EF4-FFF2-40B4-BE49-F238E27FC236}">
                  <a16:creationId xmlns="" xmlns:a16="http://schemas.microsoft.com/office/drawing/2014/main" id="{4A513BF5-EE93-430E-A40E-B41DB0F88F91}"/>
                </a:ext>
              </a:extLst>
            </p:cNvPr>
            <p:cNvSpPr>
              <a:spLocks/>
            </p:cNvSpPr>
            <p:nvPr/>
          </p:nvSpPr>
          <p:spPr bwMode="auto">
            <a:xfrm>
              <a:off x="5862" y="2287"/>
              <a:ext cx="64" cy="116"/>
            </a:xfrm>
            <a:custGeom>
              <a:avLst/>
              <a:gdLst>
                <a:gd name="T0" fmla="*/ 0 w 28"/>
                <a:gd name="T1" fmla="*/ 50 h 50"/>
                <a:gd name="T2" fmla="*/ 17 w 28"/>
                <a:gd name="T3" fmla="*/ 0 h 50"/>
                <a:gd name="T4" fmla="*/ 28 w 28"/>
                <a:gd name="T5" fmla="*/ 50 h 50"/>
                <a:gd name="T6" fmla="*/ 0 w 28"/>
                <a:gd name="T7" fmla="*/ 50 h 50"/>
              </a:gdLst>
              <a:ahLst/>
              <a:cxnLst>
                <a:cxn ang="0">
                  <a:pos x="T0" y="T1"/>
                </a:cxn>
                <a:cxn ang="0">
                  <a:pos x="T2" y="T3"/>
                </a:cxn>
                <a:cxn ang="0">
                  <a:pos x="T4" y="T5"/>
                </a:cxn>
                <a:cxn ang="0">
                  <a:pos x="T6" y="T7"/>
                </a:cxn>
              </a:cxnLst>
              <a:rect l="0" t="0" r="r" b="b"/>
              <a:pathLst>
                <a:path w="28" h="50">
                  <a:moveTo>
                    <a:pt x="0" y="50"/>
                  </a:moveTo>
                  <a:cubicBezTo>
                    <a:pt x="0" y="50"/>
                    <a:pt x="3" y="30"/>
                    <a:pt x="17" y="0"/>
                  </a:cubicBezTo>
                  <a:cubicBezTo>
                    <a:pt x="17" y="0"/>
                    <a:pt x="28" y="46"/>
                    <a:pt x="28" y="50"/>
                  </a:cubicBezTo>
                  <a:lnTo>
                    <a:pt x="0" y="50"/>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8" name="Freeform 274">
              <a:extLst>
                <a:ext uri="{FF2B5EF4-FFF2-40B4-BE49-F238E27FC236}">
                  <a16:creationId xmlns="" xmlns:a16="http://schemas.microsoft.com/office/drawing/2014/main" id="{F4F8AC6F-AC3A-4E60-B9D1-5D7021CD9EC6}"/>
                </a:ext>
              </a:extLst>
            </p:cNvPr>
            <p:cNvSpPr>
              <a:spLocks/>
            </p:cNvSpPr>
            <p:nvPr/>
          </p:nvSpPr>
          <p:spPr bwMode="auto">
            <a:xfrm>
              <a:off x="6189" y="2277"/>
              <a:ext cx="51" cy="126"/>
            </a:xfrm>
            <a:custGeom>
              <a:avLst/>
              <a:gdLst>
                <a:gd name="T0" fmla="*/ 0 w 22"/>
                <a:gd name="T1" fmla="*/ 54 h 54"/>
                <a:gd name="T2" fmla="*/ 14 w 22"/>
                <a:gd name="T3" fmla="*/ 0 h 54"/>
                <a:gd name="T4" fmla="*/ 22 w 22"/>
                <a:gd name="T5" fmla="*/ 54 h 54"/>
                <a:gd name="T6" fmla="*/ 0 w 22"/>
                <a:gd name="T7" fmla="*/ 54 h 54"/>
              </a:gdLst>
              <a:ahLst/>
              <a:cxnLst>
                <a:cxn ang="0">
                  <a:pos x="T0" y="T1"/>
                </a:cxn>
                <a:cxn ang="0">
                  <a:pos x="T2" y="T3"/>
                </a:cxn>
                <a:cxn ang="0">
                  <a:pos x="T4" y="T5"/>
                </a:cxn>
                <a:cxn ang="0">
                  <a:pos x="T6" y="T7"/>
                </a:cxn>
              </a:cxnLst>
              <a:rect l="0" t="0" r="r" b="b"/>
              <a:pathLst>
                <a:path w="22" h="54">
                  <a:moveTo>
                    <a:pt x="0" y="54"/>
                  </a:moveTo>
                  <a:cubicBezTo>
                    <a:pt x="0" y="54"/>
                    <a:pt x="2" y="32"/>
                    <a:pt x="14" y="0"/>
                  </a:cubicBezTo>
                  <a:cubicBezTo>
                    <a:pt x="14" y="0"/>
                    <a:pt x="22" y="49"/>
                    <a:pt x="22" y="54"/>
                  </a:cubicBezTo>
                  <a:lnTo>
                    <a:pt x="0"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9" name="Freeform 275">
              <a:extLst>
                <a:ext uri="{FF2B5EF4-FFF2-40B4-BE49-F238E27FC236}">
                  <a16:creationId xmlns="" xmlns:a16="http://schemas.microsoft.com/office/drawing/2014/main" id="{EB77965A-B487-4EEB-855D-687101494B1A}"/>
                </a:ext>
              </a:extLst>
            </p:cNvPr>
            <p:cNvSpPr>
              <a:spLocks/>
            </p:cNvSpPr>
            <p:nvPr/>
          </p:nvSpPr>
          <p:spPr bwMode="auto">
            <a:xfrm>
              <a:off x="6399" y="2277"/>
              <a:ext cx="53" cy="126"/>
            </a:xfrm>
            <a:custGeom>
              <a:avLst/>
              <a:gdLst>
                <a:gd name="T0" fmla="*/ 23 w 23"/>
                <a:gd name="T1" fmla="*/ 54 h 54"/>
                <a:gd name="T2" fmla="*/ 9 w 23"/>
                <a:gd name="T3" fmla="*/ 0 h 54"/>
                <a:gd name="T4" fmla="*/ 0 w 23"/>
                <a:gd name="T5" fmla="*/ 54 h 54"/>
                <a:gd name="T6" fmla="*/ 23 w 23"/>
                <a:gd name="T7" fmla="*/ 54 h 54"/>
              </a:gdLst>
              <a:ahLst/>
              <a:cxnLst>
                <a:cxn ang="0">
                  <a:pos x="T0" y="T1"/>
                </a:cxn>
                <a:cxn ang="0">
                  <a:pos x="T2" y="T3"/>
                </a:cxn>
                <a:cxn ang="0">
                  <a:pos x="T4" y="T5"/>
                </a:cxn>
                <a:cxn ang="0">
                  <a:pos x="T6" y="T7"/>
                </a:cxn>
              </a:cxnLst>
              <a:rect l="0" t="0" r="r" b="b"/>
              <a:pathLst>
                <a:path w="23" h="54">
                  <a:moveTo>
                    <a:pt x="23" y="54"/>
                  </a:moveTo>
                  <a:cubicBezTo>
                    <a:pt x="23" y="54"/>
                    <a:pt x="20" y="32"/>
                    <a:pt x="9" y="0"/>
                  </a:cubicBezTo>
                  <a:cubicBezTo>
                    <a:pt x="9" y="0"/>
                    <a:pt x="0" y="49"/>
                    <a:pt x="0" y="54"/>
                  </a:cubicBezTo>
                  <a:lnTo>
                    <a:pt x="23"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0" name="Freeform 276">
              <a:extLst>
                <a:ext uri="{FF2B5EF4-FFF2-40B4-BE49-F238E27FC236}">
                  <a16:creationId xmlns="" xmlns:a16="http://schemas.microsoft.com/office/drawing/2014/main" id="{EB897AE9-A771-4561-888C-C392D6BA1550}"/>
                </a:ext>
              </a:extLst>
            </p:cNvPr>
            <p:cNvSpPr>
              <a:spLocks/>
            </p:cNvSpPr>
            <p:nvPr/>
          </p:nvSpPr>
          <p:spPr bwMode="auto">
            <a:xfrm>
              <a:off x="6286" y="2277"/>
              <a:ext cx="53" cy="126"/>
            </a:xfrm>
            <a:custGeom>
              <a:avLst/>
              <a:gdLst>
                <a:gd name="T0" fmla="*/ 23 w 23"/>
                <a:gd name="T1" fmla="*/ 54 h 54"/>
                <a:gd name="T2" fmla="*/ 9 w 23"/>
                <a:gd name="T3" fmla="*/ 0 h 54"/>
                <a:gd name="T4" fmla="*/ 0 w 23"/>
                <a:gd name="T5" fmla="*/ 54 h 54"/>
                <a:gd name="T6" fmla="*/ 23 w 23"/>
                <a:gd name="T7" fmla="*/ 54 h 54"/>
              </a:gdLst>
              <a:ahLst/>
              <a:cxnLst>
                <a:cxn ang="0">
                  <a:pos x="T0" y="T1"/>
                </a:cxn>
                <a:cxn ang="0">
                  <a:pos x="T2" y="T3"/>
                </a:cxn>
                <a:cxn ang="0">
                  <a:pos x="T4" y="T5"/>
                </a:cxn>
                <a:cxn ang="0">
                  <a:pos x="T6" y="T7"/>
                </a:cxn>
              </a:cxnLst>
              <a:rect l="0" t="0" r="r" b="b"/>
              <a:pathLst>
                <a:path w="23" h="54">
                  <a:moveTo>
                    <a:pt x="23" y="54"/>
                  </a:moveTo>
                  <a:cubicBezTo>
                    <a:pt x="23" y="54"/>
                    <a:pt x="21" y="32"/>
                    <a:pt x="9" y="0"/>
                  </a:cubicBezTo>
                  <a:cubicBezTo>
                    <a:pt x="9" y="0"/>
                    <a:pt x="0" y="49"/>
                    <a:pt x="0" y="54"/>
                  </a:cubicBezTo>
                  <a:lnTo>
                    <a:pt x="23"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1" name="Freeform 277">
              <a:extLst>
                <a:ext uri="{FF2B5EF4-FFF2-40B4-BE49-F238E27FC236}">
                  <a16:creationId xmlns="" xmlns:a16="http://schemas.microsoft.com/office/drawing/2014/main" id="{21040155-8E54-4CBF-9A80-992D6F965746}"/>
                </a:ext>
              </a:extLst>
            </p:cNvPr>
            <p:cNvSpPr>
              <a:spLocks/>
            </p:cNvSpPr>
            <p:nvPr/>
          </p:nvSpPr>
          <p:spPr bwMode="auto">
            <a:xfrm>
              <a:off x="6171" y="2303"/>
              <a:ext cx="32" cy="100"/>
            </a:xfrm>
            <a:custGeom>
              <a:avLst/>
              <a:gdLst>
                <a:gd name="T0" fmla="*/ 0 w 14"/>
                <a:gd name="T1" fmla="*/ 43 h 43"/>
                <a:gd name="T2" fmla="*/ 9 w 14"/>
                <a:gd name="T3" fmla="*/ 0 h 43"/>
                <a:gd name="T4" fmla="*/ 14 w 14"/>
                <a:gd name="T5" fmla="*/ 43 h 43"/>
                <a:gd name="T6" fmla="*/ 0 w 14"/>
                <a:gd name="T7" fmla="*/ 43 h 43"/>
              </a:gdLst>
              <a:ahLst/>
              <a:cxnLst>
                <a:cxn ang="0">
                  <a:pos x="T0" y="T1"/>
                </a:cxn>
                <a:cxn ang="0">
                  <a:pos x="T2" y="T3"/>
                </a:cxn>
                <a:cxn ang="0">
                  <a:pos x="T4" y="T5"/>
                </a:cxn>
                <a:cxn ang="0">
                  <a:pos x="T6" y="T7"/>
                </a:cxn>
              </a:cxnLst>
              <a:rect l="0" t="0" r="r" b="b"/>
              <a:pathLst>
                <a:path w="14" h="43">
                  <a:moveTo>
                    <a:pt x="0" y="43"/>
                  </a:moveTo>
                  <a:cubicBezTo>
                    <a:pt x="0" y="43"/>
                    <a:pt x="1" y="26"/>
                    <a:pt x="9" y="0"/>
                  </a:cubicBezTo>
                  <a:cubicBezTo>
                    <a:pt x="9" y="0"/>
                    <a:pt x="14" y="39"/>
                    <a:pt x="14"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2" name="Freeform 278">
              <a:extLst>
                <a:ext uri="{FF2B5EF4-FFF2-40B4-BE49-F238E27FC236}">
                  <a16:creationId xmlns="" xmlns:a16="http://schemas.microsoft.com/office/drawing/2014/main" id="{DDAB9C51-E381-4B67-A5C8-AF6B865DBAD7}"/>
                </a:ext>
              </a:extLst>
            </p:cNvPr>
            <p:cNvSpPr>
              <a:spLocks/>
            </p:cNvSpPr>
            <p:nvPr/>
          </p:nvSpPr>
          <p:spPr bwMode="auto">
            <a:xfrm>
              <a:off x="6339" y="2319"/>
              <a:ext cx="30" cy="84"/>
            </a:xfrm>
            <a:custGeom>
              <a:avLst/>
              <a:gdLst>
                <a:gd name="T0" fmla="*/ 13 w 13"/>
                <a:gd name="T1" fmla="*/ 36 h 36"/>
                <a:gd name="T2" fmla="*/ 5 w 13"/>
                <a:gd name="T3" fmla="*/ 0 h 36"/>
                <a:gd name="T4" fmla="*/ 0 w 13"/>
                <a:gd name="T5" fmla="*/ 36 h 36"/>
                <a:gd name="T6" fmla="*/ 13 w 13"/>
                <a:gd name="T7" fmla="*/ 36 h 36"/>
              </a:gdLst>
              <a:ahLst/>
              <a:cxnLst>
                <a:cxn ang="0">
                  <a:pos x="T0" y="T1"/>
                </a:cxn>
                <a:cxn ang="0">
                  <a:pos x="T2" y="T3"/>
                </a:cxn>
                <a:cxn ang="0">
                  <a:pos x="T4" y="T5"/>
                </a:cxn>
                <a:cxn ang="0">
                  <a:pos x="T6" y="T7"/>
                </a:cxn>
              </a:cxnLst>
              <a:rect l="0" t="0" r="r" b="b"/>
              <a:pathLst>
                <a:path w="13" h="36">
                  <a:moveTo>
                    <a:pt x="13" y="36"/>
                  </a:moveTo>
                  <a:cubicBezTo>
                    <a:pt x="13" y="36"/>
                    <a:pt x="12" y="19"/>
                    <a:pt x="5" y="0"/>
                  </a:cubicBezTo>
                  <a:cubicBezTo>
                    <a:pt x="5" y="0"/>
                    <a:pt x="0" y="33"/>
                    <a:pt x="0" y="36"/>
                  </a:cubicBezTo>
                  <a:lnTo>
                    <a:pt x="13" y="36"/>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3" name="Freeform 279">
              <a:extLst>
                <a:ext uri="{FF2B5EF4-FFF2-40B4-BE49-F238E27FC236}">
                  <a16:creationId xmlns="" xmlns:a16="http://schemas.microsoft.com/office/drawing/2014/main" id="{758E90C3-234A-4D0E-9C3F-740FD1828C6E}"/>
                </a:ext>
              </a:extLst>
            </p:cNvPr>
            <p:cNvSpPr>
              <a:spLocks/>
            </p:cNvSpPr>
            <p:nvPr/>
          </p:nvSpPr>
          <p:spPr bwMode="auto">
            <a:xfrm>
              <a:off x="6479" y="2303"/>
              <a:ext cx="30" cy="100"/>
            </a:xfrm>
            <a:custGeom>
              <a:avLst/>
              <a:gdLst>
                <a:gd name="T0" fmla="*/ 0 w 13"/>
                <a:gd name="T1" fmla="*/ 43 h 43"/>
                <a:gd name="T2" fmla="*/ 8 w 13"/>
                <a:gd name="T3" fmla="*/ 0 h 43"/>
                <a:gd name="T4" fmla="*/ 13 w 13"/>
                <a:gd name="T5" fmla="*/ 43 h 43"/>
                <a:gd name="T6" fmla="*/ 0 w 13"/>
                <a:gd name="T7" fmla="*/ 43 h 43"/>
              </a:gdLst>
              <a:ahLst/>
              <a:cxnLst>
                <a:cxn ang="0">
                  <a:pos x="T0" y="T1"/>
                </a:cxn>
                <a:cxn ang="0">
                  <a:pos x="T2" y="T3"/>
                </a:cxn>
                <a:cxn ang="0">
                  <a:pos x="T4" y="T5"/>
                </a:cxn>
                <a:cxn ang="0">
                  <a:pos x="T6" y="T7"/>
                </a:cxn>
              </a:cxnLst>
              <a:rect l="0" t="0" r="r" b="b"/>
              <a:pathLst>
                <a:path w="13" h="43">
                  <a:moveTo>
                    <a:pt x="0" y="43"/>
                  </a:moveTo>
                  <a:cubicBezTo>
                    <a:pt x="0" y="43"/>
                    <a:pt x="1" y="23"/>
                    <a:pt x="8" y="0"/>
                  </a:cubicBezTo>
                  <a:cubicBezTo>
                    <a:pt x="8" y="0"/>
                    <a:pt x="13" y="40"/>
                    <a:pt x="13"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4" name="Freeform 280">
              <a:extLst>
                <a:ext uri="{FF2B5EF4-FFF2-40B4-BE49-F238E27FC236}">
                  <a16:creationId xmlns="" xmlns:a16="http://schemas.microsoft.com/office/drawing/2014/main" id="{D8CE768F-B928-4ED6-9352-E19BE903C771}"/>
                </a:ext>
              </a:extLst>
            </p:cNvPr>
            <p:cNvSpPr>
              <a:spLocks/>
            </p:cNvSpPr>
            <p:nvPr/>
          </p:nvSpPr>
          <p:spPr bwMode="auto">
            <a:xfrm>
              <a:off x="6449" y="2319"/>
              <a:ext cx="30" cy="84"/>
            </a:xfrm>
            <a:custGeom>
              <a:avLst/>
              <a:gdLst>
                <a:gd name="T0" fmla="*/ 13 w 13"/>
                <a:gd name="T1" fmla="*/ 36 h 36"/>
                <a:gd name="T2" fmla="*/ 5 w 13"/>
                <a:gd name="T3" fmla="*/ 0 h 36"/>
                <a:gd name="T4" fmla="*/ 0 w 13"/>
                <a:gd name="T5" fmla="*/ 36 h 36"/>
                <a:gd name="T6" fmla="*/ 13 w 13"/>
                <a:gd name="T7" fmla="*/ 36 h 36"/>
              </a:gdLst>
              <a:ahLst/>
              <a:cxnLst>
                <a:cxn ang="0">
                  <a:pos x="T0" y="T1"/>
                </a:cxn>
                <a:cxn ang="0">
                  <a:pos x="T2" y="T3"/>
                </a:cxn>
                <a:cxn ang="0">
                  <a:pos x="T4" y="T5"/>
                </a:cxn>
                <a:cxn ang="0">
                  <a:pos x="T6" y="T7"/>
                </a:cxn>
              </a:cxnLst>
              <a:rect l="0" t="0" r="r" b="b"/>
              <a:pathLst>
                <a:path w="13" h="36">
                  <a:moveTo>
                    <a:pt x="13" y="36"/>
                  </a:moveTo>
                  <a:cubicBezTo>
                    <a:pt x="13" y="36"/>
                    <a:pt x="11" y="19"/>
                    <a:pt x="5" y="0"/>
                  </a:cubicBezTo>
                  <a:cubicBezTo>
                    <a:pt x="5" y="0"/>
                    <a:pt x="0" y="33"/>
                    <a:pt x="0" y="36"/>
                  </a:cubicBezTo>
                  <a:lnTo>
                    <a:pt x="13" y="36"/>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5" name="Freeform 281">
              <a:extLst>
                <a:ext uri="{FF2B5EF4-FFF2-40B4-BE49-F238E27FC236}">
                  <a16:creationId xmlns="" xmlns:a16="http://schemas.microsoft.com/office/drawing/2014/main" id="{341A2601-A732-49FE-83CC-552087B9BEB3}"/>
                </a:ext>
              </a:extLst>
            </p:cNvPr>
            <p:cNvSpPr>
              <a:spLocks/>
            </p:cNvSpPr>
            <p:nvPr/>
          </p:nvSpPr>
          <p:spPr bwMode="auto">
            <a:xfrm>
              <a:off x="6353" y="2305"/>
              <a:ext cx="53" cy="98"/>
            </a:xfrm>
            <a:custGeom>
              <a:avLst/>
              <a:gdLst>
                <a:gd name="T0" fmla="*/ 23 w 23"/>
                <a:gd name="T1" fmla="*/ 42 h 42"/>
                <a:gd name="T2" fmla="*/ 9 w 23"/>
                <a:gd name="T3" fmla="*/ 0 h 42"/>
                <a:gd name="T4" fmla="*/ 0 w 23"/>
                <a:gd name="T5" fmla="*/ 42 h 42"/>
                <a:gd name="T6" fmla="*/ 23 w 23"/>
                <a:gd name="T7" fmla="*/ 42 h 42"/>
              </a:gdLst>
              <a:ahLst/>
              <a:cxnLst>
                <a:cxn ang="0">
                  <a:pos x="T0" y="T1"/>
                </a:cxn>
                <a:cxn ang="0">
                  <a:pos x="T2" y="T3"/>
                </a:cxn>
                <a:cxn ang="0">
                  <a:pos x="T4" y="T5"/>
                </a:cxn>
                <a:cxn ang="0">
                  <a:pos x="T6" y="T7"/>
                </a:cxn>
              </a:cxnLst>
              <a:rect l="0" t="0" r="r" b="b"/>
              <a:pathLst>
                <a:path w="23" h="42">
                  <a:moveTo>
                    <a:pt x="23" y="42"/>
                  </a:moveTo>
                  <a:cubicBezTo>
                    <a:pt x="23" y="42"/>
                    <a:pt x="21" y="24"/>
                    <a:pt x="9" y="0"/>
                  </a:cubicBezTo>
                  <a:cubicBezTo>
                    <a:pt x="9" y="0"/>
                    <a:pt x="0" y="39"/>
                    <a:pt x="0" y="42"/>
                  </a:cubicBezTo>
                  <a:lnTo>
                    <a:pt x="23" y="42"/>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6" name="Freeform 282">
              <a:extLst>
                <a:ext uri="{FF2B5EF4-FFF2-40B4-BE49-F238E27FC236}">
                  <a16:creationId xmlns="" xmlns:a16="http://schemas.microsoft.com/office/drawing/2014/main" id="{227830DE-D6B5-438E-B319-49F57586B36C}"/>
                </a:ext>
              </a:extLst>
            </p:cNvPr>
            <p:cNvSpPr>
              <a:spLocks/>
            </p:cNvSpPr>
            <p:nvPr/>
          </p:nvSpPr>
          <p:spPr bwMode="auto">
            <a:xfrm>
              <a:off x="6240" y="2287"/>
              <a:ext cx="53" cy="116"/>
            </a:xfrm>
            <a:custGeom>
              <a:avLst/>
              <a:gdLst>
                <a:gd name="T0" fmla="*/ 0 w 23"/>
                <a:gd name="T1" fmla="*/ 50 h 50"/>
                <a:gd name="T2" fmla="*/ 15 w 23"/>
                <a:gd name="T3" fmla="*/ 0 h 50"/>
                <a:gd name="T4" fmla="*/ 23 w 23"/>
                <a:gd name="T5" fmla="*/ 50 h 50"/>
                <a:gd name="T6" fmla="*/ 0 w 23"/>
                <a:gd name="T7" fmla="*/ 50 h 50"/>
              </a:gdLst>
              <a:ahLst/>
              <a:cxnLst>
                <a:cxn ang="0">
                  <a:pos x="T0" y="T1"/>
                </a:cxn>
                <a:cxn ang="0">
                  <a:pos x="T2" y="T3"/>
                </a:cxn>
                <a:cxn ang="0">
                  <a:pos x="T4" y="T5"/>
                </a:cxn>
                <a:cxn ang="0">
                  <a:pos x="T6" y="T7"/>
                </a:cxn>
              </a:cxnLst>
              <a:rect l="0" t="0" r="r" b="b"/>
              <a:pathLst>
                <a:path w="23" h="50">
                  <a:moveTo>
                    <a:pt x="0" y="50"/>
                  </a:moveTo>
                  <a:cubicBezTo>
                    <a:pt x="0" y="50"/>
                    <a:pt x="3" y="30"/>
                    <a:pt x="15" y="0"/>
                  </a:cubicBezTo>
                  <a:cubicBezTo>
                    <a:pt x="15" y="0"/>
                    <a:pt x="23" y="46"/>
                    <a:pt x="23" y="50"/>
                  </a:cubicBezTo>
                  <a:lnTo>
                    <a:pt x="0" y="50"/>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7" name="Freeform 283">
              <a:extLst>
                <a:ext uri="{FF2B5EF4-FFF2-40B4-BE49-F238E27FC236}">
                  <a16:creationId xmlns="" xmlns:a16="http://schemas.microsoft.com/office/drawing/2014/main" id="{944C371C-2C7C-4C01-8B09-42B6B318F0CF}"/>
                </a:ext>
              </a:extLst>
            </p:cNvPr>
            <p:cNvSpPr>
              <a:spLocks/>
            </p:cNvSpPr>
            <p:nvPr/>
          </p:nvSpPr>
          <p:spPr bwMode="auto">
            <a:xfrm>
              <a:off x="6532" y="2277"/>
              <a:ext cx="65" cy="126"/>
            </a:xfrm>
            <a:custGeom>
              <a:avLst/>
              <a:gdLst>
                <a:gd name="T0" fmla="*/ 0 w 28"/>
                <a:gd name="T1" fmla="*/ 54 h 54"/>
                <a:gd name="T2" fmla="*/ 17 w 28"/>
                <a:gd name="T3" fmla="*/ 0 h 54"/>
                <a:gd name="T4" fmla="*/ 28 w 28"/>
                <a:gd name="T5" fmla="*/ 54 h 54"/>
                <a:gd name="T6" fmla="*/ 0 w 28"/>
                <a:gd name="T7" fmla="*/ 54 h 54"/>
              </a:gdLst>
              <a:ahLst/>
              <a:cxnLst>
                <a:cxn ang="0">
                  <a:pos x="T0" y="T1"/>
                </a:cxn>
                <a:cxn ang="0">
                  <a:pos x="T2" y="T3"/>
                </a:cxn>
                <a:cxn ang="0">
                  <a:pos x="T4" y="T5"/>
                </a:cxn>
                <a:cxn ang="0">
                  <a:pos x="T6" y="T7"/>
                </a:cxn>
              </a:cxnLst>
              <a:rect l="0" t="0" r="r" b="b"/>
              <a:pathLst>
                <a:path w="28" h="54">
                  <a:moveTo>
                    <a:pt x="0" y="54"/>
                  </a:moveTo>
                  <a:cubicBezTo>
                    <a:pt x="0" y="54"/>
                    <a:pt x="3" y="32"/>
                    <a:pt x="17" y="0"/>
                  </a:cubicBezTo>
                  <a:cubicBezTo>
                    <a:pt x="17" y="0"/>
                    <a:pt x="28" y="49"/>
                    <a:pt x="28" y="54"/>
                  </a:cubicBezTo>
                  <a:lnTo>
                    <a:pt x="0"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8" name="Freeform 284">
              <a:extLst>
                <a:ext uri="{FF2B5EF4-FFF2-40B4-BE49-F238E27FC236}">
                  <a16:creationId xmlns="" xmlns:a16="http://schemas.microsoft.com/office/drawing/2014/main" id="{B7C91B49-C7D8-4194-B5D7-373BE3B7E3E5}"/>
                </a:ext>
              </a:extLst>
            </p:cNvPr>
            <p:cNvSpPr>
              <a:spLocks/>
            </p:cNvSpPr>
            <p:nvPr/>
          </p:nvSpPr>
          <p:spPr bwMode="auto">
            <a:xfrm>
              <a:off x="6793" y="2277"/>
              <a:ext cx="67" cy="126"/>
            </a:xfrm>
            <a:custGeom>
              <a:avLst/>
              <a:gdLst>
                <a:gd name="T0" fmla="*/ 29 w 29"/>
                <a:gd name="T1" fmla="*/ 54 h 54"/>
                <a:gd name="T2" fmla="*/ 11 w 29"/>
                <a:gd name="T3" fmla="*/ 0 h 54"/>
                <a:gd name="T4" fmla="*/ 0 w 29"/>
                <a:gd name="T5" fmla="*/ 54 h 54"/>
                <a:gd name="T6" fmla="*/ 29 w 29"/>
                <a:gd name="T7" fmla="*/ 54 h 54"/>
              </a:gdLst>
              <a:ahLst/>
              <a:cxnLst>
                <a:cxn ang="0">
                  <a:pos x="T0" y="T1"/>
                </a:cxn>
                <a:cxn ang="0">
                  <a:pos x="T2" y="T3"/>
                </a:cxn>
                <a:cxn ang="0">
                  <a:pos x="T4" y="T5"/>
                </a:cxn>
                <a:cxn ang="0">
                  <a:pos x="T6" y="T7"/>
                </a:cxn>
              </a:cxnLst>
              <a:rect l="0" t="0" r="r" b="b"/>
              <a:pathLst>
                <a:path w="29" h="54">
                  <a:moveTo>
                    <a:pt x="29" y="54"/>
                  </a:moveTo>
                  <a:cubicBezTo>
                    <a:pt x="29" y="54"/>
                    <a:pt x="26" y="32"/>
                    <a:pt x="11" y="0"/>
                  </a:cubicBezTo>
                  <a:cubicBezTo>
                    <a:pt x="11" y="0"/>
                    <a:pt x="0" y="49"/>
                    <a:pt x="0" y="54"/>
                  </a:cubicBezTo>
                  <a:lnTo>
                    <a:pt x="29"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9" name="Freeform 285">
              <a:extLst>
                <a:ext uri="{FF2B5EF4-FFF2-40B4-BE49-F238E27FC236}">
                  <a16:creationId xmlns="" xmlns:a16="http://schemas.microsoft.com/office/drawing/2014/main" id="{E8F708D4-764E-4158-970C-E7F46BB17FA6}"/>
                </a:ext>
              </a:extLst>
            </p:cNvPr>
            <p:cNvSpPr>
              <a:spLocks/>
            </p:cNvSpPr>
            <p:nvPr/>
          </p:nvSpPr>
          <p:spPr bwMode="auto">
            <a:xfrm>
              <a:off x="6654" y="2277"/>
              <a:ext cx="65" cy="126"/>
            </a:xfrm>
            <a:custGeom>
              <a:avLst/>
              <a:gdLst>
                <a:gd name="T0" fmla="*/ 28 w 28"/>
                <a:gd name="T1" fmla="*/ 54 h 54"/>
                <a:gd name="T2" fmla="*/ 10 w 28"/>
                <a:gd name="T3" fmla="*/ 0 h 54"/>
                <a:gd name="T4" fmla="*/ 0 w 28"/>
                <a:gd name="T5" fmla="*/ 54 h 54"/>
                <a:gd name="T6" fmla="*/ 28 w 28"/>
                <a:gd name="T7" fmla="*/ 54 h 54"/>
              </a:gdLst>
              <a:ahLst/>
              <a:cxnLst>
                <a:cxn ang="0">
                  <a:pos x="T0" y="T1"/>
                </a:cxn>
                <a:cxn ang="0">
                  <a:pos x="T2" y="T3"/>
                </a:cxn>
                <a:cxn ang="0">
                  <a:pos x="T4" y="T5"/>
                </a:cxn>
                <a:cxn ang="0">
                  <a:pos x="T6" y="T7"/>
                </a:cxn>
              </a:cxnLst>
              <a:rect l="0" t="0" r="r" b="b"/>
              <a:pathLst>
                <a:path w="28" h="54">
                  <a:moveTo>
                    <a:pt x="28" y="54"/>
                  </a:moveTo>
                  <a:cubicBezTo>
                    <a:pt x="28" y="54"/>
                    <a:pt x="25" y="32"/>
                    <a:pt x="10" y="0"/>
                  </a:cubicBezTo>
                  <a:cubicBezTo>
                    <a:pt x="10" y="0"/>
                    <a:pt x="0" y="49"/>
                    <a:pt x="0" y="54"/>
                  </a:cubicBezTo>
                  <a:lnTo>
                    <a:pt x="28"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00" name="Freeform 286">
              <a:extLst>
                <a:ext uri="{FF2B5EF4-FFF2-40B4-BE49-F238E27FC236}">
                  <a16:creationId xmlns="" xmlns:a16="http://schemas.microsoft.com/office/drawing/2014/main" id="{B6EB617C-5A10-4DAC-8D00-961543D9CC6E}"/>
                </a:ext>
              </a:extLst>
            </p:cNvPr>
            <p:cNvSpPr>
              <a:spLocks/>
            </p:cNvSpPr>
            <p:nvPr/>
          </p:nvSpPr>
          <p:spPr bwMode="auto">
            <a:xfrm>
              <a:off x="6509" y="2303"/>
              <a:ext cx="39" cy="100"/>
            </a:xfrm>
            <a:custGeom>
              <a:avLst/>
              <a:gdLst>
                <a:gd name="T0" fmla="*/ 0 w 17"/>
                <a:gd name="T1" fmla="*/ 43 h 43"/>
                <a:gd name="T2" fmla="*/ 11 w 17"/>
                <a:gd name="T3" fmla="*/ 0 h 43"/>
                <a:gd name="T4" fmla="*/ 17 w 17"/>
                <a:gd name="T5" fmla="*/ 43 h 43"/>
                <a:gd name="T6" fmla="*/ 0 w 17"/>
                <a:gd name="T7" fmla="*/ 43 h 43"/>
              </a:gdLst>
              <a:ahLst/>
              <a:cxnLst>
                <a:cxn ang="0">
                  <a:pos x="T0" y="T1"/>
                </a:cxn>
                <a:cxn ang="0">
                  <a:pos x="T2" y="T3"/>
                </a:cxn>
                <a:cxn ang="0">
                  <a:pos x="T4" y="T5"/>
                </a:cxn>
                <a:cxn ang="0">
                  <a:pos x="T6" y="T7"/>
                </a:cxn>
              </a:cxnLst>
              <a:rect l="0" t="0" r="r" b="b"/>
              <a:pathLst>
                <a:path w="17" h="43">
                  <a:moveTo>
                    <a:pt x="0" y="43"/>
                  </a:moveTo>
                  <a:cubicBezTo>
                    <a:pt x="0" y="43"/>
                    <a:pt x="1" y="26"/>
                    <a:pt x="11" y="0"/>
                  </a:cubicBezTo>
                  <a:cubicBezTo>
                    <a:pt x="11" y="0"/>
                    <a:pt x="17" y="39"/>
                    <a:pt x="17"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01" name="Freeform 287">
              <a:extLst>
                <a:ext uri="{FF2B5EF4-FFF2-40B4-BE49-F238E27FC236}">
                  <a16:creationId xmlns="" xmlns:a16="http://schemas.microsoft.com/office/drawing/2014/main" id="{F70C8E5E-6D4B-4FDD-8BDB-AEA7CDA6AB34}"/>
                </a:ext>
              </a:extLst>
            </p:cNvPr>
            <p:cNvSpPr>
              <a:spLocks/>
            </p:cNvSpPr>
            <p:nvPr/>
          </p:nvSpPr>
          <p:spPr bwMode="auto">
            <a:xfrm>
              <a:off x="6719" y="2319"/>
              <a:ext cx="37" cy="84"/>
            </a:xfrm>
            <a:custGeom>
              <a:avLst/>
              <a:gdLst>
                <a:gd name="T0" fmla="*/ 16 w 16"/>
                <a:gd name="T1" fmla="*/ 36 h 36"/>
                <a:gd name="T2" fmla="*/ 6 w 16"/>
                <a:gd name="T3" fmla="*/ 0 h 36"/>
                <a:gd name="T4" fmla="*/ 0 w 16"/>
                <a:gd name="T5" fmla="*/ 36 h 36"/>
                <a:gd name="T6" fmla="*/ 16 w 16"/>
                <a:gd name="T7" fmla="*/ 36 h 36"/>
              </a:gdLst>
              <a:ahLst/>
              <a:cxnLst>
                <a:cxn ang="0">
                  <a:pos x="T0" y="T1"/>
                </a:cxn>
                <a:cxn ang="0">
                  <a:pos x="T2" y="T3"/>
                </a:cxn>
                <a:cxn ang="0">
                  <a:pos x="T4" y="T5"/>
                </a:cxn>
                <a:cxn ang="0">
                  <a:pos x="T6" y="T7"/>
                </a:cxn>
              </a:cxnLst>
              <a:rect l="0" t="0" r="r" b="b"/>
              <a:pathLst>
                <a:path w="16" h="36">
                  <a:moveTo>
                    <a:pt x="16" y="36"/>
                  </a:moveTo>
                  <a:cubicBezTo>
                    <a:pt x="16" y="36"/>
                    <a:pt x="14" y="19"/>
                    <a:pt x="6" y="0"/>
                  </a:cubicBezTo>
                  <a:cubicBezTo>
                    <a:pt x="6" y="0"/>
                    <a:pt x="0" y="33"/>
                    <a:pt x="0" y="36"/>
                  </a:cubicBezTo>
                  <a:lnTo>
                    <a:pt x="16" y="36"/>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02" name="Freeform 288">
              <a:extLst>
                <a:ext uri="{FF2B5EF4-FFF2-40B4-BE49-F238E27FC236}">
                  <a16:creationId xmlns="" xmlns:a16="http://schemas.microsoft.com/office/drawing/2014/main" id="{7654929B-ECE0-4153-ABB5-0414FB9F9B3E}"/>
                </a:ext>
              </a:extLst>
            </p:cNvPr>
            <p:cNvSpPr>
              <a:spLocks/>
            </p:cNvSpPr>
            <p:nvPr/>
          </p:nvSpPr>
          <p:spPr bwMode="auto">
            <a:xfrm>
              <a:off x="6892" y="2303"/>
              <a:ext cx="39" cy="100"/>
            </a:xfrm>
            <a:custGeom>
              <a:avLst/>
              <a:gdLst>
                <a:gd name="T0" fmla="*/ 0 w 17"/>
                <a:gd name="T1" fmla="*/ 43 h 43"/>
                <a:gd name="T2" fmla="*/ 10 w 17"/>
                <a:gd name="T3" fmla="*/ 0 h 43"/>
                <a:gd name="T4" fmla="*/ 17 w 17"/>
                <a:gd name="T5" fmla="*/ 43 h 43"/>
                <a:gd name="T6" fmla="*/ 0 w 17"/>
                <a:gd name="T7" fmla="*/ 43 h 43"/>
              </a:gdLst>
              <a:ahLst/>
              <a:cxnLst>
                <a:cxn ang="0">
                  <a:pos x="T0" y="T1"/>
                </a:cxn>
                <a:cxn ang="0">
                  <a:pos x="T2" y="T3"/>
                </a:cxn>
                <a:cxn ang="0">
                  <a:pos x="T4" y="T5"/>
                </a:cxn>
                <a:cxn ang="0">
                  <a:pos x="T6" y="T7"/>
                </a:cxn>
              </a:cxnLst>
              <a:rect l="0" t="0" r="r" b="b"/>
              <a:pathLst>
                <a:path w="17" h="43">
                  <a:moveTo>
                    <a:pt x="0" y="43"/>
                  </a:moveTo>
                  <a:cubicBezTo>
                    <a:pt x="0" y="43"/>
                    <a:pt x="2" y="23"/>
                    <a:pt x="10" y="0"/>
                  </a:cubicBezTo>
                  <a:cubicBezTo>
                    <a:pt x="10" y="0"/>
                    <a:pt x="17" y="40"/>
                    <a:pt x="17"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03" name="Freeform 289">
              <a:extLst>
                <a:ext uri="{FF2B5EF4-FFF2-40B4-BE49-F238E27FC236}">
                  <a16:creationId xmlns="" xmlns:a16="http://schemas.microsoft.com/office/drawing/2014/main" id="{A0B9B79D-7D53-4D03-A4E9-00C6EB8BDEB7}"/>
                </a:ext>
              </a:extLst>
            </p:cNvPr>
            <p:cNvSpPr>
              <a:spLocks/>
            </p:cNvSpPr>
            <p:nvPr/>
          </p:nvSpPr>
          <p:spPr bwMode="auto">
            <a:xfrm>
              <a:off x="6855" y="2319"/>
              <a:ext cx="37" cy="84"/>
            </a:xfrm>
            <a:custGeom>
              <a:avLst/>
              <a:gdLst>
                <a:gd name="T0" fmla="*/ 16 w 16"/>
                <a:gd name="T1" fmla="*/ 36 h 36"/>
                <a:gd name="T2" fmla="*/ 6 w 16"/>
                <a:gd name="T3" fmla="*/ 0 h 36"/>
                <a:gd name="T4" fmla="*/ 0 w 16"/>
                <a:gd name="T5" fmla="*/ 36 h 36"/>
                <a:gd name="T6" fmla="*/ 16 w 16"/>
                <a:gd name="T7" fmla="*/ 36 h 36"/>
              </a:gdLst>
              <a:ahLst/>
              <a:cxnLst>
                <a:cxn ang="0">
                  <a:pos x="T0" y="T1"/>
                </a:cxn>
                <a:cxn ang="0">
                  <a:pos x="T2" y="T3"/>
                </a:cxn>
                <a:cxn ang="0">
                  <a:pos x="T4" y="T5"/>
                </a:cxn>
                <a:cxn ang="0">
                  <a:pos x="T6" y="T7"/>
                </a:cxn>
              </a:cxnLst>
              <a:rect l="0" t="0" r="r" b="b"/>
              <a:pathLst>
                <a:path w="16" h="36">
                  <a:moveTo>
                    <a:pt x="16" y="36"/>
                  </a:moveTo>
                  <a:cubicBezTo>
                    <a:pt x="16" y="36"/>
                    <a:pt x="15" y="19"/>
                    <a:pt x="6" y="0"/>
                  </a:cubicBezTo>
                  <a:cubicBezTo>
                    <a:pt x="6" y="0"/>
                    <a:pt x="0" y="33"/>
                    <a:pt x="0" y="36"/>
                  </a:cubicBezTo>
                  <a:lnTo>
                    <a:pt x="16" y="36"/>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04" name="Freeform 290">
              <a:extLst>
                <a:ext uri="{FF2B5EF4-FFF2-40B4-BE49-F238E27FC236}">
                  <a16:creationId xmlns="" xmlns:a16="http://schemas.microsoft.com/office/drawing/2014/main" id="{8F9E8127-2635-4DA1-81F1-1E5B7E2FA8C0}"/>
                </a:ext>
              </a:extLst>
            </p:cNvPr>
            <p:cNvSpPr>
              <a:spLocks/>
            </p:cNvSpPr>
            <p:nvPr/>
          </p:nvSpPr>
          <p:spPr bwMode="auto">
            <a:xfrm>
              <a:off x="6737" y="2305"/>
              <a:ext cx="65" cy="98"/>
            </a:xfrm>
            <a:custGeom>
              <a:avLst/>
              <a:gdLst>
                <a:gd name="T0" fmla="*/ 28 w 28"/>
                <a:gd name="T1" fmla="*/ 42 h 42"/>
                <a:gd name="T2" fmla="*/ 10 w 28"/>
                <a:gd name="T3" fmla="*/ 0 h 42"/>
                <a:gd name="T4" fmla="*/ 0 w 28"/>
                <a:gd name="T5" fmla="*/ 42 h 42"/>
                <a:gd name="T6" fmla="*/ 28 w 28"/>
                <a:gd name="T7" fmla="*/ 42 h 42"/>
              </a:gdLst>
              <a:ahLst/>
              <a:cxnLst>
                <a:cxn ang="0">
                  <a:pos x="T0" y="T1"/>
                </a:cxn>
                <a:cxn ang="0">
                  <a:pos x="T2" y="T3"/>
                </a:cxn>
                <a:cxn ang="0">
                  <a:pos x="T4" y="T5"/>
                </a:cxn>
                <a:cxn ang="0">
                  <a:pos x="T6" y="T7"/>
                </a:cxn>
              </a:cxnLst>
              <a:rect l="0" t="0" r="r" b="b"/>
              <a:pathLst>
                <a:path w="28" h="42">
                  <a:moveTo>
                    <a:pt x="28" y="42"/>
                  </a:moveTo>
                  <a:cubicBezTo>
                    <a:pt x="28" y="42"/>
                    <a:pt x="25" y="24"/>
                    <a:pt x="10" y="0"/>
                  </a:cubicBezTo>
                  <a:cubicBezTo>
                    <a:pt x="10" y="0"/>
                    <a:pt x="0" y="39"/>
                    <a:pt x="0" y="42"/>
                  </a:cubicBezTo>
                  <a:lnTo>
                    <a:pt x="28" y="42"/>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05" name="Freeform 291">
              <a:extLst>
                <a:ext uri="{FF2B5EF4-FFF2-40B4-BE49-F238E27FC236}">
                  <a16:creationId xmlns="" xmlns:a16="http://schemas.microsoft.com/office/drawing/2014/main" id="{00B78C97-E5E0-455A-BE2D-35667C959782}"/>
                </a:ext>
              </a:extLst>
            </p:cNvPr>
            <p:cNvSpPr>
              <a:spLocks/>
            </p:cNvSpPr>
            <p:nvPr/>
          </p:nvSpPr>
          <p:spPr bwMode="auto">
            <a:xfrm>
              <a:off x="6597" y="2287"/>
              <a:ext cx="64" cy="116"/>
            </a:xfrm>
            <a:custGeom>
              <a:avLst/>
              <a:gdLst>
                <a:gd name="T0" fmla="*/ 0 w 28"/>
                <a:gd name="T1" fmla="*/ 50 h 50"/>
                <a:gd name="T2" fmla="*/ 18 w 28"/>
                <a:gd name="T3" fmla="*/ 0 h 50"/>
                <a:gd name="T4" fmla="*/ 28 w 28"/>
                <a:gd name="T5" fmla="*/ 50 h 50"/>
                <a:gd name="T6" fmla="*/ 0 w 28"/>
                <a:gd name="T7" fmla="*/ 50 h 50"/>
              </a:gdLst>
              <a:ahLst/>
              <a:cxnLst>
                <a:cxn ang="0">
                  <a:pos x="T0" y="T1"/>
                </a:cxn>
                <a:cxn ang="0">
                  <a:pos x="T2" y="T3"/>
                </a:cxn>
                <a:cxn ang="0">
                  <a:pos x="T4" y="T5"/>
                </a:cxn>
                <a:cxn ang="0">
                  <a:pos x="T6" y="T7"/>
                </a:cxn>
              </a:cxnLst>
              <a:rect l="0" t="0" r="r" b="b"/>
              <a:pathLst>
                <a:path w="28" h="50">
                  <a:moveTo>
                    <a:pt x="0" y="50"/>
                  </a:moveTo>
                  <a:cubicBezTo>
                    <a:pt x="0" y="50"/>
                    <a:pt x="3" y="30"/>
                    <a:pt x="18" y="0"/>
                  </a:cubicBezTo>
                  <a:cubicBezTo>
                    <a:pt x="18" y="0"/>
                    <a:pt x="28" y="46"/>
                    <a:pt x="28" y="50"/>
                  </a:cubicBezTo>
                  <a:lnTo>
                    <a:pt x="0" y="50"/>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06" name="Freeform 292">
              <a:extLst>
                <a:ext uri="{FF2B5EF4-FFF2-40B4-BE49-F238E27FC236}">
                  <a16:creationId xmlns="" xmlns:a16="http://schemas.microsoft.com/office/drawing/2014/main" id="{4B769716-F811-4AB7-8D21-3BC15808B0AD}"/>
                </a:ext>
              </a:extLst>
            </p:cNvPr>
            <p:cNvSpPr>
              <a:spLocks/>
            </p:cNvSpPr>
            <p:nvPr/>
          </p:nvSpPr>
          <p:spPr bwMode="auto">
            <a:xfrm>
              <a:off x="6949" y="2277"/>
              <a:ext cx="51" cy="126"/>
            </a:xfrm>
            <a:custGeom>
              <a:avLst/>
              <a:gdLst>
                <a:gd name="T0" fmla="*/ 0 w 22"/>
                <a:gd name="T1" fmla="*/ 54 h 54"/>
                <a:gd name="T2" fmla="*/ 14 w 22"/>
                <a:gd name="T3" fmla="*/ 0 h 54"/>
                <a:gd name="T4" fmla="*/ 22 w 22"/>
                <a:gd name="T5" fmla="*/ 54 h 54"/>
                <a:gd name="T6" fmla="*/ 0 w 22"/>
                <a:gd name="T7" fmla="*/ 54 h 54"/>
              </a:gdLst>
              <a:ahLst/>
              <a:cxnLst>
                <a:cxn ang="0">
                  <a:pos x="T0" y="T1"/>
                </a:cxn>
                <a:cxn ang="0">
                  <a:pos x="T2" y="T3"/>
                </a:cxn>
                <a:cxn ang="0">
                  <a:pos x="T4" y="T5"/>
                </a:cxn>
                <a:cxn ang="0">
                  <a:pos x="T6" y="T7"/>
                </a:cxn>
              </a:cxnLst>
              <a:rect l="0" t="0" r="r" b="b"/>
              <a:pathLst>
                <a:path w="22" h="54">
                  <a:moveTo>
                    <a:pt x="0" y="54"/>
                  </a:moveTo>
                  <a:cubicBezTo>
                    <a:pt x="0" y="54"/>
                    <a:pt x="2" y="32"/>
                    <a:pt x="14" y="0"/>
                  </a:cubicBezTo>
                  <a:cubicBezTo>
                    <a:pt x="14" y="0"/>
                    <a:pt x="22" y="49"/>
                    <a:pt x="22" y="54"/>
                  </a:cubicBezTo>
                  <a:lnTo>
                    <a:pt x="0"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07" name="Freeform 293">
              <a:extLst>
                <a:ext uri="{FF2B5EF4-FFF2-40B4-BE49-F238E27FC236}">
                  <a16:creationId xmlns="" xmlns:a16="http://schemas.microsoft.com/office/drawing/2014/main" id="{7325CBB8-4452-47EA-B06D-A0797A075110}"/>
                </a:ext>
              </a:extLst>
            </p:cNvPr>
            <p:cNvSpPr>
              <a:spLocks/>
            </p:cNvSpPr>
            <p:nvPr/>
          </p:nvSpPr>
          <p:spPr bwMode="auto">
            <a:xfrm>
              <a:off x="7159" y="2277"/>
              <a:ext cx="53" cy="126"/>
            </a:xfrm>
            <a:custGeom>
              <a:avLst/>
              <a:gdLst>
                <a:gd name="T0" fmla="*/ 23 w 23"/>
                <a:gd name="T1" fmla="*/ 54 h 54"/>
                <a:gd name="T2" fmla="*/ 8 w 23"/>
                <a:gd name="T3" fmla="*/ 0 h 54"/>
                <a:gd name="T4" fmla="*/ 0 w 23"/>
                <a:gd name="T5" fmla="*/ 54 h 54"/>
                <a:gd name="T6" fmla="*/ 23 w 23"/>
                <a:gd name="T7" fmla="*/ 54 h 54"/>
              </a:gdLst>
              <a:ahLst/>
              <a:cxnLst>
                <a:cxn ang="0">
                  <a:pos x="T0" y="T1"/>
                </a:cxn>
                <a:cxn ang="0">
                  <a:pos x="T2" y="T3"/>
                </a:cxn>
                <a:cxn ang="0">
                  <a:pos x="T4" y="T5"/>
                </a:cxn>
                <a:cxn ang="0">
                  <a:pos x="T6" y="T7"/>
                </a:cxn>
              </a:cxnLst>
              <a:rect l="0" t="0" r="r" b="b"/>
              <a:pathLst>
                <a:path w="23" h="54">
                  <a:moveTo>
                    <a:pt x="23" y="54"/>
                  </a:moveTo>
                  <a:cubicBezTo>
                    <a:pt x="23" y="54"/>
                    <a:pt x="20" y="32"/>
                    <a:pt x="8" y="0"/>
                  </a:cubicBezTo>
                  <a:cubicBezTo>
                    <a:pt x="8" y="0"/>
                    <a:pt x="0" y="49"/>
                    <a:pt x="0" y="54"/>
                  </a:cubicBezTo>
                  <a:lnTo>
                    <a:pt x="23"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08" name="Freeform 294">
              <a:extLst>
                <a:ext uri="{FF2B5EF4-FFF2-40B4-BE49-F238E27FC236}">
                  <a16:creationId xmlns="" xmlns:a16="http://schemas.microsoft.com/office/drawing/2014/main" id="{98BFA92A-AC4E-46F0-B1C5-C253AE7562C2}"/>
                </a:ext>
              </a:extLst>
            </p:cNvPr>
            <p:cNvSpPr>
              <a:spLocks/>
            </p:cNvSpPr>
            <p:nvPr/>
          </p:nvSpPr>
          <p:spPr bwMode="auto">
            <a:xfrm>
              <a:off x="7046" y="2277"/>
              <a:ext cx="53" cy="126"/>
            </a:xfrm>
            <a:custGeom>
              <a:avLst/>
              <a:gdLst>
                <a:gd name="T0" fmla="*/ 23 w 23"/>
                <a:gd name="T1" fmla="*/ 54 h 54"/>
                <a:gd name="T2" fmla="*/ 9 w 23"/>
                <a:gd name="T3" fmla="*/ 0 h 54"/>
                <a:gd name="T4" fmla="*/ 0 w 23"/>
                <a:gd name="T5" fmla="*/ 54 h 54"/>
                <a:gd name="T6" fmla="*/ 23 w 23"/>
                <a:gd name="T7" fmla="*/ 54 h 54"/>
              </a:gdLst>
              <a:ahLst/>
              <a:cxnLst>
                <a:cxn ang="0">
                  <a:pos x="T0" y="T1"/>
                </a:cxn>
                <a:cxn ang="0">
                  <a:pos x="T2" y="T3"/>
                </a:cxn>
                <a:cxn ang="0">
                  <a:pos x="T4" y="T5"/>
                </a:cxn>
                <a:cxn ang="0">
                  <a:pos x="T6" y="T7"/>
                </a:cxn>
              </a:cxnLst>
              <a:rect l="0" t="0" r="r" b="b"/>
              <a:pathLst>
                <a:path w="23" h="54">
                  <a:moveTo>
                    <a:pt x="23" y="54"/>
                  </a:moveTo>
                  <a:cubicBezTo>
                    <a:pt x="23" y="54"/>
                    <a:pt x="20" y="32"/>
                    <a:pt x="9" y="0"/>
                  </a:cubicBezTo>
                  <a:cubicBezTo>
                    <a:pt x="9" y="0"/>
                    <a:pt x="0" y="49"/>
                    <a:pt x="0" y="54"/>
                  </a:cubicBezTo>
                  <a:lnTo>
                    <a:pt x="23"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09" name="Freeform 295">
              <a:extLst>
                <a:ext uri="{FF2B5EF4-FFF2-40B4-BE49-F238E27FC236}">
                  <a16:creationId xmlns="" xmlns:a16="http://schemas.microsoft.com/office/drawing/2014/main" id="{30E84ABF-01C7-49B3-A4BC-95472D44DBF0}"/>
                </a:ext>
              </a:extLst>
            </p:cNvPr>
            <p:cNvSpPr>
              <a:spLocks/>
            </p:cNvSpPr>
            <p:nvPr/>
          </p:nvSpPr>
          <p:spPr bwMode="auto">
            <a:xfrm>
              <a:off x="6931" y="2303"/>
              <a:ext cx="32" cy="100"/>
            </a:xfrm>
            <a:custGeom>
              <a:avLst/>
              <a:gdLst>
                <a:gd name="T0" fmla="*/ 0 w 14"/>
                <a:gd name="T1" fmla="*/ 43 h 43"/>
                <a:gd name="T2" fmla="*/ 8 w 14"/>
                <a:gd name="T3" fmla="*/ 0 h 43"/>
                <a:gd name="T4" fmla="*/ 14 w 14"/>
                <a:gd name="T5" fmla="*/ 43 h 43"/>
                <a:gd name="T6" fmla="*/ 0 w 14"/>
                <a:gd name="T7" fmla="*/ 43 h 43"/>
              </a:gdLst>
              <a:ahLst/>
              <a:cxnLst>
                <a:cxn ang="0">
                  <a:pos x="T0" y="T1"/>
                </a:cxn>
                <a:cxn ang="0">
                  <a:pos x="T2" y="T3"/>
                </a:cxn>
                <a:cxn ang="0">
                  <a:pos x="T4" y="T5"/>
                </a:cxn>
                <a:cxn ang="0">
                  <a:pos x="T6" y="T7"/>
                </a:cxn>
              </a:cxnLst>
              <a:rect l="0" t="0" r="r" b="b"/>
              <a:pathLst>
                <a:path w="14" h="43">
                  <a:moveTo>
                    <a:pt x="0" y="43"/>
                  </a:moveTo>
                  <a:cubicBezTo>
                    <a:pt x="0" y="43"/>
                    <a:pt x="1" y="26"/>
                    <a:pt x="8" y="0"/>
                  </a:cubicBezTo>
                  <a:cubicBezTo>
                    <a:pt x="8" y="0"/>
                    <a:pt x="14" y="39"/>
                    <a:pt x="14"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10" name="Freeform 296">
              <a:extLst>
                <a:ext uri="{FF2B5EF4-FFF2-40B4-BE49-F238E27FC236}">
                  <a16:creationId xmlns="" xmlns:a16="http://schemas.microsoft.com/office/drawing/2014/main" id="{6A3DA2F0-894E-42FD-A4B0-258FC8C874CD}"/>
                </a:ext>
              </a:extLst>
            </p:cNvPr>
            <p:cNvSpPr>
              <a:spLocks/>
            </p:cNvSpPr>
            <p:nvPr/>
          </p:nvSpPr>
          <p:spPr bwMode="auto">
            <a:xfrm>
              <a:off x="7099" y="2319"/>
              <a:ext cx="30" cy="84"/>
            </a:xfrm>
            <a:custGeom>
              <a:avLst/>
              <a:gdLst>
                <a:gd name="T0" fmla="*/ 13 w 13"/>
                <a:gd name="T1" fmla="*/ 36 h 36"/>
                <a:gd name="T2" fmla="*/ 5 w 13"/>
                <a:gd name="T3" fmla="*/ 0 h 36"/>
                <a:gd name="T4" fmla="*/ 0 w 13"/>
                <a:gd name="T5" fmla="*/ 36 h 36"/>
                <a:gd name="T6" fmla="*/ 13 w 13"/>
                <a:gd name="T7" fmla="*/ 36 h 36"/>
              </a:gdLst>
              <a:ahLst/>
              <a:cxnLst>
                <a:cxn ang="0">
                  <a:pos x="T0" y="T1"/>
                </a:cxn>
                <a:cxn ang="0">
                  <a:pos x="T2" y="T3"/>
                </a:cxn>
                <a:cxn ang="0">
                  <a:pos x="T4" y="T5"/>
                </a:cxn>
                <a:cxn ang="0">
                  <a:pos x="T6" y="T7"/>
                </a:cxn>
              </a:cxnLst>
              <a:rect l="0" t="0" r="r" b="b"/>
              <a:pathLst>
                <a:path w="13" h="36">
                  <a:moveTo>
                    <a:pt x="13" y="36"/>
                  </a:moveTo>
                  <a:cubicBezTo>
                    <a:pt x="13" y="36"/>
                    <a:pt x="11" y="19"/>
                    <a:pt x="5" y="0"/>
                  </a:cubicBezTo>
                  <a:cubicBezTo>
                    <a:pt x="5" y="0"/>
                    <a:pt x="0" y="33"/>
                    <a:pt x="0" y="36"/>
                  </a:cubicBezTo>
                  <a:lnTo>
                    <a:pt x="13" y="36"/>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11" name="Freeform 297">
              <a:extLst>
                <a:ext uri="{FF2B5EF4-FFF2-40B4-BE49-F238E27FC236}">
                  <a16:creationId xmlns="" xmlns:a16="http://schemas.microsoft.com/office/drawing/2014/main" id="{FC35C545-A76B-47A2-8A98-C4B72E661619}"/>
                </a:ext>
              </a:extLst>
            </p:cNvPr>
            <p:cNvSpPr>
              <a:spLocks/>
            </p:cNvSpPr>
            <p:nvPr/>
          </p:nvSpPr>
          <p:spPr bwMode="auto">
            <a:xfrm>
              <a:off x="7240" y="2303"/>
              <a:ext cx="27" cy="100"/>
            </a:xfrm>
            <a:custGeom>
              <a:avLst/>
              <a:gdLst>
                <a:gd name="T0" fmla="*/ 0 w 12"/>
                <a:gd name="T1" fmla="*/ 43 h 43"/>
                <a:gd name="T2" fmla="*/ 8 w 12"/>
                <a:gd name="T3" fmla="*/ 0 h 43"/>
                <a:gd name="T4" fmla="*/ 12 w 12"/>
                <a:gd name="T5" fmla="*/ 43 h 43"/>
                <a:gd name="T6" fmla="*/ 0 w 12"/>
                <a:gd name="T7" fmla="*/ 43 h 43"/>
              </a:gdLst>
              <a:ahLst/>
              <a:cxnLst>
                <a:cxn ang="0">
                  <a:pos x="T0" y="T1"/>
                </a:cxn>
                <a:cxn ang="0">
                  <a:pos x="T2" y="T3"/>
                </a:cxn>
                <a:cxn ang="0">
                  <a:pos x="T4" y="T5"/>
                </a:cxn>
                <a:cxn ang="0">
                  <a:pos x="T6" y="T7"/>
                </a:cxn>
              </a:cxnLst>
              <a:rect l="0" t="0" r="r" b="b"/>
              <a:pathLst>
                <a:path w="12" h="43">
                  <a:moveTo>
                    <a:pt x="0" y="43"/>
                  </a:moveTo>
                  <a:cubicBezTo>
                    <a:pt x="0" y="43"/>
                    <a:pt x="1" y="23"/>
                    <a:pt x="8" y="0"/>
                  </a:cubicBezTo>
                  <a:cubicBezTo>
                    <a:pt x="8" y="0"/>
                    <a:pt x="12" y="40"/>
                    <a:pt x="12"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12" name="Freeform 298">
              <a:extLst>
                <a:ext uri="{FF2B5EF4-FFF2-40B4-BE49-F238E27FC236}">
                  <a16:creationId xmlns="" xmlns:a16="http://schemas.microsoft.com/office/drawing/2014/main" id="{6F2D5959-86A7-4CDD-A5F9-EA1CBFF30736}"/>
                </a:ext>
              </a:extLst>
            </p:cNvPr>
            <p:cNvSpPr>
              <a:spLocks/>
            </p:cNvSpPr>
            <p:nvPr/>
          </p:nvSpPr>
          <p:spPr bwMode="auto">
            <a:xfrm>
              <a:off x="7210" y="2319"/>
              <a:ext cx="30" cy="84"/>
            </a:xfrm>
            <a:custGeom>
              <a:avLst/>
              <a:gdLst>
                <a:gd name="T0" fmla="*/ 13 w 13"/>
                <a:gd name="T1" fmla="*/ 36 h 36"/>
                <a:gd name="T2" fmla="*/ 4 w 13"/>
                <a:gd name="T3" fmla="*/ 0 h 36"/>
                <a:gd name="T4" fmla="*/ 0 w 13"/>
                <a:gd name="T5" fmla="*/ 36 h 36"/>
                <a:gd name="T6" fmla="*/ 13 w 13"/>
                <a:gd name="T7" fmla="*/ 36 h 36"/>
              </a:gdLst>
              <a:ahLst/>
              <a:cxnLst>
                <a:cxn ang="0">
                  <a:pos x="T0" y="T1"/>
                </a:cxn>
                <a:cxn ang="0">
                  <a:pos x="T2" y="T3"/>
                </a:cxn>
                <a:cxn ang="0">
                  <a:pos x="T4" y="T5"/>
                </a:cxn>
                <a:cxn ang="0">
                  <a:pos x="T6" y="T7"/>
                </a:cxn>
              </a:cxnLst>
              <a:rect l="0" t="0" r="r" b="b"/>
              <a:pathLst>
                <a:path w="13" h="36">
                  <a:moveTo>
                    <a:pt x="13" y="36"/>
                  </a:moveTo>
                  <a:cubicBezTo>
                    <a:pt x="13" y="36"/>
                    <a:pt x="11" y="19"/>
                    <a:pt x="4" y="0"/>
                  </a:cubicBezTo>
                  <a:cubicBezTo>
                    <a:pt x="4" y="0"/>
                    <a:pt x="0" y="33"/>
                    <a:pt x="0" y="36"/>
                  </a:cubicBezTo>
                  <a:lnTo>
                    <a:pt x="13" y="36"/>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13" name="Freeform 299">
              <a:extLst>
                <a:ext uri="{FF2B5EF4-FFF2-40B4-BE49-F238E27FC236}">
                  <a16:creationId xmlns="" xmlns:a16="http://schemas.microsoft.com/office/drawing/2014/main" id="{60290581-5BB8-435B-A07A-4E8C19C8AF68}"/>
                </a:ext>
              </a:extLst>
            </p:cNvPr>
            <p:cNvSpPr>
              <a:spLocks/>
            </p:cNvSpPr>
            <p:nvPr/>
          </p:nvSpPr>
          <p:spPr bwMode="auto">
            <a:xfrm>
              <a:off x="7113" y="2305"/>
              <a:ext cx="53" cy="98"/>
            </a:xfrm>
            <a:custGeom>
              <a:avLst/>
              <a:gdLst>
                <a:gd name="T0" fmla="*/ 23 w 23"/>
                <a:gd name="T1" fmla="*/ 42 h 42"/>
                <a:gd name="T2" fmla="*/ 9 w 23"/>
                <a:gd name="T3" fmla="*/ 0 h 42"/>
                <a:gd name="T4" fmla="*/ 0 w 23"/>
                <a:gd name="T5" fmla="*/ 42 h 42"/>
                <a:gd name="T6" fmla="*/ 23 w 23"/>
                <a:gd name="T7" fmla="*/ 42 h 42"/>
              </a:gdLst>
              <a:ahLst/>
              <a:cxnLst>
                <a:cxn ang="0">
                  <a:pos x="T0" y="T1"/>
                </a:cxn>
                <a:cxn ang="0">
                  <a:pos x="T2" y="T3"/>
                </a:cxn>
                <a:cxn ang="0">
                  <a:pos x="T4" y="T5"/>
                </a:cxn>
                <a:cxn ang="0">
                  <a:pos x="T6" y="T7"/>
                </a:cxn>
              </a:cxnLst>
              <a:rect l="0" t="0" r="r" b="b"/>
              <a:pathLst>
                <a:path w="23" h="42">
                  <a:moveTo>
                    <a:pt x="23" y="42"/>
                  </a:moveTo>
                  <a:cubicBezTo>
                    <a:pt x="23" y="42"/>
                    <a:pt x="20" y="24"/>
                    <a:pt x="9" y="0"/>
                  </a:cubicBezTo>
                  <a:cubicBezTo>
                    <a:pt x="9" y="0"/>
                    <a:pt x="0" y="39"/>
                    <a:pt x="0" y="42"/>
                  </a:cubicBezTo>
                  <a:lnTo>
                    <a:pt x="23" y="42"/>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14" name="Freeform 300">
              <a:extLst>
                <a:ext uri="{FF2B5EF4-FFF2-40B4-BE49-F238E27FC236}">
                  <a16:creationId xmlns="" xmlns:a16="http://schemas.microsoft.com/office/drawing/2014/main" id="{8F8C3DE8-C5AF-4FA2-A68A-947104AF0369}"/>
                </a:ext>
              </a:extLst>
            </p:cNvPr>
            <p:cNvSpPr>
              <a:spLocks/>
            </p:cNvSpPr>
            <p:nvPr/>
          </p:nvSpPr>
          <p:spPr bwMode="auto">
            <a:xfrm>
              <a:off x="7000" y="2287"/>
              <a:ext cx="53" cy="116"/>
            </a:xfrm>
            <a:custGeom>
              <a:avLst/>
              <a:gdLst>
                <a:gd name="T0" fmla="*/ 0 w 23"/>
                <a:gd name="T1" fmla="*/ 50 h 50"/>
                <a:gd name="T2" fmla="*/ 14 w 23"/>
                <a:gd name="T3" fmla="*/ 0 h 50"/>
                <a:gd name="T4" fmla="*/ 23 w 23"/>
                <a:gd name="T5" fmla="*/ 50 h 50"/>
                <a:gd name="T6" fmla="*/ 0 w 23"/>
                <a:gd name="T7" fmla="*/ 50 h 50"/>
              </a:gdLst>
              <a:ahLst/>
              <a:cxnLst>
                <a:cxn ang="0">
                  <a:pos x="T0" y="T1"/>
                </a:cxn>
                <a:cxn ang="0">
                  <a:pos x="T2" y="T3"/>
                </a:cxn>
                <a:cxn ang="0">
                  <a:pos x="T4" y="T5"/>
                </a:cxn>
                <a:cxn ang="0">
                  <a:pos x="T6" y="T7"/>
                </a:cxn>
              </a:cxnLst>
              <a:rect l="0" t="0" r="r" b="b"/>
              <a:pathLst>
                <a:path w="23" h="50">
                  <a:moveTo>
                    <a:pt x="0" y="50"/>
                  </a:moveTo>
                  <a:cubicBezTo>
                    <a:pt x="0" y="50"/>
                    <a:pt x="3" y="30"/>
                    <a:pt x="14" y="0"/>
                  </a:cubicBezTo>
                  <a:cubicBezTo>
                    <a:pt x="14" y="0"/>
                    <a:pt x="23" y="46"/>
                    <a:pt x="23" y="50"/>
                  </a:cubicBezTo>
                  <a:lnTo>
                    <a:pt x="0" y="50"/>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15" name="Freeform 301">
              <a:extLst>
                <a:ext uri="{FF2B5EF4-FFF2-40B4-BE49-F238E27FC236}">
                  <a16:creationId xmlns="" xmlns:a16="http://schemas.microsoft.com/office/drawing/2014/main" id="{895484EF-DB9B-4CC6-B0D0-44A3F5EAB287}"/>
                </a:ext>
              </a:extLst>
            </p:cNvPr>
            <p:cNvSpPr>
              <a:spLocks/>
            </p:cNvSpPr>
            <p:nvPr/>
          </p:nvSpPr>
          <p:spPr bwMode="auto">
            <a:xfrm>
              <a:off x="7293" y="2277"/>
              <a:ext cx="64" cy="126"/>
            </a:xfrm>
            <a:custGeom>
              <a:avLst/>
              <a:gdLst>
                <a:gd name="T0" fmla="*/ 0 w 28"/>
                <a:gd name="T1" fmla="*/ 54 h 54"/>
                <a:gd name="T2" fmla="*/ 17 w 28"/>
                <a:gd name="T3" fmla="*/ 0 h 54"/>
                <a:gd name="T4" fmla="*/ 28 w 28"/>
                <a:gd name="T5" fmla="*/ 54 h 54"/>
                <a:gd name="T6" fmla="*/ 0 w 28"/>
                <a:gd name="T7" fmla="*/ 54 h 54"/>
              </a:gdLst>
              <a:ahLst/>
              <a:cxnLst>
                <a:cxn ang="0">
                  <a:pos x="T0" y="T1"/>
                </a:cxn>
                <a:cxn ang="0">
                  <a:pos x="T2" y="T3"/>
                </a:cxn>
                <a:cxn ang="0">
                  <a:pos x="T4" y="T5"/>
                </a:cxn>
                <a:cxn ang="0">
                  <a:pos x="T6" y="T7"/>
                </a:cxn>
              </a:cxnLst>
              <a:rect l="0" t="0" r="r" b="b"/>
              <a:pathLst>
                <a:path w="28" h="54">
                  <a:moveTo>
                    <a:pt x="0" y="54"/>
                  </a:moveTo>
                  <a:cubicBezTo>
                    <a:pt x="0" y="54"/>
                    <a:pt x="3" y="32"/>
                    <a:pt x="17" y="0"/>
                  </a:cubicBezTo>
                  <a:cubicBezTo>
                    <a:pt x="17" y="0"/>
                    <a:pt x="28" y="49"/>
                    <a:pt x="28" y="54"/>
                  </a:cubicBezTo>
                  <a:lnTo>
                    <a:pt x="0"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16" name="Freeform 302">
              <a:extLst>
                <a:ext uri="{FF2B5EF4-FFF2-40B4-BE49-F238E27FC236}">
                  <a16:creationId xmlns="" xmlns:a16="http://schemas.microsoft.com/office/drawing/2014/main" id="{769CD946-965B-4CD0-AEC9-EF0E4BD157E4}"/>
                </a:ext>
              </a:extLst>
            </p:cNvPr>
            <p:cNvSpPr>
              <a:spLocks/>
            </p:cNvSpPr>
            <p:nvPr/>
          </p:nvSpPr>
          <p:spPr bwMode="auto">
            <a:xfrm>
              <a:off x="7413" y="2277"/>
              <a:ext cx="66" cy="126"/>
            </a:xfrm>
            <a:custGeom>
              <a:avLst/>
              <a:gdLst>
                <a:gd name="T0" fmla="*/ 29 w 29"/>
                <a:gd name="T1" fmla="*/ 54 h 54"/>
                <a:gd name="T2" fmla="*/ 11 w 29"/>
                <a:gd name="T3" fmla="*/ 0 h 54"/>
                <a:gd name="T4" fmla="*/ 0 w 29"/>
                <a:gd name="T5" fmla="*/ 54 h 54"/>
                <a:gd name="T6" fmla="*/ 29 w 29"/>
                <a:gd name="T7" fmla="*/ 54 h 54"/>
              </a:gdLst>
              <a:ahLst/>
              <a:cxnLst>
                <a:cxn ang="0">
                  <a:pos x="T0" y="T1"/>
                </a:cxn>
                <a:cxn ang="0">
                  <a:pos x="T2" y="T3"/>
                </a:cxn>
                <a:cxn ang="0">
                  <a:pos x="T4" y="T5"/>
                </a:cxn>
                <a:cxn ang="0">
                  <a:pos x="T6" y="T7"/>
                </a:cxn>
              </a:cxnLst>
              <a:rect l="0" t="0" r="r" b="b"/>
              <a:pathLst>
                <a:path w="29" h="54">
                  <a:moveTo>
                    <a:pt x="29" y="54"/>
                  </a:moveTo>
                  <a:cubicBezTo>
                    <a:pt x="29" y="54"/>
                    <a:pt x="26" y="32"/>
                    <a:pt x="11" y="0"/>
                  </a:cubicBezTo>
                  <a:cubicBezTo>
                    <a:pt x="11" y="0"/>
                    <a:pt x="0" y="49"/>
                    <a:pt x="0" y="54"/>
                  </a:cubicBezTo>
                  <a:lnTo>
                    <a:pt x="29"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17" name="Freeform 303">
              <a:extLst>
                <a:ext uri="{FF2B5EF4-FFF2-40B4-BE49-F238E27FC236}">
                  <a16:creationId xmlns="" xmlns:a16="http://schemas.microsoft.com/office/drawing/2014/main" id="{65AD46F2-A74F-4CFC-B821-F46ABC2FBE66}"/>
                </a:ext>
              </a:extLst>
            </p:cNvPr>
            <p:cNvSpPr>
              <a:spLocks/>
            </p:cNvSpPr>
            <p:nvPr/>
          </p:nvSpPr>
          <p:spPr bwMode="auto">
            <a:xfrm>
              <a:off x="7267" y="2303"/>
              <a:ext cx="42" cy="100"/>
            </a:xfrm>
            <a:custGeom>
              <a:avLst/>
              <a:gdLst>
                <a:gd name="T0" fmla="*/ 0 w 18"/>
                <a:gd name="T1" fmla="*/ 43 h 43"/>
                <a:gd name="T2" fmla="*/ 12 w 18"/>
                <a:gd name="T3" fmla="*/ 0 h 43"/>
                <a:gd name="T4" fmla="*/ 18 w 18"/>
                <a:gd name="T5" fmla="*/ 43 h 43"/>
                <a:gd name="T6" fmla="*/ 0 w 18"/>
                <a:gd name="T7" fmla="*/ 43 h 43"/>
              </a:gdLst>
              <a:ahLst/>
              <a:cxnLst>
                <a:cxn ang="0">
                  <a:pos x="T0" y="T1"/>
                </a:cxn>
                <a:cxn ang="0">
                  <a:pos x="T2" y="T3"/>
                </a:cxn>
                <a:cxn ang="0">
                  <a:pos x="T4" y="T5"/>
                </a:cxn>
                <a:cxn ang="0">
                  <a:pos x="T6" y="T7"/>
                </a:cxn>
              </a:cxnLst>
              <a:rect l="0" t="0" r="r" b="b"/>
              <a:pathLst>
                <a:path w="18" h="43">
                  <a:moveTo>
                    <a:pt x="0" y="43"/>
                  </a:moveTo>
                  <a:cubicBezTo>
                    <a:pt x="0" y="43"/>
                    <a:pt x="2" y="26"/>
                    <a:pt x="12" y="0"/>
                  </a:cubicBezTo>
                  <a:cubicBezTo>
                    <a:pt x="12" y="0"/>
                    <a:pt x="18" y="39"/>
                    <a:pt x="18"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18" name="Freeform 304">
              <a:extLst>
                <a:ext uri="{FF2B5EF4-FFF2-40B4-BE49-F238E27FC236}">
                  <a16:creationId xmlns="" xmlns:a16="http://schemas.microsoft.com/office/drawing/2014/main" id="{8FBBBADC-89A7-4F82-9D0F-029393A7C86C}"/>
                </a:ext>
              </a:extLst>
            </p:cNvPr>
            <p:cNvSpPr>
              <a:spLocks/>
            </p:cNvSpPr>
            <p:nvPr/>
          </p:nvSpPr>
          <p:spPr bwMode="auto">
            <a:xfrm>
              <a:off x="7479" y="2319"/>
              <a:ext cx="37" cy="84"/>
            </a:xfrm>
            <a:custGeom>
              <a:avLst/>
              <a:gdLst>
                <a:gd name="T0" fmla="*/ 16 w 16"/>
                <a:gd name="T1" fmla="*/ 36 h 36"/>
                <a:gd name="T2" fmla="*/ 6 w 16"/>
                <a:gd name="T3" fmla="*/ 0 h 36"/>
                <a:gd name="T4" fmla="*/ 0 w 16"/>
                <a:gd name="T5" fmla="*/ 36 h 36"/>
                <a:gd name="T6" fmla="*/ 16 w 16"/>
                <a:gd name="T7" fmla="*/ 36 h 36"/>
              </a:gdLst>
              <a:ahLst/>
              <a:cxnLst>
                <a:cxn ang="0">
                  <a:pos x="T0" y="T1"/>
                </a:cxn>
                <a:cxn ang="0">
                  <a:pos x="T2" y="T3"/>
                </a:cxn>
                <a:cxn ang="0">
                  <a:pos x="T4" y="T5"/>
                </a:cxn>
                <a:cxn ang="0">
                  <a:pos x="T6" y="T7"/>
                </a:cxn>
              </a:cxnLst>
              <a:rect l="0" t="0" r="r" b="b"/>
              <a:pathLst>
                <a:path w="16" h="36">
                  <a:moveTo>
                    <a:pt x="16" y="36"/>
                  </a:moveTo>
                  <a:cubicBezTo>
                    <a:pt x="16" y="36"/>
                    <a:pt x="14" y="19"/>
                    <a:pt x="6" y="0"/>
                  </a:cubicBezTo>
                  <a:cubicBezTo>
                    <a:pt x="6" y="0"/>
                    <a:pt x="0" y="33"/>
                    <a:pt x="0" y="36"/>
                  </a:cubicBezTo>
                  <a:lnTo>
                    <a:pt x="16" y="36"/>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19" name="Freeform 305">
              <a:extLst>
                <a:ext uri="{FF2B5EF4-FFF2-40B4-BE49-F238E27FC236}">
                  <a16:creationId xmlns="" xmlns:a16="http://schemas.microsoft.com/office/drawing/2014/main" id="{378DA0E0-3A9B-48D4-A722-ACBFB05629FB}"/>
                </a:ext>
              </a:extLst>
            </p:cNvPr>
            <p:cNvSpPr>
              <a:spLocks/>
            </p:cNvSpPr>
            <p:nvPr/>
          </p:nvSpPr>
          <p:spPr bwMode="auto">
            <a:xfrm>
              <a:off x="7357" y="2287"/>
              <a:ext cx="65" cy="116"/>
            </a:xfrm>
            <a:custGeom>
              <a:avLst/>
              <a:gdLst>
                <a:gd name="T0" fmla="*/ 0 w 28"/>
                <a:gd name="T1" fmla="*/ 50 h 50"/>
                <a:gd name="T2" fmla="*/ 17 w 28"/>
                <a:gd name="T3" fmla="*/ 0 h 50"/>
                <a:gd name="T4" fmla="*/ 28 w 28"/>
                <a:gd name="T5" fmla="*/ 50 h 50"/>
                <a:gd name="T6" fmla="*/ 0 w 28"/>
                <a:gd name="T7" fmla="*/ 50 h 50"/>
              </a:gdLst>
              <a:ahLst/>
              <a:cxnLst>
                <a:cxn ang="0">
                  <a:pos x="T0" y="T1"/>
                </a:cxn>
                <a:cxn ang="0">
                  <a:pos x="T2" y="T3"/>
                </a:cxn>
                <a:cxn ang="0">
                  <a:pos x="T4" y="T5"/>
                </a:cxn>
                <a:cxn ang="0">
                  <a:pos x="T6" y="T7"/>
                </a:cxn>
              </a:cxnLst>
              <a:rect l="0" t="0" r="r" b="b"/>
              <a:pathLst>
                <a:path w="28" h="50">
                  <a:moveTo>
                    <a:pt x="0" y="50"/>
                  </a:moveTo>
                  <a:cubicBezTo>
                    <a:pt x="0" y="50"/>
                    <a:pt x="3" y="30"/>
                    <a:pt x="17" y="0"/>
                  </a:cubicBezTo>
                  <a:cubicBezTo>
                    <a:pt x="17" y="0"/>
                    <a:pt x="28" y="46"/>
                    <a:pt x="28" y="50"/>
                  </a:cubicBezTo>
                  <a:lnTo>
                    <a:pt x="0" y="50"/>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grpSp>
      <p:sp>
        <p:nvSpPr>
          <p:cNvPr id="320" name="TextBox 319">
            <a:extLst>
              <a:ext uri="{FF2B5EF4-FFF2-40B4-BE49-F238E27FC236}">
                <a16:creationId xmlns="" xmlns:a16="http://schemas.microsoft.com/office/drawing/2014/main" id="{BB0FED28-6436-4ADA-ACAC-A607235AB97E}"/>
              </a:ext>
            </a:extLst>
          </p:cNvPr>
          <p:cNvSpPr txBox="1"/>
          <p:nvPr userDrawn="1"/>
        </p:nvSpPr>
        <p:spPr>
          <a:xfrm>
            <a:off x="9142109" y="6616098"/>
            <a:ext cx="3466366" cy="276999"/>
          </a:xfrm>
          <a:prstGeom prst="rect">
            <a:avLst/>
          </a:prstGeom>
          <a:noFill/>
        </p:spPr>
        <p:txBody>
          <a:bodyPr wrap="square">
            <a:spAutoFit/>
          </a:bodyPr>
          <a:lstStyle/>
          <a:p>
            <a:r>
              <a:rPr lang="en-US" altLang="zh-CN" sz="1200" i="1" dirty="0" err="1"/>
              <a:t>Hương</a:t>
            </a:r>
            <a:r>
              <a:rPr lang="en-US" altLang="zh-CN" sz="1200" i="1" dirty="0"/>
              <a:t> </a:t>
            </a:r>
            <a:r>
              <a:rPr lang="en-US" altLang="zh-CN" sz="1200" i="1" dirty="0" err="1"/>
              <a:t>Thảo</a:t>
            </a:r>
            <a:r>
              <a:rPr lang="en-US" altLang="zh-CN" sz="1200" i="1" dirty="0"/>
              <a:t>: tranthao121004@gmail.com</a:t>
            </a:r>
            <a:endParaRPr lang="zh-CN" altLang="en-US" sz="1200" i="1" dirty="0"/>
          </a:p>
        </p:txBody>
      </p:sp>
    </p:spTree>
    <p:extLst>
      <p:ext uri="{BB962C8B-B14F-4D97-AF65-F5344CB8AC3E}">
        <p14:creationId xmlns:p14="http://schemas.microsoft.com/office/powerpoint/2010/main" val="1712346457"/>
      </p:ext>
    </p:extLst>
  </p:cSld>
  <p:clrMap bg1="lt1" tx1="dk1" bg2="lt2" tx2="dk2" accent1="accent1" accent2="accent2" accent3="accent3" accent4="accent4" accent5="accent5" accent6="accent6" hlink="hlink" folHlink="folHlink"/>
  <p:sldLayoutIdLst>
    <p:sldLayoutId id="2147483720" r:id="rId1"/>
    <p:sldLayoutId id="2147483721" r:id="rId2"/>
    <p:sldLayoutId id="2147483722" r:id="rId3"/>
    <p:sldLayoutId id="2147483723" r:id="rId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 xmlns:p15="http://schemas.microsoft.com/office/powerpoint/2012/main"/>
    </p:ext>
  </p:extLst>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74FA68B-851B-4497-92DD-AD9676CFD6C7}" type="datetimeFigureOut">
              <a:rPr lang="zh-CN" altLang="en-US" smtClean="0"/>
              <a:pPr/>
              <a:t>2022/1/24</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1FF504A-745A-48EA-80ED-493236BBE933}" type="slidenum">
              <a:rPr lang="zh-CN" altLang="en-US" smtClean="0"/>
              <a:pPr/>
              <a:t>‹#›</a:t>
            </a:fld>
            <a:endParaRPr lang="zh-CN" altLang="en-US"/>
          </a:p>
        </p:txBody>
      </p:sp>
      <p:sp>
        <p:nvSpPr>
          <p:cNvPr id="7" name="TextBox 6">
            <a:extLst>
              <a:ext uri="{FF2B5EF4-FFF2-40B4-BE49-F238E27FC236}">
                <a16:creationId xmlns="" xmlns:a16="http://schemas.microsoft.com/office/drawing/2014/main" id="{A60AE1D1-9179-4BC2-920C-E8FFFFE35636}"/>
              </a:ext>
            </a:extLst>
          </p:cNvPr>
          <p:cNvSpPr txBox="1"/>
          <p:nvPr userDrawn="1"/>
        </p:nvSpPr>
        <p:spPr>
          <a:xfrm>
            <a:off x="9115427" y="6581001"/>
            <a:ext cx="3466366" cy="276999"/>
          </a:xfrm>
          <a:prstGeom prst="rect">
            <a:avLst/>
          </a:prstGeom>
          <a:noFill/>
        </p:spPr>
        <p:txBody>
          <a:bodyPr wrap="square">
            <a:spAutoFit/>
          </a:bodyPr>
          <a:lstStyle/>
          <a:p>
            <a:r>
              <a:rPr lang="en-US" altLang="zh-CN" sz="1200" i="1" dirty="0" err="1"/>
              <a:t>Hương</a:t>
            </a:r>
            <a:r>
              <a:rPr lang="en-US" altLang="zh-CN" sz="1200" i="1" dirty="0"/>
              <a:t> </a:t>
            </a:r>
            <a:r>
              <a:rPr lang="en-US" altLang="zh-CN" sz="1200" i="1" dirty="0" err="1"/>
              <a:t>Thảo</a:t>
            </a:r>
            <a:r>
              <a:rPr lang="en-US" altLang="zh-CN" sz="1200" i="1" dirty="0"/>
              <a:t>: tranthao121004@gmail.com</a:t>
            </a:r>
            <a:endParaRPr lang="zh-CN" altLang="en-US" sz="1200" i="1" dirty="0"/>
          </a:p>
        </p:txBody>
      </p:sp>
    </p:spTree>
    <p:extLst>
      <p:ext uri="{BB962C8B-B14F-4D97-AF65-F5344CB8AC3E}">
        <p14:creationId xmlns:p14="http://schemas.microsoft.com/office/powerpoint/2010/main" val="3552241792"/>
      </p:ext>
    </p:extLst>
  </p:cSld>
  <p:clrMap bg1="lt1" tx1="dk1" bg2="lt2" tx2="dk2" accent1="accent1" accent2="accent2" accent3="accent3" accent4="accent4" accent5="accent5" accent6="accent6" hlink="hlink" folHlink="folHlink"/>
  <p:sldLayoutIdLst>
    <p:sldLayoutId id="2147483725" r:id="rId1"/>
    <p:sldLayoutId id="2147483726" r:id="rId2"/>
    <p:sldLayoutId id="2147483727" r:id="rId3"/>
    <p:sldLayoutId id="2147483728" r:id="rId4"/>
    <p:sldLayoutId id="2147483729" r:id="rId5"/>
    <p:sldLayoutId id="2147483730" r:id="rId6"/>
    <p:sldLayoutId id="2147483731" r:id="rId7"/>
    <p:sldLayoutId id="2147483732" r:id="rId8"/>
    <p:sldLayoutId id="2147483733" r:id="rId9"/>
    <p:sldLayoutId id="2147483734" r:id="rId10"/>
    <p:sldLayoutId id="214748373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9.gif"/><Relationship Id="rId7" Type="http://schemas.openxmlformats.org/officeDocument/2006/relationships/image" Target="../media/image10.png"/><Relationship Id="rId2" Type="http://schemas.openxmlformats.org/officeDocument/2006/relationships/slide" Target="slide3.xml"/><Relationship Id="rId1" Type="http://schemas.openxmlformats.org/officeDocument/2006/relationships/slideLayout" Target="../slideLayouts/slideLayout7.xml"/><Relationship Id="rId6" Type="http://schemas.openxmlformats.org/officeDocument/2006/relationships/slide" Target="slide2.xml"/><Relationship Id="rId5" Type="http://schemas.openxmlformats.org/officeDocument/2006/relationships/slide" Target="slide4.xml"/><Relationship Id="rId4" Type="http://schemas.openxmlformats.org/officeDocument/2006/relationships/slide" Target="slide6.xml"/></Relationships>
</file>

<file path=ppt/slides/_rels/slide1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4.xml"/><Relationship Id="rId4" Type="http://schemas.microsoft.com/office/2007/relationships/hdphoto" Target="../media/hdphoto2.wdp"/></Relationships>
</file>

<file path=ppt/slides/_rels/slide11.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tags" Target="../tags/tag3.xml"/><Relationship Id="rId7" Type="http://schemas.openxmlformats.org/officeDocument/2006/relationships/notesSlide" Target="../notesSlides/notesSlide1.xml"/><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slideLayout" Target="../slideLayouts/slideLayout12.xml"/><Relationship Id="rId5" Type="http://schemas.openxmlformats.org/officeDocument/2006/relationships/tags" Target="../tags/tag5.xml"/><Relationship Id="rId4" Type="http://schemas.openxmlformats.org/officeDocument/2006/relationships/tags" Target="../tags/tag4.xml"/><Relationship Id="rId9" Type="http://schemas.openxmlformats.org/officeDocument/2006/relationships/image" Target="../media/image25.png"/></Relationships>
</file>

<file path=ppt/slides/_rels/slide12.xml.rels><?xml version="1.0" encoding="UTF-8" standalone="yes"?>
<Relationships xmlns="http://schemas.openxmlformats.org/package/2006/relationships"><Relationship Id="rId3" Type="http://schemas.openxmlformats.org/officeDocument/2006/relationships/audio" Target="../media/audio6.wav"/><Relationship Id="rId2" Type="http://schemas.openxmlformats.org/officeDocument/2006/relationships/notesSlide" Target="../notesSlides/notesSlide2.xml"/><Relationship Id="rId1" Type="http://schemas.openxmlformats.org/officeDocument/2006/relationships/slideLayout" Target="../slideLayouts/slideLayout28.xml"/><Relationship Id="rId5" Type="http://schemas.openxmlformats.org/officeDocument/2006/relationships/image" Target="../media/image27.png"/><Relationship Id="rId4" Type="http://schemas.openxmlformats.org/officeDocument/2006/relationships/image" Target="../media/image26.png"/></Relationships>
</file>

<file path=ppt/slides/_rels/slide13.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tags" Target="../tags/tag7.xml"/><Relationship Id="rId1" Type="http://schemas.openxmlformats.org/officeDocument/2006/relationships/tags" Target="../tags/tag6.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notesSlide" Target="../notesSlides/notesSlide3.xml"/></Relationships>
</file>

<file path=ppt/slides/_rels/slide15.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23.png"/><Relationship Id="rId7" Type="http://schemas.microsoft.com/office/2007/relationships/hdphoto" Target="../media/hdphoto3.wdp"/><Relationship Id="rId2" Type="http://schemas.openxmlformats.org/officeDocument/2006/relationships/image" Target="../media/image22.png"/><Relationship Id="rId1" Type="http://schemas.openxmlformats.org/officeDocument/2006/relationships/slideLayout" Target="../slideLayouts/slideLayout18.xml"/><Relationship Id="rId6" Type="http://schemas.openxmlformats.org/officeDocument/2006/relationships/image" Target="../media/image32.png"/><Relationship Id="rId5" Type="http://schemas.openxmlformats.org/officeDocument/2006/relationships/image" Target="../media/image31.png"/><Relationship Id="rId4" Type="http://schemas.microsoft.com/office/2007/relationships/hdphoto" Target="../media/hdphoto2.wdp"/><Relationship Id="rId9" Type="http://schemas.openxmlformats.org/officeDocument/2006/relationships/image" Target="../media/image34.png"/></Relationships>
</file>

<file path=ppt/slides/_rels/slide16.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23.png"/><Relationship Id="rId7" Type="http://schemas.microsoft.com/office/2007/relationships/hdphoto" Target="../media/hdphoto3.wdp"/><Relationship Id="rId2" Type="http://schemas.openxmlformats.org/officeDocument/2006/relationships/image" Target="../media/image22.png"/><Relationship Id="rId1" Type="http://schemas.openxmlformats.org/officeDocument/2006/relationships/slideLayout" Target="../slideLayouts/slideLayout18.xml"/><Relationship Id="rId6" Type="http://schemas.openxmlformats.org/officeDocument/2006/relationships/image" Target="../media/image32.png"/><Relationship Id="rId5" Type="http://schemas.openxmlformats.org/officeDocument/2006/relationships/image" Target="../media/image31.png"/><Relationship Id="rId4" Type="http://schemas.microsoft.com/office/2007/relationships/hdphoto" Target="../media/hdphoto2.wdp"/><Relationship Id="rId9" Type="http://schemas.openxmlformats.org/officeDocument/2006/relationships/image" Target="../media/image34.png"/></Relationships>
</file>

<file path=ppt/slides/_rels/slide17.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23.png"/><Relationship Id="rId7" Type="http://schemas.microsoft.com/office/2007/relationships/hdphoto" Target="../media/hdphoto3.wdp"/><Relationship Id="rId2" Type="http://schemas.openxmlformats.org/officeDocument/2006/relationships/image" Target="../media/image22.png"/><Relationship Id="rId1" Type="http://schemas.openxmlformats.org/officeDocument/2006/relationships/slideLayout" Target="../slideLayouts/slideLayout18.xml"/><Relationship Id="rId6" Type="http://schemas.openxmlformats.org/officeDocument/2006/relationships/image" Target="../media/image32.png"/><Relationship Id="rId5" Type="http://schemas.openxmlformats.org/officeDocument/2006/relationships/image" Target="../media/image31.png"/><Relationship Id="rId4" Type="http://schemas.microsoft.com/office/2007/relationships/hdphoto" Target="../media/hdphoto2.wdp"/><Relationship Id="rId9" Type="http://schemas.openxmlformats.org/officeDocument/2006/relationships/image" Target="../media/image34.png"/></Relationships>
</file>

<file path=ppt/slides/_rels/slide1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4.xml"/><Relationship Id="rId1" Type="http://schemas.openxmlformats.org/officeDocument/2006/relationships/slideLayout" Target="../slideLayouts/slideLayout30.xml"/><Relationship Id="rId4" Type="http://schemas.openxmlformats.org/officeDocument/2006/relationships/image" Target="../media/image36.png"/></Relationships>
</file>

<file path=ppt/slides/_rels/slide1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3.png"/><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8" Type="http://schemas.openxmlformats.org/officeDocument/2006/relationships/hyperlink" Target="https://www.facebook.com/nkpowerskills" TargetMode="External"/><Relationship Id="rId13" Type="http://schemas.openxmlformats.org/officeDocument/2006/relationships/slide" Target="slide6.xml"/><Relationship Id="rId3" Type="http://schemas.openxmlformats.org/officeDocument/2006/relationships/audio" Target="../media/audio2.wav"/><Relationship Id="rId7" Type="http://schemas.openxmlformats.org/officeDocument/2006/relationships/image" Target="../media/image12.png"/><Relationship Id="rId12" Type="http://schemas.openxmlformats.org/officeDocument/2006/relationships/slide" Target="slide7.xml"/><Relationship Id="rId17" Type="http://schemas.openxmlformats.org/officeDocument/2006/relationships/image" Target="../media/image15.png"/><Relationship Id="rId2" Type="http://schemas.openxmlformats.org/officeDocument/2006/relationships/audio" Target="../media/audio1.wav"/><Relationship Id="rId16" Type="http://schemas.openxmlformats.org/officeDocument/2006/relationships/image" Target="../media/image14.gif"/><Relationship Id="rId1" Type="http://schemas.openxmlformats.org/officeDocument/2006/relationships/slideLayout" Target="../slideLayouts/slideLayout7.xml"/><Relationship Id="rId6" Type="http://schemas.openxmlformats.org/officeDocument/2006/relationships/image" Target="../media/image11.png"/><Relationship Id="rId11" Type="http://schemas.openxmlformats.org/officeDocument/2006/relationships/image" Target="../media/image9.gif"/><Relationship Id="rId5" Type="http://schemas.openxmlformats.org/officeDocument/2006/relationships/image" Target="../media/image10.png"/><Relationship Id="rId15" Type="http://schemas.openxmlformats.org/officeDocument/2006/relationships/slide" Target="slide3.xml"/><Relationship Id="rId10" Type="http://schemas.openxmlformats.org/officeDocument/2006/relationships/slide" Target="slide5.xml"/><Relationship Id="rId4" Type="http://schemas.openxmlformats.org/officeDocument/2006/relationships/audio" Target="../media/audio3.wav"/><Relationship Id="rId9" Type="http://schemas.openxmlformats.org/officeDocument/2006/relationships/image" Target="../media/image13.png"/><Relationship Id="rId14" Type="http://schemas.openxmlformats.org/officeDocument/2006/relationships/slide" Target="slide4.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3.xml"/><Relationship Id="rId1" Type="http://schemas.openxmlformats.org/officeDocument/2006/relationships/tags" Target="../tags/tag8.xm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3.xml"/><Relationship Id="rId1" Type="http://schemas.openxmlformats.org/officeDocument/2006/relationships/tags" Target="../tags/tag9.xml"/></Relationships>
</file>

<file path=ppt/slides/_rels/slide22.xml.rels><?xml version="1.0" encoding="UTF-8" standalone="yes"?>
<Relationships xmlns="http://schemas.openxmlformats.org/package/2006/relationships"><Relationship Id="rId8" Type="http://schemas.openxmlformats.org/officeDocument/2006/relationships/image" Target="../media/image40.png"/><Relationship Id="rId3" Type="http://schemas.microsoft.com/office/2007/relationships/hdphoto" Target="../media/hdphoto4.wdp"/><Relationship Id="rId7" Type="http://schemas.microsoft.com/office/2007/relationships/hdphoto" Target="../media/hdphoto6.wdp"/><Relationship Id="rId2" Type="http://schemas.openxmlformats.org/officeDocument/2006/relationships/image" Target="../media/image37.png"/><Relationship Id="rId1" Type="http://schemas.openxmlformats.org/officeDocument/2006/relationships/slideLayout" Target="../slideLayouts/slideLayout24.xml"/><Relationship Id="rId6" Type="http://schemas.openxmlformats.org/officeDocument/2006/relationships/image" Target="../media/image39.png"/><Relationship Id="rId5" Type="http://schemas.microsoft.com/office/2007/relationships/hdphoto" Target="../media/hdphoto5.wdp"/><Relationship Id="rId4" Type="http://schemas.openxmlformats.org/officeDocument/2006/relationships/image" Target="../media/image38.png"/><Relationship Id="rId9" Type="http://schemas.microsoft.com/office/2007/relationships/hdphoto" Target="../media/hdphoto7.wdp"/></Relationships>
</file>

<file path=ppt/slides/_rels/slide2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3.xml"/><Relationship Id="rId4" Type="http://schemas.microsoft.com/office/2007/relationships/hdphoto" Target="../media/hdphoto2.wdp"/></Relationships>
</file>

<file path=ppt/slides/_rels/slide24.xml.rels><?xml version="1.0" encoding="UTF-8" standalone="yes"?>
<Relationships xmlns="http://schemas.openxmlformats.org/package/2006/relationships"><Relationship Id="rId3" Type="http://schemas.openxmlformats.org/officeDocument/2006/relationships/image" Target="../media/image41.emf"/><Relationship Id="rId2" Type="http://schemas.openxmlformats.org/officeDocument/2006/relationships/notesSlide" Target="../notesSlides/notesSlide7.xml"/><Relationship Id="rId1" Type="http://schemas.openxmlformats.org/officeDocument/2006/relationships/slideLayout" Target="../slideLayouts/slideLayout42.xml"/></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3.xml"/><Relationship Id="rId1" Type="http://schemas.openxmlformats.org/officeDocument/2006/relationships/tags" Target="../tags/tag10.xml"/></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3.xml"/><Relationship Id="rId1" Type="http://schemas.openxmlformats.org/officeDocument/2006/relationships/tags" Target="../tags/tag11.xml"/></Relationships>
</file>

<file path=ppt/slides/_rels/slide27.xml.rels><?xml version="1.0" encoding="UTF-8" standalone="yes"?>
<Relationships xmlns="http://schemas.openxmlformats.org/package/2006/relationships"><Relationship Id="rId8" Type="http://schemas.openxmlformats.org/officeDocument/2006/relationships/image" Target="../media/image48.emf"/><Relationship Id="rId3" Type="http://schemas.openxmlformats.org/officeDocument/2006/relationships/image" Target="../media/image43.emf"/><Relationship Id="rId7" Type="http://schemas.openxmlformats.org/officeDocument/2006/relationships/image" Target="../media/image47.emf"/><Relationship Id="rId2" Type="http://schemas.openxmlformats.org/officeDocument/2006/relationships/image" Target="../media/image42.emf"/><Relationship Id="rId1" Type="http://schemas.openxmlformats.org/officeDocument/2006/relationships/slideLayout" Target="../slideLayouts/slideLayout46.xml"/><Relationship Id="rId6" Type="http://schemas.openxmlformats.org/officeDocument/2006/relationships/image" Target="../media/image46.emf"/><Relationship Id="rId5" Type="http://schemas.openxmlformats.org/officeDocument/2006/relationships/image" Target="../media/image45.emf"/><Relationship Id="rId10" Type="http://schemas.openxmlformats.org/officeDocument/2006/relationships/image" Target="../media/image50.emf"/><Relationship Id="rId4" Type="http://schemas.openxmlformats.org/officeDocument/2006/relationships/image" Target="../media/image44.emf"/><Relationship Id="rId9" Type="http://schemas.openxmlformats.org/officeDocument/2006/relationships/image" Target="../media/image49.emf"/></Relationships>
</file>

<file path=ppt/slides/_rels/slide3.xml.rels><?xml version="1.0" encoding="UTF-8" standalone="yes"?>
<Relationships xmlns="http://schemas.openxmlformats.org/package/2006/relationships"><Relationship Id="rId3" Type="http://schemas.openxmlformats.org/officeDocument/2006/relationships/audio" Target="../media/audio5.wav"/><Relationship Id="rId7" Type="http://schemas.openxmlformats.org/officeDocument/2006/relationships/image" Target="../media/image18.jpeg"/><Relationship Id="rId2" Type="http://schemas.openxmlformats.org/officeDocument/2006/relationships/audio" Target="../media/audio4.wav"/><Relationship Id="rId1" Type="http://schemas.openxmlformats.org/officeDocument/2006/relationships/slideLayout" Target="../slideLayouts/slideLayout7.xml"/><Relationship Id="rId6" Type="http://schemas.openxmlformats.org/officeDocument/2006/relationships/image" Target="../media/image17.jpeg"/><Relationship Id="rId5" Type="http://schemas.openxmlformats.org/officeDocument/2006/relationships/image" Target="../media/image16.png"/><Relationship Id="rId4" Type="http://schemas.openxmlformats.org/officeDocument/2006/relationships/slide" Target="slide2.xml"/></Relationships>
</file>

<file path=ppt/slides/_rels/slide4.xml.rels><?xml version="1.0" encoding="UTF-8" standalone="yes"?>
<Relationships xmlns="http://schemas.openxmlformats.org/package/2006/relationships"><Relationship Id="rId3" Type="http://schemas.openxmlformats.org/officeDocument/2006/relationships/audio" Target="../media/audio5.wav"/><Relationship Id="rId7" Type="http://schemas.openxmlformats.org/officeDocument/2006/relationships/image" Target="../media/image16.png"/><Relationship Id="rId2" Type="http://schemas.openxmlformats.org/officeDocument/2006/relationships/audio" Target="../media/audio4.wav"/><Relationship Id="rId1" Type="http://schemas.openxmlformats.org/officeDocument/2006/relationships/slideLayout" Target="../slideLayouts/slideLayout7.xml"/><Relationship Id="rId6" Type="http://schemas.openxmlformats.org/officeDocument/2006/relationships/slide" Target="slide2.xml"/><Relationship Id="rId5" Type="http://schemas.openxmlformats.org/officeDocument/2006/relationships/image" Target="../media/image18.jpeg"/><Relationship Id="rId4" Type="http://schemas.openxmlformats.org/officeDocument/2006/relationships/image" Target="../media/image17.jpeg"/></Relationships>
</file>

<file path=ppt/slides/_rels/slide5.xml.rels><?xml version="1.0" encoding="UTF-8" standalone="yes"?>
<Relationships xmlns="http://schemas.openxmlformats.org/package/2006/relationships"><Relationship Id="rId3" Type="http://schemas.openxmlformats.org/officeDocument/2006/relationships/audio" Target="../media/audio5.wav"/><Relationship Id="rId7" Type="http://schemas.openxmlformats.org/officeDocument/2006/relationships/image" Target="../media/image16.png"/><Relationship Id="rId2" Type="http://schemas.openxmlformats.org/officeDocument/2006/relationships/audio" Target="../media/audio4.wav"/><Relationship Id="rId1" Type="http://schemas.openxmlformats.org/officeDocument/2006/relationships/slideLayout" Target="../slideLayouts/slideLayout7.xml"/><Relationship Id="rId6" Type="http://schemas.openxmlformats.org/officeDocument/2006/relationships/slide" Target="slide2.xml"/><Relationship Id="rId5" Type="http://schemas.openxmlformats.org/officeDocument/2006/relationships/image" Target="../media/image18.jpeg"/><Relationship Id="rId4" Type="http://schemas.openxmlformats.org/officeDocument/2006/relationships/image" Target="../media/image17.jpeg"/></Relationships>
</file>

<file path=ppt/slides/_rels/slide6.xml.rels><?xml version="1.0" encoding="UTF-8" standalone="yes"?>
<Relationships xmlns="http://schemas.openxmlformats.org/package/2006/relationships"><Relationship Id="rId3" Type="http://schemas.openxmlformats.org/officeDocument/2006/relationships/audio" Target="../media/audio5.wav"/><Relationship Id="rId7" Type="http://schemas.openxmlformats.org/officeDocument/2006/relationships/image" Target="../media/image16.png"/><Relationship Id="rId2" Type="http://schemas.openxmlformats.org/officeDocument/2006/relationships/audio" Target="../media/audio4.wav"/><Relationship Id="rId1" Type="http://schemas.openxmlformats.org/officeDocument/2006/relationships/slideLayout" Target="../slideLayouts/slideLayout7.xml"/><Relationship Id="rId6" Type="http://schemas.openxmlformats.org/officeDocument/2006/relationships/slide" Target="slide2.xml"/><Relationship Id="rId5" Type="http://schemas.openxmlformats.org/officeDocument/2006/relationships/image" Target="../media/image18.jpeg"/><Relationship Id="rId4" Type="http://schemas.openxmlformats.org/officeDocument/2006/relationships/image" Target="../media/image17.jpeg"/></Relationships>
</file>

<file path=ppt/slides/_rels/slide7.xml.rels><?xml version="1.0" encoding="UTF-8" standalone="yes"?>
<Relationships xmlns="http://schemas.openxmlformats.org/package/2006/relationships"><Relationship Id="rId3" Type="http://schemas.openxmlformats.org/officeDocument/2006/relationships/audio" Target="../media/audio5.wav"/><Relationship Id="rId7" Type="http://schemas.openxmlformats.org/officeDocument/2006/relationships/image" Target="../media/image16.png"/><Relationship Id="rId2" Type="http://schemas.openxmlformats.org/officeDocument/2006/relationships/audio" Target="../media/audio4.wav"/><Relationship Id="rId1" Type="http://schemas.openxmlformats.org/officeDocument/2006/relationships/slideLayout" Target="../slideLayouts/slideLayout7.xml"/><Relationship Id="rId6" Type="http://schemas.openxmlformats.org/officeDocument/2006/relationships/slide" Target="slide2.xml"/><Relationship Id="rId5" Type="http://schemas.openxmlformats.org/officeDocument/2006/relationships/image" Target="../media/image18.jpeg"/><Relationship Id="rId4" Type="http://schemas.openxmlformats.org/officeDocument/2006/relationships/image" Target="../media/image17.jpeg"/></Relationships>
</file>

<file path=ppt/slides/_rels/slide8.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0.png"/><Relationship Id="rId1" Type="http://schemas.openxmlformats.org/officeDocument/2006/relationships/slideLayout" Target="../slideLayouts/slideLayout13.xml"/><Relationship Id="rId4" Type="http://schemas.openxmlformats.org/officeDocument/2006/relationships/image" Target="../media/image2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Káº¿t quáº£ hÃ¬nh áº£nh cho mosquito cartoon gif">
            <a:hlinkClick r:id="rId2" action="ppaction://hlinksldjump"/>
          </p:cNvPr>
          <p:cNvPicPr>
            <a:picLocks noChangeAspect="1" noChangeArrowheads="1"/>
          </p:cNvPicPr>
          <p:nvPr/>
        </p:nvPicPr>
        <p:blipFill>
          <a:blip r:embed="rId3" cstate="print">
            <a:clrChange>
              <a:clrFrom>
                <a:srgbClr val="000000">
                  <a:alpha val="0"/>
                </a:srgbClr>
              </a:clrFrom>
              <a:clrTo>
                <a:srgbClr val="000000">
                  <a:alpha val="0"/>
                </a:srgbClr>
              </a:clrTo>
            </a:clrChange>
            <a:extLst>
              <a:ext uri="{28A0092B-C50C-407E-A947-70E740481C1C}">
                <a14:useLocalDpi xmlns:a14="http://schemas.microsoft.com/office/drawing/2010/main" val="0"/>
              </a:ext>
            </a:extLst>
          </a:blip>
          <a:srcRect/>
          <a:stretch>
            <a:fillRect/>
          </a:stretch>
        </p:blipFill>
        <p:spPr bwMode="auto">
          <a:xfrm>
            <a:off x="7932565" y="1396051"/>
            <a:ext cx="1673225" cy="1673225"/>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Káº¿t quáº£ hÃ¬nh áº£nh cho mosquito cartoon gif">
            <a:hlinkClick r:id="rId4" action="ppaction://hlinksldjump"/>
          </p:cNvPr>
          <p:cNvPicPr>
            <a:picLocks noChangeAspect="1" noChangeArrowheads="1"/>
          </p:cNvPicPr>
          <p:nvPr/>
        </p:nvPicPr>
        <p:blipFill>
          <a:blip r:embed="rId3" cstate="print">
            <a:clrChange>
              <a:clrFrom>
                <a:srgbClr val="000000">
                  <a:alpha val="0"/>
                </a:srgbClr>
              </a:clrFrom>
              <a:clrTo>
                <a:srgbClr val="000000">
                  <a:alpha val="0"/>
                </a:srgbClr>
              </a:clrTo>
            </a:clrChange>
            <a:extLst>
              <a:ext uri="{28A0092B-C50C-407E-A947-70E740481C1C}">
                <a14:useLocalDpi xmlns:a14="http://schemas.microsoft.com/office/drawing/2010/main" val="0"/>
              </a:ext>
            </a:extLst>
          </a:blip>
          <a:srcRect/>
          <a:stretch>
            <a:fillRect/>
          </a:stretch>
        </p:blipFill>
        <p:spPr bwMode="auto">
          <a:xfrm>
            <a:off x="9796980" y="2255393"/>
            <a:ext cx="1673225" cy="1673225"/>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Káº¿t quáº£ hÃ¬nh áº£nh cho mosquito cartoon gif">
            <a:hlinkClick r:id="rId5" action="ppaction://hlinksldjump"/>
          </p:cNvPr>
          <p:cNvPicPr>
            <a:picLocks noChangeAspect="1" noChangeArrowheads="1"/>
          </p:cNvPicPr>
          <p:nvPr/>
        </p:nvPicPr>
        <p:blipFill>
          <a:blip r:embed="rId3" cstate="print">
            <a:clrChange>
              <a:clrFrom>
                <a:srgbClr val="000000">
                  <a:alpha val="0"/>
                </a:srgbClr>
              </a:clrFrom>
              <a:clrTo>
                <a:srgbClr val="000000">
                  <a:alpha val="0"/>
                </a:srgbClr>
              </a:clrTo>
            </a:clrChange>
            <a:extLst>
              <a:ext uri="{28A0092B-C50C-407E-A947-70E740481C1C}">
                <a14:useLocalDpi xmlns:a14="http://schemas.microsoft.com/office/drawing/2010/main" val="0"/>
              </a:ext>
            </a:extLst>
          </a:blip>
          <a:srcRect/>
          <a:stretch>
            <a:fillRect/>
          </a:stretch>
        </p:blipFill>
        <p:spPr bwMode="auto">
          <a:xfrm>
            <a:off x="8849986" y="0"/>
            <a:ext cx="1673225" cy="1673225"/>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 descr="Káº¿t quáº£ hÃ¬nh áº£nh cho mosquito cartoon gif">
            <a:hlinkClick r:id="rId2" action="ppaction://hlinksldjump"/>
          </p:cNvPr>
          <p:cNvPicPr>
            <a:picLocks noChangeAspect="1" noChangeArrowheads="1"/>
          </p:cNvPicPr>
          <p:nvPr/>
        </p:nvPicPr>
        <p:blipFill>
          <a:blip r:embed="rId3" cstate="print">
            <a:clrChange>
              <a:clrFrom>
                <a:srgbClr val="000000">
                  <a:alpha val="0"/>
                </a:srgbClr>
              </a:clrFrom>
              <a:clrTo>
                <a:srgbClr val="000000">
                  <a:alpha val="0"/>
                </a:srgbClr>
              </a:clrTo>
            </a:clrChange>
            <a:extLst>
              <a:ext uri="{28A0092B-C50C-407E-A947-70E740481C1C}">
                <a14:useLocalDpi xmlns:a14="http://schemas.microsoft.com/office/drawing/2010/main" val="0"/>
              </a:ext>
            </a:extLst>
          </a:blip>
          <a:srcRect/>
          <a:stretch>
            <a:fillRect/>
          </a:stretch>
        </p:blipFill>
        <p:spPr bwMode="auto">
          <a:xfrm>
            <a:off x="7322864" y="3147064"/>
            <a:ext cx="1673225" cy="1673225"/>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 descr="Káº¿t quáº£ hÃ¬nh áº£nh cho mosquito cartoon gif">
            <a:hlinkClick r:id="rId6" action="ppaction://hlinksldjump"/>
          </p:cNvPr>
          <p:cNvPicPr>
            <a:picLocks noChangeAspect="1" noChangeArrowheads="1"/>
          </p:cNvPicPr>
          <p:nvPr/>
        </p:nvPicPr>
        <p:blipFill>
          <a:blip r:embed="rId3" cstate="print">
            <a:clrChange>
              <a:clrFrom>
                <a:srgbClr val="000000">
                  <a:alpha val="0"/>
                </a:srgbClr>
              </a:clrFrom>
              <a:clrTo>
                <a:srgbClr val="000000">
                  <a:alpha val="0"/>
                </a:srgbClr>
              </a:clrTo>
            </a:clrChange>
            <a:extLst>
              <a:ext uri="{28A0092B-C50C-407E-A947-70E740481C1C}">
                <a14:useLocalDpi xmlns:a14="http://schemas.microsoft.com/office/drawing/2010/main" val="0"/>
              </a:ext>
            </a:extLst>
          </a:blip>
          <a:srcRect/>
          <a:stretch>
            <a:fillRect/>
          </a:stretch>
        </p:blipFill>
        <p:spPr bwMode="auto">
          <a:xfrm>
            <a:off x="5458449" y="559439"/>
            <a:ext cx="1673225" cy="1673225"/>
          </a:xfrm>
          <a:prstGeom prst="rect">
            <a:avLst/>
          </a:prstGeom>
          <a:noFill/>
          <a:extLst>
            <a:ext uri="{909E8E84-426E-40DD-AFC4-6F175D3DCCD1}">
              <a14:hiddenFill xmlns:a14="http://schemas.microsoft.com/office/drawing/2010/main">
                <a:solidFill>
                  <a:srgbClr val="FFFFFF"/>
                </a:solidFill>
              </a14:hiddenFill>
            </a:ext>
          </a:extLst>
        </p:spPr>
      </p:pic>
      <p:grpSp>
        <p:nvGrpSpPr>
          <p:cNvPr id="5" name="Group 4"/>
          <p:cNvGrpSpPr/>
          <p:nvPr/>
        </p:nvGrpSpPr>
        <p:grpSpPr>
          <a:xfrm>
            <a:off x="0" y="1396051"/>
            <a:ext cx="5458449" cy="4662917"/>
            <a:chOff x="0" y="1396051"/>
            <a:chExt cx="5458449" cy="4662917"/>
          </a:xfrm>
        </p:grpSpPr>
        <p:pic>
          <p:nvPicPr>
            <p:cNvPr id="2" name="Picture 1"/>
            <p:cNvPicPr>
              <a:picLocks noChangeAspect="1"/>
            </p:cNvPicPr>
            <p:nvPr/>
          </p:nvPicPr>
          <p:blipFill>
            <a:blip r:embed="rId7" cstate="print">
              <a:clrChange>
                <a:clrFrom>
                  <a:srgbClr val="FFFFFF"/>
                </a:clrFrom>
                <a:clrTo>
                  <a:srgbClr val="FFFFFF">
                    <a:alpha val="0"/>
                  </a:srgbClr>
                </a:clrTo>
              </a:clrChange>
            </a:blip>
            <a:stretch>
              <a:fillRect/>
            </a:stretch>
          </p:blipFill>
          <p:spPr>
            <a:xfrm>
              <a:off x="0" y="1396051"/>
              <a:ext cx="4662917" cy="4662917"/>
            </a:xfrm>
            <a:prstGeom prst="rect">
              <a:avLst/>
            </a:prstGeom>
          </p:spPr>
        </p:pic>
        <p:pic>
          <p:nvPicPr>
            <p:cNvPr id="4" name="Picture 3"/>
            <p:cNvPicPr>
              <a:picLocks noChangeAspect="1"/>
            </p:cNvPicPr>
            <p:nvPr/>
          </p:nvPicPr>
          <p:blipFill>
            <a:blip r:embed="rId8" cstate="print"/>
            <a:stretch>
              <a:fillRect/>
            </a:stretch>
          </p:blipFill>
          <p:spPr>
            <a:xfrm>
              <a:off x="3513656" y="1961330"/>
              <a:ext cx="1944793" cy="1335140"/>
            </a:xfrm>
            <a:prstGeom prst="rect">
              <a:avLst/>
            </a:prstGeom>
          </p:spPr>
        </p:pic>
      </p:grpSp>
      <p:sp>
        <p:nvSpPr>
          <p:cNvPr id="10" name="Rectangle 9"/>
          <p:cNvSpPr/>
          <p:nvPr/>
        </p:nvSpPr>
        <p:spPr>
          <a:xfrm>
            <a:off x="668346" y="2094452"/>
            <a:ext cx="10848652" cy="1752600"/>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TextBox 10"/>
          <p:cNvSpPr txBox="1"/>
          <p:nvPr/>
        </p:nvSpPr>
        <p:spPr>
          <a:xfrm>
            <a:off x="1598774" y="2549890"/>
            <a:ext cx="9243561" cy="110799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6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CÙNG BÉ DIỆT MUỖI</a:t>
            </a:r>
          </a:p>
        </p:txBody>
      </p:sp>
    </p:spTree>
    <p:extLst>
      <p:ext uri="{BB962C8B-B14F-4D97-AF65-F5344CB8AC3E}">
        <p14:creationId xmlns:p14="http://schemas.microsoft.com/office/powerpoint/2010/main" val="31605391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bg>
      <p:bgPr>
        <a:solidFill>
          <a:schemeClr val="accent2"/>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 xmlns:a16="http://schemas.microsoft.com/office/drawing/2014/main" id="{526E40A1-03DB-6648-84F2-869D349D6B30}"/>
              </a:ext>
            </a:extLst>
          </p:cNvPr>
          <p:cNvPicPr>
            <a:picLocks noChangeAspect="1"/>
          </p:cNvPicPr>
          <p:nvPr/>
        </p:nvPicPr>
        <p:blipFill rotWithShape="1">
          <a:blip r:embed="rId2">
            <a:extLst>
              <a:ext uri="{28A0092B-C50C-407E-A947-70E740481C1C}">
                <a14:useLocalDpi xmlns:a14="http://schemas.microsoft.com/office/drawing/2010/main" val="0"/>
              </a:ext>
            </a:extLst>
          </a:blip>
          <a:srcRect l="3078" t="50000" r="13080"/>
          <a:stretch/>
        </p:blipFill>
        <p:spPr>
          <a:xfrm>
            <a:off x="2379924" y="3531757"/>
            <a:ext cx="8046719" cy="3429000"/>
          </a:xfrm>
          <a:prstGeom prst="rect">
            <a:avLst/>
          </a:prstGeom>
        </p:spPr>
      </p:pic>
      <p:sp>
        <p:nvSpPr>
          <p:cNvPr id="4" name="TextBox 3">
            <a:extLst>
              <a:ext uri="{FF2B5EF4-FFF2-40B4-BE49-F238E27FC236}">
                <a16:creationId xmlns="" xmlns:a16="http://schemas.microsoft.com/office/drawing/2014/main" id="{DE4D1FF9-660B-3843-993D-B6B8D022000A}"/>
              </a:ext>
            </a:extLst>
          </p:cNvPr>
          <p:cNvSpPr txBox="1"/>
          <p:nvPr/>
        </p:nvSpPr>
        <p:spPr>
          <a:xfrm>
            <a:off x="3515360" y="274542"/>
            <a:ext cx="4684391" cy="523220"/>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vi-VN" sz="2800" b="1" i="0" u="none" strike="noStrike" kern="0" cap="none" spc="0" normalizeH="0" baseline="0" noProof="0" dirty="0">
                <a:ln>
                  <a:noFill/>
                </a:ln>
                <a:solidFill>
                  <a:schemeClr val="accent1">
                    <a:lumMod val="75000"/>
                  </a:schemeClr>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Giọt nước và biển lớn</a:t>
            </a:r>
            <a:endParaRPr kumimoji="0" lang="en-US" sz="2800" b="1" i="0" u="none" strike="noStrike" kern="0" cap="none" spc="0" normalizeH="0" baseline="0" noProof="0" dirty="0">
              <a:ln>
                <a:noFill/>
              </a:ln>
              <a:solidFill>
                <a:schemeClr val="accent1">
                  <a:lumMod val="75000"/>
                </a:schemeClr>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endParaRPr>
          </a:p>
        </p:txBody>
      </p:sp>
      <p:sp>
        <p:nvSpPr>
          <p:cNvPr id="5" name="TextBox 4">
            <a:extLst>
              <a:ext uri="{FF2B5EF4-FFF2-40B4-BE49-F238E27FC236}">
                <a16:creationId xmlns="" xmlns:a16="http://schemas.microsoft.com/office/drawing/2014/main" id="{ACFEB075-1005-2742-A1F4-B0145E504117}"/>
              </a:ext>
            </a:extLst>
          </p:cNvPr>
          <p:cNvSpPr txBox="1"/>
          <p:nvPr/>
        </p:nvSpPr>
        <p:spPr>
          <a:xfrm>
            <a:off x="1765357" y="1006639"/>
            <a:ext cx="4355104" cy="3416320"/>
          </a:xfrm>
          <a:prstGeom prst="rect">
            <a:avLst/>
          </a:prstGeom>
          <a:noFill/>
        </p:spPr>
        <p:txBody>
          <a:bodyPr wrap="square" rtlCol="0">
            <a:spAutoFit/>
          </a:bodyPr>
          <a:lstStyle/>
          <a:p>
            <a:pPr marL="59265" marR="0" lvl="0" indent="0" algn="just" defTabSz="1219170" rtl="0" eaLnBrk="1" fontAlgn="auto" latinLnBrk="0" hangingPunct="1">
              <a:lnSpc>
                <a:spcPct val="100000"/>
              </a:lnSpc>
              <a:spcBef>
                <a:spcPts val="0"/>
              </a:spcBef>
              <a:spcAft>
                <a:spcPts val="0"/>
              </a:spcAft>
              <a:buClr>
                <a:srgbClr val="000000"/>
              </a:buClr>
              <a:buSzTx/>
              <a:buFontTx/>
              <a:buNone/>
              <a:tabLst/>
              <a:defRPr/>
            </a:pPr>
            <a:r>
              <a:rPr kumimoji="0" lang="vi-VN" sz="24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Tí ta tí tách </a:t>
            </a:r>
          </a:p>
          <a:p>
            <a:pPr marL="59265" marR="0" lvl="0" indent="0" algn="just" defTabSz="1219170" rtl="0" eaLnBrk="1" fontAlgn="auto" latinLnBrk="0" hangingPunct="1">
              <a:lnSpc>
                <a:spcPct val="100000"/>
              </a:lnSpc>
              <a:spcBef>
                <a:spcPts val="0"/>
              </a:spcBef>
              <a:spcAft>
                <a:spcPts val="0"/>
              </a:spcAft>
              <a:buClr>
                <a:srgbClr val="000000"/>
              </a:buClr>
              <a:buSzTx/>
              <a:buFontTx/>
              <a:buNone/>
              <a:tabLst/>
              <a:defRPr/>
            </a:pPr>
            <a:r>
              <a:rPr kumimoji="0" lang="vi-VN" sz="24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Từng giọt</a:t>
            </a:r>
          </a:p>
          <a:p>
            <a:pPr marL="59265" marR="0" lvl="0" indent="0" algn="just" defTabSz="1219170" rtl="0" eaLnBrk="1" fontAlgn="auto" latinLnBrk="0" hangingPunct="1">
              <a:lnSpc>
                <a:spcPct val="100000"/>
              </a:lnSpc>
              <a:spcBef>
                <a:spcPts val="0"/>
              </a:spcBef>
              <a:spcAft>
                <a:spcPts val="0"/>
              </a:spcAft>
              <a:buClr>
                <a:srgbClr val="000000"/>
              </a:buClr>
              <a:buSzTx/>
              <a:buFontTx/>
              <a:buNone/>
              <a:tabLst/>
              <a:defRPr/>
            </a:pPr>
            <a:r>
              <a:rPr kumimoji="0" lang="vi-VN" sz="24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Từng giọt</a:t>
            </a:r>
          </a:p>
          <a:p>
            <a:pPr marL="59265" marR="0" lvl="0" indent="0" algn="just" defTabSz="1219170" rtl="0" eaLnBrk="1" fontAlgn="auto" latinLnBrk="0" hangingPunct="1">
              <a:lnSpc>
                <a:spcPct val="100000"/>
              </a:lnSpc>
              <a:spcBef>
                <a:spcPts val="0"/>
              </a:spcBef>
              <a:spcAft>
                <a:spcPts val="0"/>
              </a:spcAft>
              <a:buClr>
                <a:srgbClr val="000000"/>
              </a:buClr>
              <a:buSzTx/>
              <a:buFontTx/>
              <a:buNone/>
              <a:tabLst/>
              <a:defRPr/>
            </a:pPr>
            <a:r>
              <a:rPr kumimoji="0" lang="vi-VN" sz="24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Mưa rơi</a:t>
            </a:r>
          </a:p>
          <a:p>
            <a:pPr marL="59265" marR="0" lvl="0" indent="0" algn="just" defTabSz="1219170" rtl="0" eaLnBrk="1" fontAlgn="auto" latinLnBrk="0" hangingPunct="1">
              <a:lnSpc>
                <a:spcPct val="100000"/>
              </a:lnSpc>
              <a:spcBef>
                <a:spcPts val="0"/>
              </a:spcBef>
              <a:spcAft>
                <a:spcPts val="0"/>
              </a:spcAft>
              <a:buClr>
                <a:srgbClr val="000000"/>
              </a:buClr>
              <a:buSzTx/>
              <a:buFontTx/>
              <a:buNone/>
              <a:tabLst/>
              <a:defRPr/>
            </a:pPr>
            <a:r>
              <a:rPr kumimoji="0" lang="vi-VN" sz="24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Rơi rơi.</a:t>
            </a:r>
          </a:p>
          <a:p>
            <a:pPr marL="59265" marR="0" lvl="0" indent="0" algn="just" defTabSz="1219170" rtl="0" eaLnBrk="1" fontAlgn="auto" latinLnBrk="0" hangingPunct="1">
              <a:lnSpc>
                <a:spcPct val="100000"/>
              </a:lnSpc>
              <a:spcBef>
                <a:spcPts val="0"/>
              </a:spcBef>
              <a:spcAft>
                <a:spcPts val="0"/>
              </a:spcAft>
              <a:buClr>
                <a:srgbClr val="000000"/>
              </a:buClr>
              <a:buSzTx/>
              <a:buFontTx/>
              <a:buNone/>
              <a:tabLst/>
              <a:defRPr/>
            </a:pPr>
            <a:r>
              <a:rPr kumimoji="0" lang="vi-VN" sz="24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Góp lại bao ngày</a:t>
            </a:r>
          </a:p>
          <a:p>
            <a:pPr marL="59265" marR="0" lvl="0" indent="0" algn="just" defTabSz="1219170" rtl="0" eaLnBrk="1" fontAlgn="auto" latinLnBrk="0" hangingPunct="1">
              <a:lnSpc>
                <a:spcPct val="100000"/>
              </a:lnSpc>
              <a:spcBef>
                <a:spcPts val="0"/>
              </a:spcBef>
              <a:spcAft>
                <a:spcPts val="0"/>
              </a:spcAft>
              <a:buClr>
                <a:srgbClr val="000000"/>
              </a:buClr>
              <a:buSzTx/>
              <a:buFontTx/>
              <a:buNone/>
              <a:tabLst/>
              <a:defRPr/>
            </a:pPr>
            <a:r>
              <a:rPr kumimoji="0" lang="vi-VN" sz="24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Thành dòng suối nhỏ</a:t>
            </a:r>
          </a:p>
          <a:p>
            <a:pPr marL="59265" marR="0" lvl="0" indent="0" algn="just" defTabSz="1219170" rtl="0" eaLnBrk="1" fontAlgn="auto" latinLnBrk="0" hangingPunct="1">
              <a:lnSpc>
                <a:spcPct val="100000"/>
              </a:lnSpc>
              <a:spcBef>
                <a:spcPts val="0"/>
              </a:spcBef>
              <a:spcAft>
                <a:spcPts val="0"/>
              </a:spcAft>
              <a:buClr>
                <a:srgbClr val="000000"/>
              </a:buClr>
              <a:buSzTx/>
              <a:buFontTx/>
              <a:buNone/>
              <a:tabLst/>
              <a:defRPr/>
            </a:pPr>
            <a:r>
              <a:rPr kumimoji="0" lang="vi-VN" sz="24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Lượn trên bãi cỏ</a:t>
            </a:r>
          </a:p>
          <a:p>
            <a:pPr marL="59265" marR="0" lvl="0" indent="0" algn="just" defTabSz="1219170" rtl="0" eaLnBrk="1" fontAlgn="auto" latinLnBrk="0" hangingPunct="1">
              <a:lnSpc>
                <a:spcPct val="100000"/>
              </a:lnSpc>
              <a:spcBef>
                <a:spcPts val="0"/>
              </a:spcBef>
              <a:spcAft>
                <a:spcPts val="0"/>
              </a:spcAft>
              <a:buClr>
                <a:srgbClr val="000000"/>
              </a:buClr>
              <a:buSzTx/>
              <a:buFontTx/>
              <a:buNone/>
              <a:tabLst/>
              <a:defRPr/>
            </a:pPr>
            <a:r>
              <a:rPr kumimoji="0" lang="vi-VN" sz="24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Chảy xuống chân đồi.</a:t>
            </a:r>
          </a:p>
        </p:txBody>
      </p:sp>
      <p:sp>
        <p:nvSpPr>
          <p:cNvPr id="6" name="TextBox 5">
            <a:extLst>
              <a:ext uri="{FF2B5EF4-FFF2-40B4-BE49-F238E27FC236}">
                <a16:creationId xmlns="" xmlns:a16="http://schemas.microsoft.com/office/drawing/2014/main" id="{E0134185-1370-0D49-AA29-5F24D4FCD54F}"/>
              </a:ext>
            </a:extLst>
          </p:cNvPr>
          <p:cNvSpPr txBox="1"/>
          <p:nvPr/>
        </p:nvSpPr>
        <p:spPr>
          <a:xfrm>
            <a:off x="6712075" y="872222"/>
            <a:ext cx="4795365" cy="1569660"/>
          </a:xfrm>
          <a:prstGeom prst="rect">
            <a:avLst/>
          </a:prstGeom>
          <a:noFill/>
        </p:spPr>
        <p:txBody>
          <a:bodyPr wrap="square" rtlCol="0">
            <a:spAutoFit/>
          </a:bodyPr>
          <a:lstStyle/>
          <a:p>
            <a:pPr marL="59265" marR="0" lvl="0" indent="0" algn="just" defTabSz="1219170" rtl="0" eaLnBrk="1" fontAlgn="auto" latinLnBrk="0" hangingPunct="1">
              <a:lnSpc>
                <a:spcPct val="100000"/>
              </a:lnSpc>
              <a:spcBef>
                <a:spcPts val="0"/>
              </a:spcBef>
              <a:spcAft>
                <a:spcPts val="0"/>
              </a:spcAft>
              <a:buClr>
                <a:srgbClr val="000000"/>
              </a:buClr>
              <a:buSzTx/>
              <a:buFontTx/>
              <a:buNone/>
              <a:tabLst/>
              <a:defRPr/>
            </a:pPr>
            <a:r>
              <a:rPr kumimoji="0" lang="vi-VN" sz="24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Suối gặp bạn rồi</a:t>
            </a:r>
          </a:p>
          <a:p>
            <a:pPr marL="59265" marR="0" lvl="0" indent="0" algn="just" defTabSz="1219170" rtl="0" eaLnBrk="1" fontAlgn="auto" latinLnBrk="0" hangingPunct="1">
              <a:lnSpc>
                <a:spcPct val="100000"/>
              </a:lnSpc>
              <a:spcBef>
                <a:spcPts val="0"/>
              </a:spcBef>
              <a:spcAft>
                <a:spcPts val="0"/>
              </a:spcAft>
              <a:buClr>
                <a:srgbClr val="000000"/>
              </a:buClr>
              <a:buSzTx/>
              <a:buFontTx/>
              <a:buNone/>
              <a:tabLst/>
              <a:defRPr/>
            </a:pPr>
            <a:r>
              <a:rPr kumimoji="0" lang="vi-VN" sz="24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Góp thành sông lớn</a:t>
            </a:r>
          </a:p>
          <a:p>
            <a:pPr marL="59265" marR="0" lvl="0" indent="0" algn="just" defTabSz="1219170" rtl="0" eaLnBrk="1" fontAlgn="auto" latinLnBrk="0" hangingPunct="1">
              <a:lnSpc>
                <a:spcPct val="100000"/>
              </a:lnSpc>
              <a:spcBef>
                <a:spcPts val="0"/>
              </a:spcBef>
              <a:spcAft>
                <a:spcPts val="0"/>
              </a:spcAft>
              <a:buClr>
                <a:srgbClr val="000000"/>
              </a:buClr>
              <a:buSzTx/>
              <a:buFontTx/>
              <a:buNone/>
              <a:tabLst/>
              <a:defRPr/>
            </a:pPr>
            <a:r>
              <a:rPr kumimoji="0" lang="vi-VN" sz="24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Sông đi ra biển </a:t>
            </a:r>
          </a:p>
          <a:p>
            <a:pPr marL="59265" marR="0" lvl="0" indent="0" algn="just" defTabSz="1219170" rtl="0" eaLnBrk="1" fontAlgn="auto" latinLnBrk="0" hangingPunct="1">
              <a:lnSpc>
                <a:spcPct val="100000"/>
              </a:lnSpc>
              <a:spcBef>
                <a:spcPts val="0"/>
              </a:spcBef>
              <a:spcAft>
                <a:spcPts val="0"/>
              </a:spcAft>
              <a:buClr>
                <a:srgbClr val="000000"/>
              </a:buClr>
              <a:buSzTx/>
              <a:buFontTx/>
              <a:buNone/>
              <a:tabLst/>
              <a:defRPr/>
            </a:pPr>
            <a:r>
              <a:rPr kumimoji="0" lang="vi-VN" sz="24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Biển thành mênh mông.</a:t>
            </a:r>
          </a:p>
        </p:txBody>
      </p:sp>
      <p:sp>
        <p:nvSpPr>
          <p:cNvPr id="7" name="TextBox 6">
            <a:extLst>
              <a:ext uri="{FF2B5EF4-FFF2-40B4-BE49-F238E27FC236}">
                <a16:creationId xmlns="" xmlns:a16="http://schemas.microsoft.com/office/drawing/2014/main" id="{5DF34DA4-73A4-3147-BD6B-1C1597C164B7}"/>
              </a:ext>
            </a:extLst>
          </p:cNvPr>
          <p:cNvSpPr txBox="1"/>
          <p:nvPr/>
        </p:nvSpPr>
        <p:spPr>
          <a:xfrm>
            <a:off x="6794931" y="2689479"/>
            <a:ext cx="5214465" cy="1569660"/>
          </a:xfrm>
          <a:prstGeom prst="rect">
            <a:avLst/>
          </a:prstGeom>
          <a:noFill/>
        </p:spPr>
        <p:txBody>
          <a:bodyPr wrap="square" rtlCol="0">
            <a:spAutoFit/>
          </a:bodyPr>
          <a:lstStyle/>
          <a:p>
            <a:pPr marL="59265" marR="0" lvl="0" indent="0" algn="just" defTabSz="1219170" rtl="0" eaLnBrk="1" fontAlgn="auto" latinLnBrk="0" hangingPunct="1">
              <a:lnSpc>
                <a:spcPct val="100000"/>
              </a:lnSpc>
              <a:spcBef>
                <a:spcPts val="0"/>
              </a:spcBef>
              <a:spcAft>
                <a:spcPts val="0"/>
              </a:spcAft>
              <a:buClr>
                <a:srgbClr val="000000"/>
              </a:buClr>
              <a:buSzTx/>
              <a:buFontTx/>
              <a:buNone/>
              <a:tabLst/>
              <a:defRPr/>
            </a:pPr>
            <a:r>
              <a:rPr kumimoji="0" lang="vi-VN" sz="24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Biển ơi, có biết</a:t>
            </a:r>
          </a:p>
          <a:p>
            <a:pPr marL="59265" marR="0" lvl="0" indent="0" algn="just" defTabSz="1219170" rtl="0" eaLnBrk="1" fontAlgn="auto" latinLnBrk="0" hangingPunct="1">
              <a:lnSpc>
                <a:spcPct val="100000"/>
              </a:lnSpc>
              <a:spcBef>
                <a:spcPts val="0"/>
              </a:spcBef>
              <a:spcAft>
                <a:spcPts val="0"/>
              </a:spcAft>
              <a:buClr>
                <a:srgbClr val="000000"/>
              </a:buClr>
              <a:buSzTx/>
              <a:buFontTx/>
              <a:buNone/>
              <a:tabLst/>
              <a:defRPr/>
            </a:pPr>
            <a:r>
              <a:rPr kumimoji="0" lang="vi-VN" sz="24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Biển lớn vô cùng</a:t>
            </a:r>
          </a:p>
          <a:p>
            <a:pPr marL="59265" marR="0" lvl="0" indent="0" algn="just" defTabSz="1219170" rtl="0" eaLnBrk="1" fontAlgn="auto" latinLnBrk="0" hangingPunct="1">
              <a:lnSpc>
                <a:spcPct val="100000"/>
              </a:lnSpc>
              <a:spcBef>
                <a:spcPts val="0"/>
              </a:spcBef>
              <a:spcAft>
                <a:spcPts val="0"/>
              </a:spcAft>
              <a:buClr>
                <a:srgbClr val="000000"/>
              </a:buClr>
              <a:buSzTx/>
              <a:buFontTx/>
              <a:buNone/>
              <a:tabLst/>
              <a:defRPr/>
            </a:pPr>
            <a:r>
              <a:rPr kumimoji="0" lang="vi-VN" sz="24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Từng giọt nước trong</a:t>
            </a:r>
          </a:p>
          <a:p>
            <a:pPr marL="59265" marR="0" lvl="0" indent="0" algn="just" defTabSz="1219170" rtl="0" eaLnBrk="1" fontAlgn="auto" latinLnBrk="0" hangingPunct="1">
              <a:lnSpc>
                <a:spcPct val="100000"/>
              </a:lnSpc>
              <a:spcBef>
                <a:spcPts val="0"/>
              </a:spcBef>
              <a:spcAft>
                <a:spcPts val="0"/>
              </a:spcAft>
              <a:buClr>
                <a:srgbClr val="000000"/>
              </a:buClr>
              <a:buSzTx/>
              <a:buFontTx/>
              <a:buNone/>
              <a:tabLst/>
              <a:defRPr/>
            </a:pPr>
            <a:r>
              <a:rPr kumimoji="0" lang="vi-VN" sz="24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Làm nên biển đấy!</a:t>
            </a:r>
          </a:p>
        </p:txBody>
      </p:sp>
      <p:sp>
        <p:nvSpPr>
          <p:cNvPr id="8" name="TextBox 7">
            <a:extLst>
              <a:ext uri="{FF2B5EF4-FFF2-40B4-BE49-F238E27FC236}">
                <a16:creationId xmlns="" xmlns:a16="http://schemas.microsoft.com/office/drawing/2014/main" id="{5F05E4F9-7002-544D-A860-74A69794F920}"/>
              </a:ext>
            </a:extLst>
          </p:cNvPr>
          <p:cNvSpPr txBox="1"/>
          <p:nvPr/>
        </p:nvSpPr>
        <p:spPr>
          <a:xfrm>
            <a:off x="8288717" y="4245126"/>
            <a:ext cx="2226892" cy="523220"/>
          </a:xfrm>
          <a:prstGeom prst="rect">
            <a:avLst/>
          </a:prstGeom>
          <a:noFill/>
        </p:spPr>
        <p:txBody>
          <a:bodyPr wrap="none" rtlCol="0">
            <a:sp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x-none" sz="28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a:t>
            </a:r>
            <a:r>
              <a:rPr kumimoji="0" lang="x-none" sz="24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Nguyễn</a:t>
            </a:r>
            <a:r>
              <a:rPr kumimoji="0" lang="x-none" sz="28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 Bao)</a:t>
            </a:r>
          </a:p>
        </p:txBody>
      </p:sp>
      <p:pic>
        <p:nvPicPr>
          <p:cNvPr id="9" name="Picture 8">
            <a:extLst>
              <a:ext uri="{FF2B5EF4-FFF2-40B4-BE49-F238E27FC236}">
                <a16:creationId xmlns="" xmlns:a16="http://schemas.microsoft.com/office/drawing/2014/main" id="{753B04A6-9A86-F746-A2B3-A56882164C70}"/>
              </a:ext>
            </a:extLst>
          </p:cNvPr>
          <p:cNvPicPr>
            <a:picLocks noChangeAspect="1"/>
          </p:cNvPicPr>
          <p:nvPr/>
        </p:nvPicPr>
        <p:blipFill rotWithShape="1">
          <a:blip r:embed="rId3" cstate="print">
            <a:clrChange>
              <a:clrFrom>
                <a:srgbClr val="FFFCFF"/>
              </a:clrFrom>
              <a:clrTo>
                <a:srgbClr val="FFFCFF">
                  <a:alpha val="0"/>
                </a:srgbClr>
              </a:clrTo>
            </a:clrChange>
            <a:extLst>
              <a:ext uri="{BEBA8EAE-BF5A-486C-A8C5-ECC9F3942E4B}">
                <a14:imgProps xmlns:a14="http://schemas.microsoft.com/office/drawing/2010/main">
                  <a14:imgLayer r:embed="rId4">
                    <a14:imgEffect>
                      <a14:sharpenSoften amount="25000"/>
                    </a14:imgEffect>
                    <a14:imgEffect>
                      <a14:saturation sat="200000"/>
                    </a14:imgEffect>
                  </a14:imgLayer>
                </a14:imgProps>
              </a:ext>
            </a:extLst>
          </a:blip>
          <a:srcRect l="1772" t="2351" r="1"/>
          <a:stretch/>
        </p:blipFill>
        <p:spPr>
          <a:xfrm>
            <a:off x="354893" y="294912"/>
            <a:ext cx="776411" cy="700229"/>
          </a:xfrm>
          <a:prstGeom prst="rect">
            <a:avLst/>
          </a:prstGeom>
        </p:spPr>
      </p:pic>
      <p:sp>
        <p:nvSpPr>
          <p:cNvPr id="10" name="Cloud 9">
            <a:extLst>
              <a:ext uri="{FF2B5EF4-FFF2-40B4-BE49-F238E27FC236}">
                <a16:creationId xmlns="" xmlns:a16="http://schemas.microsoft.com/office/drawing/2014/main" id="{F949CE6F-890F-9544-8D23-3261222231F0}"/>
              </a:ext>
            </a:extLst>
          </p:cNvPr>
          <p:cNvSpPr/>
          <p:nvPr/>
        </p:nvSpPr>
        <p:spPr>
          <a:xfrm>
            <a:off x="8676641" y="119698"/>
            <a:ext cx="3050762" cy="862471"/>
          </a:xfrm>
          <a:prstGeom prst="cloud">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rPr>
              <a:t>Đọc</a:t>
            </a:r>
            <a:r>
              <a:rPr kumimoji="0" lang="en-US" sz="2800" b="0" i="0" u="none" strike="noStrike" kern="1200" cap="none" spc="0" normalizeH="0" baseline="0" noProof="0" dirty="0">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rPr>
              <a:t>mẫu</a:t>
            </a:r>
            <a:endParaRPr kumimoji="0" lang="en-US" sz="2800" b="0" i="0" u="none" strike="noStrike" kern="1200" cap="none" spc="0" normalizeH="0" baseline="0" noProof="0" dirty="0">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42632747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500"/>
                                        <p:tgtEl>
                                          <p:spTgt spid="6"/>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fade">
                                      <p:cBhvr>
                                        <p:cTn id="16" dur="500"/>
                                        <p:tgtEl>
                                          <p:spTgt spid="7"/>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500"/>
                                        <p:tgtEl>
                                          <p:spTgt spid="8"/>
                                        </p:tgtEl>
                                      </p:cBhvr>
                                    </p:animEffect>
                                  </p:childTnLst>
                                </p:cTn>
                              </p:par>
                              <p:par>
                                <p:cTn id="20" presetID="22" presetClass="entr" presetSubtype="8" fill="hold" nodeType="with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wipe(left)">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 calcmode="lin" valueType="num">
                                      <p:cBhvr additive="base">
                                        <p:cTn id="27" dur="500" fill="hold"/>
                                        <p:tgtEl>
                                          <p:spTgt spid="10"/>
                                        </p:tgtEl>
                                        <p:attrNameLst>
                                          <p:attrName>ppt_x</p:attrName>
                                        </p:attrNameLst>
                                      </p:cBhvr>
                                      <p:tavLst>
                                        <p:tav tm="0">
                                          <p:val>
                                            <p:strVal val="#ppt_x"/>
                                          </p:val>
                                        </p:tav>
                                        <p:tav tm="100000">
                                          <p:val>
                                            <p:strVal val="#ppt_x"/>
                                          </p:val>
                                        </p:tav>
                                      </p:tavLst>
                                    </p:anim>
                                    <p:anim calcmode="lin" valueType="num">
                                      <p:cBhvr additive="base">
                                        <p:cTn id="2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8" grpId="0"/>
      <p:bldP spid="10"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7"/>
          <p:cNvPicPr>
            <a:picLocks noChangeAspect="1"/>
          </p:cNvPicPr>
          <p:nvPr/>
        </p:nvPicPr>
        <p:blipFill>
          <a:blip r:embed="rId8" cstate="print"/>
          <a:stretch>
            <a:fillRect/>
          </a:stretch>
        </p:blipFill>
        <p:spPr>
          <a:xfrm>
            <a:off x="-14605" y="5208270"/>
            <a:ext cx="12197080" cy="1725295"/>
          </a:xfrm>
          <a:prstGeom prst="rect">
            <a:avLst/>
          </a:prstGeom>
        </p:spPr>
      </p:pic>
      <p:grpSp>
        <p:nvGrpSpPr>
          <p:cNvPr id="7170" name="组合 490"/>
          <p:cNvGrpSpPr/>
          <p:nvPr/>
        </p:nvGrpSpPr>
        <p:grpSpPr>
          <a:xfrm>
            <a:off x="4000254" y="1509183"/>
            <a:ext cx="742949" cy="742951"/>
            <a:chOff x="1206500" y="6161088"/>
            <a:chExt cx="1466850" cy="1465261"/>
          </a:xfrm>
        </p:grpSpPr>
        <p:sp>
          <p:nvSpPr>
            <p:cNvPr id="379" name="Freeform 328"/>
            <p:cNvSpPr>
              <a:spLocks noEditPoints="1"/>
            </p:cNvSpPr>
            <p:nvPr/>
          </p:nvSpPr>
          <p:spPr bwMode="auto">
            <a:xfrm>
              <a:off x="1244112" y="6233254"/>
              <a:ext cx="1429238" cy="1393095"/>
            </a:xfrm>
            <a:custGeom>
              <a:avLst/>
              <a:gdLst>
                <a:gd name="T0" fmla="*/ 373 w 381"/>
                <a:gd name="T1" fmla="*/ 253 h 370"/>
                <a:gd name="T2" fmla="*/ 195 w 381"/>
                <a:gd name="T3" fmla="*/ 0 h 370"/>
                <a:gd name="T4" fmla="*/ 116 w 381"/>
                <a:gd name="T5" fmla="*/ 39 h 370"/>
                <a:gd name="T6" fmla="*/ 28 w 381"/>
                <a:gd name="T7" fmla="*/ 200 h 370"/>
                <a:gd name="T8" fmla="*/ 7 w 381"/>
                <a:gd name="T9" fmla="*/ 269 h 370"/>
                <a:gd name="T10" fmla="*/ 41 w 381"/>
                <a:gd name="T11" fmla="*/ 357 h 370"/>
                <a:gd name="T12" fmla="*/ 103 w 381"/>
                <a:gd name="T13" fmla="*/ 312 h 370"/>
                <a:gd name="T14" fmla="*/ 198 w 381"/>
                <a:gd name="T15" fmla="*/ 181 h 370"/>
                <a:gd name="T16" fmla="*/ 324 w 381"/>
                <a:gd name="T17" fmla="*/ 334 h 370"/>
                <a:gd name="T18" fmla="*/ 373 w 381"/>
                <a:gd name="T19" fmla="*/ 253 h 370"/>
                <a:gd name="T20" fmla="*/ 217 w 381"/>
                <a:gd name="T21" fmla="*/ 143 h 370"/>
                <a:gd name="T22" fmla="*/ 143 w 381"/>
                <a:gd name="T23" fmla="*/ 130 h 370"/>
                <a:gd name="T24" fmla="*/ 138 w 381"/>
                <a:gd name="T25" fmla="*/ 107 h 370"/>
                <a:gd name="T26" fmla="*/ 199 w 381"/>
                <a:gd name="T27" fmla="*/ 75 h 370"/>
                <a:gd name="T28" fmla="*/ 217 w 381"/>
                <a:gd name="T29" fmla="*/ 143 h 3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81" h="370">
                  <a:moveTo>
                    <a:pt x="373" y="253"/>
                  </a:moveTo>
                  <a:cubicBezTo>
                    <a:pt x="353" y="167"/>
                    <a:pt x="307" y="0"/>
                    <a:pt x="195" y="0"/>
                  </a:cubicBezTo>
                  <a:cubicBezTo>
                    <a:pt x="164" y="0"/>
                    <a:pt x="137" y="17"/>
                    <a:pt x="116" y="39"/>
                  </a:cubicBezTo>
                  <a:cubicBezTo>
                    <a:pt x="74" y="83"/>
                    <a:pt x="47" y="143"/>
                    <a:pt x="28" y="200"/>
                  </a:cubicBezTo>
                  <a:cubicBezTo>
                    <a:pt x="22" y="218"/>
                    <a:pt x="12" y="243"/>
                    <a:pt x="7" y="269"/>
                  </a:cubicBezTo>
                  <a:cubicBezTo>
                    <a:pt x="0" y="305"/>
                    <a:pt x="3" y="342"/>
                    <a:pt x="41" y="357"/>
                  </a:cubicBezTo>
                  <a:cubicBezTo>
                    <a:pt x="74" y="370"/>
                    <a:pt x="96" y="340"/>
                    <a:pt x="103" y="312"/>
                  </a:cubicBezTo>
                  <a:cubicBezTo>
                    <a:pt x="129" y="208"/>
                    <a:pt x="146" y="189"/>
                    <a:pt x="198" y="181"/>
                  </a:cubicBezTo>
                  <a:cubicBezTo>
                    <a:pt x="292" y="165"/>
                    <a:pt x="242" y="326"/>
                    <a:pt x="324" y="334"/>
                  </a:cubicBezTo>
                  <a:cubicBezTo>
                    <a:pt x="367" y="338"/>
                    <a:pt x="381" y="287"/>
                    <a:pt x="373" y="253"/>
                  </a:cubicBezTo>
                  <a:moveTo>
                    <a:pt x="217" y="143"/>
                  </a:moveTo>
                  <a:cubicBezTo>
                    <a:pt x="197" y="146"/>
                    <a:pt x="155" y="148"/>
                    <a:pt x="143" y="130"/>
                  </a:cubicBezTo>
                  <a:cubicBezTo>
                    <a:pt x="137" y="121"/>
                    <a:pt x="136" y="114"/>
                    <a:pt x="138" y="107"/>
                  </a:cubicBezTo>
                  <a:cubicBezTo>
                    <a:pt x="145" y="87"/>
                    <a:pt x="181" y="74"/>
                    <a:pt x="199" y="75"/>
                  </a:cubicBezTo>
                  <a:cubicBezTo>
                    <a:pt x="238" y="78"/>
                    <a:pt x="270" y="136"/>
                    <a:pt x="217" y="143"/>
                  </a:cubicBezTo>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380" name="Freeform 329"/>
            <p:cNvSpPr/>
            <p:nvPr/>
          </p:nvSpPr>
          <p:spPr bwMode="auto">
            <a:xfrm>
              <a:off x="1266053" y="7403578"/>
              <a:ext cx="316563" cy="150605"/>
            </a:xfrm>
            <a:custGeom>
              <a:avLst/>
              <a:gdLst>
                <a:gd name="T0" fmla="*/ 84 w 84"/>
                <a:gd name="T1" fmla="*/ 0 h 40"/>
                <a:gd name="T2" fmla="*/ 0 w 84"/>
                <a:gd name="T3" fmla="*/ 5 h 40"/>
                <a:gd name="T4" fmla="*/ 10 w 84"/>
                <a:gd name="T5" fmla="*/ 27 h 40"/>
                <a:gd name="T6" fmla="*/ 40 w 84"/>
                <a:gd name="T7" fmla="*/ 40 h 40"/>
                <a:gd name="T8" fmla="*/ 47 w 84"/>
                <a:gd name="T9" fmla="*/ 39 h 40"/>
                <a:gd name="T10" fmla="*/ 84 w 84"/>
                <a:gd name="T11" fmla="*/ 0 h 40"/>
              </a:gdLst>
              <a:ahLst/>
              <a:cxnLst>
                <a:cxn ang="0">
                  <a:pos x="T0" y="T1"/>
                </a:cxn>
                <a:cxn ang="0">
                  <a:pos x="T2" y="T3"/>
                </a:cxn>
                <a:cxn ang="0">
                  <a:pos x="T4" y="T5"/>
                </a:cxn>
                <a:cxn ang="0">
                  <a:pos x="T6" y="T7"/>
                </a:cxn>
                <a:cxn ang="0">
                  <a:pos x="T8" y="T9"/>
                </a:cxn>
                <a:cxn ang="0">
                  <a:pos x="T10" y="T11"/>
                </a:cxn>
              </a:cxnLst>
              <a:rect l="0" t="0" r="r" b="b"/>
              <a:pathLst>
                <a:path w="84" h="40">
                  <a:moveTo>
                    <a:pt x="84" y="0"/>
                  </a:moveTo>
                  <a:cubicBezTo>
                    <a:pt x="56" y="3"/>
                    <a:pt x="28" y="4"/>
                    <a:pt x="0" y="5"/>
                  </a:cubicBezTo>
                  <a:cubicBezTo>
                    <a:pt x="2" y="13"/>
                    <a:pt x="5" y="21"/>
                    <a:pt x="10" y="27"/>
                  </a:cubicBezTo>
                  <a:cubicBezTo>
                    <a:pt x="18" y="34"/>
                    <a:pt x="29" y="40"/>
                    <a:pt x="40" y="40"/>
                  </a:cubicBezTo>
                  <a:cubicBezTo>
                    <a:pt x="42" y="40"/>
                    <a:pt x="45" y="40"/>
                    <a:pt x="47" y="39"/>
                  </a:cubicBezTo>
                  <a:cubicBezTo>
                    <a:pt x="68" y="34"/>
                    <a:pt x="78" y="18"/>
                    <a:pt x="84" y="0"/>
                  </a:cubicBezTo>
                </a:path>
              </a:pathLst>
            </a:custGeom>
            <a:solidFill>
              <a:schemeClr val="accent1">
                <a:lumMod val="75000"/>
              </a:schemeClr>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2083" name="Freeform 332"/>
            <p:cNvSpPr>
              <a:spLocks noEditPoints="1"/>
            </p:cNvSpPr>
            <p:nvPr/>
          </p:nvSpPr>
          <p:spPr bwMode="auto">
            <a:xfrm>
              <a:off x="2351089" y="7151688"/>
              <a:ext cx="300036" cy="338139"/>
            </a:xfrm>
            <a:custGeom>
              <a:avLst/>
              <a:gdLst>
                <a:gd name="T0" fmla="*/ 2147483646 w 80"/>
                <a:gd name="T1" fmla="*/ 2147483646 h 90"/>
                <a:gd name="T2" fmla="*/ 2147483646 w 80"/>
                <a:gd name="T3" fmla="*/ 2147483646 h 90"/>
                <a:gd name="T4" fmla="*/ 2147483646 w 80"/>
                <a:gd name="T5" fmla="*/ 2147483646 h 90"/>
                <a:gd name="T6" fmla="*/ 2147483646 w 80"/>
                <a:gd name="T7" fmla="*/ 2147483646 h 90"/>
                <a:gd name="T8" fmla="*/ 2147483646 w 80"/>
                <a:gd name="T9" fmla="*/ 2147483646 h 90"/>
                <a:gd name="T10" fmla="*/ 2147483646 w 80"/>
                <a:gd name="T11" fmla="*/ 2147483646 h 90"/>
                <a:gd name="T12" fmla="*/ 0 w 80"/>
                <a:gd name="T13" fmla="*/ 2147483646 h 90"/>
                <a:gd name="T14" fmla="*/ 2147483646 w 80"/>
                <a:gd name="T15" fmla="*/ 2147483646 h 90"/>
                <a:gd name="T16" fmla="*/ 0 w 80"/>
                <a:gd name="T17" fmla="*/ 2147483646 h 90"/>
                <a:gd name="T18" fmla="*/ 0 w 80"/>
                <a:gd name="T19" fmla="*/ 2147483646 h 90"/>
                <a:gd name="T20" fmla="*/ 2147483646 w 80"/>
                <a:gd name="T21" fmla="*/ 0 h 90"/>
                <a:gd name="T22" fmla="*/ 2147483646 w 80"/>
                <a:gd name="T23" fmla="*/ 2147483646 h 90"/>
                <a:gd name="T24" fmla="*/ 2147483646 w 80"/>
                <a:gd name="T25" fmla="*/ 2147483646 h 90"/>
                <a:gd name="T26" fmla="*/ 2147483646 w 80"/>
                <a:gd name="T27" fmla="*/ 2147483646 h 90"/>
                <a:gd name="T28" fmla="*/ 2147483646 w 80"/>
                <a:gd name="T29" fmla="*/ 0 h 9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80" h="90">
                  <a:moveTo>
                    <a:pt x="28" y="90"/>
                  </a:moveTo>
                  <a:cubicBezTo>
                    <a:pt x="28" y="90"/>
                    <a:pt x="29" y="90"/>
                    <a:pt x="29" y="90"/>
                  </a:cubicBezTo>
                  <a:cubicBezTo>
                    <a:pt x="29" y="90"/>
                    <a:pt x="28" y="90"/>
                    <a:pt x="28" y="90"/>
                  </a:cubicBezTo>
                  <a:moveTo>
                    <a:pt x="28" y="90"/>
                  </a:moveTo>
                  <a:cubicBezTo>
                    <a:pt x="28" y="90"/>
                    <a:pt x="28" y="90"/>
                    <a:pt x="28" y="90"/>
                  </a:cubicBezTo>
                  <a:cubicBezTo>
                    <a:pt x="28" y="90"/>
                    <a:pt x="28" y="90"/>
                    <a:pt x="28" y="90"/>
                  </a:cubicBezTo>
                  <a:moveTo>
                    <a:pt x="0" y="77"/>
                  </a:moveTo>
                  <a:cubicBezTo>
                    <a:pt x="7" y="84"/>
                    <a:pt x="16" y="89"/>
                    <a:pt x="28" y="90"/>
                  </a:cubicBezTo>
                  <a:cubicBezTo>
                    <a:pt x="16" y="89"/>
                    <a:pt x="7" y="84"/>
                    <a:pt x="0" y="77"/>
                  </a:cubicBezTo>
                  <a:cubicBezTo>
                    <a:pt x="0" y="77"/>
                    <a:pt x="0" y="77"/>
                    <a:pt x="0" y="77"/>
                  </a:cubicBezTo>
                  <a:moveTo>
                    <a:pt x="76" y="0"/>
                  </a:moveTo>
                  <a:cubicBezTo>
                    <a:pt x="77" y="3"/>
                    <a:pt x="78" y="6"/>
                    <a:pt x="78" y="9"/>
                  </a:cubicBezTo>
                  <a:cubicBezTo>
                    <a:pt x="80" y="15"/>
                    <a:pt x="80" y="21"/>
                    <a:pt x="80" y="28"/>
                  </a:cubicBezTo>
                  <a:cubicBezTo>
                    <a:pt x="80" y="21"/>
                    <a:pt x="80" y="15"/>
                    <a:pt x="78" y="9"/>
                  </a:cubicBezTo>
                  <a:cubicBezTo>
                    <a:pt x="78" y="6"/>
                    <a:pt x="77" y="3"/>
                    <a:pt x="76" y="0"/>
                  </a:cubicBezTo>
                </a:path>
              </a:pathLst>
            </a:custGeom>
            <a:solidFill>
              <a:srgbClr val="F5A3BD"/>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384" name="Freeform 333"/>
            <p:cNvSpPr>
              <a:spLocks noEditPoints="1"/>
            </p:cNvSpPr>
            <p:nvPr/>
          </p:nvSpPr>
          <p:spPr bwMode="auto">
            <a:xfrm>
              <a:off x="2265892" y="7099232"/>
              <a:ext cx="385519" cy="389063"/>
            </a:xfrm>
            <a:custGeom>
              <a:avLst/>
              <a:gdLst>
                <a:gd name="T0" fmla="*/ 49 w 103"/>
                <a:gd name="T1" fmla="*/ 39 h 104"/>
                <a:gd name="T2" fmla="*/ 47 w 103"/>
                <a:gd name="T3" fmla="*/ 37 h 104"/>
                <a:gd name="T4" fmla="*/ 46 w 103"/>
                <a:gd name="T5" fmla="*/ 32 h 104"/>
                <a:gd name="T6" fmla="*/ 48 w 103"/>
                <a:gd name="T7" fmla="*/ 30 h 104"/>
                <a:gd name="T8" fmla="*/ 48 w 103"/>
                <a:gd name="T9" fmla="*/ 30 h 104"/>
                <a:gd name="T10" fmla="*/ 50 w 103"/>
                <a:gd name="T11" fmla="*/ 31 h 104"/>
                <a:gd name="T12" fmla="*/ 51 w 103"/>
                <a:gd name="T13" fmla="*/ 36 h 104"/>
                <a:gd name="T14" fmla="*/ 49 w 103"/>
                <a:gd name="T15" fmla="*/ 39 h 104"/>
                <a:gd name="T16" fmla="*/ 49 w 103"/>
                <a:gd name="T17" fmla="*/ 39 h 104"/>
                <a:gd name="T18" fmla="*/ 89 w 103"/>
                <a:gd name="T19" fmla="*/ 4 h 104"/>
                <a:gd name="T20" fmla="*/ 0 w 103"/>
                <a:gd name="T21" fmla="*/ 45 h 104"/>
                <a:gd name="T22" fmla="*/ 16 w 103"/>
                <a:gd name="T23" fmla="*/ 84 h 104"/>
                <a:gd name="T24" fmla="*/ 45 w 103"/>
                <a:gd name="T25" fmla="*/ 94 h 104"/>
                <a:gd name="T26" fmla="*/ 92 w 103"/>
                <a:gd name="T27" fmla="*/ 45 h 104"/>
                <a:gd name="T28" fmla="*/ 89 w 103"/>
                <a:gd name="T29" fmla="*/ 4 h 104"/>
                <a:gd name="T30" fmla="*/ 96 w 103"/>
                <a:gd name="T31" fmla="*/ 0 h 104"/>
                <a:gd name="T32" fmla="*/ 90 w 103"/>
                <a:gd name="T33" fmla="*/ 3 h 104"/>
                <a:gd name="T34" fmla="*/ 88 w 103"/>
                <a:gd name="T35" fmla="*/ 65 h 104"/>
                <a:gd name="T36" fmla="*/ 46 w 103"/>
                <a:gd name="T37" fmla="*/ 97 h 104"/>
                <a:gd name="T38" fmla="*/ 34 w 103"/>
                <a:gd name="T39" fmla="*/ 95 h 104"/>
                <a:gd name="T40" fmla="*/ 23 w 103"/>
                <a:gd name="T41" fmla="*/ 91 h 104"/>
                <a:gd name="T42" fmla="*/ 51 w 103"/>
                <a:gd name="T43" fmla="*/ 104 h 104"/>
                <a:gd name="T44" fmla="*/ 51 w 103"/>
                <a:gd name="T45" fmla="*/ 104 h 104"/>
                <a:gd name="T46" fmla="*/ 51 w 103"/>
                <a:gd name="T47" fmla="*/ 104 h 104"/>
                <a:gd name="T48" fmla="*/ 51 w 103"/>
                <a:gd name="T49" fmla="*/ 104 h 104"/>
                <a:gd name="T50" fmla="*/ 52 w 103"/>
                <a:gd name="T51" fmla="*/ 104 h 104"/>
                <a:gd name="T52" fmla="*/ 52 w 103"/>
                <a:gd name="T53" fmla="*/ 104 h 104"/>
                <a:gd name="T54" fmla="*/ 57 w 103"/>
                <a:gd name="T55" fmla="*/ 104 h 104"/>
                <a:gd name="T56" fmla="*/ 103 w 103"/>
                <a:gd name="T57" fmla="*/ 42 h 104"/>
                <a:gd name="T58" fmla="*/ 101 w 103"/>
                <a:gd name="T59" fmla="*/ 23 h 104"/>
                <a:gd name="T60" fmla="*/ 99 w 103"/>
                <a:gd name="T61" fmla="*/ 14 h 104"/>
                <a:gd name="T62" fmla="*/ 96 w 103"/>
                <a:gd name="T63" fmla="*/ 0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03" h="104">
                  <a:moveTo>
                    <a:pt x="49" y="39"/>
                  </a:moveTo>
                  <a:cubicBezTo>
                    <a:pt x="48" y="39"/>
                    <a:pt x="47" y="38"/>
                    <a:pt x="47" y="37"/>
                  </a:cubicBezTo>
                  <a:cubicBezTo>
                    <a:pt x="47" y="37"/>
                    <a:pt x="47" y="35"/>
                    <a:pt x="46" y="32"/>
                  </a:cubicBezTo>
                  <a:cubicBezTo>
                    <a:pt x="46" y="31"/>
                    <a:pt x="47" y="30"/>
                    <a:pt x="48" y="30"/>
                  </a:cubicBezTo>
                  <a:cubicBezTo>
                    <a:pt x="48" y="30"/>
                    <a:pt x="48" y="30"/>
                    <a:pt x="48" y="30"/>
                  </a:cubicBezTo>
                  <a:cubicBezTo>
                    <a:pt x="49" y="30"/>
                    <a:pt x="50" y="30"/>
                    <a:pt x="50" y="31"/>
                  </a:cubicBezTo>
                  <a:cubicBezTo>
                    <a:pt x="51" y="35"/>
                    <a:pt x="51" y="36"/>
                    <a:pt x="51" y="36"/>
                  </a:cubicBezTo>
                  <a:cubicBezTo>
                    <a:pt x="51" y="37"/>
                    <a:pt x="50" y="38"/>
                    <a:pt x="49" y="39"/>
                  </a:cubicBezTo>
                  <a:cubicBezTo>
                    <a:pt x="49" y="39"/>
                    <a:pt x="49" y="39"/>
                    <a:pt x="49" y="39"/>
                  </a:cubicBezTo>
                  <a:moveTo>
                    <a:pt x="89" y="4"/>
                  </a:moveTo>
                  <a:cubicBezTo>
                    <a:pt x="61" y="20"/>
                    <a:pt x="31" y="34"/>
                    <a:pt x="0" y="45"/>
                  </a:cubicBezTo>
                  <a:cubicBezTo>
                    <a:pt x="4" y="59"/>
                    <a:pt x="9" y="73"/>
                    <a:pt x="16" y="84"/>
                  </a:cubicBezTo>
                  <a:cubicBezTo>
                    <a:pt x="25" y="91"/>
                    <a:pt x="35" y="94"/>
                    <a:pt x="45" y="94"/>
                  </a:cubicBezTo>
                  <a:cubicBezTo>
                    <a:pt x="68" y="94"/>
                    <a:pt x="90" y="76"/>
                    <a:pt x="92" y="45"/>
                  </a:cubicBezTo>
                  <a:cubicBezTo>
                    <a:pt x="94" y="32"/>
                    <a:pt x="92" y="18"/>
                    <a:pt x="89" y="4"/>
                  </a:cubicBezTo>
                  <a:moveTo>
                    <a:pt x="96" y="0"/>
                  </a:moveTo>
                  <a:cubicBezTo>
                    <a:pt x="94" y="1"/>
                    <a:pt x="92" y="2"/>
                    <a:pt x="90" y="3"/>
                  </a:cubicBezTo>
                  <a:cubicBezTo>
                    <a:pt x="95" y="24"/>
                    <a:pt x="97" y="45"/>
                    <a:pt x="88" y="65"/>
                  </a:cubicBezTo>
                  <a:cubicBezTo>
                    <a:pt x="80" y="83"/>
                    <a:pt x="65" y="97"/>
                    <a:pt x="46" y="97"/>
                  </a:cubicBezTo>
                  <a:cubicBezTo>
                    <a:pt x="42" y="97"/>
                    <a:pt x="38" y="96"/>
                    <a:pt x="34" y="95"/>
                  </a:cubicBezTo>
                  <a:cubicBezTo>
                    <a:pt x="30" y="94"/>
                    <a:pt x="26" y="93"/>
                    <a:pt x="23" y="91"/>
                  </a:cubicBezTo>
                  <a:cubicBezTo>
                    <a:pt x="30" y="98"/>
                    <a:pt x="39" y="103"/>
                    <a:pt x="51" y="104"/>
                  </a:cubicBezTo>
                  <a:cubicBezTo>
                    <a:pt x="51" y="104"/>
                    <a:pt x="51" y="104"/>
                    <a:pt x="51" y="104"/>
                  </a:cubicBezTo>
                  <a:cubicBezTo>
                    <a:pt x="51" y="104"/>
                    <a:pt x="51" y="104"/>
                    <a:pt x="51" y="104"/>
                  </a:cubicBezTo>
                  <a:cubicBezTo>
                    <a:pt x="51" y="104"/>
                    <a:pt x="51" y="104"/>
                    <a:pt x="51" y="104"/>
                  </a:cubicBezTo>
                  <a:cubicBezTo>
                    <a:pt x="51" y="104"/>
                    <a:pt x="52" y="104"/>
                    <a:pt x="52" y="104"/>
                  </a:cubicBezTo>
                  <a:cubicBezTo>
                    <a:pt x="52" y="104"/>
                    <a:pt x="52" y="104"/>
                    <a:pt x="52" y="104"/>
                  </a:cubicBezTo>
                  <a:cubicBezTo>
                    <a:pt x="53" y="104"/>
                    <a:pt x="55" y="104"/>
                    <a:pt x="57" y="104"/>
                  </a:cubicBezTo>
                  <a:cubicBezTo>
                    <a:pt x="89" y="104"/>
                    <a:pt x="103" y="72"/>
                    <a:pt x="103" y="42"/>
                  </a:cubicBezTo>
                  <a:cubicBezTo>
                    <a:pt x="103" y="35"/>
                    <a:pt x="103" y="29"/>
                    <a:pt x="101" y="23"/>
                  </a:cubicBezTo>
                  <a:cubicBezTo>
                    <a:pt x="101" y="20"/>
                    <a:pt x="100" y="17"/>
                    <a:pt x="99" y="14"/>
                  </a:cubicBezTo>
                  <a:cubicBezTo>
                    <a:pt x="98" y="10"/>
                    <a:pt x="97" y="5"/>
                    <a:pt x="96" y="0"/>
                  </a:cubicBezTo>
                </a:path>
              </a:pathLst>
            </a:custGeom>
            <a:solidFill>
              <a:schemeClr val="accent1">
                <a:lumMod val="75000"/>
              </a:schemeClr>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385" name="Freeform 334"/>
            <p:cNvSpPr/>
            <p:nvPr/>
          </p:nvSpPr>
          <p:spPr bwMode="auto">
            <a:xfrm>
              <a:off x="1206500" y="6161088"/>
              <a:ext cx="1438642" cy="1418196"/>
            </a:xfrm>
            <a:custGeom>
              <a:avLst/>
              <a:gdLst>
                <a:gd name="T0" fmla="*/ 8 w 383"/>
                <a:gd name="T1" fmla="*/ 278 h 377"/>
                <a:gd name="T2" fmla="*/ 91 w 383"/>
                <a:gd name="T3" fmla="*/ 81 h 377"/>
                <a:gd name="T4" fmla="*/ 224 w 383"/>
                <a:gd name="T5" fmla="*/ 15 h 377"/>
                <a:gd name="T6" fmla="*/ 352 w 383"/>
                <a:gd name="T7" fmla="*/ 189 h 377"/>
                <a:gd name="T8" fmla="*/ 374 w 383"/>
                <a:gd name="T9" fmla="*/ 294 h 377"/>
                <a:gd name="T10" fmla="*/ 289 w 383"/>
                <a:gd name="T11" fmla="*/ 323 h 377"/>
                <a:gd name="T12" fmla="*/ 220 w 383"/>
                <a:gd name="T13" fmla="*/ 190 h 377"/>
                <a:gd name="T14" fmla="*/ 126 w 383"/>
                <a:gd name="T15" fmla="*/ 247 h 377"/>
                <a:gd name="T16" fmla="*/ 111 w 383"/>
                <a:gd name="T17" fmla="*/ 291 h 377"/>
                <a:gd name="T18" fmla="*/ 63 w 383"/>
                <a:gd name="T19" fmla="*/ 369 h 377"/>
                <a:gd name="T20" fmla="*/ 14 w 383"/>
                <a:gd name="T21" fmla="*/ 343 h 377"/>
                <a:gd name="T22" fmla="*/ 8 w 383"/>
                <a:gd name="T23" fmla="*/ 278 h 377"/>
                <a:gd name="T24" fmla="*/ 7 w 383"/>
                <a:gd name="T25" fmla="*/ 280 h 377"/>
                <a:gd name="T26" fmla="*/ 62 w 383"/>
                <a:gd name="T27" fmla="*/ 371 h 377"/>
                <a:gd name="T28" fmla="*/ 106 w 383"/>
                <a:gd name="T29" fmla="*/ 314 h 377"/>
                <a:gd name="T30" fmla="*/ 175 w 383"/>
                <a:gd name="T31" fmla="*/ 197 h 377"/>
                <a:gd name="T32" fmla="*/ 246 w 383"/>
                <a:gd name="T33" fmla="*/ 210 h 377"/>
                <a:gd name="T34" fmla="*/ 316 w 383"/>
                <a:gd name="T35" fmla="*/ 344 h 377"/>
                <a:gd name="T36" fmla="*/ 370 w 383"/>
                <a:gd name="T37" fmla="*/ 314 h 377"/>
                <a:gd name="T38" fmla="*/ 365 w 383"/>
                <a:gd name="T39" fmla="*/ 225 h 377"/>
                <a:gd name="T40" fmla="*/ 200 w 383"/>
                <a:gd name="T41" fmla="*/ 9 h 377"/>
                <a:gd name="T42" fmla="*/ 73 w 383"/>
                <a:gd name="T43" fmla="*/ 108 h 377"/>
                <a:gd name="T44" fmla="*/ 7 w 383"/>
                <a:gd name="T45" fmla="*/ 280 h 377"/>
                <a:gd name="T46" fmla="*/ 8 w 383"/>
                <a:gd name="T47" fmla="*/ 278 h 3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83" h="377">
                  <a:moveTo>
                    <a:pt x="8" y="278"/>
                  </a:moveTo>
                  <a:cubicBezTo>
                    <a:pt x="23" y="210"/>
                    <a:pt x="51" y="137"/>
                    <a:pt x="91" y="81"/>
                  </a:cubicBezTo>
                  <a:cubicBezTo>
                    <a:pt x="122" y="36"/>
                    <a:pt x="167" y="0"/>
                    <a:pt x="224" y="15"/>
                  </a:cubicBezTo>
                  <a:cubicBezTo>
                    <a:pt x="296" y="35"/>
                    <a:pt x="331" y="125"/>
                    <a:pt x="352" y="189"/>
                  </a:cubicBezTo>
                  <a:cubicBezTo>
                    <a:pt x="363" y="221"/>
                    <a:pt x="377" y="260"/>
                    <a:pt x="374" y="294"/>
                  </a:cubicBezTo>
                  <a:cubicBezTo>
                    <a:pt x="370" y="343"/>
                    <a:pt x="317" y="360"/>
                    <a:pt x="289" y="323"/>
                  </a:cubicBezTo>
                  <a:cubicBezTo>
                    <a:pt x="261" y="287"/>
                    <a:pt x="275" y="201"/>
                    <a:pt x="220" y="190"/>
                  </a:cubicBezTo>
                  <a:cubicBezTo>
                    <a:pt x="177" y="181"/>
                    <a:pt x="142" y="212"/>
                    <a:pt x="126" y="247"/>
                  </a:cubicBezTo>
                  <a:cubicBezTo>
                    <a:pt x="120" y="261"/>
                    <a:pt x="116" y="276"/>
                    <a:pt x="111" y="291"/>
                  </a:cubicBezTo>
                  <a:cubicBezTo>
                    <a:pt x="103" y="321"/>
                    <a:pt x="98" y="360"/>
                    <a:pt x="63" y="369"/>
                  </a:cubicBezTo>
                  <a:cubicBezTo>
                    <a:pt x="44" y="374"/>
                    <a:pt x="23" y="358"/>
                    <a:pt x="14" y="343"/>
                  </a:cubicBezTo>
                  <a:cubicBezTo>
                    <a:pt x="1" y="325"/>
                    <a:pt x="4" y="299"/>
                    <a:pt x="8" y="278"/>
                  </a:cubicBezTo>
                  <a:cubicBezTo>
                    <a:pt x="8" y="279"/>
                    <a:pt x="7" y="280"/>
                    <a:pt x="7" y="280"/>
                  </a:cubicBezTo>
                  <a:cubicBezTo>
                    <a:pt x="0" y="319"/>
                    <a:pt x="9" y="377"/>
                    <a:pt x="62" y="371"/>
                  </a:cubicBezTo>
                  <a:cubicBezTo>
                    <a:pt x="88" y="369"/>
                    <a:pt x="100" y="336"/>
                    <a:pt x="106" y="314"/>
                  </a:cubicBezTo>
                  <a:cubicBezTo>
                    <a:pt x="117" y="271"/>
                    <a:pt x="128" y="214"/>
                    <a:pt x="175" y="197"/>
                  </a:cubicBezTo>
                  <a:cubicBezTo>
                    <a:pt x="200" y="189"/>
                    <a:pt x="229" y="187"/>
                    <a:pt x="246" y="210"/>
                  </a:cubicBezTo>
                  <a:cubicBezTo>
                    <a:pt x="275" y="248"/>
                    <a:pt x="259" y="330"/>
                    <a:pt x="316" y="344"/>
                  </a:cubicBezTo>
                  <a:cubicBezTo>
                    <a:pt x="342" y="351"/>
                    <a:pt x="361" y="335"/>
                    <a:pt x="370" y="314"/>
                  </a:cubicBezTo>
                  <a:cubicBezTo>
                    <a:pt x="383" y="285"/>
                    <a:pt x="372" y="253"/>
                    <a:pt x="365" y="225"/>
                  </a:cubicBezTo>
                  <a:cubicBezTo>
                    <a:pt x="343" y="143"/>
                    <a:pt x="301" y="15"/>
                    <a:pt x="200" y="9"/>
                  </a:cubicBezTo>
                  <a:cubicBezTo>
                    <a:pt x="141" y="6"/>
                    <a:pt x="100" y="63"/>
                    <a:pt x="73" y="108"/>
                  </a:cubicBezTo>
                  <a:cubicBezTo>
                    <a:pt x="42" y="159"/>
                    <a:pt x="20" y="221"/>
                    <a:pt x="7" y="280"/>
                  </a:cubicBezTo>
                  <a:cubicBezTo>
                    <a:pt x="7" y="280"/>
                    <a:pt x="8" y="279"/>
                    <a:pt x="8" y="278"/>
                  </a:cubicBezTo>
                </a:path>
              </a:pathLst>
            </a:custGeom>
            <a:solidFill>
              <a:schemeClr val="accent1">
                <a:lumMod val="75000"/>
              </a:schemeClr>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386" name="Freeform 335"/>
            <p:cNvSpPr/>
            <p:nvPr/>
          </p:nvSpPr>
          <p:spPr bwMode="auto">
            <a:xfrm>
              <a:off x="1711122" y="6493674"/>
              <a:ext cx="463876" cy="288659"/>
            </a:xfrm>
            <a:custGeom>
              <a:avLst/>
              <a:gdLst>
                <a:gd name="T0" fmla="*/ 11 w 124"/>
                <a:gd name="T1" fmla="*/ 34 h 77"/>
                <a:gd name="T2" fmla="*/ 80 w 124"/>
                <a:gd name="T3" fmla="*/ 6 h 77"/>
                <a:gd name="T4" fmla="*/ 116 w 124"/>
                <a:gd name="T5" fmla="*/ 41 h 77"/>
                <a:gd name="T6" fmla="*/ 62 w 124"/>
                <a:gd name="T7" fmla="*/ 72 h 77"/>
                <a:gd name="T8" fmla="*/ 11 w 124"/>
                <a:gd name="T9" fmla="*/ 34 h 77"/>
                <a:gd name="T10" fmla="*/ 10 w 124"/>
                <a:gd name="T11" fmla="*/ 36 h 77"/>
                <a:gd name="T12" fmla="*/ 85 w 124"/>
                <a:gd name="T13" fmla="*/ 72 h 77"/>
                <a:gd name="T14" fmla="*/ 118 w 124"/>
                <a:gd name="T15" fmla="*/ 44 h 77"/>
                <a:gd name="T16" fmla="*/ 62 w 124"/>
                <a:gd name="T17" fmla="*/ 3 h 77"/>
                <a:gd name="T18" fmla="*/ 10 w 124"/>
                <a:gd name="T19" fmla="*/ 36 h 77"/>
                <a:gd name="T20" fmla="*/ 11 w 124"/>
                <a:gd name="T21" fmla="*/ 34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24" h="77">
                  <a:moveTo>
                    <a:pt x="11" y="34"/>
                  </a:moveTo>
                  <a:cubicBezTo>
                    <a:pt x="20" y="11"/>
                    <a:pt x="57" y="0"/>
                    <a:pt x="80" y="6"/>
                  </a:cubicBezTo>
                  <a:cubicBezTo>
                    <a:pt x="96" y="10"/>
                    <a:pt x="111" y="25"/>
                    <a:pt x="116" y="41"/>
                  </a:cubicBezTo>
                  <a:cubicBezTo>
                    <a:pt x="124" y="71"/>
                    <a:pt x="80" y="72"/>
                    <a:pt x="62" y="72"/>
                  </a:cubicBezTo>
                  <a:cubicBezTo>
                    <a:pt x="40" y="72"/>
                    <a:pt x="4" y="65"/>
                    <a:pt x="11" y="34"/>
                  </a:cubicBezTo>
                  <a:cubicBezTo>
                    <a:pt x="11" y="35"/>
                    <a:pt x="10" y="36"/>
                    <a:pt x="10" y="36"/>
                  </a:cubicBezTo>
                  <a:cubicBezTo>
                    <a:pt x="0" y="77"/>
                    <a:pt x="61" y="75"/>
                    <a:pt x="85" y="72"/>
                  </a:cubicBezTo>
                  <a:cubicBezTo>
                    <a:pt x="102" y="71"/>
                    <a:pt x="118" y="63"/>
                    <a:pt x="118" y="44"/>
                  </a:cubicBezTo>
                  <a:cubicBezTo>
                    <a:pt x="117" y="18"/>
                    <a:pt x="86" y="0"/>
                    <a:pt x="62" y="3"/>
                  </a:cubicBezTo>
                  <a:cubicBezTo>
                    <a:pt x="42" y="5"/>
                    <a:pt x="18" y="16"/>
                    <a:pt x="10" y="36"/>
                  </a:cubicBezTo>
                  <a:cubicBezTo>
                    <a:pt x="10" y="36"/>
                    <a:pt x="11" y="35"/>
                    <a:pt x="11" y="34"/>
                  </a:cubicBezTo>
                  <a:close/>
                </a:path>
              </a:pathLst>
            </a:custGeom>
            <a:solidFill>
              <a:schemeClr val="accent1">
                <a:lumMod val="75000"/>
              </a:schemeClr>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387" name="Freeform 336"/>
            <p:cNvSpPr>
              <a:spLocks noEditPoints="1"/>
            </p:cNvSpPr>
            <p:nvPr/>
          </p:nvSpPr>
          <p:spPr bwMode="auto">
            <a:xfrm>
              <a:off x="1397693" y="6355619"/>
              <a:ext cx="1040586" cy="859703"/>
            </a:xfrm>
            <a:custGeom>
              <a:avLst/>
              <a:gdLst>
                <a:gd name="T0" fmla="*/ 1 w 277"/>
                <a:gd name="T1" fmla="*/ 226 h 228"/>
                <a:gd name="T2" fmla="*/ 4 w 277"/>
                <a:gd name="T3" fmla="*/ 227 h 228"/>
                <a:gd name="T4" fmla="*/ 8 w 277"/>
                <a:gd name="T5" fmla="*/ 205 h 228"/>
                <a:gd name="T6" fmla="*/ 269 w 277"/>
                <a:gd name="T7" fmla="*/ 190 h 228"/>
                <a:gd name="T8" fmla="*/ 275 w 277"/>
                <a:gd name="T9" fmla="*/ 211 h 228"/>
                <a:gd name="T10" fmla="*/ 273 w 277"/>
                <a:gd name="T11" fmla="*/ 189 h 228"/>
                <a:gd name="T12" fmla="*/ 17 w 277"/>
                <a:gd name="T13" fmla="*/ 168 h 228"/>
                <a:gd name="T14" fmla="*/ 13 w 277"/>
                <a:gd name="T15" fmla="*/ 189 h 228"/>
                <a:gd name="T16" fmla="*/ 20 w 277"/>
                <a:gd name="T17" fmla="*/ 166 h 228"/>
                <a:gd name="T18" fmla="*/ 260 w 277"/>
                <a:gd name="T19" fmla="*/ 149 h 228"/>
                <a:gd name="T20" fmla="*/ 266 w 277"/>
                <a:gd name="T21" fmla="*/ 172 h 228"/>
                <a:gd name="T22" fmla="*/ 262 w 277"/>
                <a:gd name="T23" fmla="*/ 150 h 228"/>
                <a:gd name="T24" fmla="*/ 31 w 277"/>
                <a:gd name="T25" fmla="*/ 130 h 228"/>
                <a:gd name="T26" fmla="*/ 26 w 277"/>
                <a:gd name="T27" fmla="*/ 151 h 228"/>
                <a:gd name="T28" fmla="*/ 34 w 277"/>
                <a:gd name="T29" fmla="*/ 129 h 228"/>
                <a:gd name="T30" fmla="*/ 247 w 277"/>
                <a:gd name="T31" fmla="*/ 111 h 228"/>
                <a:gd name="T32" fmla="*/ 254 w 277"/>
                <a:gd name="T33" fmla="*/ 134 h 228"/>
                <a:gd name="T34" fmla="*/ 249 w 277"/>
                <a:gd name="T35" fmla="*/ 112 h 228"/>
                <a:gd name="T36" fmla="*/ 47 w 277"/>
                <a:gd name="T37" fmla="*/ 93 h 228"/>
                <a:gd name="T38" fmla="*/ 40 w 277"/>
                <a:gd name="T39" fmla="*/ 114 h 228"/>
                <a:gd name="T40" fmla="*/ 50 w 277"/>
                <a:gd name="T41" fmla="*/ 92 h 228"/>
                <a:gd name="T42" fmla="*/ 230 w 277"/>
                <a:gd name="T43" fmla="*/ 74 h 228"/>
                <a:gd name="T44" fmla="*/ 238 w 277"/>
                <a:gd name="T45" fmla="*/ 95 h 228"/>
                <a:gd name="T46" fmla="*/ 242 w 277"/>
                <a:gd name="T47" fmla="*/ 94 h 228"/>
                <a:gd name="T48" fmla="*/ 68 w 277"/>
                <a:gd name="T49" fmla="*/ 57 h 228"/>
                <a:gd name="T50" fmla="*/ 57 w 277"/>
                <a:gd name="T51" fmla="*/ 78 h 228"/>
                <a:gd name="T52" fmla="*/ 70 w 277"/>
                <a:gd name="T53" fmla="*/ 60 h 228"/>
                <a:gd name="T54" fmla="*/ 211 w 277"/>
                <a:gd name="T55" fmla="*/ 40 h 228"/>
                <a:gd name="T56" fmla="*/ 220 w 277"/>
                <a:gd name="T57" fmla="*/ 60 h 228"/>
                <a:gd name="T58" fmla="*/ 223 w 277"/>
                <a:gd name="T59" fmla="*/ 58 h 228"/>
                <a:gd name="T60" fmla="*/ 93 w 277"/>
                <a:gd name="T61" fmla="*/ 25 h 228"/>
                <a:gd name="T62" fmla="*/ 78 w 277"/>
                <a:gd name="T63" fmla="*/ 44 h 228"/>
                <a:gd name="T64" fmla="*/ 81 w 277"/>
                <a:gd name="T65" fmla="*/ 44 h 228"/>
                <a:gd name="T66" fmla="*/ 93 w 277"/>
                <a:gd name="T67" fmla="*/ 25 h 228"/>
                <a:gd name="T68" fmla="*/ 181 w 277"/>
                <a:gd name="T69" fmla="*/ 15 h 228"/>
                <a:gd name="T70" fmla="*/ 198 w 277"/>
                <a:gd name="T71" fmla="*/ 29 h 228"/>
                <a:gd name="T72" fmla="*/ 184 w 277"/>
                <a:gd name="T73" fmla="*/ 12 h 228"/>
                <a:gd name="T74" fmla="*/ 125 w 277"/>
                <a:gd name="T75" fmla="*/ 3 h 228"/>
                <a:gd name="T76" fmla="*/ 108 w 277"/>
                <a:gd name="T77" fmla="*/ 16 h 228"/>
                <a:gd name="T78" fmla="*/ 128 w 277"/>
                <a:gd name="T79" fmla="*/ 5 h 228"/>
                <a:gd name="T80" fmla="*/ 145 w 277"/>
                <a:gd name="T81" fmla="*/ 0 h 228"/>
                <a:gd name="T82" fmla="*/ 145 w 277"/>
                <a:gd name="T83" fmla="*/ 4 h 228"/>
                <a:gd name="T84" fmla="*/ 164 w 277"/>
                <a:gd name="T85" fmla="*/ 7 h 228"/>
                <a:gd name="T86" fmla="*/ 165 w 277"/>
                <a:gd name="T87" fmla="*/ 3 h 2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277" h="228">
                  <a:moveTo>
                    <a:pt x="8" y="205"/>
                  </a:moveTo>
                  <a:cubicBezTo>
                    <a:pt x="7" y="205"/>
                    <a:pt x="6" y="205"/>
                    <a:pt x="6" y="206"/>
                  </a:cubicBezTo>
                  <a:cubicBezTo>
                    <a:pt x="4" y="213"/>
                    <a:pt x="2" y="220"/>
                    <a:pt x="1" y="226"/>
                  </a:cubicBezTo>
                  <a:cubicBezTo>
                    <a:pt x="0" y="227"/>
                    <a:pt x="1" y="228"/>
                    <a:pt x="2" y="228"/>
                  </a:cubicBezTo>
                  <a:cubicBezTo>
                    <a:pt x="3" y="228"/>
                    <a:pt x="3" y="228"/>
                    <a:pt x="3" y="228"/>
                  </a:cubicBezTo>
                  <a:cubicBezTo>
                    <a:pt x="3" y="228"/>
                    <a:pt x="4" y="227"/>
                    <a:pt x="4" y="227"/>
                  </a:cubicBezTo>
                  <a:cubicBezTo>
                    <a:pt x="6" y="221"/>
                    <a:pt x="8" y="214"/>
                    <a:pt x="10" y="207"/>
                  </a:cubicBezTo>
                  <a:cubicBezTo>
                    <a:pt x="10" y="206"/>
                    <a:pt x="9" y="205"/>
                    <a:pt x="8" y="205"/>
                  </a:cubicBezTo>
                  <a:cubicBezTo>
                    <a:pt x="8" y="205"/>
                    <a:pt x="8" y="205"/>
                    <a:pt x="8" y="205"/>
                  </a:cubicBezTo>
                  <a:moveTo>
                    <a:pt x="271" y="188"/>
                  </a:moveTo>
                  <a:cubicBezTo>
                    <a:pt x="271" y="188"/>
                    <a:pt x="270" y="188"/>
                    <a:pt x="270" y="188"/>
                  </a:cubicBezTo>
                  <a:cubicBezTo>
                    <a:pt x="269" y="188"/>
                    <a:pt x="269" y="189"/>
                    <a:pt x="269" y="190"/>
                  </a:cubicBezTo>
                  <a:cubicBezTo>
                    <a:pt x="269" y="190"/>
                    <a:pt x="269" y="190"/>
                    <a:pt x="269" y="190"/>
                  </a:cubicBezTo>
                  <a:cubicBezTo>
                    <a:pt x="271" y="197"/>
                    <a:pt x="272" y="204"/>
                    <a:pt x="273" y="210"/>
                  </a:cubicBezTo>
                  <a:cubicBezTo>
                    <a:pt x="274" y="210"/>
                    <a:pt x="274" y="211"/>
                    <a:pt x="275" y="211"/>
                  </a:cubicBezTo>
                  <a:cubicBezTo>
                    <a:pt x="276" y="211"/>
                    <a:pt x="276" y="211"/>
                    <a:pt x="276" y="211"/>
                  </a:cubicBezTo>
                  <a:cubicBezTo>
                    <a:pt x="277" y="211"/>
                    <a:pt x="277" y="210"/>
                    <a:pt x="277" y="209"/>
                  </a:cubicBezTo>
                  <a:cubicBezTo>
                    <a:pt x="276" y="203"/>
                    <a:pt x="275" y="196"/>
                    <a:pt x="273" y="189"/>
                  </a:cubicBezTo>
                  <a:cubicBezTo>
                    <a:pt x="273" y="188"/>
                    <a:pt x="272" y="188"/>
                    <a:pt x="271" y="188"/>
                  </a:cubicBezTo>
                  <a:moveTo>
                    <a:pt x="19" y="166"/>
                  </a:moveTo>
                  <a:cubicBezTo>
                    <a:pt x="18" y="166"/>
                    <a:pt x="18" y="167"/>
                    <a:pt x="17" y="168"/>
                  </a:cubicBezTo>
                  <a:cubicBezTo>
                    <a:pt x="15" y="174"/>
                    <a:pt x="13" y="181"/>
                    <a:pt x="11" y="187"/>
                  </a:cubicBezTo>
                  <a:cubicBezTo>
                    <a:pt x="11" y="188"/>
                    <a:pt x="12" y="189"/>
                    <a:pt x="13" y="189"/>
                  </a:cubicBezTo>
                  <a:cubicBezTo>
                    <a:pt x="13" y="189"/>
                    <a:pt x="13" y="189"/>
                    <a:pt x="13" y="189"/>
                  </a:cubicBezTo>
                  <a:cubicBezTo>
                    <a:pt x="14" y="189"/>
                    <a:pt x="15" y="189"/>
                    <a:pt x="15" y="188"/>
                  </a:cubicBezTo>
                  <a:cubicBezTo>
                    <a:pt x="17" y="182"/>
                    <a:pt x="19" y="175"/>
                    <a:pt x="21" y="169"/>
                  </a:cubicBezTo>
                  <a:cubicBezTo>
                    <a:pt x="22" y="168"/>
                    <a:pt x="21" y="167"/>
                    <a:pt x="20" y="166"/>
                  </a:cubicBezTo>
                  <a:cubicBezTo>
                    <a:pt x="20" y="166"/>
                    <a:pt x="20" y="166"/>
                    <a:pt x="19" y="166"/>
                  </a:cubicBezTo>
                  <a:moveTo>
                    <a:pt x="260" y="149"/>
                  </a:moveTo>
                  <a:cubicBezTo>
                    <a:pt x="260" y="149"/>
                    <a:pt x="260" y="149"/>
                    <a:pt x="260" y="149"/>
                  </a:cubicBezTo>
                  <a:cubicBezTo>
                    <a:pt x="259" y="149"/>
                    <a:pt x="258" y="150"/>
                    <a:pt x="258" y="151"/>
                  </a:cubicBezTo>
                  <a:cubicBezTo>
                    <a:pt x="260" y="158"/>
                    <a:pt x="262" y="164"/>
                    <a:pt x="264" y="171"/>
                  </a:cubicBezTo>
                  <a:cubicBezTo>
                    <a:pt x="264" y="172"/>
                    <a:pt x="265" y="172"/>
                    <a:pt x="266" y="172"/>
                  </a:cubicBezTo>
                  <a:cubicBezTo>
                    <a:pt x="266" y="172"/>
                    <a:pt x="266" y="172"/>
                    <a:pt x="266" y="172"/>
                  </a:cubicBezTo>
                  <a:cubicBezTo>
                    <a:pt x="267" y="172"/>
                    <a:pt x="268" y="171"/>
                    <a:pt x="268" y="170"/>
                  </a:cubicBezTo>
                  <a:cubicBezTo>
                    <a:pt x="266" y="163"/>
                    <a:pt x="264" y="157"/>
                    <a:pt x="262" y="150"/>
                  </a:cubicBezTo>
                  <a:cubicBezTo>
                    <a:pt x="262" y="149"/>
                    <a:pt x="261" y="149"/>
                    <a:pt x="260" y="149"/>
                  </a:cubicBezTo>
                  <a:moveTo>
                    <a:pt x="33" y="129"/>
                  </a:moveTo>
                  <a:cubicBezTo>
                    <a:pt x="32" y="129"/>
                    <a:pt x="31" y="129"/>
                    <a:pt x="31" y="130"/>
                  </a:cubicBezTo>
                  <a:cubicBezTo>
                    <a:pt x="29" y="136"/>
                    <a:pt x="26" y="142"/>
                    <a:pt x="24" y="149"/>
                  </a:cubicBezTo>
                  <a:cubicBezTo>
                    <a:pt x="24" y="150"/>
                    <a:pt x="24" y="151"/>
                    <a:pt x="25" y="151"/>
                  </a:cubicBezTo>
                  <a:cubicBezTo>
                    <a:pt x="26" y="151"/>
                    <a:pt x="26" y="151"/>
                    <a:pt x="26" y="151"/>
                  </a:cubicBezTo>
                  <a:cubicBezTo>
                    <a:pt x="27" y="151"/>
                    <a:pt x="27" y="151"/>
                    <a:pt x="28" y="150"/>
                  </a:cubicBezTo>
                  <a:cubicBezTo>
                    <a:pt x="30" y="144"/>
                    <a:pt x="32" y="138"/>
                    <a:pt x="35" y="131"/>
                  </a:cubicBezTo>
                  <a:cubicBezTo>
                    <a:pt x="35" y="130"/>
                    <a:pt x="35" y="129"/>
                    <a:pt x="34" y="129"/>
                  </a:cubicBezTo>
                  <a:cubicBezTo>
                    <a:pt x="33" y="129"/>
                    <a:pt x="33" y="129"/>
                    <a:pt x="33" y="129"/>
                  </a:cubicBezTo>
                  <a:moveTo>
                    <a:pt x="247" y="111"/>
                  </a:moveTo>
                  <a:cubicBezTo>
                    <a:pt x="247" y="111"/>
                    <a:pt x="247" y="111"/>
                    <a:pt x="247" y="111"/>
                  </a:cubicBezTo>
                  <a:cubicBezTo>
                    <a:pt x="246" y="111"/>
                    <a:pt x="245" y="113"/>
                    <a:pt x="246" y="114"/>
                  </a:cubicBezTo>
                  <a:cubicBezTo>
                    <a:pt x="248" y="120"/>
                    <a:pt x="250" y="126"/>
                    <a:pt x="252" y="132"/>
                  </a:cubicBezTo>
                  <a:cubicBezTo>
                    <a:pt x="253" y="133"/>
                    <a:pt x="253" y="134"/>
                    <a:pt x="254" y="134"/>
                  </a:cubicBezTo>
                  <a:cubicBezTo>
                    <a:pt x="255" y="134"/>
                    <a:pt x="255" y="134"/>
                    <a:pt x="255" y="134"/>
                  </a:cubicBezTo>
                  <a:cubicBezTo>
                    <a:pt x="256" y="133"/>
                    <a:pt x="256" y="132"/>
                    <a:pt x="256" y="131"/>
                  </a:cubicBezTo>
                  <a:cubicBezTo>
                    <a:pt x="254" y="125"/>
                    <a:pt x="252" y="118"/>
                    <a:pt x="249" y="112"/>
                  </a:cubicBezTo>
                  <a:cubicBezTo>
                    <a:pt x="249" y="111"/>
                    <a:pt x="248" y="111"/>
                    <a:pt x="247" y="111"/>
                  </a:cubicBezTo>
                  <a:moveTo>
                    <a:pt x="49" y="92"/>
                  </a:moveTo>
                  <a:cubicBezTo>
                    <a:pt x="48" y="92"/>
                    <a:pt x="47" y="92"/>
                    <a:pt x="47" y="93"/>
                  </a:cubicBezTo>
                  <a:cubicBezTo>
                    <a:pt x="44" y="99"/>
                    <a:pt x="41" y="105"/>
                    <a:pt x="39" y="111"/>
                  </a:cubicBezTo>
                  <a:cubicBezTo>
                    <a:pt x="38" y="112"/>
                    <a:pt x="39" y="113"/>
                    <a:pt x="40" y="114"/>
                  </a:cubicBezTo>
                  <a:cubicBezTo>
                    <a:pt x="40" y="114"/>
                    <a:pt x="40" y="114"/>
                    <a:pt x="40" y="114"/>
                  </a:cubicBezTo>
                  <a:cubicBezTo>
                    <a:pt x="41" y="114"/>
                    <a:pt x="42" y="114"/>
                    <a:pt x="42" y="113"/>
                  </a:cubicBezTo>
                  <a:cubicBezTo>
                    <a:pt x="45" y="107"/>
                    <a:pt x="48" y="101"/>
                    <a:pt x="51" y="95"/>
                  </a:cubicBezTo>
                  <a:cubicBezTo>
                    <a:pt x="51" y="94"/>
                    <a:pt x="51" y="93"/>
                    <a:pt x="50" y="92"/>
                  </a:cubicBezTo>
                  <a:cubicBezTo>
                    <a:pt x="49" y="92"/>
                    <a:pt x="49" y="92"/>
                    <a:pt x="49" y="92"/>
                  </a:cubicBezTo>
                  <a:moveTo>
                    <a:pt x="231" y="74"/>
                  </a:moveTo>
                  <a:cubicBezTo>
                    <a:pt x="231" y="74"/>
                    <a:pt x="231" y="74"/>
                    <a:pt x="230" y="74"/>
                  </a:cubicBezTo>
                  <a:cubicBezTo>
                    <a:pt x="229" y="75"/>
                    <a:pt x="229" y="76"/>
                    <a:pt x="230" y="77"/>
                  </a:cubicBezTo>
                  <a:cubicBezTo>
                    <a:pt x="230" y="77"/>
                    <a:pt x="230" y="77"/>
                    <a:pt x="230" y="77"/>
                  </a:cubicBezTo>
                  <a:cubicBezTo>
                    <a:pt x="233" y="83"/>
                    <a:pt x="235" y="89"/>
                    <a:pt x="238" y="95"/>
                  </a:cubicBezTo>
                  <a:cubicBezTo>
                    <a:pt x="238" y="96"/>
                    <a:pt x="239" y="96"/>
                    <a:pt x="240" y="96"/>
                  </a:cubicBezTo>
                  <a:cubicBezTo>
                    <a:pt x="241" y="96"/>
                    <a:pt x="241" y="96"/>
                    <a:pt x="241" y="96"/>
                  </a:cubicBezTo>
                  <a:cubicBezTo>
                    <a:pt x="242" y="96"/>
                    <a:pt x="242" y="95"/>
                    <a:pt x="242" y="94"/>
                  </a:cubicBezTo>
                  <a:cubicBezTo>
                    <a:pt x="239" y="87"/>
                    <a:pt x="236" y="81"/>
                    <a:pt x="233" y="75"/>
                  </a:cubicBezTo>
                  <a:cubicBezTo>
                    <a:pt x="233" y="75"/>
                    <a:pt x="232" y="74"/>
                    <a:pt x="231" y="74"/>
                  </a:cubicBezTo>
                  <a:moveTo>
                    <a:pt x="68" y="57"/>
                  </a:moveTo>
                  <a:cubicBezTo>
                    <a:pt x="68" y="57"/>
                    <a:pt x="67" y="57"/>
                    <a:pt x="67" y="58"/>
                  </a:cubicBezTo>
                  <a:cubicBezTo>
                    <a:pt x="63" y="63"/>
                    <a:pt x="60" y="69"/>
                    <a:pt x="56" y="75"/>
                  </a:cubicBezTo>
                  <a:cubicBezTo>
                    <a:pt x="56" y="76"/>
                    <a:pt x="56" y="77"/>
                    <a:pt x="57" y="78"/>
                  </a:cubicBezTo>
                  <a:cubicBezTo>
                    <a:pt x="58" y="78"/>
                    <a:pt x="58" y="78"/>
                    <a:pt x="58" y="78"/>
                  </a:cubicBezTo>
                  <a:cubicBezTo>
                    <a:pt x="59" y="78"/>
                    <a:pt x="59" y="78"/>
                    <a:pt x="60" y="77"/>
                  </a:cubicBezTo>
                  <a:cubicBezTo>
                    <a:pt x="63" y="71"/>
                    <a:pt x="66" y="65"/>
                    <a:pt x="70" y="60"/>
                  </a:cubicBezTo>
                  <a:cubicBezTo>
                    <a:pt x="70" y="59"/>
                    <a:pt x="70" y="58"/>
                    <a:pt x="69" y="57"/>
                  </a:cubicBezTo>
                  <a:cubicBezTo>
                    <a:pt x="69" y="57"/>
                    <a:pt x="69" y="57"/>
                    <a:pt x="68" y="57"/>
                  </a:cubicBezTo>
                  <a:moveTo>
                    <a:pt x="211" y="40"/>
                  </a:moveTo>
                  <a:cubicBezTo>
                    <a:pt x="210" y="40"/>
                    <a:pt x="210" y="40"/>
                    <a:pt x="209" y="40"/>
                  </a:cubicBezTo>
                  <a:cubicBezTo>
                    <a:pt x="209" y="41"/>
                    <a:pt x="208" y="42"/>
                    <a:pt x="209" y="43"/>
                  </a:cubicBezTo>
                  <a:cubicBezTo>
                    <a:pt x="213" y="48"/>
                    <a:pt x="217" y="54"/>
                    <a:pt x="220" y="60"/>
                  </a:cubicBezTo>
                  <a:cubicBezTo>
                    <a:pt x="220" y="60"/>
                    <a:pt x="221" y="61"/>
                    <a:pt x="222" y="61"/>
                  </a:cubicBezTo>
                  <a:cubicBezTo>
                    <a:pt x="223" y="60"/>
                    <a:pt x="223" y="60"/>
                    <a:pt x="223" y="60"/>
                  </a:cubicBezTo>
                  <a:cubicBezTo>
                    <a:pt x="224" y="60"/>
                    <a:pt x="224" y="59"/>
                    <a:pt x="223" y="58"/>
                  </a:cubicBezTo>
                  <a:cubicBezTo>
                    <a:pt x="220" y="52"/>
                    <a:pt x="216" y="46"/>
                    <a:pt x="212" y="41"/>
                  </a:cubicBezTo>
                  <a:cubicBezTo>
                    <a:pt x="212" y="40"/>
                    <a:pt x="211" y="40"/>
                    <a:pt x="211" y="40"/>
                  </a:cubicBezTo>
                  <a:moveTo>
                    <a:pt x="93" y="25"/>
                  </a:moveTo>
                  <a:cubicBezTo>
                    <a:pt x="92" y="25"/>
                    <a:pt x="92" y="26"/>
                    <a:pt x="91" y="26"/>
                  </a:cubicBezTo>
                  <a:cubicBezTo>
                    <a:pt x="87" y="31"/>
                    <a:pt x="82" y="36"/>
                    <a:pt x="78" y="41"/>
                  </a:cubicBezTo>
                  <a:cubicBezTo>
                    <a:pt x="77" y="42"/>
                    <a:pt x="78" y="43"/>
                    <a:pt x="78" y="44"/>
                  </a:cubicBezTo>
                  <a:cubicBezTo>
                    <a:pt x="79" y="44"/>
                    <a:pt x="79" y="44"/>
                    <a:pt x="80" y="44"/>
                  </a:cubicBezTo>
                  <a:cubicBezTo>
                    <a:pt x="80" y="44"/>
                    <a:pt x="81" y="44"/>
                    <a:pt x="81" y="44"/>
                  </a:cubicBezTo>
                  <a:cubicBezTo>
                    <a:pt x="81" y="44"/>
                    <a:pt x="81" y="44"/>
                    <a:pt x="81" y="44"/>
                  </a:cubicBezTo>
                  <a:cubicBezTo>
                    <a:pt x="85" y="38"/>
                    <a:pt x="90" y="33"/>
                    <a:pt x="94" y="29"/>
                  </a:cubicBezTo>
                  <a:cubicBezTo>
                    <a:pt x="95" y="28"/>
                    <a:pt x="95" y="27"/>
                    <a:pt x="94" y="26"/>
                  </a:cubicBezTo>
                  <a:cubicBezTo>
                    <a:pt x="94" y="26"/>
                    <a:pt x="93" y="25"/>
                    <a:pt x="93" y="25"/>
                  </a:cubicBezTo>
                  <a:moveTo>
                    <a:pt x="182" y="12"/>
                  </a:moveTo>
                  <a:cubicBezTo>
                    <a:pt x="182" y="12"/>
                    <a:pt x="181" y="12"/>
                    <a:pt x="181" y="13"/>
                  </a:cubicBezTo>
                  <a:cubicBezTo>
                    <a:pt x="180" y="14"/>
                    <a:pt x="180" y="15"/>
                    <a:pt x="181" y="15"/>
                  </a:cubicBezTo>
                  <a:cubicBezTo>
                    <a:pt x="187" y="19"/>
                    <a:pt x="192" y="23"/>
                    <a:pt x="196" y="28"/>
                  </a:cubicBezTo>
                  <a:cubicBezTo>
                    <a:pt x="197" y="29"/>
                    <a:pt x="197" y="29"/>
                    <a:pt x="198" y="29"/>
                  </a:cubicBezTo>
                  <a:cubicBezTo>
                    <a:pt x="198" y="29"/>
                    <a:pt x="198" y="29"/>
                    <a:pt x="198" y="29"/>
                  </a:cubicBezTo>
                  <a:cubicBezTo>
                    <a:pt x="198" y="29"/>
                    <a:pt x="199" y="29"/>
                    <a:pt x="199" y="28"/>
                  </a:cubicBezTo>
                  <a:cubicBezTo>
                    <a:pt x="200" y="27"/>
                    <a:pt x="200" y="26"/>
                    <a:pt x="199" y="25"/>
                  </a:cubicBezTo>
                  <a:cubicBezTo>
                    <a:pt x="194" y="20"/>
                    <a:pt x="189" y="16"/>
                    <a:pt x="184" y="12"/>
                  </a:cubicBezTo>
                  <a:cubicBezTo>
                    <a:pt x="183" y="12"/>
                    <a:pt x="183" y="12"/>
                    <a:pt x="182" y="12"/>
                  </a:cubicBezTo>
                  <a:moveTo>
                    <a:pt x="126" y="3"/>
                  </a:moveTo>
                  <a:cubicBezTo>
                    <a:pt x="125" y="3"/>
                    <a:pt x="125" y="3"/>
                    <a:pt x="125" y="3"/>
                  </a:cubicBezTo>
                  <a:cubicBezTo>
                    <a:pt x="119" y="6"/>
                    <a:pt x="113" y="9"/>
                    <a:pt x="107" y="13"/>
                  </a:cubicBezTo>
                  <a:cubicBezTo>
                    <a:pt x="106" y="13"/>
                    <a:pt x="106" y="15"/>
                    <a:pt x="106" y="16"/>
                  </a:cubicBezTo>
                  <a:cubicBezTo>
                    <a:pt x="107" y="16"/>
                    <a:pt x="107" y="16"/>
                    <a:pt x="108" y="16"/>
                  </a:cubicBezTo>
                  <a:cubicBezTo>
                    <a:pt x="108" y="16"/>
                    <a:pt x="109" y="16"/>
                    <a:pt x="109" y="16"/>
                  </a:cubicBezTo>
                  <a:cubicBezTo>
                    <a:pt x="115" y="12"/>
                    <a:pt x="120" y="9"/>
                    <a:pt x="126" y="7"/>
                  </a:cubicBezTo>
                  <a:cubicBezTo>
                    <a:pt x="127" y="7"/>
                    <a:pt x="128" y="6"/>
                    <a:pt x="128" y="5"/>
                  </a:cubicBezTo>
                  <a:cubicBezTo>
                    <a:pt x="127" y="4"/>
                    <a:pt x="127" y="3"/>
                    <a:pt x="126" y="3"/>
                  </a:cubicBezTo>
                  <a:moveTo>
                    <a:pt x="146" y="0"/>
                  </a:moveTo>
                  <a:cubicBezTo>
                    <a:pt x="145" y="0"/>
                    <a:pt x="145" y="0"/>
                    <a:pt x="145" y="0"/>
                  </a:cubicBezTo>
                  <a:cubicBezTo>
                    <a:pt x="144" y="0"/>
                    <a:pt x="143" y="1"/>
                    <a:pt x="143" y="2"/>
                  </a:cubicBezTo>
                  <a:cubicBezTo>
                    <a:pt x="143" y="3"/>
                    <a:pt x="144" y="4"/>
                    <a:pt x="145" y="4"/>
                  </a:cubicBezTo>
                  <a:cubicBezTo>
                    <a:pt x="145" y="4"/>
                    <a:pt x="145" y="4"/>
                    <a:pt x="145" y="4"/>
                  </a:cubicBezTo>
                  <a:cubicBezTo>
                    <a:pt x="145" y="4"/>
                    <a:pt x="145" y="4"/>
                    <a:pt x="145" y="4"/>
                  </a:cubicBezTo>
                  <a:cubicBezTo>
                    <a:pt x="146" y="4"/>
                    <a:pt x="146" y="4"/>
                    <a:pt x="146" y="4"/>
                  </a:cubicBezTo>
                  <a:cubicBezTo>
                    <a:pt x="152" y="4"/>
                    <a:pt x="158" y="5"/>
                    <a:pt x="164" y="7"/>
                  </a:cubicBezTo>
                  <a:cubicBezTo>
                    <a:pt x="165" y="7"/>
                    <a:pt x="165" y="7"/>
                    <a:pt x="165" y="7"/>
                  </a:cubicBezTo>
                  <a:cubicBezTo>
                    <a:pt x="166" y="7"/>
                    <a:pt x="166" y="6"/>
                    <a:pt x="167" y="6"/>
                  </a:cubicBezTo>
                  <a:cubicBezTo>
                    <a:pt x="167" y="4"/>
                    <a:pt x="166" y="3"/>
                    <a:pt x="165" y="3"/>
                  </a:cubicBezTo>
                  <a:cubicBezTo>
                    <a:pt x="159" y="1"/>
                    <a:pt x="153" y="0"/>
                    <a:pt x="146" y="0"/>
                  </a:cubicBezTo>
                </a:path>
              </a:pathLst>
            </a:custGeom>
            <a:solidFill>
              <a:schemeClr val="accent1">
                <a:lumMod val="75000"/>
              </a:schemeClr>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sp>
        <p:nvSpPr>
          <p:cNvPr id="4" name="Text Box 4"/>
          <p:cNvSpPr txBox="1">
            <a:spLocks noChangeArrowheads="1"/>
          </p:cNvSpPr>
          <p:nvPr>
            <p:custDataLst>
              <p:tags r:id="rId1"/>
            </p:custDataLst>
          </p:nvPr>
        </p:nvSpPr>
        <p:spPr bwMode="auto">
          <a:xfrm>
            <a:off x="492735" y="618166"/>
            <a:ext cx="6295390" cy="6242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altLang="zh-CN" sz="4800" b="1" i="0" u="none" strike="noStrike" kern="1200" cap="none" spc="0" normalizeH="0" baseline="0" noProof="0" dirty="0" err="1">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Luyện</a:t>
            </a:r>
            <a:r>
              <a:rPr kumimoji="0" lang="en-US" altLang="zh-CN" sz="4800" b="1" i="0" u="none" strike="noStrike" kern="1200" cap="none" spc="0" normalizeH="0" baseline="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altLang="zh-CN" sz="4800" b="1" i="0" u="none" strike="noStrike" kern="1200" cap="none" spc="0" normalizeH="0" baseline="0" noProof="0" dirty="0" err="1">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đọc</a:t>
            </a:r>
            <a:r>
              <a:rPr kumimoji="0" lang="en-US" altLang="zh-CN" sz="4800" b="1" i="0" u="none" strike="noStrike" kern="1200" cap="none" spc="0" normalizeH="0" baseline="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altLang="zh-CN" sz="4800" b="1" i="0" u="none" strike="noStrike" kern="1200" cap="none" spc="0" normalizeH="0" baseline="0" noProof="0" dirty="0" err="1">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từ</a:t>
            </a:r>
            <a:r>
              <a:rPr kumimoji="0" lang="en-US" altLang="zh-CN" sz="4800" b="1" i="0" u="none" strike="noStrike" kern="1200" cap="none" spc="0" normalizeH="0" baseline="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altLang="zh-CN" sz="4800" b="1" i="0" u="none" strike="noStrike" kern="1200" cap="none" spc="0" normalizeH="0" baseline="0" noProof="0" dirty="0" err="1">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khó</a:t>
            </a:r>
            <a:endParaRPr kumimoji="0" lang="zh-CN" altLang="en-US" sz="4800" b="1" i="0" u="none" strike="noStrike" kern="1200" cap="none" spc="0" normalizeH="0" baseline="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2053" name="Line 13"/>
          <p:cNvSpPr>
            <a:spLocks noChangeShapeType="1"/>
          </p:cNvSpPr>
          <p:nvPr>
            <p:custDataLst>
              <p:tags r:id="rId2"/>
            </p:custDataLst>
          </p:nvPr>
        </p:nvSpPr>
        <p:spPr bwMode="auto">
          <a:xfrm>
            <a:off x="4834221" y="1875367"/>
            <a:ext cx="709084" cy="0"/>
          </a:xfrm>
          <a:prstGeom prst="line">
            <a:avLst/>
          </a:prstGeom>
          <a:noFill/>
          <a:ln w="9525" cap="rnd">
            <a:solidFill>
              <a:srgbClr val="808080"/>
            </a:solidFill>
            <a:prstDash val="sysDot"/>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7173" name="AutoShape 14"/>
          <p:cNvSpPr/>
          <p:nvPr>
            <p:custDataLst>
              <p:tags r:id="rId3"/>
            </p:custDataLst>
          </p:nvPr>
        </p:nvSpPr>
        <p:spPr>
          <a:xfrm>
            <a:off x="5543304" y="1657350"/>
            <a:ext cx="5063736" cy="448733"/>
          </a:xfrm>
          <a:prstGeom prst="homePlate">
            <a:avLst>
              <a:gd name="adj" fmla="val 137465"/>
            </a:avLst>
          </a:prstGeom>
          <a:noFill/>
          <a:ln w="9525" cap="rnd" cmpd="sng">
            <a:solidFill>
              <a:srgbClr val="808080"/>
            </a:solidFill>
            <a:prstDash val="sysDot"/>
            <a:miter/>
            <a:headEnd type="none" w="med" len="med"/>
            <a:tailEnd type="none" w="med" len="med"/>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600" b="0" i="0" u="none" strike="noStrike" kern="1200" cap="none" spc="0" normalizeH="0" baseline="0" noProof="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Tí ta tí tách </a:t>
            </a:r>
            <a:endParaRPr kumimoji="0" lang="en-US" altLang="zh-CN" sz="36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35" name="Line 13"/>
          <p:cNvSpPr>
            <a:spLocks noChangeShapeType="1"/>
          </p:cNvSpPr>
          <p:nvPr>
            <p:custDataLst>
              <p:tags r:id="rId4"/>
            </p:custDataLst>
          </p:nvPr>
        </p:nvSpPr>
        <p:spPr bwMode="auto">
          <a:xfrm>
            <a:off x="5168654" y="2925234"/>
            <a:ext cx="709084" cy="0"/>
          </a:xfrm>
          <a:prstGeom prst="line">
            <a:avLst/>
          </a:prstGeom>
          <a:noFill/>
          <a:ln w="9525" cap="rnd">
            <a:solidFill>
              <a:srgbClr val="808080"/>
            </a:solidFill>
            <a:prstDash val="sysDot"/>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36" name="AutoShape 14"/>
          <p:cNvSpPr>
            <a:spLocks noChangeArrowheads="1"/>
          </p:cNvSpPr>
          <p:nvPr>
            <p:custDataLst>
              <p:tags r:id="rId5"/>
            </p:custDataLst>
          </p:nvPr>
        </p:nvSpPr>
        <p:spPr bwMode="auto">
          <a:xfrm>
            <a:off x="5877736" y="2709334"/>
            <a:ext cx="4597223" cy="446617"/>
          </a:xfrm>
          <a:prstGeom prst="homePlate">
            <a:avLst>
              <a:gd name="adj" fmla="val 137778"/>
            </a:avLst>
          </a:prstGeom>
          <a:noFill/>
          <a:ln w="9525" cap="rnd">
            <a:solidFill>
              <a:srgbClr val="808080"/>
            </a:solidFill>
            <a:prstDash val="sysDot"/>
            <a:miter lim="800000"/>
          </a:ln>
          <a:effectLst/>
        </p:spPr>
        <p:txBody>
          <a:bodyPr anchor="ctr">
            <a:no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altLang="zh-CN" sz="3600" b="0" i="0" u="none" strike="noStrike" kern="1200" cap="none" spc="0" normalizeH="0" baseline="0" noProof="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mênh mông</a:t>
            </a:r>
            <a:endParaRPr kumimoji="0" lang="zh-CN" altLang="en-US" sz="36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nvGrpSpPr>
          <p:cNvPr id="7180" name="组合 2"/>
          <p:cNvGrpSpPr/>
          <p:nvPr/>
        </p:nvGrpSpPr>
        <p:grpSpPr>
          <a:xfrm>
            <a:off x="4487088" y="2556934"/>
            <a:ext cx="556683" cy="755649"/>
            <a:chOff x="1912093" y="3035874"/>
            <a:chExt cx="556574" cy="754146"/>
          </a:xfrm>
        </p:grpSpPr>
        <p:sp>
          <p:nvSpPr>
            <p:cNvPr id="403" name="Freeform 352"/>
            <p:cNvSpPr>
              <a:spLocks noEditPoints="1"/>
            </p:cNvSpPr>
            <p:nvPr/>
          </p:nvSpPr>
          <p:spPr bwMode="auto">
            <a:xfrm>
              <a:off x="1918436" y="3066040"/>
              <a:ext cx="550231" cy="712865"/>
            </a:xfrm>
            <a:custGeom>
              <a:avLst/>
              <a:gdLst>
                <a:gd name="T0" fmla="*/ 241 w 290"/>
                <a:gd name="T1" fmla="*/ 170 h 374"/>
                <a:gd name="T2" fmla="*/ 272 w 290"/>
                <a:gd name="T3" fmla="*/ 130 h 374"/>
                <a:gd name="T4" fmla="*/ 266 w 290"/>
                <a:gd name="T5" fmla="*/ 67 h 374"/>
                <a:gd name="T6" fmla="*/ 147 w 290"/>
                <a:gd name="T7" fmla="*/ 3 h 374"/>
                <a:gd name="T8" fmla="*/ 50 w 290"/>
                <a:gd name="T9" fmla="*/ 66 h 374"/>
                <a:gd name="T10" fmla="*/ 23 w 290"/>
                <a:gd name="T11" fmla="*/ 152 h 374"/>
                <a:gd name="T12" fmla="*/ 109 w 290"/>
                <a:gd name="T13" fmla="*/ 364 h 374"/>
                <a:gd name="T14" fmla="*/ 239 w 290"/>
                <a:gd name="T15" fmla="*/ 327 h 374"/>
                <a:gd name="T16" fmla="*/ 263 w 290"/>
                <a:gd name="T17" fmla="*/ 209 h 374"/>
                <a:gd name="T18" fmla="*/ 241 w 290"/>
                <a:gd name="T19" fmla="*/ 170 h 374"/>
                <a:gd name="T20" fmla="*/ 186 w 290"/>
                <a:gd name="T21" fmla="*/ 273 h 374"/>
                <a:gd name="T22" fmla="*/ 92 w 290"/>
                <a:gd name="T23" fmla="*/ 253 h 374"/>
                <a:gd name="T24" fmla="*/ 133 w 290"/>
                <a:gd name="T25" fmla="*/ 201 h 374"/>
                <a:gd name="T26" fmla="*/ 186 w 290"/>
                <a:gd name="T27" fmla="*/ 273 h 374"/>
                <a:gd name="T28" fmla="*/ 186 w 290"/>
                <a:gd name="T29" fmla="*/ 141 h 374"/>
                <a:gd name="T30" fmla="*/ 100 w 290"/>
                <a:gd name="T31" fmla="*/ 101 h 374"/>
                <a:gd name="T32" fmla="*/ 150 w 290"/>
                <a:gd name="T33" fmla="*/ 59 h 374"/>
                <a:gd name="T34" fmla="*/ 186 w 290"/>
                <a:gd name="T35" fmla="*/ 141 h 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90" h="374">
                  <a:moveTo>
                    <a:pt x="241" y="170"/>
                  </a:moveTo>
                  <a:cubicBezTo>
                    <a:pt x="246" y="155"/>
                    <a:pt x="266" y="145"/>
                    <a:pt x="272" y="130"/>
                  </a:cubicBezTo>
                  <a:cubicBezTo>
                    <a:pt x="281" y="109"/>
                    <a:pt x="280" y="86"/>
                    <a:pt x="266" y="67"/>
                  </a:cubicBezTo>
                  <a:cubicBezTo>
                    <a:pt x="243" y="35"/>
                    <a:pt x="193" y="5"/>
                    <a:pt x="147" y="3"/>
                  </a:cubicBezTo>
                  <a:cubicBezTo>
                    <a:pt x="99" y="0"/>
                    <a:pt x="68" y="31"/>
                    <a:pt x="50" y="66"/>
                  </a:cubicBezTo>
                  <a:cubicBezTo>
                    <a:pt x="35" y="94"/>
                    <a:pt x="27" y="127"/>
                    <a:pt x="23" y="152"/>
                  </a:cubicBezTo>
                  <a:cubicBezTo>
                    <a:pt x="12" y="221"/>
                    <a:pt x="0" y="343"/>
                    <a:pt x="109" y="364"/>
                  </a:cubicBezTo>
                  <a:cubicBezTo>
                    <a:pt x="159" y="374"/>
                    <a:pt x="205" y="359"/>
                    <a:pt x="239" y="327"/>
                  </a:cubicBezTo>
                  <a:cubicBezTo>
                    <a:pt x="269" y="299"/>
                    <a:pt x="290" y="245"/>
                    <a:pt x="263" y="209"/>
                  </a:cubicBezTo>
                  <a:cubicBezTo>
                    <a:pt x="251" y="194"/>
                    <a:pt x="233" y="189"/>
                    <a:pt x="241" y="170"/>
                  </a:cubicBezTo>
                  <a:moveTo>
                    <a:pt x="186" y="273"/>
                  </a:moveTo>
                  <a:cubicBezTo>
                    <a:pt x="152" y="295"/>
                    <a:pt x="88" y="324"/>
                    <a:pt x="92" y="253"/>
                  </a:cubicBezTo>
                  <a:cubicBezTo>
                    <a:pt x="92" y="253"/>
                    <a:pt x="99" y="205"/>
                    <a:pt x="133" y="201"/>
                  </a:cubicBezTo>
                  <a:cubicBezTo>
                    <a:pt x="167" y="198"/>
                    <a:pt x="220" y="251"/>
                    <a:pt x="186" y="273"/>
                  </a:cubicBezTo>
                  <a:moveTo>
                    <a:pt x="186" y="141"/>
                  </a:moveTo>
                  <a:cubicBezTo>
                    <a:pt x="148" y="155"/>
                    <a:pt x="80" y="170"/>
                    <a:pt x="100" y="101"/>
                  </a:cubicBezTo>
                  <a:cubicBezTo>
                    <a:pt x="100" y="101"/>
                    <a:pt x="116" y="56"/>
                    <a:pt x="150" y="59"/>
                  </a:cubicBezTo>
                  <a:cubicBezTo>
                    <a:pt x="185" y="63"/>
                    <a:pt x="224" y="126"/>
                    <a:pt x="186" y="141"/>
                  </a:cubicBezTo>
                </a:path>
              </a:pathLst>
            </a:custGeom>
            <a:solidFill>
              <a:schemeClr val="accent2">
                <a:lumMod val="60000"/>
                <a:lumOff val="40000"/>
              </a:schemeClr>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405" name="Freeform 354"/>
            <p:cNvSpPr>
              <a:spLocks noEditPoints="1"/>
            </p:cNvSpPr>
            <p:nvPr/>
          </p:nvSpPr>
          <p:spPr bwMode="auto">
            <a:xfrm>
              <a:off x="2007234" y="3569333"/>
              <a:ext cx="431305" cy="195284"/>
            </a:xfrm>
            <a:custGeom>
              <a:avLst/>
              <a:gdLst>
                <a:gd name="T0" fmla="*/ 59 w 227"/>
                <a:gd name="T1" fmla="*/ 59 h 103"/>
                <a:gd name="T2" fmla="*/ 59 w 227"/>
                <a:gd name="T3" fmla="*/ 55 h 103"/>
                <a:gd name="T4" fmla="*/ 79 w 227"/>
                <a:gd name="T5" fmla="*/ 57 h 103"/>
                <a:gd name="T6" fmla="*/ 79 w 227"/>
                <a:gd name="T7" fmla="*/ 61 h 103"/>
                <a:gd name="T8" fmla="*/ 117 w 227"/>
                <a:gd name="T9" fmla="*/ 50 h 103"/>
                <a:gd name="T10" fmla="*/ 120 w 227"/>
                <a:gd name="T11" fmla="*/ 51 h 103"/>
                <a:gd name="T12" fmla="*/ 100 w 227"/>
                <a:gd name="T13" fmla="*/ 59 h 103"/>
                <a:gd name="T14" fmla="*/ 97 w 227"/>
                <a:gd name="T15" fmla="*/ 58 h 103"/>
                <a:gd name="T16" fmla="*/ 117 w 227"/>
                <a:gd name="T17" fmla="*/ 50 h 103"/>
                <a:gd name="T18" fmla="*/ 215 w 227"/>
                <a:gd name="T19" fmla="*/ 5 h 103"/>
                <a:gd name="T20" fmla="*/ 153 w 227"/>
                <a:gd name="T21" fmla="*/ 28 h 103"/>
                <a:gd name="T22" fmla="*/ 137 w 227"/>
                <a:gd name="T23" fmla="*/ 44 h 103"/>
                <a:gd name="T24" fmla="*/ 134 w 227"/>
                <a:gd name="T25" fmla="*/ 43 h 103"/>
                <a:gd name="T26" fmla="*/ 149 w 227"/>
                <a:gd name="T27" fmla="*/ 29 h 103"/>
                <a:gd name="T28" fmla="*/ 0 w 227"/>
                <a:gd name="T29" fmla="*/ 63 h 103"/>
                <a:gd name="T30" fmla="*/ 174 w 227"/>
                <a:gd name="T31" fmla="*/ 61 h 103"/>
                <a:gd name="T32" fmla="*/ 215 w 227"/>
                <a:gd name="T33" fmla="*/ 5 h 103"/>
                <a:gd name="T34" fmla="*/ 215 w 227"/>
                <a:gd name="T35" fmla="*/ 5 h 103"/>
                <a:gd name="T36" fmla="*/ 168 w 227"/>
                <a:gd name="T37" fmla="*/ 67 h 103"/>
                <a:gd name="T38" fmla="*/ 0 w 227"/>
                <a:gd name="T39" fmla="*/ 66 h 103"/>
                <a:gd name="T40" fmla="*/ 61 w 227"/>
                <a:gd name="T41" fmla="*/ 100 h 103"/>
                <a:gd name="T42" fmla="*/ 62 w 227"/>
                <a:gd name="T43" fmla="*/ 100 h 103"/>
                <a:gd name="T44" fmla="*/ 62 w 227"/>
                <a:gd name="T45" fmla="*/ 100 h 103"/>
                <a:gd name="T46" fmla="*/ 92 w 227"/>
                <a:gd name="T47" fmla="*/ 103 h 103"/>
                <a:gd name="T48" fmla="*/ 192 w 227"/>
                <a:gd name="T49" fmla="*/ 63 h 103"/>
                <a:gd name="T50" fmla="*/ 192 w 227"/>
                <a:gd name="T51" fmla="*/ 63 h 103"/>
                <a:gd name="T52" fmla="*/ 192 w 227"/>
                <a:gd name="T53" fmla="*/ 63 h 103"/>
                <a:gd name="T54" fmla="*/ 193 w 227"/>
                <a:gd name="T55" fmla="*/ 63 h 103"/>
                <a:gd name="T56" fmla="*/ 193 w 227"/>
                <a:gd name="T57" fmla="*/ 62 h 103"/>
                <a:gd name="T58" fmla="*/ 193 w 227"/>
                <a:gd name="T59" fmla="*/ 62 h 103"/>
                <a:gd name="T60" fmla="*/ 193 w 227"/>
                <a:gd name="T61" fmla="*/ 62 h 103"/>
                <a:gd name="T62" fmla="*/ 227 w 227"/>
                <a:gd name="T63" fmla="*/ 0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27" h="103">
                  <a:moveTo>
                    <a:pt x="79" y="61"/>
                  </a:moveTo>
                  <a:cubicBezTo>
                    <a:pt x="73" y="61"/>
                    <a:pt x="66" y="60"/>
                    <a:pt x="59" y="59"/>
                  </a:cubicBezTo>
                  <a:cubicBezTo>
                    <a:pt x="58" y="59"/>
                    <a:pt x="57" y="58"/>
                    <a:pt x="57" y="57"/>
                  </a:cubicBezTo>
                  <a:cubicBezTo>
                    <a:pt x="58" y="56"/>
                    <a:pt x="58" y="55"/>
                    <a:pt x="59" y="55"/>
                  </a:cubicBezTo>
                  <a:cubicBezTo>
                    <a:pt x="60" y="55"/>
                    <a:pt x="60" y="55"/>
                    <a:pt x="60" y="55"/>
                  </a:cubicBezTo>
                  <a:cubicBezTo>
                    <a:pt x="66" y="56"/>
                    <a:pt x="73" y="57"/>
                    <a:pt x="79" y="57"/>
                  </a:cubicBezTo>
                  <a:cubicBezTo>
                    <a:pt x="80" y="57"/>
                    <a:pt x="81" y="58"/>
                    <a:pt x="81" y="59"/>
                  </a:cubicBezTo>
                  <a:cubicBezTo>
                    <a:pt x="81" y="60"/>
                    <a:pt x="80" y="61"/>
                    <a:pt x="79" y="61"/>
                  </a:cubicBezTo>
                  <a:cubicBezTo>
                    <a:pt x="79" y="61"/>
                    <a:pt x="79" y="61"/>
                    <a:pt x="79" y="61"/>
                  </a:cubicBezTo>
                  <a:moveTo>
                    <a:pt x="117" y="50"/>
                  </a:moveTo>
                  <a:cubicBezTo>
                    <a:pt x="118" y="49"/>
                    <a:pt x="118" y="49"/>
                    <a:pt x="118" y="49"/>
                  </a:cubicBezTo>
                  <a:cubicBezTo>
                    <a:pt x="119" y="49"/>
                    <a:pt x="120" y="50"/>
                    <a:pt x="120" y="51"/>
                  </a:cubicBezTo>
                  <a:cubicBezTo>
                    <a:pt x="121" y="52"/>
                    <a:pt x="120" y="53"/>
                    <a:pt x="119" y="53"/>
                  </a:cubicBezTo>
                  <a:cubicBezTo>
                    <a:pt x="113" y="56"/>
                    <a:pt x="106" y="58"/>
                    <a:pt x="100" y="59"/>
                  </a:cubicBezTo>
                  <a:cubicBezTo>
                    <a:pt x="99" y="59"/>
                    <a:pt x="99" y="59"/>
                    <a:pt x="99" y="59"/>
                  </a:cubicBezTo>
                  <a:cubicBezTo>
                    <a:pt x="98" y="59"/>
                    <a:pt x="97" y="59"/>
                    <a:pt x="97" y="58"/>
                  </a:cubicBezTo>
                  <a:cubicBezTo>
                    <a:pt x="97" y="57"/>
                    <a:pt x="98" y="55"/>
                    <a:pt x="99" y="55"/>
                  </a:cubicBezTo>
                  <a:cubicBezTo>
                    <a:pt x="105" y="54"/>
                    <a:pt x="111" y="52"/>
                    <a:pt x="117" y="50"/>
                  </a:cubicBezTo>
                  <a:cubicBezTo>
                    <a:pt x="117" y="50"/>
                    <a:pt x="117" y="50"/>
                    <a:pt x="117" y="50"/>
                  </a:cubicBezTo>
                  <a:moveTo>
                    <a:pt x="215" y="5"/>
                  </a:moveTo>
                  <a:cubicBezTo>
                    <a:pt x="194" y="13"/>
                    <a:pt x="173" y="21"/>
                    <a:pt x="153" y="28"/>
                  </a:cubicBezTo>
                  <a:cubicBezTo>
                    <a:pt x="153" y="28"/>
                    <a:pt x="153" y="28"/>
                    <a:pt x="153" y="28"/>
                  </a:cubicBezTo>
                  <a:cubicBezTo>
                    <a:pt x="154" y="29"/>
                    <a:pt x="154" y="30"/>
                    <a:pt x="153" y="31"/>
                  </a:cubicBezTo>
                  <a:cubicBezTo>
                    <a:pt x="148" y="36"/>
                    <a:pt x="143" y="40"/>
                    <a:pt x="137" y="44"/>
                  </a:cubicBezTo>
                  <a:cubicBezTo>
                    <a:pt x="137" y="44"/>
                    <a:pt x="136" y="44"/>
                    <a:pt x="136" y="44"/>
                  </a:cubicBezTo>
                  <a:cubicBezTo>
                    <a:pt x="135" y="44"/>
                    <a:pt x="135" y="44"/>
                    <a:pt x="134" y="43"/>
                  </a:cubicBezTo>
                  <a:cubicBezTo>
                    <a:pt x="134" y="42"/>
                    <a:pt x="134" y="41"/>
                    <a:pt x="135" y="40"/>
                  </a:cubicBezTo>
                  <a:cubicBezTo>
                    <a:pt x="140" y="37"/>
                    <a:pt x="145" y="33"/>
                    <a:pt x="149" y="29"/>
                  </a:cubicBezTo>
                  <a:cubicBezTo>
                    <a:pt x="145" y="30"/>
                    <a:pt x="140" y="32"/>
                    <a:pt x="136" y="33"/>
                  </a:cubicBezTo>
                  <a:cubicBezTo>
                    <a:pt x="90" y="47"/>
                    <a:pt x="45" y="56"/>
                    <a:pt x="0" y="63"/>
                  </a:cubicBezTo>
                  <a:cubicBezTo>
                    <a:pt x="23" y="83"/>
                    <a:pt x="53" y="93"/>
                    <a:pt x="84" y="93"/>
                  </a:cubicBezTo>
                  <a:cubicBezTo>
                    <a:pt x="116" y="93"/>
                    <a:pt x="149" y="82"/>
                    <a:pt x="174" y="61"/>
                  </a:cubicBezTo>
                  <a:cubicBezTo>
                    <a:pt x="188" y="50"/>
                    <a:pt x="201" y="34"/>
                    <a:pt x="210" y="17"/>
                  </a:cubicBezTo>
                  <a:cubicBezTo>
                    <a:pt x="212" y="13"/>
                    <a:pt x="213" y="9"/>
                    <a:pt x="215" y="5"/>
                  </a:cubicBezTo>
                  <a:moveTo>
                    <a:pt x="227" y="0"/>
                  </a:moveTo>
                  <a:cubicBezTo>
                    <a:pt x="223" y="2"/>
                    <a:pt x="219" y="3"/>
                    <a:pt x="215" y="5"/>
                  </a:cubicBezTo>
                  <a:cubicBezTo>
                    <a:pt x="213" y="9"/>
                    <a:pt x="212" y="13"/>
                    <a:pt x="210" y="17"/>
                  </a:cubicBezTo>
                  <a:cubicBezTo>
                    <a:pt x="200" y="37"/>
                    <a:pt x="186" y="54"/>
                    <a:pt x="168" y="67"/>
                  </a:cubicBezTo>
                  <a:cubicBezTo>
                    <a:pt x="142" y="85"/>
                    <a:pt x="111" y="94"/>
                    <a:pt x="81" y="94"/>
                  </a:cubicBezTo>
                  <a:cubicBezTo>
                    <a:pt x="51" y="94"/>
                    <a:pt x="22" y="85"/>
                    <a:pt x="0" y="66"/>
                  </a:cubicBezTo>
                  <a:cubicBezTo>
                    <a:pt x="14" y="82"/>
                    <a:pt x="34" y="94"/>
                    <a:pt x="61" y="100"/>
                  </a:cubicBezTo>
                  <a:cubicBezTo>
                    <a:pt x="61" y="100"/>
                    <a:pt x="61" y="100"/>
                    <a:pt x="61" y="100"/>
                  </a:cubicBezTo>
                  <a:cubicBezTo>
                    <a:pt x="61" y="100"/>
                    <a:pt x="61" y="100"/>
                    <a:pt x="62" y="100"/>
                  </a:cubicBezTo>
                  <a:cubicBezTo>
                    <a:pt x="62" y="100"/>
                    <a:pt x="62" y="100"/>
                    <a:pt x="62" y="100"/>
                  </a:cubicBezTo>
                  <a:cubicBezTo>
                    <a:pt x="62" y="100"/>
                    <a:pt x="62" y="100"/>
                    <a:pt x="62" y="100"/>
                  </a:cubicBezTo>
                  <a:cubicBezTo>
                    <a:pt x="62" y="100"/>
                    <a:pt x="62" y="100"/>
                    <a:pt x="62" y="100"/>
                  </a:cubicBezTo>
                  <a:cubicBezTo>
                    <a:pt x="62" y="100"/>
                    <a:pt x="62" y="100"/>
                    <a:pt x="62" y="100"/>
                  </a:cubicBezTo>
                  <a:cubicBezTo>
                    <a:pt x="72" y="102"/>
                    <a:pt x="82" y="103"/>
                    <a:pt x="92" y="103"/>
                  </a:cubicBezTo>
                  <a:cubicBezTo>
                    <a:pt x="130" y="103"/>
                    <a:pt x="165" y="88"/>
                    <a:pt x="192" y="63"/>
                  </a:cubicBezTo>
                  <a:cubicBezTo>
                    <a:pt x="192" y="63"/>
                    <a:pt x="192" y="63"/>
                    <a:pt x="192" y="63"/>
                  </a:cubicBezTo>
                  <a:cubicBezTo>
                    <a:pt x="192" y="63"/>
                    <a:pt x="192" y="63"/>
                    <a:pt x="192" y="63"/>
                  </a:cubicBezTo>
                  <a:cubicBezTo>
                    <a:pt x="192" y="63"/>
                    <a:pt x="192" y="63"/>
                    <a:pt x="192" y="63"/>
                  </a:cubicBezTo>
                  <a:cubicBezTo>
                    <a:pt x="192" y="63"/>
                    <a:pt x="192" y="63"/>
                    <a:pt x="192" y="63"/>
                  </a:cubicBezTo>
                  <a:cubicBezTo>
                    <a:pt x="192" y="63"/>
                    <a:pt x="192" y="63"/>
                    <a:pt x="192" y="63"/>
                  </a:cubicBezTo>
                  <a:cubicBezTo>
                    <a:pt x="192" y="63"/>
                    <a:pt x="192" y="63"/>
                    <a:pt x="192" y="63"/>
                  </a:cubicBezTo>
                  <a:cubicBezTo>
                    <a:pt x="192" y="63"/>
                    <a:pt x="193" y="63"/>
                    <a:pt x="193" y="63"/>
                  </a:cubicBezTo>
                  <a:cubicBezTo>
                    <a:pt x="193" y="63"/>
                    <a:pt x="193" y="63"/>
                    <a:pt x="193" y="63"/>
                  </a:cubicBezTo>
                  <a:cubicBezTo>
                    <a:pt x="193" y="63"/>
                    <a:pt x="193" y="62"/>
                    <a:pt x="193" y="62"/>
                  </a:cubicBezTo>
                  <a:cubicBezTo>
                    <a:pt x="193" y="62"/>
                    <a:pt x="193" y="62"/>
                    <a:pt x="193" y="62"/>
                  </a:cubicBezTo>
                  <a:cubicBezTo>
                    <a:pt x="193" y="62"/>
                    <a:pt x="193" y="62"/>
                    <a:pt x="193" y="62"/>
                  </a:cubicBezTo>
                  <a:cubicBezTo>
                    <a:pt x="193" y="62"/>
                    <a:pt x="193" y="62"/>
                    <a:pt x="193" y="62"/>
                  </a:cubicBezTo>
                  <a:cubicBezTo>
                    <a:pt x="193" y="62"/>
                    <a:pt x="193" y="62"/>
                    <a:pt x="193" y="62"/>
                  </a:cubicBezTo>
                  <a:cubicBezTo>
                    <a:pt x="193" y="62"/>
                    <a:pt x="193" y="62"/>
                    <a:pt x="193" y="62"/>
                  </a:cubicBezTo>
                  <a:cubicBezTo>
                    <a:pt x="209" y="46"/>
                    <a:pt x="223" y="23"/>
                    <a:pt x="227" y="0"/>
                  </a:cubicBezTo>
                </a:path>
              </a:pathLst>
            </a:custGeom>
            <a:solidFill>
              <a:schemeClr val="accent2">
                <a:lumMod val="75000"/>
              </a:schemeClr>
            </a:solidFill>
            <a:ln>
              <a:noFill/>
            </a:ln>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406" name="Freeform 355"/>
            <p:cNvSpPr/>
            <p:nvPr/>
          </p:nvSpPr>
          <p:spPr bwMode="auto">
            <a:xfrm>
              <a:off x="1912093" y="3035874"/>
              <a:ext cx="528032" cy="754146"/>
            </a:xfrm>
            <a:custGeom>
              <a:avLst/>
              <a:gdLst>
                <a:gd name="T0" fmla="*/ 44 w 278"/>
                <a:gd name="T1" fmla="*/ 73 h 396"/>
                <a:gd name="T2" fmla="*/ 177 w 278"/>
                <a:gd name="T3" fmla="*/ 17 h 396"/>
                <a:gd name="T4" fmla="*/ 270 w 278"/>
                <a:gd name="T5" fmla="*/ 119 h 396"/>
                <a:gd name="T6" fmla="*/ 237 w 278"/>
                <a:gd name="T7" fmla="*/ 172 h 396"/>
                <a:gd name="T8" fmla="*/ 235 w 278"/>
                <a:gd name="T9" fmla="*/ 196 h 396"/>
                <a:gd name="T10" fmla="*/ 252 w 278"/>
                <a:gd name="T11" fmla="*/ 213 h 396"/>
                <a:gd name="T12" fmla="*/ 267 w 278"/>
                <a:gd name="T13" fmla="*/ 242 h 396"/>
                <a:gd name="T14" fmla="*/ 224 w 278"/>
                <a:gd name="T15" fmla="*/ 341 h 396"/>
                <a:gd name="T16" fmla="*/ 22 w 278"/>
                <a:gd name="T17" fmla="*/ 302 h 396"/>
                <a:gd name="T18" fmla="*/ 12 w 278"/>
                <a:gd name="T19" fmla="*/ 203 h 396"/>
                <a:gd name="T20" fmla="*/ 44 w 278"/>
                <a:gd name="T21" fmla="*/ 73 h 396"/>
                <a:gd name="T22" fmla="*/ 43 w 278"/>
                <a:gd name="T23" fmla="*/ 73 h 396"/>
                <a:gd name="T24" fmla="*/ 16 w 278"/>
                <a:gd name="T25" fmla="*/ 288 h 396"/>
                <a:gd name="T26" fmla="*/ 218 w 278"/>
                <a:gd name="T27" fmla="*/ 347 h 396"/>
                <a:gd name="T28" fmla="*/ 267 w 278"/>
                <a:gd name="T29" fmla="*/ 277 h 396"/>
                <a:gd name="T30" fmla="*/ 260 w 278"/>
                <a:gd name="T31" fmla="*/ 220 h 396"/>
                <a:gd name="T32" fmla="*/ 239 w 278"/>
                <a:gd name="T33" fmla="*/ 197 h 396"/>
                <a:gd name="T34" fmla="*/ 257 w 278"/>
                <a:gd name="T35" fmla="*/ 150 h 396"/>
                <a:gd name="T36" fmla="*/ 258 w 278"/>
                <a:gd name="T37" fmla="*/ 69 h 396"/>
                <a:gd name="T38" fmla="*/ 124 w 278"/>
                <a:gd name="T39" fmla="*/ 9 h 396"/>
                <a:gd name="T40" fmla="*/ 43 w 278"/>
                <a:gd name="T41" fmla="*/ 73 h 396"/>
                <a:gd name="T42" fmla="*/ 44 w 278"/>
                <a:gd name="T43" fmla="*/ 73 h 3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78" h="396">
                  <a:moveTo>
                    <a:pt x="44" y="73"/>
                  </a:moveTo>
                  <a:cubicBezTo>
                    <a:pt x="72" y="20"/>
                    <a:pt x="120" y="0"/>
                    <a:pt x="177" y="17"/>
                  </a:cubicBezTo>
                  <a:cubicBezTo>
                    <a:pt x="221" y="31"/>
                    <a:pt x="274" y="68"/>
                    <a:pt x="270" y="119"/>
                  </a:cubicBezTo>
                  <a:cubicBezTo>
                    <a:pt x="269" y="144"/>
                    <a:pt x="248" y="154"/>
                    <a:pt x="237" y="172"/>
                  </a:cubicBezTo>
                  <a:cubicBezTo>
                    <a:pt x="232" y="180"/>
                    <a:pt x="231" y="188"/>
                    <a:pt x="235" y="196"/>
                  </a:cubicBezTo>
                  <a:cubicBezTo>
                    <a:pt x="239" y="202"/>
                    <a:pt x="247" y="208"/>
                    <a:pt x="252" y="213"/>
                  </a:cubicBezTo>
                  <a:cubicBezTo>
                    <a:pt x="260" y="221"/>
                    <a:pt x="265" y="231"/>
                    <a:pt x="267" y="242"/>
                  </a:cubicBezTo>
                  <a:cubicBezTo>
                    <a:pt x="277" y="279"/>
                    <a:pt x="251" y="319"/>
                    <a:pt x="224" y="341"/>
                  </a:cubicBezTo>
                  <a:cubicBezTo>
                    <a:pt x="161" y="393"/>
                    <a:pt x="53" y="382"/>
                    <a:pt x="22" y="302"/>
                  </a:cubicBezTo>
                  <a:cubicBezTo>
                    <a:pt x="10" y="271"/>
                    <a:pt x="10" y="236"/>
                    <a:pt x="12" y="203"/>
                  </a:cubicBezTo>
                  <a:cubicBezTo>
                    <a:pt x="15" y="158"/>
                    <a:pt x="24" y="113"/>
                    <a:pt x="44" y="73"/>
                  </a:cubicBezTo>
                  <a:cubicBezTo>
                    <a:pt x="45" y="71"/>
                    <a:pt x="43" y="73"/>
                    <a:pt x="43" y="73"/>
                  </a:cubicBezTo>
                  <a:cubicBezTo>
                    <a:pt x="12" y="135"/>
                    <a:pt x="0" y="220"/>
                    <a:pt x="16" y="288"/>
                  </a:cubicBezTo>
                  <a:cubicBezTo>
                    <a:pt x="37" y="380"/>
                    <a:pt x="147" y="396"/>
                    <a:pt x="218" y="347"/>
                  </a:cubicBezTo>
                  <a:cubicBezTo>
                    <a:pt x="242" y="330"/>
                    <a:pt x="259" y="305"/>
                    <a:pt x="267" y="277"/>
                  </a:cubicBezTo>
                  <a:cubicBezTo>
                    <a:pt x="273" y="258"/>
                    <a:pt x="270" y="237"/>
                    <a:pt x="260" y="220"/>
                  </a:cubicBezTo>
                  <a:cubicBezTo>
                    <a:pt x="255" y="211"/>
                    <a:pt x="246" y="204"/>
                    <a:pt x="239" y="197"/>
                  </a:cubicBezTo>
                  <a:cubicBezTo>
                    <a:pt x="223" y="181"/>
                    <a:pt x="246" y="162"/>
                    <a:pt x="257" y="150"/>
                  </a:cubicBezTo>
                  <a:cubicBezTo>
                    <a:pt x="278" y="128"/>
                    <a:pt x="275" y="92"/>
                    <a:pt x="258" y="69"/>
                  </a:cubicBezTo>
                  <a:cubicBezTo>
                    <a:pt x="229" y="30"/>
                    <a:pt x="172" y="4"/>
                    <a:pt x="124" y="9"/>
                  </a:cubicBezTo>
                  <a:cubicBezTo>
                    <a:pt x="87" y="13"/>
                    <a:pt x="60" y="42"/>
                    <a:pt x="43" y="73"/>
                  </a:cubicBezTo>
                  <a:cubicBezTo>
                    <a:pt x="42" y="75"/>
                    <a:pt x="43" y="73"/>
                    <a:pt x="44" y="73"/>
                  </a:cubicBezTo>
                </a:path>
              </a:pathLst>
            </a:custGeom>
            <a:solidFill>
              <a:schemeClr val="accent2">
                <a:lumMod val="75000"/>
              </a:schemeClr>
            </a:solidFill>
            <a:ln>
              <a:noFill/>
            </a:ln>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407" name="Freeform 356"/>
            <p:cNvSpPr>
              <a:spLocks noEditPoints="1"/>
            </p:cNvSpPr>
            <p:nvPr/>
          </p:nvSpPr>
          <p:spPr bwMode="auto">
            <a:xfrm>
              <a:off x="1981863" y="3115258"/>
              <a:ext cx="374220" cy="508056"/>
            </a:xfrm>
            <a:custGeom>
              <a:avLst/>
              <a:gdLst>
                <a:gd name="T0" fmla="*/ 162 w 197"/>
                <a:gd name="T1" fmla="*/ 267 h 267"/>
                <a:gd name="T2" fmla="*/ 13 w 197"/>
                <a:gd name="T3" fmla="*/ 245 h 267"/>
                <a:gd name="T4" fmla="*/ 21 w 197"/>
                <a:gd name="T5" fmla="*/ 266 h 267"/>
                <a:gd name="T6" fmla="*/ 24 w 197"/>
                <a:gd name="T7" fmla="*/ 263 h 267"/>
                <a:gd name="T8" fmla="*/ 13 w 197"/>
                <a:gd name="T9" fmla="*/ 245 h 267"/>
                <a:gd name="T10" fmla="*/ 176 w 197"/>
                <a:gd name="T11" fmla="*/ 251 h 267"/>
                <a:gd name="T12" fmla="*/ 179 w 197"/>
                <a:gd name="T13" fmla="*/ 253 h 267"/>
                <a:gd name="T14" fmla="*/ 187 w 197"/>
                <a:gd name="T15" fmla="*/ 233 h 267"/>
                <a:gd name="T16" fmla="*/ 1 w 197"/>
                <a:gd name="T17" fmla="*/ 209 h 267"/>
                <a:gd name="T18" fmla="*/ 7 w 197"/>
                <a:gd name="T19" fmla="*/ 230 h 267"/>
                <a:gd name="T20" fmla="*/ 3 w 197"/>
                <a:gd name="T21" fmla="*/ 206 h 267"/>
                <a:gd name="T22" fmla="*/ 192 w 197"/>
                <a:gd name="T23" fmla="*/ 196 h 267"/>
                <a:gd name="T24" fmla="*/ 191 w 197"/>
                <a:gd name="T25" fmla="*/ 215 h 267"/>
                <a:gd name="T26" fmla="*/ 195 w 197"/>
                <a:gd name="T27" fmla="*/ 216 h 267"/>
                <a:gd name="T28" fmla="*/ 194 w 197"/>
                <a:gd name="T29" fmla="*/ 194 h 267"/>
                <a:gd name="T30" fmla="*/ 0 w 197"/>
                <a:gd name="T31" fmla="*/ 183 h 267"/>
                <a:gd name="T32" fmla="*/ 2 w 197"/>
                <a:gd name="T33" fmla="*/ 191 h 267"/>
                <a:gd name="T34" fmla="*/ 4 w 197"/>
                <a:gd name="T35" fmla="*/ 183 h 267"/>
                <a:gd name="T36" fmla="*/ 2 w 197"/>
                <a:gd name="T37" fmla="*/ 167 h 267"/>
                <a:gd name="T38" fmla="*/ 175 w 197"/>
                <a:gd name="T39" fmla="*/ 162 h 267"/>
                <a:gd name="T40" fmla="*/ 189 w 197"/>
                <a:gd name="T41" fmla="*/ 179 h 267"/>
                <a:gd name="T42" fmla="*/ 186 w 197"/>
                <a:gd name="T43" fmla="*/ 168 h 267"/>
                <a:gd name="T44" fmla="*/ 6 w 197"/>
                <a:gd name="T45" fmla="*/ 127 h 267"/>
                <a:gd name="T46" fmla="*/ 4 w 197"/>
                <a:gd name="T47" fmla="*/ 151 h 267"/>
                <a:gd name="T48" fmla="*/ 8 w 197"/>
                <a:gd name="T49" fmla="*/ 129 h 267"/>
                <a:gd name="T50" fmla="*/ 175 w 197"/>
                <a:gd name="T51" fmla="*/ 124 h 267"/>
                <a:gd name="T52" fmla="*/ 166 w 197"/>
                <a:gd name="T53" fmla="*/ 137 h 267"/>
                <a:gd name="T54" fmla="*/ 167 w 197"/>
                <a:gd name="T55" fmla="*/ 146 h 267"/>
                <a:gd name="T56" fmla="*/ 177 w 197"/>
                <a:gd name="T57" fmla="*/ 128 h 267"/>
                <a:gd name="T58" fmla="*/ 195 w 197"/>
                <a:gd name="T59" fmla="*/ 90 h 267"/>
                <a:gd name="T60" fmla="*/ 187 w 197"/>
                <a:gd name="T61" fmla="*/ 110 h 267"/>
                <a:gd name="T62" fmla="*/ 190 w 197"/>
                <a:gd name="T63" fmla="*/ 112 h 267"/>
                <a:gd name="T64" fmla="*/ 195 w 197"/>
                <a:gd name="T65" fmla="*/ 91 h 267"/>
                <a:gd name="T66" fmla="*/ 12 w 197"/>
                <a:gd name="T67" fmla="*/ 89 h 267"/>
                <a:gd name="T68" fmla="*/ 9 w 197"/>
                <a:gd name="T69" fmla="*/ 111 h 267"/>
                <a:gd name="T70" fmla="*/ 14 w 197"/>
                <a:gd name="T71" fmla="*/ 88 h 267"/>
                <a:gd name="T72" fmla="*/ 186 w 197"/>
                <a:gd name="T73" fmla="*/ 53 h 267"/>
                <a:gd name="T74" fmla="*/ 193 w 197"/>
                <a:gd name="T75" fmla="*/ 73 h 267"/>
                <a:gd name="T76" fmla="*/ 197 w 197"/>
                <a:gd name="T77" fmla="*/ 72 h 267"/>
                <a:gd name="T78" fmla="*/ 187 w 197"/>
                <a:gd name="T79" fmla="*/ 52 h 267"/>
                <a:gd name="T80" fmla="*/ 25 w 197"/>
                <a:gd name="T81" fmla="*/ 53 h 267"/>
                <a:gd name="T82" fmla="*/ 20 w 197"/>
                <a:gd name="T83" fmla="*/ 72 h 267"/>
                <a:gd name="T84" fmla="*/ 38 w 197"/>
                <a:gd name="T85" fmla="*/ 38 h 267"/>
                <a:gd name="T86" fmla="*/ 159 w 197"/>
                <a:gd name="T87" fmla="*/ 24 h 267"/>
                <a:gd name="T88" fmla="*/ 173 w 197"/>
                <a:gd name="T89" fmla="*/ 40 h 267"/>
                <a:gd name="T90" fmla="*/ 176 w 197"/>
                <a:gd name="T91" fmla="*/ 37 h 267"/>
                <a:gd name="T92" fmla="*/ 66 w 197"/>
                <a:gd name="T93" fmla="*/ 8 h 267"/>
                <a:gd name="T94" fmla="*/ 48 w 197"/>
                <a:gd name="T95" fmla="*/ 23 h 267"/>
                <a:gd name="T96" fmla="*/ 66 w 197"/>
                <a:gd name="T97" fmla="*/ 11 h 267"/>
                <a:gd name="T98" fmla="*/ 124 w 197"/>
                <a:gd name="T99" fmla="*/ 5 h 267"/>
                <a:gd name="T100" fmla="*/ 141 w 197"/>
                <a:gd name="T101" fmla="*/ 17 h 267"/>
                <a:gd name="T102" fmla="*/ 143 w 197"/>
                <a:gd name="T103" fmla="*/ 13 h 267"/>
                <a:gd name="T104" fmla="*/ 95 w 197"/>
                <a:gd name="T105" fmla="*/ 0 h 267"/>
                <a:gd name="T106" fmla="*/ 84 w 197"/>
                <a:gd name="T107" fmla="*/ 5 h 267"/>
                <a:gd name="T108" fmla="*/ 99 w 197"/>
                <a:gd name="T109" fmla="*/ 4 h 267"/>
                <a:gd name="T110" fmla="*/ 106 w 197"/>
                <a:gd name="T111" fmla="*/ 3 h 267"/>
                <a:gd name="T112" fmla="*/ 96 w 197"/>
                <a:gd name="T113" fmla="*/ 0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97" h="267">
                  <a:moveTo>
                    <a:pt x="164" y="265"/>
                  </a:moveTo>
                  <a:cubicBezTo>
                    <a:pt x="164" y="265"/>
                    <a:pt x="163" y="266"/>
                    <a:pt x="163" y="266"/>
                  </a:cubicBezTo>
                  <a:cubicBezTo>
                    <a:pt x="163" y="266"/>
                    <a:pt x="162" y="267"/>
                    <a:pt x="162" y="267"/>
                  </a:cubicBezTo>
                  <a:cubicBezTo>
                    <a:pt x="163" y="267"/>
                    <a:pt x="164" y="266"/>
                    <a:pt x="166" y="266"/>
                  </a:cubicBezTo>
                  <a:cubicBezTo>
                    <a:pt x="165" y="266"/>
                    <a:pt x="165" y="265"/>
                    <a:pt x="164" y="265"/>
                  </a:cubicBezTo>
                  <a:moveTo>
                    <a:pt x="13" y="245"/>
                  </a:moveTo>
                  <a:cubicBezTo>
                    <a:pt x="13" y="245"/>
                    <a:pt x="12" y="245"/>
                    <a:pt x="12" y="245"/>
                  </a:cubicBezTo>
                  <a:cubicBezTo>
                    <a:pt x="11" y="246"/>
                    <a:pt x="11" y="247"/>
                    <a:pt x="11" y="248"/>
                  </a:cubicBezTo>
                  <a:cubicBezTo>
                    <a:pt x="14" y="254"/>
                    <a:pt x="17" y="260"/>
                    <a:pt x="21" y="266"/>
                  </a:cubicBezTo>
                  <a:cubicBezTo>
                    <a:pt x="21" y="266"/>
                    <a:pt x="22" y="267"/>
                    <a:pt x="23" y="267"/>
                  </a:cubicBezTo>
                  <a:cubicBezTo>
                    <a:pt x="23" y="267"/>
                    <a:pt x="23" y="266"/>
                    <a:pt x="24" y="266"/>
                  </a:cubicBezTo>
                  <a:cubicBezTo>
                    <a:pt x="25" y="266"/>
                    <a:pt x="25" y="264"/>
                    <a:pt x="24" y="263"/>
                  </a:cubicBezTo>
                  <a:cubicBezTo>
                    <a:pt x="24" y="263"/>
                    <a:pt x="24" y="263"/>
                    <a:pt x="24" y="263"/>
                  </a:cubicBezTo>
                  <a:cubicBezTo>
                    <a:pt x="20" y="258"/>
                    <a:pt x="17" y="252"/>
                    <a:pt x="15" y="246"/>
                  </a:cubicBezTo>
                  <a:cubicBezTo>
                    <a:pt x="14" y="246"/>
                    <a:pt x="14" y="245"/>
                    <a:pt x="13" y="245"/>
                  </a:cubicBezTo>
                  <a:moveTo>
                    <a:pt x="187" y="233"/>
                  </a:moveTo>
                  <a:cubicBezTo>
                    <a:pt x="186" y="233"/>
                    <a:pt x="185" y="233"/>
                    <a:pt x="185" y="234"/>
                  </a:cubicBezTo>
                  <a:cubicBezTo>
                    <a:pt x="182" y="240"/>
                    <a:pt x="179" y="246"/>
                    <a:pt x="176" y="251"/>
                  </a:cubicBezTo>
                  <a:cubicBezTo>
                    <a:pt x="175" y="252"/>
                    <a:pt x="175" y="253"/>
                    <a:pt x="176" y="254"/>
                  </a:cubicBezTo>
                  <a:cubicBezTo>
                    <a:pt x="177" y="254"/>
                    <a:pt x="177" y="254"/>
                    <a:pt x="177" y="254"/>
                  </a:cubicBezTo>
                  <a:cubicBezTo>
                    <a:pt x="178" y="254"/>
                    <a:pt x="179" y="254"/>
                    <a:pt x="179" y="253"/>
                  </a:cubicBezTo>
                  <a:cubicBezTo>
                    <a:pt x="183" y="248"/>
                    <a:pt x="186" y="242"/>
                    <a:pt x="189" y="235"/>
                  </a:cubicBezTo>
                  <a:cubicBezTo>
                    <a:pt x="189" y="234"/>
                    <a:pt x="189" y="233"/>
                    <a:pt x="188" y="233"/>
                  </a:cubicBezTo>
                  <a:cubicBezTo>
                    <a:pt x="187" y="233"/>
                    <a:pt x="187" y="233"/>
                    <a:pt x="187" y="233"/>
                  </a:cubicBezTo>
                  <a:moveTo>
                    <a:pt x="3" y="206"/>
                  </a:moveTo>
                  <a:cubicBezTo>
                    <a:pt x="3" y="206"/>
                    <a:pt x="3" y="206"/>
                    <a:pt x="3" y="206"/>
                  </a:cubicBezTo>
                  <a:cubicBezTo>
                    <a:pt x="2" y="207"/>
                    <a:pt x="1" y="208"/>
                    <a:pt x="1" y="209"/>
                  </a:cubicBezTo>
                  <a:cubicBezTo>
                    <a:pt x="2" y="215"/>
                    <a:pt x="3" y="222"/>
                    <a:pt x="5" y="229"/>
                  </a:cubicBezTo>
                  <a:cubicBezTo>
                    <a:pt x="5" y="230"/>
                    <a:pt x="6" y="230"/>
                    <a:pt x="7" y="230"/>
                  </a:cubicBezTo>
                  <a:cubicBezTo>
                    <a:pt x="7" y="230"/>
                    <a:pt x="7" y="230"/>
                    <a:pt x="7" y="230"/>
                  </a:cubicBezTo>
                  <a:cubicBezTo>
                    <a:pt x="8" y="230"/>
                    <a:pt x="9" y="229"/>
                    <a:pt x="9" y="228"/>
                  </a:cubicBezTo>
                  <a:cubicBezTo>
                    <a:pt x="7" y="221"/>
                    <a:pt x="6" y="215"/>
                    <a:pt x="5" y="208"/>
                  </a:cubicBezTo>
                  <a:cubicBezTo>
                    <a:pt x="5" y="207"/>
                    <a:pt x="4" y="206"/>
                    <a:pt x="3" y="206"/>
                  </a:cubicBezTo>
                  <a:moveTo>
                    <a:pt x="194" y="194"/>
                  </a:moveTo>
                  <a:cubicBezTo>
                    <a:pt x="194" y="194"/>
                    <a:pt x="194" y="194"/>
                    <a:pt x="194" y="194"/>
                  </a:cubicBezTo>
                  <a:cubicBezTo>
                    <a:pt x="193" y="194"/>
                    <a:pt x="192" y="195"/>
                    <a:pt x="192" y="196"/>
                  </a:cubicBezTo>
                  <a:cubicBezTo>
                    <a:pt x="192" y="196"/>
                    <a:pt x="192" y="196"/>
                    <a:pt x="192" y="196"/>
                  </a:cubicBezTo>
                  <a:cubicBezTo>
                    <a:pt x="192" y="198"/>
                    <a:pt x="192" y="200"/>
                    <a:pt x="192" y="201"/>
                  </a:cubicBezTo>
                  <a:cubicBezTo>
                    <a:pt x="192" y="206"/>
                    <a:pt x="192" y="211"/>
                    <a:pt x="191" y="215"/>
                  </a:cubicBezTo>
                  <a:cubicBezTo>
                    <a:pt x="191" y="216"/>
                    <a:pt x="191" y="217"/>
                    <a:pt x="192" y="218"/>
                  </a:cubicBezTo>
                  <a:cubicBezTo>
                    <a:pt x="193" y="218"/>
                    <a:pt x="193" y="218"/>
                    <a:pt x="193" y="218"/>
                  </a:cubicBezTo>
                  <a:cubicBezTo>
                    <a:pt x="194" y="218"/>
                    <a:pt x="195" y="217"/>
                    <a:pt x="195" y="216"/>
                  </a:cubicBezTo>
                  <a:cubicBezTo>
                    <a:pt x="196" y="211"/>
                    <a:pt x="196" y="206"/>
                    <a:pt x="196" y="201"/>
                  </a:cubicBezTo>
                  <a:cubicBezTo>
                    <a:pt x="196" y="200"/>
                    <a:pt x="196" y="198"/>
                    <a:pt x="196" y="196"/>
                  </a:cubicBezTo>
                  <a:cubicBezTo>
                    <a:pt x="196" y="195"/>
                    <a:pt x="195" y="194"/>
                    <a:pt x="194" y="194"/>
                  </a:cubicBezTo>
                  <a:moveTo>
                    <a:pt x="2" y="167"/>
                  </a:moveTo>
                  <a:cubicBezTo>
                    <a:pt x="1" y="167"/>
                    <a:pt x="0" y="167"/>
                    <a:pt x="0" y="168"/>
                  </a:cubicBezTo>
                  <a:cubicBezTo>
                    <a:pt x="0" y="173"/>
                    <a:pt x="0" y="178"/>
                    <a:pt x="0" y="183"/>
                  </a:cubicBezTo>
                  <a:cubicBezTo>
                    <a:pt x="0" y="185"/>
                    <a:pt x="0" y="187"/>
                    <a:pt x="0" y="189"/>
                  </a:cubicBezTo>
                  <a:cubicBezTo>
                    <a:pt x="0" y="190"/>
                    <a:pt x="1" y="191"/>
                    <a:pt x="2" y="191"/>
                  </a:cubicBezTo>
                  <a:cubicBezTo>
                    <a:pt x="2" y="191"/>
                    <a:pt x="2" y="191"/>
                    <a:pt x="2" y="191"/>
                  </a:cubicBezTo>
                  <a:cubicBezTo>
                    <a:pt x="3" y="190"/>
                    <a:pt x="4" y="190"/>
                    <a:pt x="4" y="188"/>
                  </a:cubicBezTo>
                  <a:cubicBezTo>
                    <a:pt x="4" y="188"/>
                    <a:pt x="4" y="188"/>
                    <a:pt x="4" y="188"/>
                  </a:cubicBezTo>
                  <a:cubicBezTo>
                    <a:pt x="4" y="187"/>
                    <a:pt x="4" y="185"/>
                    <a:pt x="4" y="183"/>
                  </a:cubicBezTo>
                  <a:cubicBezTo>
                    <a:pt x="4" y="178"/>
                    <a:pt x="4" y="173"/>
                    <a:pt x="4" y="169"/>
                  </a:cubicBezTo>
                  <a:cubicBezTo>
                    <a:pt x="4" y="167"/>
                    <a:pt x="3" y="167"/>
                    <a:pt x="2" y="167"/>
                  </a:cubicBezTo>
                  <a:cubicBezTo>
                    <a:pt x="2" y="167"/>
                    <a:pt x="2" y="167"/>
                    <a:pt x="2" y="167"/>
                  </a:cubicBezTo>
                  <a:moveTo>
                    <a:pt x="177" y="159"/>
                  </a:moveTo>
                  <a:cubicBezTo>
                    <a:pt x="176" y="159"/>
                    <a:pt x="176" y="159"/>
                    <a:pt x="175" y="159"/>
                  </a:cubicBezTo>
                  <a:cubicBezTo>
                    <a:pt x="175" y="160"/>
                    <a:pt x="175" y="161"/>
                    <a:pt x="175" y="162"/>
                  </a:cubicBezTo>
                  <a:cubicBezTo>
                    <a:pt x="178" y="165"/>
                    <a:pt x="181" y="167"/>
                    <a:pt x="183" y="171"/>
                  </a:cubicBezTo>
                  <a:cubicBezTo>
                    <a:pt x="185" y="173"/>
                    <a:pt x="186" y="175"/>
                    <a:pt x="187" y="177"/>
                  </a:cubicBezTo>
                  <a:cubicBezTo>
                    <a:pt x="187" y="178"/>
                    <a:pt x="188" y="179"/>
                    <a:pt x="189" y="179"/>
                  </a:cubicBezTo>
                  <a:cubicBezTo>
                    <a:pt x="190" y="178"/>
                    <a:pt x="190" y="178"/>
                    <a:pt x="190" y="178"/>
                  </a:cubicBezTo>
                  <a:cubicBezTo>
                    <a:pt x="191" y="178"/>
                    <a:pt x="191" y="177"/>
                    <a:pt x="191" y="176"/>
                  </a:cubicBezTo>
                  <a:cubicBezTo>
                    <a:pt x="189" y="173"/>
                    <a:pt x="188" y="171"/>
                    <a:pt x="186" y="168"/>
                  </a:cubicBezTo>
                  <a:cubicBezTo>
                    <a:pt x="184" y="165"/>
                    <a:pt x="181" y="162"/>
                    <a:pt x="178" y="159"/>
                  </a:cubicBezTo>
                  <a:cubicBezTo>
                    <a:pt x="178" y="159"/>
                    <a:pt x="177" y="159"/>
                    <a:pt x="177" y="159"/>
                  </a:cubicBezTo>
                  <a:moveTo>
                    <a:pt x="6" y="127"/>
                  </a:moveTo>
                  <a:cubicBezTo>
                    <a:pt x="5" y="127"/>
                    <a:pt x="4" y="127"/>
                    <a:pt x="4" y="128"/>
                  </a:cubicBezTo>
                  <a:cubicBezTo>
                    <a:pt x="3" y="135"/>
                    <a:pt x="2" y="141"/>
                    <a:pt x="2" y="148"/>
                  </a:cubicBezTo>
                  <a:cubicBezTo>
                    <a:pt x="2" y="149"/>
                    <a:pt x="2" y="150"/>
                    <a:pt x="4" y="151"/>
                  </a:cubicBezTo>
                  <a:cubicBezTo>
                    <a:pt x="4" y="151"/>
                    <a:pt x="4" y="151"/>
                    <a:pt x="4" y="151"/>
                  </a:cubicBezTo>
                  <a:cubicBezTo>
                    <a:pt x="5" y="151"/>
                    <a:pt x="6" y="150"/>
                    <a:pt x="6" y="149"/>
                  </a:cubicBezTo>
                  <a:cubicBezTo>
                    <a:pt x="6" y="142"/>
                    <a:pt x="7" y="135"/>
                    <a:pt x="8" y="129"/>
                  </a:cubicBezTo>
                  <a:cubicBezTo>
                    <a:pt x="8" y="128"/>
                    <a:pt x="7" y="127"/>
                    <a:pt x="6" y="127"/>
                  </a:cubicBezTo>
                  <a:cubicBezTo>
                    <a:pt x="6" y="127"/>
                    <a:pt x="6" y="127"/>
                    <a:pt x="6" y="127"/>
                  </a:cubicBezTo>
                  <a:moveTo>
                    <a:pt x="175" y="124"/>
                  </a:moveTo>
                  <a:cubicBezTo>
                    <a:pt x="175" y="124"/>
                    <a:pt x="174" y="125"/>
                    <a:pt x="174" y="125"/>
                  </a:cubicBezTo>
                  <a:cubicBezTo>
                    <a:pt x="174" y="125"/>
                    <a:pt x="174" y="125"/>
                    <a:pt x="174" y="125"/>
                  </a:cubicBezTo>
                  <a:cubicBezTo>
                    <a:pt x="171" y="129"/>
                    <a:pt x="168" y="133"/>
                    <a:pt x="166" y="137"/>
                  </a:cubicBezTo>
                  <a:cubicBezTo>
                    <a:pt x="165" y="140"/>
                    <a:pt x="165" y="142"/>
                    <a:pt x="165" y="144"/>
                  </a:cubicBezTo>
                  <a:cubicBezTo>
                    <a:pt x="165" y="145"/>
                    <a:pt x="166" y="146"/>
                    <a:pt x="167" y="146"/>
                  </a:cubicBezTo>
                  <a:cubicBezTo>
                    <a:pt x="167" y="146"/>
                    <a:pt x="167" y="146"/>
                    <a:pt x="167" y="146"/>
                  </a:cubicBezTo>
                  <a:cubicBezTo>
                    <a:pt x="168" y="146"/>
                    <a:pt x="169" y="145"/>
                    <a:pt x="169" y="144"/>
                  </a:cubicBezTo>
                  <a:cubicBezTo>
                    <a:pt x="169" y="142"/>
                    <a:pt x="169" y="141"/>
                    <a:pt x="170" y="138"/>
                  </a:cubicBezTo>
                  <a:cubicBezTo>
                    <a:pt x="171" y="135"/>
                    <a:pt x="174" y="131"/>
                    <a:pt x="177" y="128"/>
                  </a:cubicBezTo>
                  <a:cubicBezTo>
                    <a:pt x="178" y="127"/>
                    <a:pt x="178" y="126"/>
                    <a:pt x="177" y="125"/>
                  </a:cubicBezTo>
                  <a:cubicBezTo>
                    <a:pt x="176" y="125"/>
                    <a:pt x="176" y="124"/>
                    <a:pt x="175" y="124"/>
                  </a:cubicBezTo>
                  <a:moveTo>
                    <a:pt x="195" y="90"/>
                  </a:moveTo>
                  <a:cubicBezTo>
                    <a:pt x="194" y="90"/>
                    <a:pt x="193" y="91"/>
                    <a:pt x="193" y="92"/>
                  </a:cubicBezTo>
                  <a:cubicBezTo>
                    <a:pt x="192" y="96"/>
                    <a:pt x="191" y="100"/>
                    <a:pt x="190" y="105"/>
                  </a:cubicBezTo>
                  <a:cubicBezTo>
                    <a:pt x="189" y="106"/>
                    <a:pt x="188" y="108"/>
                    <a:pt x="187" y="110"/>
                  </a:cubicBezTo>
                  <a:cubicBezTo>
                    <a:pt x="186" y="111"/>
                    <a:pt x="186" y="112"/>
                    <a:pt x="187" y="113"/>
                  </a:cubicBezTo>
                  <a:cubicBezTo>
                    <a:pt x="188" y="113"/>
                    <a:pt x="188" y="113"/>
                    <a:pt x="188" y="113"/>
                  </a:cubicBezTo>
                  <a:cubicBezTo>
                    <a:pt x="189" y="113"/>
                    <a:pt x="190" y="113"/>
                    <a:pt x="190" y="112"/>
                  </a:cubicBezTo>
                  <a:cubicBezTo>
                    <a:pt x="191" y="110"/>
                    <a:pt x="193" y="108"/>
                    <a:pt x="193" y="106"/>
                  </a:cubicBezTo>
                  <a:cubicBezTo>
                    <a:pt x="195" y="102"/>
                    <a:pt x="196" y="97"/>
                    <a:pt x="197" y="93"/>
                  </a:cubicBezTo>
                  <a:cubicBezTo>
                    <a:pt x="197" y="92"/>
                    <a:pt x="196" y="91"/>
                    <a:pt x="195" y="91"/>
                  </a:cubicBezTo>
                  <a:cubicBezTo>
                    <a:pt x="195" y="90"/>
                    <a:pt x="195" y="90"/>
                    <a:pt x="195" y="90"/>
                  </a:cubicBezTo>
                  <a:moveTo>
                    <a:pt x="14" y="87"/>
                  </a:moveTo>
                  <a:cubicBezTo>
                    <a:pt x="13" y="87"/>
                    <a:pt x="12" y="88"/>
                    <a:pt x="12" y="89"/>
                  </a:cubicBezTo>
                  <a:cubicBezTo>
                    <a:pt x="10" y="96"/>
                    <a:pt x="8" y="102"/>
                    <a:pt x="7" y="109"/>
                  </a:cubicBezTo>
                  <a:cubicBezTo>
                    <a:pt x="7" y="110"/>
                    <a:pt x="8" y="111"/>
                    <a:pt x="9" y="111"/>
                  </a:cubicBezTo>
                  <a:cubicBezTo>
                    <a:pt x="9" y="111"/>
                    <a:pt x="9" y="111"/>
                    <a:pt x="9" y="111"/>
                  </a:cubicBezTo>
                  <a:cubicBezTo>
                    <a:pt x="10" y="111"/>
                    <a:pt x="11" y="110"/>
                    <a:pt x="11" y="109"/>
                  </a:cubicBezTo>
                  <a:cubicBezTo>
                    <a:pt x="12" y="103"/>
                    <a:pt x="14" y="97"/>
                    <a:pt x="16" y="90"/>
                  </a:cubicBezTo>
                  <a:cubicBezTo>
                    <a:pt x="16" y="89"/>
                    <a:pt x="15" y="88"/>
                    <a:pt x="14" y="88"/>
                  </a:cubicBezTo>
                  <a:cubicBezTo>
                    <a:pt x="14" y="87"/>
                    <a:pt x="14" y="87"/>
                    <a:pt x="14" y="87"/>
                  </a:cubicBezTo>
                  <a:moveTo>
                    <a:pt x="187" y="52"/>
                  </a:moveTo>
                  <a:cubicBezTo>
                    <a:pt x="187" y="52"/>
                    <a:pt x="186" y="52"/>
                    <a:pt x="186" y="53"/>
                  </a:cubicBezTo>
                  <a:cubicBezTo>
                    <a:pt x="185" y="53"/>
                    <a:pt x="185" y="54"/>
                    <a:pt x="185" y="55"/>
                  </a:cubicBezTo>
                  <a:cubicBezTo>
                    <a:pt x="186" y="56"/>
                    <a:pt x="186" y="56"/>
                    <a:pt x="186" y="56"/>
                  </a:cubicBezTo>
                  <a:cubicBezTo>
                    <a:pt x="189" y="61"/>
                    <a:pt x="191" y="67"/>
                    <a:pt x="193" y="73"/>
                  </a:cubicBezTo>
                  <a:cubicBezTo>
                    <a:pt x="193" y="74"/>
                    <a:pt x="194" y="75"/>
                    <a:pt x="195" y="75"/>
                  </a:cubicBezTo>
                  <a:cubicBezTo>
                    <a:pt x="195" y="75"/>
                    <a:pt x="195" y="75"/>
                    <a:pt x="195" y="75"/>
                  </a:cubicBezTo>
                  <a:cubicBezTo>
                    <a:pt x="196" y="74"/>
                    <a:pt x="197" y="73"/>
                    <a:pt x="197" y="72"/>
                  </a:cubicBezTo>
                  <a:cubicBezTo>
                    <a:pt x="195" y="66"/>
                    <a:pt x="193" y="60"/>
                    <a:pt x="189" y="54"/>
                  </a:cubicBezTo>
                  <a:cubicBezTo>
                    <a:pt x="189" y="53"/>
                    <a:pt x="189" y="53"/>
                    <a:pt x="189" y="53"/>
                  </a:cubicBezTo>
                  <a:cubicBezTo>
                    <a:pt x="188" y="53"/>
                    <a:pt x="188" y="52"/>
                    <a:pt x="187" y="52"/>
                  </a:cubicBezTo>
                  <a:moveTo>
                    <a:pt x="37" y="34"/>
                  </a:moveTo>
                  <a:cubicBezTo>
                    <a:pt x="36" y="34"/>
                    <a:pt x="35" y="35"/>
                    <a:pt x="35" y="35"/>
                  </a:cubicBezTo>
                  <a:cubicBezTo>
                    <a:pt x="31" y="41"/>
                    <a:pt x="28" y="47"/>
                    <a:pt x="25" y="53"/>
                  </a:cubicBezTo>
                  <a:cubicBezTo>
                    <a:pt x="22" y="58"/>
                    <a:pt x="20" y="64"/>
                    <a:pt x="18" y="70"/>
                  </a:cubicBezTo>
                  <a:cubicBezTo>
                    <a:pt x="17" y="71"/>
                    <a:pt x="18" y="72"/>
                    <a:pt x="19" y="72"/>
                  </a:cubicBezTo>
                  <a:cubicBezTo>
                    <a:pt x="20" y="72"/>
                    <a:pt x="20" y="72"/>
                    <a:pt x="20" y="72"/>
                  </a:cubicBezTo>
                  <a:cubicBezTo>
                    <a:pt x="20" y="72"/>
                    <a:pt x="21" y="72"/>
                    <a:pt x="22" y="71"/>
                  </a:cubicBezTo>
                  <a:cubicBezTo>
                    <a:pt x="24" y="65"/>
                    <a:pt x="26" y="60"/>
                    <a:pt x="28" y="55"/>
                  </a:cubicBezTo>
                  <a:cubicBezTo>
                    <a:pt x="31" y="49"/>
                    <a:pt x="34" y="43"/>
                    <a:pt x="38" y="38"/>
                  </a:cubicBezTo>
                  <a:cubicBezTo>
                    <a:pt x="39" y="37"/>
                    <a:pt x="39" y="35"/>
                    <a:pt x="38" y="35"/>
                  </a:cubicBezTo>
                  <a:cubicBezTo>
                    <a:pt x="37" y="35"/>
                    <a:pt x="37" y="34"/>
                    <a:pt x="37" y="34"/>
                  </a:cubicBezTo>
                  <a:moveTo>
                    <a:pt x="159" y="24"/>
                  </a:moveTo>
                  <a:cubicBezTo>
                    <a:pt x="159" y="24"/>
                    <a:pt x="158" y="24"/>
                    <a:pt x="158" y="25"/>
                  </a:cubicBezTo>
                  <a:cubicBezTo>
                    <a:pt x="157" y="25"/>
                    <a:pt x="157" y="27"/>
                    <a:pt x="158" y="27"/>
                  </a:cubicBezTo>
                  <a:cubicBezTo>
                    <a:pt x="163" y="31"/>
                    <a:pt x="168" y="36"/>
                    <a:pt x="173" y="40"/>
                  </a:cubicBezTo>
                  <a:cubicBezTo>
                    <a:pt x="173" y="41"/>
                    <a:pt x="174" y="41"/>
                    <a:pt x="174" y="41"/>
                  </a:cubicBezTo>
                  <a:cubicBezTo>
                    <a:pt x="175" y="41"/>
                    <a:pt x="175" y="41"/>
                    <a:pt x="176" y="40"/>
                  </a:cubicBezTo>
                  <a:cubicBezTo>
                    <a:pt x="177" y="39"/>
                    <a:pt x="177" y="38"/>
                    <a:pt x="176" y="37"/>
                  </a:cubicBezTo>
                  <a:cubicBezTo>
                    <a:pt x="171" y="33"/>
                    <a:pt x="166" y="28"/>
                    <a:pt x="160" y="24"/>
                  </a:cubicBezTo>
                  <a:cubicBezTo>
                    <a:pt x="160" y="24"/>
                    <a:pt x="160" y="24"/>
                    <a:pt x="159" y="24"/>
                  </a:cubicBezTo>
                  <a:moveTo>
                    <a:pt x="66" y="8"/>
                  </a:moveTo>
                  <a:cubicBezTo>
                    <a:pt x="65" y="8"/>
                    <a:pt x="65" y="8"/>
                    <a:pt x="65" y="8"/>
                  </a:cubicBezTo>
                  <a:cubicBezTo>
                    <a:pt x="59" y="11"/>
                    <a:pt x="53" y="15"/>
                    <a:pt x="48" y="20"/>
                  </a:cubicBezTo>
                  <a:cubicBezTo>
                    <a:pt x="47" y="20"/>
                    <a:pt x="47" y="22"/>
                    <a:pt x="48" y="23"/>
                  </a:cubicBezTo>
                  <a:cubicBezTo>
                    <a:pt x="48" y="23"/>
                    <a:pt x="49" y="23"/>
                    <a:pt x="49" y="23"/>
                  </a:cubicBezTo>
                  <a:cubicBezTo>
                    <a:pt x="50" y="23"/>
                    <a:pt x="50" y="23"/>
                    <a:pt x="51" y="23"/>
                  </a:cubicBezTo>
                  <a:cubicBezTo>
                    <a:pt x="56" y="18"/>
                    <a:pt x="61" y="14"/>
                    <a:pt x="66" y="11"/>
                  </a:cubicBezTo>
                  <a:cubicBezTo>
                    <a:pt x="67" y="11"/>
                    <a:pt x="68" y="10"/>
                    <a:pt x="67" y="9"/>
                  </a:cubicBezTo>
                  <a:cubicBezTo>
                    <a:pt x="67" y="8"/>
                    <a:pt x="66" y="8"/>
                    <a:pt x="66" y="8"/>
                  </a:cubicBezTo>
                  <a:moveTo>
                    <a:pt x="124" y="5"/>
                  </a:moveTo>
                  <a:cubicBezTo>
                    <a:pt x="123" y="5"/>
                    <a:pt x="122" y="6"/>
                    <a:pt x="122" y="7"/>
                  </a:cubicBezTo>
                  <a:cubicBezTo>
                    <a:pt x="122" y="8"/>
                    <a:pt x="122" y="9"/>
                    <a:pt x="123" y="9"/>
                  </a:cubicBezTo>
                  <a:cubicBezTo>
                    <a:pt x="129" y="11"/>
                    <a:pt x="135" y="14"/>
                    <a:pt x="141" y="17"/>
                  </a:cubicBezTo>
                  <a:cubicBezTo>
                    <a:pt x="142" y="17"/>
                    <a:pt x="142" y="17"/>
                    <a:pt x="142" y="17"/>
                  </a:cubicBezTo>
                  <a:cubicBezTo>
                    <a:pt x="143" y="17"/>
                    <a:pt x="144" y="17"/>
                    <a:pt x="144" y="16"/>
                  </a:cubicBezTo>
                  <a:cubicBezTo>
                    <a:pt x="144" y="15"/>
                    <a:pt x="144" y="14"/>
                    <a:pt x="143" y="13"/>
                  </a:cubicBezTo>
                  <a:cubicBezTo>
                    <a:pt x="137" y="10"/>
                    <a:pt x="131" y="7"/>
                    <a:pt x="124" y="5"/>
                  </a:cubicBezTo>
                  <a:cubicBezTo>
                    <a:pt x="124" y="5"/>
                    <a:pt x="124" y="5"/>
                    <a:pt x="124" y="5"/>
                  </a:cubicBezTo>
                  <a:moveTo>
                    <a:pt x="95" y="0"/>
                  </a:moveTo>
                  <a:cubicBezTo>
                    <a:pt x="91" y="0"/>
                    <a:pt x="88" y="1"/>
                    <a:pt x="84" y="1"/>
                  </a:cubicBezTo>
                  <a:cubicBezTo>
                    <a:pt x="83" y="1"/>
                    <a:pt x="82" y="2"/>
                    <a:pt x="82" y="4"/>
                  </a:cubicBezTo>
                  <a:cubicBezTo>
                    <a:pt x="83" y="5"/>
                    <a:pt x="83" y="5"/>
                    <a:pt x="84" y="5"/>
                  </a:cubicBezTo>
                  <a:cubicBezTo>
                    <a:pt x="85" y="5"/>
                    <a:pt x="85" y="5"/>
                    <a:pt x="85" y="5"/>
                  </a:cubicBezTo>
                  <a:cubicBezTo>
                    <a:pt x="88" y="5"/>
                    <a:pt x="92" y="4"/>
                    <a:pt x="96" y="4"/>
                  </a:cubicBezTo>
                  <a:cubicBezTo>
                    <a:pt x="97" y="4"/>
                    <a:pt x="98" y="4"/>
                    <a:pt x="99" y="4"/>
                  </a:cubicBezTo>
                  <a:cubicBezTo>
                    <a:pt x="101" y="5"/>
                    <a:pt x="102" y="5"/>
                    <a:pt x="104" y="5"/>
                  </a:cubicBezTo>
                  <a:cubicBezTo>
                    <a:pt x="104" y="5"/>
                    <a:pt x="104" y="5"/>
                    <a:pt x="104" y="5"/>
                  </a:cubicBezTo>
                  <a:cubicBezTo>
                    <a:pt x="105" y="5"/>
                    <a:pt x="106" y="4"/>
                    <a:pt x="106" y="3"/>
                  </a:cubicBezTo>
                  <a:cubicBezTo>
                    <a:pt x="106" y="2"/>
                    <a:pt x="106" y="1"/>
                    <a:pt x="105" y="1"/>
                  </a:cubicBezTo>
                  <a:cubicBezTo>
                    <a:pt x="103" y="1"/>
                    <a:pt x="101" y="1"/>
                    <a:pt x="99" y="0"/>
                  </a:cubicBezTo>
                  <a:cubicBezTo>
                    <a:pt x="98" y="0"/>
                    <a:pt x="97" y="0"/>
                    <a:pt x="96" y="0"/>
                  </a:cubicBezTo>
                  <a:cubicBezTo>
                    <a:pt x="95" y="0"/>
                    <a:pt x="95" y="0"/>
                    <a:pt x="95" y="0"/>
                  </a:cubicBezTo>
                </a:path>
              </a:pathLst>
            </a:custGeom>
            <a:solidFill>
              <a:schemeClr val="accent2">
                <a:lumMod val="75000"/>
              </a:schemeClr>
            </a:solidFill>
            <a:ln>
              <a:noFill/>
            </a:ln>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411" name="Freeform 360"/>
            <p:cNvSpPr/>
            <p:nvPr/>
          </p:nvSpPr>
          <p:spPr bwMode="auto">
            <a:xfrm>
              <a:off x="2083346" y="3064452"/>
              <a:ext cx="253709" cy="288957"/>
            </a:xfrm>
            <a:custGeom>
              <a:avLst/>
              <a:gdLst>
                <a:gd name="T0" fmla="*/ 8 w 134"/>
                <a:gd name="T1" fmla="*/ 96 h 152"/>
                <a:gd name="T2" fmla="*/ 101 w 134"/>
                <a:gd name="T3" fmla="*/ 132 h 152"/>
                <a:gd name="T4" fmla="*/ 32 w 134"/>
                <a:gd name="T5" fmla="*/ 147 h 152"/>
                <a:gd name="T6" fmla="*/ 8 w 134"/>
                <a:gd name="T7" fmla="*/ 96 h 152"/>
                <a:gd name="T8" fmla="*/ 6 w 134"/>
                <a:gd name="T9" fmla="*/ 98 h 152"/>
                <a:gd name="T10" fmla="*/ 12 w 134"/>
                <a:gd name="T11" fmla="*/ 142 h 152"/>
                <a:gd name="T12" fmla="*/ 53 w 134"/>
                <a:gd name="T13" fmla="*/ 148 h 152"/>
                <a:gd name="T14" fmla="*/ 109 w 134"/>
                <a:gd name="T15" fmla="*/ 121 h 152"/>
                <a:gd name="T16" fmla="*/ 43 w 134"/>
                <a:gd name="T17" fmla="*/ 56 h 152"/>
                <a:gd name="T18" fmla="*/ 7 w 134"/>
                <a:gd name="T19" fmla="*/ 98 h 152"/>
                <a:gd name="T20" fmla="*/ 8 w 134"/>
                <a:gd name="T21" fmla="*/ 96 h 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4" h="152">
                  <a:moveTo>
                    <a:pt x="8" y="96"/>
                  </a:moveTo>
                  <a:cubicBezTo>
                    <a:pt x="43" y="0"/>
                    <a:pt x="134" y="106"/>
                    <a:pt x="101" y="132"/>
                  </a:cubicBezTo>
                  <a:cubicBezTo>
                    <a:pt x="85" y="145"/>
                    <a:pt x="52" y="149"/>
                    <a:pt x="32" y="147"/>
                  </a:cubicBezTo>
                  <a:cubicBezTo>
                    <a:pt x="4" y="145"/>
                    <a:pt x="2" y="119"/>
                    <a:pt x="8" y="96"/>
                  </a:cubicBezTo>
                  <a:cubicBezTo>
                    <a:pt x="8" y="96"/>
                    <a:pt x="7" y="97"/>
                    <a:pt x="6" y="98"/>
                  </a:cubicBezTo>
                  <a:cubicBezTo>
                    <a:pt x="3" y="112"/>
                    <a:pt x="0" y="130"/>
                    <a:pt x="12" y="142"/>
                  </a:cubicBezTo>
                  <a:cubicBezTo>
                    <a:pt x="22" y="152"/>
                    <a:pt x="40" y="150"/>
                    <a:pt x="53" y="148"/>
                  </a:cubicBezTo>
                  <a:cubicBezTo>
                    <a:pt x="70" y="146"/>
                    <a:pt x="104" y="142"/>
                    <a:pt x="109" y="121"/>
                  </a:cubicBezTo>
                  <a:cubicBezTo>
                    <a:pt x="116" y="88"/>
                    <a:pt x="76" y="46"/>
                    <a:pt x="43" y="56"/>
                  </a:cubicBezTo>
                  <a:cubicBezTo>
                    <a:pt x="26" y="61"/>
                    <a:pt x="13" y="81"/>
                    <a:pt x="7" y="98"/>
                  </a:cubicBezTo>
                  <a:cubicBezTo>
                    <a:pt x="6" y="98"/>
                    <a:pt x="7" y="96"/>
                    <a:pt x="8" y="96"/>
                  </a:cubicBezTo>
                  <a:close/>
                </a:path>
              </a:pathLst>
            </a:custGeom>
            <a:solidFill>
              <a:schemeClr val="accent2">
                <a:lumMod val="75000"/>
              </a:schemeClr>
            </a:solidFill>
            <a:ln>
              <a:noFill/>
            </a:ln>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412" name="Freeform 361"/>
            <p:cNvSpPr/>
            <p:nvPr/>
          </p:nvSpPr>
          <p:spPr bwMode="auto">
            <a:xfrm>
              <a:off x="2080175" y="3418504"/>
              <a:ext cx="204553" cy="214336"/>
            </a:xfrm>
            <a:custGeom>
              <a:avLst/>
              <a:gdLst>
                <a:gd name="T0" fmla="*/ 2 w 107"/>
                <a:gd name="T1" fmla="*/ 61 h 113"/>
                <a:gd name="T2" fmla="*/ 55 w 107"/>
                <a:gd name="T3" fmla="*/ 13 h 113"/>
                <a:gd name="T4" fmla="*/ 104 w 107"/>
                <a:gd name="T5" fmla="*/ 68 h 113"/>
                <a:gd name="T6" fmla="*/ 38 w 107"/>
                <a:gd name="T7" fmla="*/ 106 h 113"/>
                <a:gd name="T8" fmla="*/ 2 w 107"/>
                <a:gd name="T9" fmla="*/ 61 h 113"/>
                <a:gd name="T10" fmla="*/ 0 w 107"/>
                <a:gd name="T11" fmla="*/ 63 h 113"/>
                <a:gd name="T12" fmla="*/ 15 w 107"/>
                <a:gd name="T13" fmla="*/ 105 h 113"/>
                <a:gd name="T14" fmla="*/ 60 w 107"/>
                <a:gd name="T15" fmla="*/ 102 h 113"/>
                <a:gd name="T16" fmla="*/ 106 w 107"/>
                <a:gd name="T17" fmla="*/ 60 h 113"/>
                <a:gd name="T18" fmla="*/ 27 w 107"/>
                <a:gd name="T19" fmla="*/ 15 h 113"/>
                <a:gd name="T20" fmla="*/ 0 w 107"/>
                <a:gd name="T21" fmla="*/ 63 h 113"/>
                <a:gd name="T22" fmla="*/ 2 w 107"/>
                <a:gd name="T23" fmla="*/ 61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07" h="113">
                  <a:moveTo>
                    <a:pt x="2" y="61"/>
                  </a:moveTo>
                  <a:cubicBezTo>
                    <a:pt x="5" y="33"/>
                    <a:pt x="25" y="7"/>
                    <a:pt x="55" y="13"/>
                  </a:cubicBezTo>
                  <a:cubicBezTo>
                    <a:pt x="78" y="18"/>
                    <a:pt x="106" y="43"/>
                    <a:pt x="104" y="68"/>
                  </a:cubicBezTo>
                  <a:cubicBezTo>
                    <a:pt x="103" y="89"/>
                    <a:pt x="54" y="104"/>
                    <a:pt x="38" y="106"/>
                  </a:cubicBezTo>
                  <a:cubicBezTo>
                    <a:pt x="9" y="111"/>
                    <a:pt x="0" y="86"/>
                    <a:pt x="2" y="61"/>
                  </a:cubicBezTo>
                  <a:cubicBezTo>
                    <a:pt x="2" y="62"/>
                    <a:pt x="0" y="63"/>
                    <a:pt x="0" y="63"/>
                  </a:cubicBezTo>
                  <a:cubicBezTo>
                    <a:pt x="0" y="79"/>
                    <a:pt x="0" y="96"/>
                    <a:pt x="15" y="105"/>
                  </a:cubicBezTo>
                  <a:cubicBezTo>
                    <a:pt x="28" y="113"/>
                    <a:pt x="47" y="107"/>
                    <a:pt x="60" y="102"/>
                  </a:cubicBezTo>
                  <a:cubicBezTo>
                    <a:pt x="78" y="95"/>
                    <a:pt x="107" y="83"/>
                    <a:pt x="106" y="60"/>
                  </a:cubicBezTo>
                  <a:cubicBezTo>
                    <a:pt x="104" y="27"/>
                    <a:pt x="55" y="0"/>
                    <a:pt x="27" y="15"/>
                  </a:cubicBezTo>
                  <a:cubicBezTo>
                    <a:pt x="11" y="24"/>
                    <a:pt x="3" y="47"/>
                    <a:pt x="0" y="63"/>
                  </a:cubicBezTo>
                  <a:cubicBezTo>
                    <a:pt x="0" y="63"/>
                    <a:pt x="1" y="62"/>
                    <a:pt x="2" y="61"/>
                  </a:cubicBezTo>
                  <a:close/>
                </a:path>
              </a:pathLst>
            </a:custGeom>
            <a:solidFill>
              <a:schemeClr val="accent2">
                <a:lumMod val="75000"/>
              </a:schemeClr>
            </a:solidFill>
            <a:ln>
              <a:noFill/>
            </a:ln>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pic>
        <p:nvPicPr>
          <p:cNvPr id="5" name="图片 4" descr="dabcd06a6544a19734e2cd66cdc765b5"/>
          <p:cNvPicPr>
            <a:picLocks noChangeAspect="1"/>
          </p:cNvPicPr>
          <p:nvPr/>
        </p:nvPicPr>
        <p:blipFill>
          <a:blip r:embed="rId9" cstate="print"/>
          <a:stretch>
            <a:fillRect/>
          </a:stretch>
        </p:blipFill>
        <p:spPr>
          <a:xfrm>
            <a:off x="1088390" y="2875280"/>
            <a:ext cx="3167380" cy="3745230"/>
          </a:xfrm>
          <a:prstGeom prst="rect">
            <a:avLst/>
          </a:prstGeom>
        </p:spPr>
      </p:pic>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0-#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5" presetClass="entr" presetSubtype="10" fill="hold" nodeType="after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checkerboard(across)">
                                      <p:cBhvr>
                                        <p:cTn id="12" dur="500"/>
                                        <p:tgtEl>
                                          <p:spTgt spid="2"/>
                                        </p:tgtEl>
                                      </p:cBhvr>
                                    </p:animEffect>
                                  </p:childTnLst>
                                </p:cTn>
                              </p:par>
                            </p:childTnLst>
                          </p:cTn>
                        </p:par>
                        <p:par>
                          <p:cTn id="13" fill="hold">
                            <p:stCondLst>
                              <p:cond delay="1000"/>
                            </p:stCondLst>
                            <p:childTnLst>
                              <p:par>
                                <p:cTn id="14" presetID="47" presetClass="entr" presetSubtype="0" fill="hold"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fade">
                                      <p:cBhvr>
                                        <p:cTn id="16" dur="1000"/>
                                        <p:tgtEl>
                                          <p:spTgt spid="5"/>
                                        </p:tgtEl>
                                      </p:cBhvr>
                                    </p:animEffect>
                                    <p:anim calcmode="lin" valueType="num">
                                      <p:cBhvr>
                                        <p:cTn id="17" dur="1000" fill="hold"/>
                                        <p:tgtEl>
                                          <p:spTgt spid="5"/>
                                        </p:tgtEl>
                                        <p:attrNameLst>
                                          <p:attrName>ppt_x</p:attrName>
                                        </p:attrNameLst>
                                      </p:cBhvr>
                                      <p:tavLst>
                                        <p:tav tm="0">
                                          <p:val>
                                            <p:strVal val="#ppt_x"/>
                                          </p:val>
                                        </p:tav>
                                        <p:tav tm="100000">
                                          <p:val>
                                            <p:strVal val="#ppt_x"/>
                                          </p:val>
                                        </p:tav>
                                      </p:tavLst>
                                    </p:anim>
                                    <p:anim calcmode="lin" valueType="num">
                                      <p:cBhvr>
                                        <p:cTn id="18"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6" presetClass="entr" presetSubtype="0" fill="hold" nodeType="clickEffect">
                                  <p:stCondLst>
                                    <p:cond delay="0"/>
                                  </p:stCondLst>
                                  <p:childTnLst>
                                    <p:set>
                                      <p:cBhvr>
                                        <p:cTn id="22" dur="1" fill="hold">
                                          <p:stCondLst>
                                            <p:cond delay="0"/>
                                          </p:stCondLst>
                                        </p:cTn>
                                        <p:tgtEl>
                                          <p:spTgt spid="7170"/>
                                        </p:tgtEl>
                                        <p:attrNameLst>
                                          <p:attrName>style.visibility</p:attrName>
                                        </p:attrNameLst>
                                      </p:cBhvr>
                                      <p:to>
                                        <p:strVal val="visible"/>
                                      </p:to>
                                    </p:set>
                                    <p:animEffect transition="in" filter="wipe(down)">
                                      <p:cBhvr>
                                        <p:cTn id="23" dur="580">
                                          <p:stCondLst>
                                            <p:cond delay="0"/>
                                          </p:stCondLst>
                                        </p:cTn>
                                        <p:tgtEl>
                                          <p:spTgt spid="7170"/>
                                        </p:tgtEl>
                                      </p:cBhvr>
                                    </p:animEffect>
                                    <p:anim calcmode="lin" valueType="num">
                                      <p:cBhvr>
                                        <p:cTn id="24" dur="1822" tmFilter="0,0; 0.14,0.36; 0.43,0.73; 0.71,0.91; 1.0,1.0">
                                          <p:stCondLst>
                                            <p:cond delay="0"/>
                                          </p:stCondLst>
                                        </p:cTn>
                                        <p:tgtEl>
                                          <p:spTgt spid="7170"/>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7170"/>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7170"/>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7170"/>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7170"/>
                                        </p:tgtEl>
                                        <p:attrNameLst>
                                          <p:attrName>ppt_y</p:attrName>
                                        </p:attrNameLst>
                                      </p:cBhvr>
                                      <p:tavLst>
                                        <p:tav tm="0" fmla="#ppt_y-sin(pi*$)/81">
                                          <p:val>
                                            <p:fltVal val="0"/>
                                          </p:val>
                                        </p:tav>
                                        <p:tav tm="100000">
                                          <p:val>
                                            <p:fltVal val="1"/>
                                          </p:val>
                                        </p:tav>
                                      </p:tavLst>
                                    </p:anim>
                                    <p:animScale>
                                      <p:cBhvr>
                                        <p:cTn id="29" dur="26">
                                          <p:stCondLst>
                                            <p:cond delay="650"/>
                                          </p:stCondLst>
                                        </p:cTn>
                                        <p:tgtEl>
                                          <p:spTgt spid="7170"/>
                                        </p:tgtEl>
                                      </p:cBhvr>
                                      <p:to x="100000" y="60000"/>
                                    </p:animScale>
                                    <p:animScale>
                                      <p:cBhvr>
                                        <p:cTn id="30" dur="166" decel="50000">
                                          <p:stCondLst>
                                            <p:cond delay="676"/>
                                          </p:stCondLst>
                                        </p:cTn>
                                        <p:tgtEl>
                                          <p:spTgt spid="7170"/>
                                        </p:tgtEl>
                                      </p:cBhvr>
                                      <p:to x="100000" y="100000"/>
                                    </p:animScale>
                                    <p:animScale>
                                      <p:cBhvr>
                                        <p:cTn id="31" dur="26">
                                          <p:stCondLst>
                                            <p:cond delay="1312"/>
                                          </p:stCondLst>
                                        </p:cTn>
                                        <p:tgtEl>
                                          <p:spTgt spid="7170"/>
                                        </p:tgtEl>
                                      </p:cBhvr>
                                      <p:to x="100000" y="80000"/>
                                    </p:animScale>
                                    <p:animScale>
                                      <p:cBhvr>
                                        <p:cTn id="32" dur="166" decel="50000">
                                          <p:stCondLst>
                                            <p:cond delay="1338"/>
                                          </p:stCondLst>
                                        </p:cTn>
                                        <p:tgtEl>
                                          <p:spTgt spid="7170"/>
                                        </p:tgtEl>
                                      </p:cBhvr>
                                      <p:to x="100000" y="100000"/>
                                    </p:animScale>
                                    <p:animScale>
                                      <p:cBhvr>
                                        <p:cTn id="33" dur="26">
                                          <p:stCondLst>
                                            <p:cond delay="1642"/>
                                          </p:stCondLst>
                                        </p:cTn>
                                        <p:tgtEl>
                                          <p:spTgt spid="7170"/>
                                        </p:tgtEl>
                                      </p:cBhvr>
                                      <p:to x="100000" y="90000"/>
                                    </p:animScale>
                                    <p:animScale>
                                      <p:cBhvr>
                                        <p:cTn id="34" dur="166" decel="50000">
                                          <p:stCondLst>
                                            <p:cond delay="1668"/>
                                          </p:stCondLst>
                                        </p:cTn>
                                        <p:tgtEl>
                                          <p:spTgt spid="7170"/>
                                        </p:tgtEl>
                                      </p:cBhvr>
                                      <p:to x="100000" y="100000"/>
                                    </p:animScale>
                                    <p:animScale>
                                      <p:cBhvr>
                                        <p:cTn id="35" dur="26">
                                          <p:stCondLst>
                                            <p:cond delay="1808"/>
                                          </p:stCondLst>
                                        </p:cTn>
                                        <p:tgtEl>
                                          <p:spTgt spid="7170"/>
                                        </p:tgtEl>
                                      </p:cBhvr>
                                      <p:to x="100000" y="95000"/>
                                    </p:animScale>
                                    <p:animScale>
                                      <p:cBhvr>
                                        <p:cTn id="36" dur="166" decel="50000">
                                          <p:stCondLst>
                                            <p:cond delay="1834"/>
                                          </p:stCondLst>
                                        </p:cTn>
                                        <p:tgtEl>
                                          <p:spTgt spid="7170"/>
                                        </p:tgtEl>
                                      </p:cBhvr>
                                      <p:to x="100000" y="100000"/>
                                    </p:animScale>
                                  </p:childTnLst>
                                </p:cTn>
                              </p:par>
                              <p:par>
                                <p:cTn id="37" presetID="26" presetClass="entr" presetSubtype="0" fill="hold" nodeType="withEffect">
                                  <p:stCondLst>
                                    <p:cond delay="0"/>
                                  </p:stCondLst>
                                  <p:childTnLst>
                                    <p:set>
                                      <p:cBhvr>
                                        <p:cTn id="38" dur="1" fill="hold">
                                          <p:stCondLst>
                                            <p:cond delay="0"/>
                                          </p:stCondLst>
                                        </p:cTn>
                                        <p:tgtEl>
                                          <p:spTgt spid="2053"/>
                                        </p:tgtEl>
                                        <p:attrNameLst>
                                          <p:attrName>style.visibility</p:attrName>
                                        </p:attrNameLst>
                                      </p:cBhvr>
                                      <p:to>
                                        <p:strVal val="visible"/>
                                      </p:to>
                                    </p:set>
                                    <p:animEffect transition="in" filter="wipe(down)">
                                      <p:cBhvr>
                                        <p:cTn id="39" dur="580">
                                          <p:stCondLst>
                                            <p:cond delay="0"/>
                                          </p:stCondLst>
                                        </p:cTn>
                                        <p:tgtEl>
                                          <p:spTgt spid="2053"/>
                                        </p:tgtEl>
                                      </p:cBhvr>
                                    </p:animEffect>
                                    <p:anim calcmode="lin" valueType="num">
                                      <p:cBhvr>
                                        <p:cTn id="40" dur="1822" tmFilter="0,0; 0.14,0.36; 0.43,0.73; 0.71,0.91; 1.0,1.0">
                                          <p:stCondLst>
                                            <p:cond delay="0"/>
                                          </p:stCondLst>
                                        </p:cTn>
                                        <p:tgtEl>
                                          <p:spTgt spid="2053"/>
                                        </p:tgtEl>
                                        <p:attrNameLst>
                                          <p:attrName>ppt_x</p:attrName>
                                        </p:attrNameLst>
                                      </p:cBhvr>
                                      <p:tavLst>
                                        <p:tav tm="0">
                                          <p:val>
                                            <p:strVal val="#ppt_x-0.25"/>
                                          </p:val>
                                        </p:tav>
                                        <p:tav tm="100000">
                                          <p:val>
                                            <p:strVal val="#ppt_x"/>
                                          </p:val>
                                        </p:tav>
                                      </p:tavLst>
                                    </p:anim>
                                    <p:anim calcmode="lin" valueType="num">
                                      <p:cBhvr>
                                        <p:cTn id="41" dur="664" tmFilter="0.0,0.0; 0.25,0.07; 0.50,0.2; 0.75,0.467; 1.0,1.0">
                                          <p:stCondLst>
                                            <p:cond delay="0"/>
                                          </p:stCondLst>
                                        </p:cTn>
                                        <p:tgtEl>
                                          <p:spTgt spid="2053"/>
                                        </p:tgtEl>
                                        <p:attrNameLst>
                                          <p:attrName>ppt_y</p:attrName>
                                        </p:attrNameLst>
                                      </p:cBhvr>
                                      <p:tavLst>
                                        <p:tav tm="0" fmla="#ppt_y-sin(pi*$)/3">
                                          <p:val>
                                            <p:fltVal val="0.5"/>
                                          </p:val>
                                        </p:tav>
                                        <p:tav tm="100000">
                                          <p:val>
                                            <p:fltVal val="1"/>
                                          </p:val>
                                        </p:tav>
                                      </p:tavLst>
                                    </p:anim>
                                    <p:anim calcmode="lin" valueType="num">
                                      <p:cBhvr>
                                        <p:cTn id="42" dur="664" tmFilter="0, 0; 0.125,0.2665; 0.25,0.4; 0.375,0.465; 0.5,0.5;  0.625,0.535; 0.75,0.6; 0.875,0.7335; 1,1">
                                          <p:stCondLst>
                                            <p:cond delay="664"/>
                                          </p:stCondLst>
                                        </p:cTn>
                                        <p:tgtEl>
                                          <p:spTgt spid="2053"/>
                                        </p:tgtEl>
                                        <p:attrNameLst>
                                          <p:attrName>ppt_y</p:attrName>
                                        </p:attrNameLst>
                                      </p:cBhvr>
                                      <p:tavLst>
                                        <p:tav tm="0" fmla="#ppt_y-sin(pi*$)/9">
                                          <p:val>
                                            <p:fltVal val="0"/>
                                          </p:val>
                                        </p:tav>
                                        <p:tav tm="100000">
                                          <p:val>
                                            <p:fltVal val="1"/>
                                          </p:val>
                                        </p:tav>
                                      </p:tavLst>
                                    </p:anim>
                                    <p:anim calcmode="lin" valueType="num">
                                      <p:cBhvr>
                                        <p:cTn id="43" dur="332" tmFilter="0, 0; 0.125,0.2665; 0.25,0.4; 0.375,0.465; 0.5,0.5;  0.625,0.535; 0.75,0.6; 0.875,0.7335; 1,1">
                                          <p:stCondLst>
                                            <p:cond delay="1324"/>
                                          </p:stCondLst>
                                        </p:cTn>
                                        <p:tgtEl>
                                          <p:spTgt spid="2053"/>
                                        </p:tgtEl>
                                        <p:attrNameLst>
                                          <p:attrName>ppt_y</p:attrName>
                                        </p:attrNameLst>
                                      </p:cBhvr>
                                      <p:tavLst>
                                        <p:tav tm="0" fmla="#ppt_y-sin(pi*$)/27">
                                          <p:val>
                                            <p:fltVal val="0"/>
                                          </p:val>
                                        </p:tav>
                                        <p:tav tm="100000">
                                          <p:val>
                                            <p:fltVal val="1"/>
                                          </p:val>
                                        </p:tav>
                                      </p:tavLst>
                                    </p:anim>
                                    <p:anim calcmode="lin" valueType="num">
                                      <p:cBhvr>
                                        <p:cTn id="44" dur="164" tmFilter="0, 0; 0.125,0.2665; 0.25,0.4; 0.375,0.465; 0.5,0.5;  0.625,0.535; 0.75,0.6; 0.875,0.7335; 1,1">
                                          <p:stCondLst>
                                            <p:cond delay="1656"/>
                                          </p:stCondLst>
                                        </p:cTn>
                                        <p:tgtEl>
                                          <p:spTgt spid="2053"/>
                                        </p:tgtEl>
                                        <p:attrNameLst>
                                          <p:attrName>ppt_y</p:attrName>
                                        </p:attrNameLst>
                                      </p:cBhvr>
                                      <p:tavLst>
                                        <p:tav tm="0" fmla="#ppt_y-sin(pi*$)/81">
                                          <p:val>
                                            <p:fltVal val="0"/>
                                          </p:val>
                                        </p:tav>
                                        <p:tav tm="100000">
                                          <p:val>
                                            <p:fltVal val="1"/>
                                          </p:val>
                                        </p:tav>
                                      </p:tavLst>
                                    </p:anim>
                                    <p:animScale>
                                      <p:cBhvr>
                                        <p:cTn id="45" dur="26">
                                          <p:stCondLst>
                                            <p:cond delay="650"/>
                                          </p:stCondLst>
                                        </p:cTn>
                                        <p:tgtEl>
                                          <p:spTgt spid="2053"/>
                                        </p:tgtEl>
                                      </p:cBhvr>
                                      <p:to x="100000" y="60000"/>
                                    </p:animScale>
                                    <p:animScale>
                                      <p:cBhvr>
                                        <p:cTn id="46" dur="166" decel="50000">
                                          <p:stCondLst>
                                            <p:cond delay="676"/>
                                          </p:stCondLst>
                                        </p:cTn>
                                        <p:tgtEl>
                                          <p:spTgt spid="2053"/>
                                        </p:tgtEl>
                                      </p:cBhvr>
                                      <p:to x="100000" y="100000"/>
                                    </p:animScale>
                                    <p:animScale>
                                      <p:cBhvr>
                                        <p:cTn id="47" dur="26">
                                          <p:stCondLst>
                                            <p:cond delay="1312"/>
                                          </p:stCondLst>
                                        </p:cTn>
                                        <p:tgtEl>
                                          <p:spTgt spid="2053"/>
                                        </p:tgtEl>
                                      </p:cBhvr>
                                      <p:to x="100000" y="80000"/>
                                    </p:animScale>
                                    <p:animScale>
                                      <p:cBhvr>
                                        <p:cTn id="48" dur="166" decel="50000">
                                          <p:stCondLst>
                                            <p:cond delay="1338"/>
                                          </p:stCondLst>
                                        </p:cTn>
                                        <p:tgtEl>
                                          <p:spTgt spid="2053"/>
                                        </p:tgtEl>
                                      </p:cBhvr>
                                      <p:to x="100000" y="100000"/>
                                    </p:animScale>
                                    <p:animScale>
                                      <p:cBhvr>
                                        <p:cTn id="49" dur="26">
                                          <p:stCondLst>
                                            <p:cond delay="1642"/>
                                          </p:stCondLst>
                                        </p:cTn>
                                        <p:tgtEl>
                                          <p:spTgt spid="2053"/>
                                        </p:tgtEl>
                                      </p:cBhvr>
                                      <p:to x="100000" y="90000"/>
                                    </p:animScale>
                                    <p:animScale>
                                      <p:cBhvr>
                                        <p:cTn id="50" dur="166" decel="50000">
                                          <p:stCondLst>
                                            <p:cond delay="1668"/>
                                          </p:stCondLst>
                                        </p:cTn>
                                        <p:tgtEl>
                                          <p:spTgt spid="2053"/>
                                        </p:tgtEl>
                                      </p:cBhvr>
                                      <p:to x="100000" y="100000"/>
                                    </p:animScale>
                                    <p:animScale>
                                      <p:cBhvr>
                                        <p:cTn id="51" dur="26">
                                          <p:stCondLst>
                                            <p:cond delay="1808"/>
                                          </p:stCondLst>
                                        </p:cTn>
                                        <p:tgtEl>
                                          <p:spTgt spid="2053"/>
                                        </p:tgtEl>
                                      </p:cBhvr>
                                      <p:to x="100000" y="95000"/>
                                    </p:animScale>
                                    <p:animScale>
                                      <p:cBhvr>
                                        <p:cTn id="52" dur="166" decel="50000">
                                          <p:stCondLst>
                                            <p:cond delay="1834"/>
                                          </p:stCondLst>
                                        </p:cTn>
                                        <p:tgtEl>
                                          <p:spTgt spid="2053"/>
                                        </p:tgtEl>
                                      </p:cBhvr>
                                      <p:to x="100000" y="100000"/>
                                    </p:animScale>
                                  </p:childTnLst>
                                </p:cTn>
                              </p:par>
                              <p:par>
                                <p:cTn id="53" presetID="26" presetClass="entr" presetSubtype="0" fill="hold" grpId="1" nodeType="withEffect">
                                  <p:stCondLst>
                                    <p:cond delay="0"/>
                                  </p:stCondLst>
                                  <p:childTnLst>
                                    <p:set>
                                      <p:cBhvr>
                                        <p:cTn id="54" dur="1" fill="hold">
                                          <p:stCondLst>
                                            <p:cond delay="0"/>
                                          </p:stCondLst>
                                        </p:cTn>
                                        <p:tgtEl>
                                          <p:spTgt spid="7173"/>
                                        </p:tgtEl>
                                        <p:attrNameLst>
                                          <p:attrName>style.visibility</p:attrName>
                                        </p:attrNameLst>
                                      </p:cBhvr>
                                      <p:to>
                                        <p:strVal val="visible"/>
                                      </p:to>
                                    </p:set>
                                    <p:animEffect transition="in" filter="wipe(down)">
                                      <p:cBhvr>
                                        <p:cTn id="55" dur="580">
                                          <p:stCondLst>
                                            <p:cond delay="0"/>
                                          </p:stCondLst>
                                        </p:cTn>
                                        <p:tgtEl>
                                          <p:spTgt spid="7173"/>
                                        </p:tgtEl>
                                      </p:cBhvr>
                                    </p:animEffect>
                                    <p:anim calcmode="lin" valueType="num">
                                      <p:cBhvr>
                                        <p:cTn id="56" dur="1822" tmFilter="0,0; 0.14,0.36; 0.43,0.73; 0.71,0.91; 1.0,1.0">
                                          <p:stCondLst>
                                            <p:cond delay="0"/>
                                          </p:stCondLst>
                                        </p:cTn>
                                        <p:tgtEl>
                                          <p:spTgt spid="7173"/>
                                        </p:tgtEl>
                                        <p:attrNameLst>
                                          <p:attrName>ppt_x</p:attrName>
                                        </p:attrNameLst>
                                      </p:cBhvr>
                                      <p:tavLst>
                                        <p:tav tm="0">
                                          <p:val>
                                            <p:strVal val="#ppt_x-0.25"/>
                                          </p:val>
                                        </p:tav>
                                        <p:tav tm="100000">
                                          <p:val>
                                            <p:strVal val="#ppt_x"/>
                                          </p:val>
                                        </p:tav>
                                      </p:tavLst>
                                    </p:anim>
                                    <p:anim calcmode="lin" valueType="num">
                                      <p:cBhvr>
                                        <p:cTn id="57" dur="664" tmFilter="0.0,0.0; 0.25,0.07; 0.50,0.2; 0.75,0.467; 1.0,1.0">
                                          <p:stCondLst>
                                            <p:cond delay="0"/>
                                          </p:stCondLst>
                                        </p:cTn>
                                        <p:tgtEl>
                                          <p:spTgt spid="7173"/>
                                        </p:tgtEl>
                                        <p:attrNameLst>
                                          <p:attrName>ppt_y</p:attrName>
                                        </p:attrNameLst>
                                      </p:cBhvr>
                                      <p:tavLst>
                                        <p:tav tm="0" fmla="#ppt_y-sin(pi*$)/3">
                                          <p:val>
                                            <p:fltVal val="0.5"/>
                                          </p:val>
                                        </p:tav>
                                        <p:tav tm="100000">
                                          <p:val>
                                            <p:fltVal val="1"/>
                                          </p:val>
                                        </p:tav>
                                      </p:tavLst>
                                    </p:anim>
                                    <p:anim calcmode="lin" valueType="num">
                                      <p:cBhvr>
                                        <p:cTn id="58" dur="664" tmFilter="0, 0; 0.125,0.2665; 0.25,0.4; 0.375,0.465; 0.5,0.5;  0.625,0.535; 0.75,0.6; 0.875,0.7335; 1,1">
                                          <p:stCondLst>
                                            <p:cond delay="664"/>
                                          </p:stCondLst>
                                        </p:cTn>
                                        <p:tgtEl>
                                          <p:spTgt spid="7173"/>
                                        </p:tgtEl>
                                        <p:attrNameLst>
                                          <p:attrName>ppt_y</p:attrName>
                                        </p:attrNameLst>
                                      </p:cBhvr>
                                      <p:tavLst>
                                        <p:tav tm="0" fmla="#ppt_y-sin(pi*$)/9">
                                          <p:val>
                                            <p:fltVal val="0"/>
                                          </p:val>
                                        </p:tav>
                                        <p:tav tm="100000">
                                          <p:val>
                                            <p:fltVal val="1"/>
                                          </p:val>
                                        </p:tav>
                                      </p:tavLst>
                                    </p:anim>
                                    <p:anim calcmode="lin" valueType="num">
                                      <p:cBhvr>
                                        <p:cTn id="59" dur="332" tmFilter="0, 0; 0.125,0.2665; 0.25,0.4; 0.375,0.465; 0.5,0.5;  0.625,0.535; 0.75,0.6; 0.875,0.7335; 1,1">
                                          <p:stCondLst>
                                            <p:cond delay="1324"/>
                                          </p:stCondLst>
                                        </p:cTn>
                                        <p:tgtEl>
                                          <p:spTgt spid="7173"/>
                                        </p:tgtEl>
                                        <p:attrNameLst>
                                          <p:attrName>ppt_y</p:attrName>
                                        </p:attrNameLst>
                                      </p:cBhvr>
                                      <p:tavLst>
                                        <p:tav tm="0" fmla="#ppt_y-sin(pi*$)/27">
                                          <p:val>
                                            <p:fltVal val="0"/>
                                          </p:val>
                                        </p:tav>
                                        <p:tav tm="100000">
                                          <p:val>
                                            <p:fltVal val="1"/>
                                          </p:val>
                                        </p:tav>
                                      </p:tavLst>
                                    </p:anim>
                                    <p:anim calcmode="lin" valueType="num">
                                      <p:cBhvr>
                                        <p:cTn id="60" dur="164" tmFilter="0, 0; 0.125,0.2665; 0.25,0.4; 0.375,0.465; 0.5,0.5;  0.625,0.535; 0.75,0.6; 0.875,0.7335; 1,1">
                                          <p:stCondLst>
                                            <p:cond delay="1656"/>
                                          </p:stCondLst>
                                        </p:cTn>
                                        <p:tgtEl>
                                          <p:spTgt spid="7173"/>
                                        </p:tgtEl>
                                        <p:attrNameLst>
                                          <p:attrName>ppt_y</p:attrName>
                                        </p:attrNameLst>
                                      </p:cBhvr>
                                      <p:tavLst>
                                        <p:tav tm="0" fmla="#ppt_y-sin(pi*$)/81">
                                          <p:val>
                                            <p:fltVal val="0"/>
                                          </p:val>
                                        </p:tav>
                                        <p:tav tm="100000">
                                          <p:val>
                                            <p:fltVal val="1"/>
                                          </p:val>
                                        </p:tav>
                                      </p:tavLst>
                                    </p:anim>
                                    <p:animScale>
                                      <p:cBhvr>
                                        <p:cTn id="61" dur="26">
                                          <p:stCondLst>
                                            <p:cond delay="650"/>
                                          </p:stCondLst>
                                        </p:cTn>
                                        <p:tgtEl>
                                          <p:spTgt spid="7173"/>
                                        </p:tgtEl>
                                      </p:cBhvr>
                                      <p:to x="100000" y="60000"/>
                                    </p:animScale>
                                    <p:animScale>
                                      <p:cBhvr>
                                        <p:cTn id="62" dur="166" decel="50000">
                                          <p:stCondLst>
                                            <p:cond delay="676"/>
                                          </p:stCondLst>
                                        </p:cTn>
                                        <p:tgtEl>
                                          <p:spTgt spid="7173"/>
                                        </p:tgtEl>
                                      </p:cBhvr>
                                      <p:to x="100000" y="100000"/>
                                    </p:animScale>
                                    <p:animScale>
                                      <p:cBhvr>
                                        <p:cTn id="63" dur="26">
                                          <p:stCondLst>
                                            <p:cond delay="1312"/>
                                          </p:stCondLst>
                                        </p:cTn>
                                        <p:tgtEl>
                                          <p:spTgt spid="7173"/>
                                        </p:tgtEl>
                                      </p:cBhvr>
                                      <p:to x="100000" y="80000"/>
                                    </p:animScale>
                                    <p:animScale>
                                      <p:cBhvr>
                                        <p:cTn id="64" dur="166" decel="50000">
                                          <p:stCondLst>
                                            <p:cond delay="1338"/>
                                          </p:stCondLst>
                                        </p:cTn>
                                        <p:tgtEl>
                                          <p:spTgt spid="7173"/>
                                        </p:tgtEl>
                                      </p:cBhvr>
                                      <p:to x="100000" y="100000"/>
                                    </p:animScale>
                                    <p:animScale>
                                      <p:cBhvr>
                                        <p:cTn id="65" dur="26">
                                          <p:stCondLst>
                                            <p:cond delay="1642"/>
                                          </p:stCondLst>
                                        </p:cTn>
                                        <p:tgtEl>
                                          <p:spTgt spid="7173"/>
                                        </p:tgtEl>
                                      </p:cBhvr>
                                      <p:to x="100000" y="90000"/>
                                    </p:animScale>
                                    <p:animScale>
                                      <p:cBhvr>
                                        <p:cTn id="66" dur="166" decel="50000">
                                          <p:stCondLst>
                                            <p:cond delay="1668"/>
                                          </p:stCondLst>
                                        </p:cTn>
                                        <p:tgtEl>
                                          <p:spTgt spid="7173"/>
                                        </p:tgtEl>
                                      </p:cBhvr>
                                      <p:to x="100000" y="100000"/>
                                    </p:animScale>
                                    <p:animScale>
                                      <p:cBhvr>
                                        <p:cTn id="67" dur="26">
                                          <p:stCondLst>
                                            <p:cond delay="1808"/>
                                          </p:stCondLst>
                                        </p:cTn>
                                        <p:tgtEl>
                                          <p:spTgt spid="7173"/>
                                        </p:tgtEl>
                                      </p:cBhvr>
                                      <p:to x="100000" y="95000"/>
                                    </p:animScale>
                                    <p:animScale>
                                      <p:cBhvr>
                                        <p:cTn id="68" dur="166" decel="50000">
                                          <p:stCondLst>
                                            <p:cond delay="1834"/>
                                          </p:stCondLst>
                                        </p:cTn>
                                        <p:tgtEl>
                                          <p:spTgt spid="7173"/>
                                        </p:tgtEl>
                                      </p:cBhvr>
                                      <p:to x="100000" y="100000"/>
                                    </p:animScale>
                                  </p:childTnLst>
                                </p:cTn>
                              </p:par>
                            </p:childTnLst>
                          </p:cTn>
                        </p:par>
                      </p:childTnLst>
                    </p:cTn>
                  </p:par>
                  <p:par>
                    <p:cTn id="69" fill="hold">
                      <p:stCondLst>
                        <p:cond delay="indefinite"/>
                      </p:stCondLst>
                      <p:childTnLst>
                        <p:par>
                          <p:cTn id="70" fill="hold">
                            <p:stCondLst>
                              <p:cond delay="0"/>
                            </p:stCondLst>
                            <p:childTnLst>
                              <p:par>
                                <p:cTn id="71" presetID="26" presetClass="entr" presetSubtype="0" fill="hold" nodeType="clickEffect">
                                  <p:stCondLst>
                                    <p:cond delay="0"/>
                                  </p:stCondLst>
                                  <p:childTnLst>
                                    <p:set>
                                      <p:cBhvr>
                                        <p:cTn id="72" dur="1" fill="hold">
                                          <p:stCondLst>
                                            <p:cond delay="0"/>
                                          </p:stCondLst>
                                        </p:cTn>
                                        <p:tgtEl>
                                          <p:spTgt spid="35"/>
                                        </p:tgtEl>
                                        <p:attrNameLst>
                                          <p:attrName>style.visibility</p:attrName>
                                        </p:attrNameLst>
                                      </p:cBhvr>
                                      <p:to>
                                        <p:strVal val="visible"/>
                                      </p:to>
                                    </p:set>
                                    <p:animEffect transition="in" filter="wipe(down)">
                                      <p:cBhvr>
                                        <p:cTn id="73" dur="580">
                                          <p:stCondLst>
                                            <p:cond delay="0"/>
                                          </p:stCondLst>
                                        </p:cTn>
                                        <p:tgtEl>
                                          <p:spTgt spid="35"/>
                                        </p:tgtEl>
                                      </p:cBhvr>
                                    </p:animEffect>
                                    <p:anim calcmode="lin" valueType="num">
                                      <p:cBhvr>
                                        <p:cTn id="74" dur="1822" tmFilter="0,0; 0.14,0.36; 0.43,0.73; 0.71,0.91; 1.0,1.0">
                                          <p:stCondLst>
                                            <p:cond delay="0"/>
                                          </p:stCondLst>
                                        </p:cTn>
                                        <p:tgtEl>
                                          <p:spTgt spid="35"/>
                                        </p:tgtEl>
                                        <p:attrNameLst>
                                          <p:attrName>ppt_x</p:attrName>
                                        </p:attrNameLst>
                                      </p:cBhvr>
                                      <p:tavLst>
                                        <p:tav tm="0">
                                          <p:val>
                                            <p:strVal val="#ppt_x-0.25"/>
                                          </p:val>
                                        </p:tav>
                                        <p:tav tm="100000">
                                          <p:val>
                                            <p:strVal val="#ppt_x"/>
                                          </p:val>
                                        </p:tav>
                                      </p:tavLst>
                                    </p:anim>
                                    <p:anim calcmode="lin" valueType="num">
                                      <p:cBhvr>
                                        <p:cTn id="75" dur="664" tmFilter="0.0,0.0; 0.25,0.07; 0.50,0.2; 0.75,0.467; 1.0,1.0">
                                          <p:stCondLst>
                                            <p:cond delay="0"/>
                                          </p:stCondLst>
                                        </p:cTn>
                                        <p:tgtEl>
                                          <p:spTgt spid="35"/>
                                        </p:tgtEl>
                                        <p:attrNameLst>
                                          <p:attrName>ppt_y</p:attrName>
                                        </p:attrNameLst>
                                      </p:cBhvr>
                                      <p:tavLst>
                                        <p:tav tm="0" fmla="#ppt_y-sin(pi*$)/3">
                                          <p:val>
                                            <p:fltVal val="0.5"/>
                                          </p:val>
                                        </p:tav>
                                        <p:tav tm="100000">
                                          <p:val>
                                            <p:fltVal val="1"/>
                                          </p:val>
                                        </p:tav>
                                      </p:tavLst>
                                    </p:anim>
                                    <p:anim calcmode="lin" valueType="num">
                                      <p:cBhvr>
                                        <p:cTn id="76" dur="664" tmFilter="0, 0; 0.125,0.2665; 0.25,0.4; 0.375,0.465; 0.5,0.5;  0.625,0.535; 0.75,0.6; 0.875,0.7335; 1,1">
                                          <p:stCondLst>
                                            <p:cond delay="664"/>
                                          </p:stCondLst>
                                        </p:cTn>
                                        <p:tgtEl>
                                          <p:spTgt spid="35"/>
                                        </p:tgtEl>
                                        <p:attrNameLst>
                                          <p:attrName>ppt_y</p:attrName>
                                        </p:attrNameLst>
                                      </p:cBhvr>
                                      <p:tavLst>
                                        <p:tav tm="0" fmla="#ppt_y-sin(pi*$)/9">
                                          <p:val>
                                            <p:fltVal val="0"/>
                                          </p:val>
                                        </p:tav>
                                        <p:tav tm="100000">
                                          <p:val>
                                            <p:fltVal val="1"/>
                                          </p:val>
                                        </p:tav>
                                      </p:tavLst>
                                    </p:anim>
                                    <p:anim calcmode="lin" valueType="num">
                                      <p:cBhvr>
                                        <p:cTn id="77" dur="332" tmFilter="0, 0; 0.125,0.2665; 0.25,0.4; 0.375,0.465; 0.5,0.5;  0.625,0.535; 0.75,0.6; 0.875,0.7335; 1,1">
                                          <p:stCondLst>
                                            <p:cond delay="1324"/>
                                          </p:stCondLst>
                                        </p:cTn>
                                        <p:tgtEl>
                                          <p:spTgt spid="35"/>
                                        </p:tgtEl>
                                        <p:attrNameLst>
                                          <p:attrName>ppt_y</p:attrName>
                                        </p:attrNameLst>
                                      </p:cBhvr>
                                      <p:tavLst>
                                        <p:tav tm="0" fmla="#ppt_y-sin(pi*$)/27">
                                          <p:val>
                                            <p:fltVal val="0"/>
                                          </p:val>
                                        </p:tav>
                                        <p:tav tm="100000">
                                          <p:val>
                                            <p:fltVal val="1"/>
                                          </p:val>
                                        </p:tav>
                                      </p:tavLst>
                                    </p:anim>
                                    <p:anim calcmode="lin" valueType="num">
                                      <p:cBhvr>
                                        <p:cTn id="78" dur="164" tmFilter="0, 0; 0.125,0.2665; 0.25,0.4; 0.375,0.465; 0.5,0.5;  0.625,0.535; 0.75,0.6; 0.875,0.7335; 1,1">
                                          <p:stCondLst>
                                            <p:cond delay="1656"/>
                                          </p:stCondLst>
                                        </p:cTn>
                                        <p:tgtEl>
                                          <p:spTgt spid="35"/>
                                        </p:tgtEl>
                                        <p:attrNameLst>
                                          <p:attrName>ppt_y</p:attrName>
                                        </p:attrNameLst>
                                      </p:cBhvr>
                                      <p:tavLst>
                                        <p:tav tm="0" fmla="#ppt_y-sin(pi*$)/81">
                                          <p:val>
                                            <p:fltVal val="0"/>
                                          </p:val>
                                        </p:tav>
                                        <p:tav tm="100000">
                                          <p:val>
                                            <p:fltVal val="1"/>
                                          </p:val>
                                        </p:tav>
                                      </p:tavLst>
                                    </p:anim>
                                    <p:animScale>
                                      <p:cBhvr>
                                        <p:cTn id="79" dur="26">
                                          <p:stCondLst>
                                            <p:cond delay="650"/>
                                          </p:stCondLst>
                                        </p:cTn>
                                        <p:tgtEl>
                                          <p:spTgt spid="35"/>
                                        </p:tgtEl>
                                      </p:cBhvr>
                                      <p:to x="100000" y="60000"/>
                                    </p:animScale>
                                    <p:animScale>
                                      <p:cBhvr>
                                        <p:cTn id="80" dur="166" decel="50000">
                                          <p:stCondLst>
                                            <p:cond delay="676"/>
                                          </p:stCondLst>
                                        </p:cTn>
                                        <p:tgtEl>
                                          <p:spTgt spid="35"/>
                                        </p:tgtEl>
                                      </p:cBhvr>
                                      <p:to x="100000" y="100000"/>
                                    </p:animScale>
                                    <p:animScale>
                                      <p:cBhvr>
                                        <p:cTn id="81" dur="26">
                                          <p:stCondLst>
                                            <p:cond delay="1312"/>
                                          </p:stCondLst>
                                        </p:cTn>
                                        <p:tgtEl>
                                          <p:spTgt spid="35"/>
                                        </p:tgtEl>
                                      </p:cBhvr>
                                      <p:to x="100000" y="80000"/>
                                    </p:animScale>
                                    <p:animScale>
                                      <p:cBhvr>
                                        <p:cTn id="82" dur="166" decel="50000">
                                          <p:stCondLst>
                                            <p:cond delay="1338"/>
                                          </p:stCondLst>
                                        </p:cTn>
                                        <p:tgtEl>
                                          <p:spTgt spid="35"/>
                                        </p:tgtEl>
                                      </p:cBhvr>
                                      <p:to x="100000" y="100000"/>
                                    </p:animScale>
                                    <p:animScale>
                                      <p:cBhvr>
                                        <p:cTn id="83" dur="26">
                                          <p:stCondLst>
                                            <p:cond delay="1642"/>
                                          </p:stCondLst>
                                        </p:cTn>
                                        <p:tgtEl>
                                          <p:spTgt spid="35"/>
                                        </p:tgtEl>
                                      </p:cBhvr>
                                      <p:to x="100000" y="90000"/>
                                    </p:animScale>
                                    <p:animScale>
                                      <p:cBhvr>
                                        <p:cTn id="84" dur="166" decel="50000">
                                          <p:stCondLst>
                                            <p:cond delay="1668"/>
                                          </p:stCondLst>
                                        </p:cTn>
                                        <p:tgtEl>
                                          <p:spTgt spid="35"/>
                                        </p:tgtEl>
                                      </p:cBhvr>
                                      <p:to x="100000" y="100000"/>
                                    </p:animScale>
                                    <p:animScale>
                                      <p:cBhvr>
                                        <p:cTn id="85" dur="26">
                                          <p:stCondLst>
                                            <p:cond delay="1808"/>
                                          </p:stCondLst>
                                        </p:cTn>
                                        <p:tgtEl>
                                          <p:spTgt spid="35"/>
                                        </p:tgtEl>
                                      </p:cBhvr>
                                      <p:to x="100000" y="95000"/>
                                    </p:animScale>
                                    <p:animScale>
                                      <p:cBhvr>
                                        <p:cTn id="86" dur="166" decel="50000">
                                          <p:stCondLst>
                                            <p:cond delay="1834"/>
                                          </p:stCondLst>
                                        </p:cTn>
                                        <p:tgtEl>
                                          <p:spTgt spid="35"/>
                                        </p:tgtEl>
                                      </p:cBhvr>
                                      <p:to x="100000" y="100000"/>
                                    </p:animScale>
                                  </p:childTnLst>
                                </p:cTn>
                              </p:par>
                              <p:par>
                                <p:cTn id="87" presetID="26" presetClass="entr" presetSubtype="0" fill="hold" nodeType="withEffect">
                                  <p:stCondLst>
                                    <p:cond delay="0"/>
                                  </p:stCondLst>
                                  <p:childTnLst>
                                    <p:set>
                                      <p:cBhvr>
                                        <p:cTn id="88" dur="1" fill="hold">
                                          <p:stCondLst>
                                            <p:cond delay="0"/>
                                          </p:stCondLst>
                                        </p:cTn>
                                        <p:tgtEl>
                                          <p:spTgt spid="7180"/>
                                        </p:tgtEl>
                                        <p:attrNameLst>
                                          <p:attrName>style.visibility</p:attrName>
                                        </p:attrNameLst>
                                      </p:cBhvr>
                                      <p:to>
                                        <p:strVal val="visible"/>
                                      </p:to>
                                    </p:set>
                                    <p:animEffect transition="in" filter="wipe(down)">
                                      <p:cBhvr>
                                        <p:cTn id="89" dur="580">
                                          <p:stCondLst>
                                            <p:cond delay="0"/>
                                          </p:stCondLst>
                                        </p:cTn>
                                        <p:tgtEl>
                                          <p:spTgt spid="7180"/>
                                        </p:tgtEl>
                                      </p:cBhvr>
                                    </p:animEffect>
                                    <p:anim calcmode="lin" valueType="num">
                                      <p:cBhvr>
                                        <p:cTn id="90" dur="1822" tmFilter="0,0; 0.14,0.36; 0.43,0.73; 0.71,0.91; 1.0,1.0">
                                          <p:stCondLst>
                                            <p:cond delay="0"/>
                                          </p:stCondLst>
                                        </p:cTn>
                                        <p:tgtEl>
                                          <p:spTgt spid="7180"/>
                                        </p:tgtEl>
                                        <p:attrNameLst>
                                          <p:attrName>ppt_x</p:attrName>
                                        </p:attrNameLst>
                                      </p:cBhvr>
                                      <p:tavLst>
                                        <p:tav tm="0">
                                          <p:val>
                                            <p:strVal val="#ppt_x-0.25"/>
                                          </p:val>
                                        </p:tav>
                                        <p:tav tm="100000">
                                          <p:val>
                                            <p:strVal val="#ppt_x"/>
                                          </p:val>
                                        </p:tav>
                                      </p:tavLst>
                                    </p:anim>
                                    <p:anim calcmode="lin" valueType="num">
                                      <p:cBhvr>
                                        <p:cTn id="91" dur="664" tmFilter="0.0,0.0; 0.25,0.07; 0.50,0.2; 0.75,0.467; 1.0,1.0">
                                          <p:stCondLst>
                                            <p:cond delay="0"/>
                                          </p:stCondLst>
                                        </p:cTn>
                                        <p:tgtEl>
                                          <p:spTgt spid="7180"/>
                                        </p:tgtEl>
                                        <p:attrNameLst>
                                          <p:attrName>ppt_y</p:attrName>
                                        </p:attrNameLst>
                                      </p:cBhvr>
                                      <p:tavLst>
                                        <p:tav tm="0" fmla="#ppt_y-sin(pi*$)/3">
                                          <p:val>
                                            <p:fltVal val="0.5"/>
                                          </p:val>
                                        </p:tav>
                                        <p:tav tm="100000">
                                          <p:val>
                                            <p:fltVal val="1"/>
                                          </p:val>
                                        </p:tav>
                                      </p:tavLst>
                                    </p:anim>
                                    <p:anim calcmode="lin" valueType="num">
                                      <p:cBhvr>
                                        <p:cTn id="92" dur="664" tmFilter="0, 0; 0.125,0.2665; 0.25,0.4; 0.375,0.465; 0.5,0.5;  0.625,0.535; 0.75,0.6; 0.875,0.7335; 1,1">
                                          <p:stCondLst>
                                            <p:cond delay="664"/>
                                          </p:stCondLst>
                                        </p:cTn>
                                        <p:tgtEl>
                                          <p:spTgt spid="7180"/>
                                        </p:tgtEl>
                                        <p:attrNameLst>
                                          <p:attrName>ppt_y</p:attrName>
                                        </p:attrNameLst>
                                      </p:cBhvr>
                                      <p:tavLst>
                                        <p:tav tm="0" fmla="#ppt_y-sin(pi*$)/9">
                                          <p:val>
                                            <p:fltVal val="0"/>
                                          </p:val>
                                        </p:tav>
                                        <p:tav tm="100000">
                                          <p:val>
                                            <p:fltVal val="1"/>
                                          </p:val>
                                        </p:tav>
                                      </p:tavLst>
                                    </p:anim>
                                    <p:anim calcmode="lin" valueType="num">
                                      <p:cBhvr>
                                        <p:cTn id="93" dur="332" tmFilter="0, 0; 0.125,0.2665; 0.25,0.4; 0.375,0.465; 0.5,0.5;  0.625,0.535; 0.75,0.6; 0.875,0.7335; 1,1">
                                          <p:stCondLst>
                                            <p:cond delay="1324"/>
                                          </p:stCondLst>
                                        </p:cTn>
                                        <p:tgtEl>
                                          <p:spTgt spid="7180"/>
                                        </p:tgtEl>
                                        <p:attrNameLst>
                                          <p:attrName>ppt_y</p:attrName>
                                        </p:attrNameLst>
                                      </p:cBhvr>
                                      <p:tavLst>
                                        <p:tav tm="0" fmla="#ppt_y-sin(pi*$)/27">
                                          <p:val>
                                            <p:fltVal val="0"/>
                                          </p:val>
                                        </p:tav>
                                        <p:tav tm="100000">
                                          <p:val>
                                            <p:fltVal val="1"/>
                                          </p:val>
                                        </p:tav>
                                      </p:tavLst>
                                    </p:anim>
                                    <p:anim calcmode="lin" valueType="num">
                                      <p:cBhvr>
                                        <p:cTn id="94" dur="164" tmFilter="0, 0; 0.125,0.2665; 0.25,0.4; 0.375,0.465; 0.5,0.5;  0.625,0.535; 0.75,0.6; 0.875,0.7335; 1,1">
                                          <p:stCondLst>
                                            <p:cond delay="1656"/>
                                          </p:stCondLst>
                                        </p:cTn>
                                        <p:tgtEl>
                                          <p:spTgt spid="7180"/>
                                        </p:tgtEl>
                                        <p:attrNameLst>
                                          <p:attrName>ppt_y</p:attrName>
                                        </p:attrNameLst>
                                      </p:cBhvr>
                                      <p:tavLst>
                                        <p:tav tm="0" fmla="#ppt_y-sin(pi*$)/81">
                                          <p:val>
                                            <p:fltVal val="0"/>
                                          </p:val>
                                        </p:tav>
                                        <p:tav tm="100000">
                                          <p:val>
                                            <p:fltVal val="1"/>
                                          </p:val>
                                        </p:tav>
                                      </p:tavLst>
                                    </p:anim>
                                    <p:animScale>
                                      <p:cBhvr>
                                        <p:cTn id="95" dur="26">
                                          <p:stCondLst>
                                            <p:cond delay="650"/>
                                          </p:stCondLst>
                                        </p:cTn>
                                        <p:tgtEl>
                                          <p:spTgt spid="7180"/>
                                        </p:tgtEl>
                                      </p:cBhvr>
                                      <p:to x="100000" y="60000"/>
                                    </p:animScale>
                                    <p:animScale>
                                      <p:cBhvr>
                                        <p:cTn id="96" dur="166" decel="50000">
                                          <p:stCondLst>
                                            <p:cond delay="676"/>
                                          </p:stCondLst>
                                        </p:cTn>
                                        <p:tgtEl>
                                          <p:spTgt spid="7180"/>
                                        </p:tgtEl>
                                      </p:cBhvr>
                                      <p:to x="100000" y="100000"/>
                                    </p:animScale>
                                    <p:animScale>
                                      <p:cBhvr>
                                        <p:cTn id="97" dur="26">
                                          <p:stCondLst>
                                            <p:cond delay="1312"/>
                                          </p:stCondLst>
                                        </p:cTn>
                                        <p:tgtEl>
                                          <p:spTgt spid="7180"/>
                                        </p:tgtEl>
                                      </p:cBhvr>
                                      <p:to x="100000" y="80000"/>
                                    </p:animScale>
                                    <p:animScale>
                                      <p:cBhvr>
                                        <p:cTn id="98" dur="166" decel="50000">
                                          <p:stCondLst>
                                            <p:cond delay="1338"/>
                                          </p:stCondLst>
                                        </p:cTn>
                                        <p:tgtEl>
                                          <p:spTgt spid="7180"/>
                                        </p:tgtEl>
                                      </p:cBhvr>
                                      <p:to x="100000" y="100000"/>
                                    </p:animScale>
                                    <p:animScale>
                                      <p:cBhvr>
                                        <p:cTn id="99" dur="26">
                                          <p:stCondLst>
                                            <p:cond delay="1642"/>
                                          </p:stCondLst>
                                        </p:cTn>
                                        <p:tgtEl>
                                          <p:spTgt spid="7180"/>
                                        </p:tgtEl>
                                      </p:cBhvr>
                                      <p:to x="100000" y="90000"/>
                                    </p:animScale>
                                    <p:animScale>
                                      <p:cBhvr>
                                        <p:cTn id="100" dur="166" decel="50000">
                                          <p:stCondLst>
                                            <p:cond delay="1668"/>
                                          </p:stCondLst>
                                        </p:cTn>
                                        <p:tgtEl>
                                          <p:spTgt spid="7180"/>
                                        </p:tgtEl>
                                      </p:cBhvr>
                                      <p:to x="100000" y="100000"/>
                                    </p:animScale>
                                    <p:animScale>
                                      <p:cBhvr>
                                        <p:cTn id="101" dur="26">
                                          <p:stCondLst>
                                            <p:cond delay="1808"/>
                                          </p:stCondLst>
                                        </p:cTn>
                                        <p:tgtEl>
                                          <p:spTgt spid="7180"/>
                                        </p:tgtEl>
                                      </p:cBhvr>
                                      <p:to x="100000" y="95000"/>
                                    </p:animScale>
                                    <p:animScale>
                                      <p:cBhvr>
                                        <p:cTn id="102" dur="166" decel="50000">
                                          <p:stCondLst>
                                            <p:cond delay="1834"/>
                                          </p:stCondLst>
                                        </p:cTn>
                                        <p:tgtEl>
                                          <p:spTgt spid="7180"/>
                                        </p:tgtEl>
                                      </p:cBhvr>
                                      <p:to x="100000" y="100000"/>
                                    </p:animScale>
                                  </p:childTnLst>
                                </p:cTn>
                              </p:par>
                              <p:par>
                                <p:cTn id="103" presetID="26" presetClass="entr" presetSubtype="0" fill="hold" grpId="1" nodeType="withEffect">
                                  <p:stCondLst>
                                    <p:cond delay="0"/>
                                  </p:stCondLst>
                                  <p:childTnLst>
                                    <p:set>
                                      <p:cBhvr>
                                        <p:cTn id="104" dur="1" fill="hold">
                                          <p:stCondLst>
                                            <p:cond delay="0"/>
                                          </p:stCondLst>
                                        </p:cTn>
                                        <p:tgtEl>
                                          <p:spTgt spid="36"/>
                                        </p:tgtEl>
                                        <p:attrNameLst>
                                          <p:attrName>style.visibility</p:attrName>
                                        </p:attrNameLst>
                                      </p:cBhvr>
                                      <p:to>
                                        <p:strVal val="visible"/>
                                      </p:to>
                                    </p:set>
                                    <p:animEffect transition="in" filter="wipe(down)">
                                      <p:cBhvr>
                                        <p:cTn id="105" dur="580">
                                          <p:stCondLst>
                                            <p:cond delay="0"/>
                                          </p:stCondLst>
                                        </p:cTn>
                                        <p:tgtEl>
                                          <p:spTgt spid="36"/>
                                        </p:tgtEl>
                                      </p:cBhvr>
                                    </p:animEffect>
                                    <p:anim calcmode="lin" valueType="num">
                                      <p:cBhvr>
                                        <p:cTn id="106" dur="1822" tmFilter="0,0; 0.14,0.36; 0.43,0.73; 0.71,0.91; 1.0,1.0">
                                          <p:stCondLst>
                                            <p:cond delay="0"/>
                                          </p:stCondLst>
                                        </p:cTn>
                                        <p:tgtEl>
                                          <p:spTgt spid="36"/>
                                        </p:tgtEl>
                                        <p:attrNameLst>
                                          <p:attrName>ppt_x</p:attrName>
                                        </p:attrNameLst>
                                      </p:cBhvr>
                                      <p:tavLst>
                                        <p:tav tm="0">
                                          <p:val>
                                            <p:strVal val="#ppt_x-0.25"/>
                                          </p:val>
                                        </p:tav>
                                        <p:tav tm="100000">
                                          <p:val>
                                            <p:strVal val="#ppt_x"/>
                                          </p:val>
                                        </p:tav>
                                      </p:tavLst>
                                    </p:anim>
                                    <p:anim calcmode="lin" valueType="num">
                                      <p:cBhvr>
                                        <p:cTn id="107" dur="664" tmFilter="0.0,0.0; 0.25,0.07; 0.50,0.2; 0.75,0.467; 1.0,1.0">
                                          <p:stCondLst>
                                            <p:cond delay="0"/>
                                          </p:stCondLst>
                                        </p:cTn>
                                        <p:tgtEl>
                                          <p:spTgt spid="36"/>
                                        </p:tgtEl>
                                        <p:attrNameLst>
                                          <p:attrName>ppt_y</p:attrName>
                                        </p:attrNameLst>
                                      </p:cBhvr>
                                      <p:tavLst>
                                        <p:tav tm="0" fmla="#ppt_y-sin(pi*$)/3">
                                          <p:val>
                                            <p:fltVal val="0.5"/>
                                          </p:val>
                                        </p:tav>
                                        <p:tav tm="100000">
                                          <p:val>
                                            <p:fltVal val="1"/>
                                          </p:val>
                                        </p:tav>
                                      </p:tavLst>
                                    </p:anim>
                                    <p:anim calcmode="lin" valueType="num">
                                      <p:cBhvr>
                                        <p:cTn id="108" dur="664" tmFilter="0, 0; 0.125,0.2665; 0.25,0.4; 0.375,0.465; 0.5,0.5;  0.625,0.535; 0.75,0.6; 0.875,0.7335; 1,1">
                                          <p:stCondLst>
                                            <p:cond delay="664"/>
                                          </p:stCondLst>
                                        </p:cTn>
                                        <p:tgtEl>
                                          <p:spTgt spid="36"/>
                                        </p:tgtEl>
                                        <p:attrNameLst>
                                          <p:attrName>ppt_y</p:attrName>
                                        </p:attrNameLst>
                                      </p:cBhvr>
                                      <p:tavLst>
                                        <p:tav tm="0" fmla="#ppt_y-sin(pi*$)/9">
                                          <p:val>
                                            <p:fltVal val="0"/>
                                          </p:val>
                                        </p:tav>
                                        <p:tav tm="100000">
                                          <p:val>
                                            <p:fltVal val="1"/>
                                          </p:val>
                                        </p:tav>
                                      </p:tavLst>
                                    </p:anim>
                                    <p:anim calcmode="lin" valueType="num">
                                      <p:cBhvr>
                                        <p:cTn id="109" dur="332" tmFilter="0, 0; 0.125,0.2665; 0.25,0.4; 0.375,0.465; 0.5,0.5;  0.625,0.535; 0.75,0.6; 0.875,0.7335; 1,1">
                                          <p:stCondLst>
                                            <p:cond delay="1324"/>
                                          </p:stCondLst>
                                        </p:cTn>
                                        <p:tgtEl>
                                          <p:spTgt spid="36"/>
                                        </p:tgtEl>
                                        <p:attrNameLst>
                                          <p:attrName>ppt_y</p:attrName>
                                        </p:attrNameLst>
                                      </p:cBhvr>
                                      <p:tavLst>
                                        <p:tav tm="0" fmla="#ppt_y-sin(pi*$)/27">
                                          <p:val>
                                            <p:fltVal val="0"/>
                                          </p:val>
                                        </p:tav>
                                        <p:tav tm="100000">
                                          <p:val>
                                            <p:fltVal val="1"/>
                                          </p:val>
                                        </p:tav>
                                      </p:tavLst>
                                    </p:anim>
                                    <p:anim calcmode="lin" valueType="num">
                                      <p:cBhvr>
                                        <p:cTn id="110" dur="164" tmFilter="0, 0; 0.125,0.2665; 0.25,0.4; 0.375,0.465; 0.5,0.5;  0.625,0.535; 0.75,0.6; 0.875,0.7335; 1,1">
                                          <p:stCondLst>
                                            <p:cond delay="1656"/>
                                          </p:stCondLst>
                                        </p:cTn>
                                        <p:tgtEl>
                                          <p:spTgt spid="36"/>
                                        </p:tgtEl>
                                        <p:attrNameLst>
                                          <p:attrName>ppt_y</p:attrName>
                                        </p:attrNameLst>
                                      </p:cBhvr>
                                      <p:tavLst>
                                        <p:tav tm="0" fmla="#ppt_y-sin(pi*$)/81">
                                          <p:val>
                                            <p:fltVal val="0"/>
                                          </p:val>
                                        </p:tav>
                                        <p:tav tm="100000">
                                          <p:val>
                                            <p:fltVal val="1"/>
                                          </p:val>
                                        </p:tav>
                                      </p:tavLst>
                                    </p:anim>
                                    <p:animScale>
                                      <p:cBhvr>
                                        <p:cTn id="111" dur="26">
                                          <p:stCondLst>
                                            <p:cond delay="650"/>
                                          </p:stCondLst>
                                        </p:cTn>
                                        <p:tgtEl>
                                          <p:spTgt spid="36"/>
                                        </p:tgtEl>
                                      </p:cBhvr>
                                      <p:to x="100000" y="60000"/>
                                    </p:animScale>
                                    <p:animScale>
                                      <p:cBhvr>
                                        <p:cTn id="112" dur="166" decel="50000">
                                          <p:stCondLst>
                                            <p:cond delay="676"/>
                                          </p:stCondLst>
                                        </p:cTn>
                                        <p:tgtEl>
                                          <p:spTgt spid="36"/>
                                        </p:tgtEl>
                                      </p:cBhvr>
                                      <p:to x="100000" y="100000"/>
                                    </p:animScale>
                                    <p:animScale>
                                      <p:cBhvr>
                                        <p:cTn id="113" dur="26">
                                          <p:stCondLst>
                                            <p:cond delay="1312"/>
                                          </p:stCondLst>
                                        </p:cTn>
                                        <p:tgtEl>
                                          <p:spTgt spid="36"/>
                                        </p:tgtEl>
                                      </p:cBhvr>
                                      <p:to x="100000" y="80000"/>
                                    </p:animScale>
                                    <p:animScale>
                                      <p:cBhvr>
                                        <p:cTn id="114" dur="166" decel="50000">
                                          <p:stCondLst>
                                            <p:cond delay="1338"/>
                                          </p:stCondLst>
                                        </p:cTn>
                                        <p:tgtEl>
                                          <p:spTgt spid="36"/>
                                        </p:tgtEl>
                                      </p:cBhvr>
                                      <p:to x="100000" y="100000"/>
                                    </p:animScale>
                                    <p:animScale>
                                      <p:cBhvr>
                                        <p:cTn id="115" dur="26">
                                          <p:stCondLst>
                                            <p:cond delay="1642"/>
                                          </p:stCondLst>
                                        </p:cTn>
                                        <p:tgtEl>
                                          <p:spTgt spid="36"/>
                                        </p:tgtEl>
                                      </p:cBhvr>
                                      <p:to x="100000" y="90000"/>
                                    </p:animScale>
                                    <p:animScale>
                                      <p:cBhvr>
                                        <p:cTn id="116" dur="166" decel="50000">
                                          <p:stCondLst>
                                            <p:cond delay="1668"/>
                                          </p:stCondLst>
                                        </p:cTn>
                                        <p:tgtEl>
                                          <p:spTgt spid="36"/>
                                        </p:tgtEl>
                                      </p:cBhvr>
                                      <p:to x="100000" y="100000"/>
                                    </p:animScale>
                                    <p:animScale>
                                      <p:cBhvr>
                                        <p:cTn id="117" dur="26">
                                          <p:stCondLst>
                                            <p:cond delay="1808"/>
                                          </p:stCondLst>
                                        </p:cTn>
                                        <p:tgtEl>
                                          <p:spTgt spid="36"/>
                                        </p:tgtEl>
                                      </p:cBhvr>
                                      <p:to x="100000" y="95000"/>
                                    </p:animScale>
                                    <p:animScale>
                                      <p:cBhvr>
                                        <p:cTn id="118" dur="166" decel="50000">
                                          <p:stCondLst>
                                            <p:cond delay="1834"/>
                                          </p:stCondLst>
                                        </p:cTn>
                                        <p:tgtEl>
                                          <p:spTgt spid="36"/>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173" grpId="0" animBg="1"/>
      <p:bldP spid="7173" grpId="1" animBg="1"/>
      <p:bldP spid="36" grpId="0" animBg="1"/>
      <p:bldP spid="36" grpId="1" animBg="1"/>
    </p:bldLst>
  </p:timing>
</p:sld>
</file>

<file path=ppt/slides/slide12.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pic>
        <p:nvPicPr>
          <p:cNvPr id="73733" name="图片 73732" descr="PPT素材-12"/>
          <p:cNvPicPr>
            <a:picLocks noChangeAspect="1"/>
          </p:cNvPicPr>
          <p:nvPr/>
        </p:nvPicPr>
        <p:blipFill>
          <a:blip r:embed="rId4" cstate="print"/>
          <a:stretch>
            <a:fillRect/>
          </a:stretch>
        </p:blipFill>
        <p:spPr>
          <a:xfrm>
            <a:off x="406400" y="0"/>
            <a:ext cx="11303000" cy="7200900"/>
          </a:xfrm>
          <a:prstGeom prst="rect">
            <a:avLst/>
          </a:prstGeom>
          <a:noFill/>
          <a:ln w="9525">
            <a:noFill/>
          </a:ln>
        </p:spPr>
      </p:pic>
      <p:pic>
        <p:nvPicPr>
          <p:cNvPr id="73735" name="图片 73734" descr="PPT素材-18"/>
          <p:cNvPicPr>
            <a:picLocks noChangeAspect="1"/>
          </p:cNvPicPr>
          <p:nvPr/>
        </p:nvPicPr>
        <p:blipFill>
          <a:blip r:embed="rId5" cstate="print"/>
          <a:stretch>
            <a:fillRect/>
          </a:stretch>
        </p:blipFill>
        <p:spPr>
          <a:xfrm>
            <a:off x="8451850" y="3817938"/>
            <a:ext cx="3740150" cy="3206750"/>
          </a:xfrm>
          <a:prstGeom prst="rect">
            <a:avLst/>
          </a:prstGeom>
          <a:noFill/>
          <a:ln w="9525">
            <a:noFill/>
          </a:ln>
        </p:spPr>
      </p:pic>
      <p:sp>
        <p:nvSpPr>
          <p:cNvPr id="67588" name="Text Box 4"/>
          <p:cNvSpPr txBox="1"/>
          <p:nvPr/>
        </p:nvSpPr>
        <p:spPr>
          <a:xfrm>
            <a:off x="2743200" y="2921000"/>
            <a:ext cx="6604000" cy="1105535"/>
          </a:xfrm>
          <a:prstGeom prst="rect">
            <a:avLst/>
          </a:prstGeom>
          <a:noFill/>
          <a:ln w="9525">
            <a:noFill/>
          </a:ln>
        </p:spPr>
        <p:txBody>
          <a:bodyPr lIns="121917" tIns="60958" rIns="121917" bIns="60958">
            <a:spAutoFit/>
          </a:bodyPr>
          <a:lstStyle/>
          <a:p>
            <a:pPr marL="0" marR="0" lvl="0" indent="0" algn="ctr" defTabSz="1219200" rtl="0" eaLnBrk="1" fontAlgn="auto" latinLnBrk="0" hangingPunct="1">
              <a:lnSpc>
                <a:spcPct val="100000"/>
              </a:lnSpc>
              <a:spcBef>
                <a:spcPct val="50000"/>
              </a:spcBef>
              <a:spcAft>
                <a:spcPts val="0"/>
              </a:spcAft>
              <a:buClrTx/>
              <a:buSzTx/>
              <a:buFontTx/>
              <a:buNone/>
              <a:tabLst/>
              <a:defRPr/>
            </a:pPr>
            <a:r>
              <a:rPr kumimoji="0" lang="en-US" altLang="en-US" sz="6400" b="0" i="0" u="none" strike="noStrike" kern="1200" cap="none" spc="0" normalizeH="0" baseline="0" noProof="0" dirty="0" err="1">
                <a:ln>
                  <a:noFill/>
                </a:ln>
                <a:solidFill>
                  <a:prstClr val="black"/>
                </a:solidFill>
                <a:effectLst/>
                <a:uLnTx/>
                <a:uFillTx/>
                <a:latin typeface="Arial-Rounded" panose="020B0500000000000000" charset="0"/>
                <a:ea typeface="Arial" panose="020B0604020202020204" pitchFamily="34" charset="0"/>
                <a:cs typeface="Arial-Rounded" panose="020B0500000000000000" charset="0"/>
              </a:rPr>
              <a:t>Giải</a:t>
            </a:r>
            <a:r>
              <a:rPr kumimoji="0" lang="en-US" altLang="en-US" sz="6400" b="0" i="0" u="none" strike="noStrike" kern="1200" cap="none" spc="0" normalizeH="0" baseline="0" noProof="0" dirty="0">
                <a:ln>
                  <a:noFill/>
                </a:ln>
                <a:solidFill>
                  <a:prstClr val="black"/>
                </a:solidFill>
                <a:effectLst/>
                <a:uLnTx/>
                <a:uFillTx/>
                <a:latin typeface="Arial-Rounded" panose="020B0500000000000000" charset="0"/>
                <a:ea typeface="Arial" panose="020B0604020202020204" pitchFamily="34" charset="0"/>
                <a:cs typeface="Arial-Rounded" panose="020B0500000000000000" charset="0"/>
              </a:rPr>
              <a:t> </a:t>
            </a:r>
            <a:r>
              <a:rPr kumimoji="0" lang="en-US" altLang="en-US" sz="6400" b="0" i="0" u="none" strike="noStrike" kern="1200" cap="none" spc="0" normalizeH="0" baseline="0" noProof="0" dirty="0" err="1">
                <a:ln>
                  <a:noFill/>
                </a:ln>
                <a:solidFill>
                  <a:prstClr val="black"/>
                </a:solidFill>
                <a:effectLst/>
                <a:uLnTx/>
                <a:uFillTx/>
                <a:latin typeface="Arial-Rounded" panose="020B0500000000000000" charset="0"/>
                <a:ea typeface="Arial" panose="020B0604020202020204" pitchFamily="34" charset="0"/>
                <a:cs typeface="Arial-Rounded" panose="020B0500000000000000" charset="0"/>
              </a:rPr>
              <a:t>nghĩa</a:t>
            </a:r>
            <a:r>
              <a:rPr kumimoji="0" lang="en-US" altLang="en-US" sz="6400" b="0" i="0" u="none" strike="noStrike" kern="1200" cap="none" spc="0" normalizeH="0" baseline="0" noProof="0" dirty="0">
                <a:ln>
                  <a:noFill/>
                </a:ln>
                <a:solidFill>
                  <a:prstClr val="black"/>
                </a:solidFill>
                <a:effectLst/>
                <a:uLnTx/>
                <a:uFillTx/>
                <a:latin typeface="Arial-Rounded" panose="020B0500000000000000" charset="0"/>
                <a:ea typeface="Arial" panose="020B0604020202020204" pitchFamily="34" charset="0"/>
                <a:cs typeface="Arial-Rounded" panose="020B0500000000000000" charset="0"/>
              </a:rPr>
              <a:t> </a:t>
            </a:r>
            <a:r>
              <a:rPr kumimoji="0" lang="en-US" altLang="en-US" sz="6400" b="0" i="0" u="none" strike="noStrike" kern="1200" cap="none" spc="0" normalizeH="0" baseline="0" noProof="0" dirty="0" err="1">
                <a:ln>
                  <a:noFill/>
                </a:ln>
                <a:solidFill>
                  <a:prstClr val="black"/>
                </a:solidFill>
                <a:effectLst/>
                <a:uLnTx/>
                <a:uFillTx/>
                <a:latin typeface="Arial-Rounded" panose="020B0500000000000000" charset="0"/>
                <a:ea typeface="Arial" panose="020B0604020202020204" pitchFamily="34" charset="0"/>
                <a:cs typeface="Arial-Rounded" panose="020B0500000000000000" charset="0"/>
              </a:rPr>
              <a:t>từ</a:t>
            </a:r>
            <a:endParaRPr kumimoji="0" lang="en-US" altLang="en-US" sz="6400" b="0" i="0" u="none" strike="noStrike" kern="1200" cap="none" spc="0" normalizeH="0" baseline="0" noProof="0" dirty="0">
              <a:ln>
                <a:noFill/>
              </a:ln>
              <a:solidFill>
                <a:prstClr val="black"/>
              </a:solidFill>
              <a:effectLst/>
              <a:uLnTx/>
              <a:uFillTx/>
              <a:latin typeface="Arial-Rounded" panose="020B0500000000000000" charset="0"/>
              <a:ea typeface="Arial" panose="020B0604020202020204" pitchFamily="34" charset="0"/>
              <a:cs typeface="Arial-Rounded" panose="020B0500000000000000" charset="0"/>
            </a:endParaRPr>
          </a:p>
        </p:txBody>
      </p:sp>
    </p:spTree>
  </p:cSld>
  <p:clrMapOvr>
    <a:masterClrMapping/>
  </p:clrMapOvr>
  <p:transition>
    <p:sndAc>
      <p:stSnd>
        <p:snd r:embed="rId3" name="CHIMES.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73733"/>
                                        </p:tgtEl>
                                        <p:attrNameLst>
                                          <p:attrName>style.visibility</p:attrName>
                                        </p:attrNameLst>
                                      </p:cBhvr>
                                      <p:to>
                                        <p:strVal val="visible"/>
                                      </p:to>
                                    </p:set>
                                    <p:anim calcmode="lin" valueType="num">
                                      <p:cBhvr>
                                        <p:cTn id="7" dur="500" fill="hold"/>
                                        <p:tgtEl>
                                          <p:spTgt spid="73733"/>
                                        </p:tgtEl>
                                        <p:attrNameLst>
                                          <p:attrName>ppt_w</p:attrName>
                                        </p:attrNameLst>
                                      </p:cBhvr>
                                      <p:tavLst>
                                        <p:tav tm="0">
                                          <p:val>
                                            <p:fltVal val="0"/>
                                          </p:val>
                                        </p:tav>
                                        <p:tav tm="100000">
                                          <p:val>
                                            <p:strVal val="#ppt_w"/>
                                          </p:val>
                                        </p:tav>
                                      </p:tavLst>
                                    </p:anim>
                                    <p:anim calcmode="lin" valueType="num">
                                      <p:cBhvr>
                                        <p:cTn id="8" dur="500" fill="hold"/>
                                        <p:tgtEl>
                                          <p:spTgt spid="73733"/>
                                        </p:tgtEl>
                                        <p:attrNameLst>
                                          <p:attrName>ppt_h</p:attrName>
                                        </p:attrNameLst>
                                      </p:cBhvr>
                                      <p:tavLst>
                                        <p:tav tm="0">
                                          <p:val>
                                            <p:fltVal val="0"/>
                                          </p:val>
                                        </p:tav>
                                        <p:tav tm="100000">
                                          <p:val>
                                            <p:strVal val="#ppt_h"/>
                                          </p:val>
                                        </p:tav>
                                      </p:tavLst>
                                    </p:anim>
                                    <p:animEffect transition="in" filter="fade">
                                      <p:cBhvr>
                                        <p:cTn id="9" dur="500"/>
                                        <p:tgtEl>
                                          <p:spTgt spid="73733"/>
                                        </p:tgtEl>
                                      </p:cBhvr>
                                    </p:animEffect>
                                  </p:childTnLst>
                                </p:cTn>
                              </p:par>
                            </p:childTnLst>
                          </p:cTn>
                        </p:par>
                        <p:par>
                          <p:cTn id="10" fill="hold">
                            <p:stCondLst>
                              <p:cond delay="500"/>
                            </p:stCondLst>
                            <p:childTnLst>
                              <p:par>
                                <p:cTn id="11" presetID="35" presetClass="entr" presetSubtype="0" fill="hold" nodeType="afterEffect">
                                  <p:stCondLst>
                                    <p:cond delay="0"/>
                                  </p:stCondLst>
                                  <p:childTnLst>
                                    <p:set>
                                      <p:cBhvr>
                                        <p:cTn id="12" dur="1" fill="hold">
                                          <p:stCondLst>
                                            <p:cond delay="0"/>
                                          </p:stCondLst>
                                        </p:cTn>
                                        <p:tgtEl>
                                          <p:spTgt spid="73735"/>
                                        </p:tgtEl>
                                        <p:attrNameLst>
                                          <p:attrName>style.visibility</p:attrName>
                                        </p:attrNameLst>
                                      </p:cBhvr>
                                      <p:to>
                                        <p:strVal val="visible"/>
                                      </p:to>
                                    </p:set>
                                    <p:animEffect transition="in" filter="fade">
                                      <p:cBhvr>
                                        <p:cTn id="13" dur="2000"/>
                                        <p:tgtEl>
                                          <p:spTgt spid="73735"/>
                                        </p:tgtEl>
                                      </p:cBhvr>
                                    </p:animEffect>
                                    <p:anim calcmode="lin" valueType="num">
                                      <p:cBhvr>
                                        <p:cTn id="14" dur="2000" fill="hold"/>
                                        <p:tgtEl>
                                          <p:spTgt spid="73735"/>
                                        </p:tgtEl>
                                        <p:attrNameLst>
                                          <p:attrName>style.rotation</p:attrName>
                                        </p:attrNameLst>
                                      </p:cBhvr>
                                      <p:tavLst>
                                        <p:tav tm="0">
                                          <p:val>
                                            <p:fltVal val="720"/>
                                          </p:val>
                                        </p:tav>
                                        <p:tav tm="100000">
                                          <p:val>
                                            <p:fltVal val="0"/>
                                          </p:val>
                                        </p:tav>
                                      </p:tavLst>
                                    </p:anim>
                                    <p:anim calcmode="lin" valueType="num">
                                      <p:cBhvr>
                                        <p:cTn id="15" dur="2000" fill="hold"/>
                                        <p:tgtEl>
                                          <p:spTgt spid="73735"/>
                                        </p:tgtEl>
                                        <p:attrNameLst>
                                          <p:attrName>ppt_h</p:attrName>
                                        </p:attrNameLst>
                                      </p:cBhvr>
                                      <p:tavLst>
                                        <p:tav tm="0">
                                          <p:val>
                                            <p:fltVal val="0"/>
                                          </p:val>
                                        </p:tav>
                                        <p:tav tm="100000">
                                          <p:val>
                                            <p:strVal val="#ppt_h"/>
                                          </p:val>
                                        </p:tav>
                                      </p:tavLst>
                                    </p:anim>
                                    <p:anim calcmode="lin" valueType="num">
                                      <p:cBhvr>
                                        <p:cTn id="16" dur="2000" fill="hold"/>
                                        <p:tgtEl>
                                          <p:spTgt spid="73735"/>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78F070FE-546C-483E-9EB0-D699AFB1EF22}"/>
              </a:ext>
            </a:extLst>
          </p:cNvPr>
          <p:cNvSpPr>
            <a:spLocks noGrp="1"/>
          </p:cNvSpPr>
          <p:nvPr>
            <p:ph type="title"/>
          </p:nvPr>
        </p:nvSpPr>
        <p:spPr/>
        <p:txBody>
          <a:bodyPr/>
          <a:lstStyle/>
          <a:p>
            <a:endParaRPr lang="en-US"/>
          </a:p>
        </p:txBody>
      </p:sp>
      <p:pic>
        <p:nvPicPr>
          <p:cNvPr id="7" name="Content Placeholder 6">
            <a:extLst>
              <a:ext uri="{FF2B5EF4-FFF2-40B4-BE49-F238E27FC236}">
                <a16:creationId xmlns="" xmlns:a16="http://schemas.microsoft.com/office/drawing/2014/main" id="{7CF93B1E-F079-4C32-AED2-96BC9E6229E1}"/>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0" y="-11708"/>
            <a:ext cx="12125325" cy="6820495"/>
          </a:xfrm>
        </p:spPr>
      </p:pic>
    </p:spTree>
    <p:extLst>
      <p:ext uri="{BB962C8B-B14F-4D97-AF65-F5344CB8AC3E}">
        <p14:creationId xmlns:p14="http://schemas.microsoft.com/office/powerpoint/2010/main" val="342881649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A_图片 3"/>
          <p:cNvPicPr>
            <a:picLocks noChangeAspect="1"/>
          </p:cNvPicPr>
          <p:nvPr>
            <p:custDataLst>
              <p:tags r:id="rId1"/>
            </p:custDataLst>
          </p:nvPr>
        </p:nvPicPr>
        <p:blipFill>
          <a:blip r:embed="rId5" cstate="print">
            <a:extLst>
              <a:ext uri="{28A0092B-C50C-407E-A947-70E740481C1C}">
                <a14:useLocalDpi xmlns:a14="http://schemas.microsoft.com/office/drawing/2010/main" val="0"/>
              </a:ext>
            </a:extLst>
          </a:blip>
          <a:stretch>
            <a:fillRect/>
          </a:stretch>
        </p:blipFill>
        <p:spPr>
          <a:xfrm>
            <a:off x="1964711" y="0"/>
            <a:ext cx="9152379" cy="6858000"/>
          </a:xfrm>
          <a:prstGeom prst="rect">
            <a:avLst/>
          </a:prstGeom>
        </p:spPr>
      </p:pic>
      <p:pic>
        <p:nvPicPr>
          <p:cNvPr id="12" name="PA_图片 11"/>
          <p:cNvPicPr>
            <a:picLocks noChangeAspect="1"/>
          </p:cNvPicPr>
          <p:nvPr>
            <p:custDataLst>
              <p:tags r:id="rId2"/>
            </p:custDataLst>
          </p:nvPr>
        </p:nvPicPr>
        <p:blipFill>
          <a:blip r:embed="rId6" cstate="print">
            <a:extLst>
              <a:ext uri="{28A0092B-C50C-407E-A947-70E740481C1C}">
                <a14:useLocalDpi xmlns:a14="http://schemas.microsoft.com/office/drawing/2010/main" val="0"/>
              </a:ext>
            </a:extLst>
          </a:blip>
          <a:stretch>
            <a:fillRect/>
          </a:stretch>
        </p:blipFill>
        <p:spPr>
          <a:xfrm>
            <a:off x="-386427" y="-49730"/>
            <a:ext cx="2969769" cy="2264251"/>
          </a:xfrm>
          <a:prstGeom prst="rect">
            <a:avLst/>
          </a:prstGeom>
        </p:spPr>
      </p:pic>
      <p:sp>
        <p:nvSpPr>
          <p:cNvPr id="37" name="TextBox 36">
            <a:extLst>
              <a:ext uri="{FF2B5EF4-FFF2-40B4-BE49-F238E27FC236}">
                <a16:creationId xmlns="" xmlns:a16="http://schemas.microsoft.com/office/drawing/2014/main" id="{75839A60-CAB4-4ADB-AE90-196F17DFFAA0}"/>
              </a:ext>
            </a:extLst>
          </p:cNvPr>
          <p:cNvSpPr txBox="1"/>
          <p:nvPr/>
        </p:nvSpPr>
        <p:spPr>
          <a:xfrm>
            <a:off x="2809098" y="1977048"/>
            <a:ext cx="7037765" cy="730200"/>
          </a:xfrm>
          <a:prstGeom prst="rect">
            <a:avLst/>
          </a:prstGeom>
          <a:noFill/>
        </p:spPr>
        <p:txBody>
          <a:bodyPr wrap="square" rtlCol="0">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Luyện</a:t>
            </a:r>
            <a:r>
              <a:rPr kumimoji="0" lang="en-US" sz="3200" b="1" i="0" u="none" strike="noStrike" kern="1200" cap="none" spc="0" normalizeH="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 đọc </a:t>
            </a:r>
            <a:r>
              <a:rPr kumimoji="0" lang="vi-VN" sz="3200" b="1" i="0" u="none" strike="noStrike" kern="1200" cap="none" spc="0" normalizeH="0" baseline="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đoạn thơ</a:t>
            </a:r>
            <a:endParaRPr kumimoji="0" lang="en-US" sz="3200" b="1" i="0" u="none" strike="noStrike" kern="1200" cap="none" spc="0" normalizeH="0" baseline="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38" name="Rectangle 37">
            <a:extLst>
              <a:ext uri="{FF2B5EF4-FFF2-40B4-BE49-F238E27FC236}">
                <a16:creationId xmlns="" xmlns:a16="http://schemas.microsoft.com/office/drawing/2014/main" id="{8F9714CC-3E70-43E6-A2BF-7036E4AC139A}"/>
              </a:ext>
            </a:extLst>
          </p:cNvPr>
          <p:cNvSpPr/>
          <p:nvPr/>
        </p:nvSpPr>
        <p:spPr>
          <a:xfrm>
            <a:off x="5249554" y="2602602"/>
            <a:ext cx="2503210" cy="3684855"/>
          </a:xfrm>
          <a:prstGeom prst="rect">
            <a:avLst/>
          </a:prstGeom>
        </p:spPr>
        <p:txBody>
          <a:bodyPr wrap="square">
            <a:spAutoFit/>
          </a:bodyPr>
          <a:lstStyle/>
          <a:p>
            <a:pPr marL="44450" marR="0" lvl="0" indent="0" algn="just" defTabSz="914400" rtl="0" eaLnBrk="1" fontAlgn="auto" latinLnBrk="0" hangingPunct="1">
              <a:lnSpc>
                <a:spcPct val="150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Tí ta tí tách </a:t>
            </a:r>
          </a:p>
          <a:p>
            <a:pPr marL="44450" marR="0" lvl="0" indent="0" algn="just" defTabSz="914400" rtl="0" eaLnBrk="1" fontAlgn="auto" latinLnBrk="0" hangingPunct="1">
              <a:lnSpc>
                <a:spcPct val="150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Từng giọt</a:t>
            </a:r>
          </a:p>
          <a:p>
            <a:pPr marL="44450" marR="0" lvl="0" indent="0" algn="just" defTabSz="914400" rtl="0" eaLnBrk="1" fontAlgn="auto" latinLnBrk="0" hangingPunct="1">
              <a:lnSpc>
                <a:spcPct val="150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Từng giọt</a:t>
            </a:r>
          </a:p>
          <a:p>
            <a:pPr marL="44450" marR="0" lvl="0" indent="0" algn="just" defTabSz="914400" rtl="0" eaLnBrk="1" fontAlgn="auto" latinLnBrk="0" hangingPunct="1">
              <a:lnSpc>
                <a:spcPct val="150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Mưa rơi</a:t>
            </a:r>
          </a:p>
          <a:p>
            <a:pPr marL="44450" marR="0" lvl="0" indent="0" algn="just" defTabSz="914400" rtl="0" eaLnBrk="1" fontAlgn="auto" latinLnBrk="0" hangingPunct="1">
              <a:lnSpc>
                <a:spcPct val="150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Rơi rơi.</a:t>
            </a:r>
          </a:p>
        </p:txBody>
      </p:sp>
      <p:cxnSp>
        <p:nvCxnSpPr>
          <p:cNvPr id="39" name="Straight Connector 38">
            <a:extLst>
              <a:ext uri="{FF2B5EF4-FFF2-40B4-BE49-F238E27FC236}">
                <a16:creationId xmlns="" xmlns:a16="http://schemas.microsoft.com/office/drawing/2014/main" id="{925F6479-9683-47DE-A80C-2A295305C767}"/>
              </a:ext>
            </a:extLst>
          </p:cNvPr>
          <p:cNvCxnSpPr>
            <a:cxnSpLocks/>
          </p:cNvCxnSpPr>
          <p:nvPr/>
        </p:nvCxnSpPr>
        <p:spPr>
          <a:xfrm flipH="1">
            <a:off x="6217310" y="2868150"/>
            <a:ext cx="103849" cy="353729"/>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79283384"/>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grpId="0" nodeType="withEffect">
                                  <p:stCondLst>
                                    <p:cond delay="0"/>
                                  </p:stCondLst>
                                  <p:childTnLst>
                                    <p:set>
                                      <p:cBhvr>
                                        <p:cTn id="6" dur="1" fill="hold">
                                          <p:stCondLst>
                                            <p:cond delay="0"/>
                                          </p:stCondLst>
                                        </p:cTn>
                                        <p:tgtEl>
                                          <p:spTgt spid="37"/>
                                        </p:tgtEl>
                                        <p:attrNameLst>
                                          <p:attrName>style.visibility</p:attrName>
                                        </p:attrNameLst>
                                      </p:cBhvr>
                                      <p:to>
                                        <p:strVal val="visible"/>
                                      </p:to>
                                    </p:set>
                                    <p:animEffect transition="in" filter="barn(outVertical)">
                                      <p:cBhvr>
                                        <p:cTn id="7" dur="500"/>
                                        <p:tgtEl>
                                          <p:spTgt spid="3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8"/>
                                        </p:tgtEl>
                                        <p:attrNameLst>
                                          <p:attrName>style.visibility</p:attrName>
                                        </p:attrNameLst>
                                      </p:cBhvr>
                                      <p:to>
                                        <p:strVal val="visible"/>
                                      </p:to>
                                    </p:set>
                                    <p:animEffect transition="in" filter="wipe(left)">
                                      <p:cBhvr>
                                        <p:cTn id="12" dur="500"/>
                                        <p:tgtEl>
                                          <p:spTgt spid="3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9"/>
                                        </p:tgtEl>
                                        <p:attrNameLst>
                                          <p:attrName>style.visibility</p:attrName>
                                        </p:attrNameLst>
                                      </p:cBhvr>
                                      <p:to>
                                        <p:strVal val="visible"/>
                                      </p:to>
                                    </p:set>
                                    <p:animEffect transition="in" filter="fade">
                                      <p:cBhvr>
                                        <p:cTn id="17" dur="5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p:bldP spid="38" grpId="0"/>
    </p:bldLst>
  </p:timing>
</p:sld>
</file>

<file path=ppt/slides/slide15.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 xmlns:a16="http://schemas.microsoft.com/office/drawing/2014/main" id="{526E40A1-03DB-6648-84F2-869D349D6B30}"/>
              </a:ext>
            </a:extLst>
          </p:cNvPr>
          <p:cNvPicPr>
            <a:picLocks noChangeAspect="1"/>
          </p:cNvPicPr>
          <p:nvPr/>
        </p:nvPicPr>
        <p:blipFill rotWithShape="1">
          <a:blip r:embed="rId2">
            <a:extLst>
              <a:ext uri="{28A0092B-C50C-407E-A947-70E740481C1C}">
                <a14:useLocalDpi xmlns:a14="http://schemas.microsoft.com/office/drawing/2010/main" val="0"/>
              </a:ext>
            </a:extLst>
          </a:blip>
          <a:srcRect l="3078" t="50000" r="13080"/>
          <a:stretch/>
        </p:blipFill>
        <p:spPr>
          <a:xfrm>
            <a:off x="2379924" y="3531757"/>
            <a:ext cx="8046719" cy="3429000"/>
          </a:xfrm>
          <a:prstGeom prst="rect">
            <a:avLst/>
          </a:prstGeom>
        </p:spPr>
      </p:pic>
      <p:sp>
        <p:nvSpPr>
          <p:cNvPr id="4" name="TextBox 3">
            <a:extLst>
              <a:ext uri="{FF2B5EF4-FFF2-40B4-BE49-F238E27FC236}">
                <a16:creationId xmlns="" xmlns:a16="http://schemas.microsoft.com/office/drawing/2014/main" id="{DE4D1FF9-660B-3843-993D-B6B8D022000A}"/>
              </a:ext>
            </a:extLst>
          </p:cNvPr>
          <p:cNvSpPr txBox="1"/>
          <p:nvPr/>
        </p:nvSpPr>
        <p:spPr>
          <a:xfrm>
            <a:off x="3515360" y="274542"/>
            <a:ext cx="4684391" cy="523220"/>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vi-VN" sz="2800" b="1" i="0" u="none" strike="noStrike" kern="0" cap="none" spc="0" normalizeH="0" baseline="0" noProof="0" dirty="0">
                <a:ln>
                  <a:noFill/>
                </a:ln>
                <a:solidFill>
                  <a:schemeClr val="accent1">
                    <a:lumMod val="75000"/>
                  </a:schemeClr>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Giọt nước và biển lớn</a:t>
            </a:r>
            <a:endParaRPr kumimoji="0" lang="en-US" sz="2800" b="1" i="0" u="none" strike="noStrike" kern="0" cap="none" spc="0" normalizeH="0" baseline="0" noProof="0" dirty="0">
              <a:ln>
                <a:noFill/>
              </a:ln>
              <a:solidFill>
                <a:schemeClr val="accent1">
                  <a:lumMod val="75000"/>
                </a:schemeClr>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endParaRPr>
          </a:p>
        </p:txBody>
      </p:sp>
      <p:sp>
        <p:nvSpPr>
          <p:cNvPr id="5" name="TextBox 4">
            <a:extLst>
              <a:ext uri="{FF2B5EF4-FFF2-40B4-BE49-F238E27FC236}">
                <a16:creationId xmlns="" xmlns:a16="http://schemas.microsoft.com/office/drawing/2014/main" id="{ACFEB075-1005-2742-A1F4-B0145E504117}"/>
              </a:ext>
            </a:extLst>
          </p:cNvPr>
          <p:cNvSpPr txBox="1"/>
          <p:nvPr/>
        </p:nvSpPr>
        <p:spPr>
          <a:xfrm>
            <a:off x="1765357" y="1006639"/>
            <a:ext cx="4355104" cy="3600986"/>
          </a:xfrm>
          <a:prstGeom prst="rect">
            <a:avLst/>
          </a:prstGeom>
          <a:noFill/>
        </p:spPr>
        <p:txBody>
          <a:bodyPr wrap="square" rtlCol="0">
            <a:spAutoFit/>
          </a:bodyPr>
          <a:lstStyle/>
          <a:p>
            <a:pPr marL="59265" marR="0" lvl="0" indent="0" algn="just" defTabSz="1219170" rtl="0" eaLnBrk="1" fontAlgn="auto" latinLnBrk="0" hangingPunct="1">
              <a:lnSpc>
                <a:spcPct val="100000"/>
              </a:lnSpc>
              <a:spcBef>
                <a:spcPts val="0"/>
              </a:spcBef>
              <a:spcAft>
                <a:spcPts val="0"/>
              </a:spcAft>
              <a:buClr>
                <a:srgbClr val="000000"/>
              </a:buClr>
              <a:buSzTx/>
              <a:buFontTx/>
              <a:buNone/>
              <a:tabLst/>
              <a:defRPr/>
            </a:pPr>
            <a:r>
              <a:rPr kumimoji="0" lang="vi-VN" sz="24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Tí ta tí tách </a:t>
            </a:r>
          </a:p>
          <a:p>
            <a:pPr marL="59265" marR="0" lvl="0" indent="0" algn="just" defTabSz="1219170" rtl="0" eaLnBrk="1" fontAlgn="auto" latinLnBrk="0" hangingPunct="1">
              <a:lnSpc>
                <a:spcPct val="100000"/>
              </a:lnSpc>
              <a:spcBef>
                <a:spcPts val="0"/>
              </a:spcBef>
              <a:spcAft>
                <a:spcPts val="0"/>
              </a:spcAft>
              <a:buClr>
                <a:srgbClr val="000000"/>
              </a:buClr>
              <a:buSzTx/>
              <a:buFontTx/>
              <a:buNone/>
              <a:tabLst/>
              <a:defRPr/>
            </a:pPr>
            <a:r>
              <a:rPr kumimoji="0" lang="vi-VN" sz="24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Từng giọt</a:t>
            </a:r>
          </a:p>
          <a:p>
            <a:pPr marL="59265" marR="0" lvl="0" indent="0" algn="just" defTabSz="1219170" rtl="0" eaLnBrk="1" fontAlgn="auto" latinLnBrk="0" hangingPunct="1">
              <a:lnSpc>
                <a:spcPct val="100000"/>
              </a:lnSpc>
              <a:spcBef>
                <a:spcPts val="0"/>
              </a:spcBef>
              <a:spcAft>
                <a:spcPts val="0"/>
              </a:spcAft>
              <a:buClr>
                <a:srgbClr val="000000"/>
              </a:buClr>
              <a:buSzTx/>
              <a:buFontTx/>
              <a:buNone/>
              <a:tabLst/>
              <a:defRPr/>
            </a:pPr>
            <a:r>
              <a:rPr kumimoji="0" lang="vi-VN" sz="24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Từng giọt</a:t>
            </a:r>
          </a:p>
          <a:p>
            <a:pPr marL="59265" marR="0" lvl="0" indent="0" algn="just" defTabSz="1219170" rtl="0" eaLnBrk="1" fontAlgn="auto" latinLnBrk="0" hangingPunct="1">
              <a:lnSpc>
                <a:spcPct val="100000"/>
              </a:lnSpc>
              <a:spcBef>
                <a:spcPts val="0"/>
              </a:spcBef>
              <a:spcAft>
                <a:spcPts val="0"/>
              </a:spcAft>
              <a:buClr>
                <a:srgbClr val="000000"/>
              </a:buClr>
              <a:buSzTx/>
              <a:buFontTx/>
              <a:buNone/>
              <a:tabLst/>
              <a:defRPr/>
            </a:pPr>
            <a:r>
              <a:rPr kumimoji="0" lang="vi-VN" sz="24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Mưa rơi</a:t>
            </a:r>
          </a:p>
          <a:p>
            <a:pPr marL="59265" marR="0" lvl="0" indent="0" algn="just" defTabSz="1219170" rtl="0" eaLnBrk="1" fontAlgn="auto" latinLnBrk="0" hangingPunct="1">
              <a:lnSpc>
                <a:spcPct val="100000"/>
              </a:lnSpc>
              <a:spcBef>
                <a:spcPts val="0"/>
              </a:spcBef>
              <a:spcAft>
                <a:spcPts val="0"/>
              </a:spcAft>
              <a:buClr>
                <a:srgbClr val="000000"/>
              </a:buClr>
              <a:buSzTx/>
              <a:buFontTx/>
              <a:buNone/>
              <a:tabLst/>
              <a:defRPr/>
            </a:pPr>
            <a:r>
              <a:rPr kumimoji="0" lang="vi-VN" sz="24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Rơi rơi.</a:t>
            </a:r>
          </a:p>
          <a:p>
            <a:pPr marL="59265" marR="0" lvl="0" indent="0" algn="just" defTabSz="1219170" rtl="0" eaLnBrk="1" fontAlgn="auto" latinLnBrk="0" hangingPunct="1">
              <a:lnSpc>
                <a:spcPct val="150000"/>
              </a:lnSpc>
              <a:spcBef>
                <a:spcPts val="0"/>
              </a:spcBef>
              <a:spcAft>
                <a:spcPts val="0"/>
              </a:spcAft>
              <a:buClr>
                <a:srgbClr val="000000"/>
              </a:buClr>
              <a:buSzTx/>
              <a:buFontTx/>
              <a:buNone/>
              <a:tabLst/>
              <a:defRPr/>
            </a:pPr>
            <a:r>
              <a:rPr kumimoji="0" lang="vi-VN" sz="24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Góp lại bao ngày</a:t>
            </a:r>
          </a:p>
          <a:p>
            <a:pPr marL="59265" marR="0" lvl="0" indent="0" algn="just" defTabSz="1219170" rtl="0" eaLnBrk="1" fontAlgn="auto" latinLnBrk="0" hangingPunct="1">
              <a:lnSpc>
                <a:spcPct val="100000"/>
              </a:lnSpc>
              <a:spcBef>
                <a:spcPts val="0"/>
              </a:spcBef>
              <a:spcAft>
                <a:spcPts val="0"/>
              </a:spcAft>
              <a:buClr>
                <a:srgbClr val="000000"/>
              </a:buClr>
              <a:buSzTx/>
              <a:buFontTx/>
              <a:buNone/>
              <a:tabLst/>
              <a:defRPr/>
            </a:pPr>
            <a:r>
              <a:rPr kumimoji="0" lang="vi-VN" sz="24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Thành dòng suối nhỏ</a:t>
            </a:r>
          </a:p>
          <a:p>
            <a:pPr marL="59265" marR="0" lvl="0" indent="0" algn="just" defTabSz="1219170" rtl="0" eaLnBrk="1" fontAlgn="auto" latinLnBrk="0" hangingPunct="1">
              <a:lnSpc>
                <a:spcPct val="100000"/>
              </a:lnSpc>
              <a:spcBef>
                <a:spcPts val="0"/>
              </a:spcBef>
              <a:spcAft>
                <a:spcPts val="0"/>
              </a:spcAft>
              <a:buClr>
                <a:srgbClr val="000000"/>
              </a:buClr>
              <a:buSzTx/>
              <a:buFontTx/>
              <a:buNone/>
              <a:tabLst/>
              <a:defRPr/>
            </a:pPr>
            <a:r>
              <a:rPr kumimoji="0" lang="vi-VN" sz="24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Lượn trên bãi cỏ</a:t>
            </a:r>
          </a:p>
          <a:p>
            <a:pPr marL="59265" marR="0" lvl="0" indent="0" algn="just" defTabSz="1219170" rtl="0" eaLnBrk="1" fontAlgn="auto" latinLnBrk="0" hangingPunct="1">
              <a:lnSpc>
                <a:spcPct val="100000"/>
              </a:lnSpc>
              <a:spcBef>
                <a:spcPts val="0"/>
              </a:spcBef>
              <a:spcAft>
                <a:spcPts val="0"/>
              </a:spcAft>
              <a:buClr>
                <a:srgbClr val="000000"/>
              </a:buClr>
              <a:buSzTx/>
              <a:buFontTx/>
              <a:buNone/>
              <a:tabLst/>
              <a:defRPr/>
            </a:pPr>
            <a:r>
              <a:rPr kumimoji="0" lang="vi-VN" sz="24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Chảy xuống chân đồi.</a:t>
            </a:r>
          </a:p>
        </p:txBody>
      </p:sp>
      <p:sp>
        <p:nvSpPr>
          <p:cNvPr id="6" name="TextBox 5">
            <a:extLst>
              <a:ext uri="{FF2B5EF4-FFF2-40B4-BE49-F238E27FC236}">
                <a16:creationId xmlns="" xmlns:a16="http://schemas.microsoft.com/office/drawing/2014/main" id="{E0134185-1370-0D49-AA29-5F24D4FCD54F}"/>
              </a:ext>
            </a:extLst>
          </p:cNvPr>
          <p:cNvSpPr txBox="1"/>
          <p:nvPr/>
        </p:nvSpPr>
        <p:spPr>
          <a:xfrm>
            <a:off x="6712075" y="872222"/>
            <a:ext cx="4795365" cy="1569660"/>
          </a:xfrm>
          <a:prstGeom prst="rect">
            <a:avLst/>
          </a:prstGeom>
          <a:noFill/>
        </p:spPr>
        <p:txBody>
          <a:bodyPr wrap="square" rtlCol="0">
            <a:spAutoFit/>
          </a:bodyPr>
          <a:lstStyle/>
          <a:p>
            <a:pPr marL="59265" marR="0" lvl="0" indent="0" algn="just" defTabSz="1219170" rtl="0" eaLnBrk="1" fontAlgn="auto" latinLnBrk="0" hangingPunct="1">
              <a:lnSpc>
                <a:spcPct val="100000"/>
              </a:lnSpc>
              <a:spcBef>
                <a:spcPts val="0"/>
              </a:spcBef>
              <a:spcAft>
                <a:spcPts val="0"/>
              </a:spcAft>
              <a:buClr>
                <a:srgbClr val="000000"/>
              </a:buClr>
              <a:buSzTx/>
              <a:buFontTx/>
              <a:buNone/>
              <a:tabLst/>
              <a:defRPr/>
            </a:pPr>
            <a:r>
              <a:rPr kumimoji="0" lang="vi-VN" sz="24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Suối gặp bạn rồi</a:t>
            </a:r>
          </a:p>
          <a:p>
            <a:pPr marL="59265" marR="0" lvl="0" indent="0" algn="just" defTabSz="1219170" rtl="0" eaLnBrk="1" fontAlgn="auto" latinLnBrk="0" hangingPunct="1">
              <a:lnSpc>
                <a:spcPct val="100000"/>
              </a:lnSpc>
              <a:spcBef>
                <a:spcPts val="0"/>
              </a:spcBef>
              <a:spcAft>
                <a:spcPts val="0"/>
              </a:spcAft>
              <a:buClr>
                <a:srgbClr val="000000"/>
              </a:buClr>
              <a:buSzTx/>
              <a:buFontTx/>
              <a:buNone/>
              <a:tabLst/>
              <a:defRPr/>
            </a:pPr>
            <a:r>
              <a:rPr kumimoji="0" lang="vi-VN" sz="24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Góp thành sông lớn</a:t>
            </a:r>
          </a:p>
          <a:p>
            <a:pPr marL="59265" marR="0" lvl="0" indent="0" algn="just" defTabSz="1219170" rtl="0" eaLnBrk="1" fontAlgn="auto" latinLnBrk="0" hangingPunct="1">
              <a:lnSpc>
                <a:spcPct val="100000"/>
              </a:lnSpc>
              <a:spcBef>
                <a:spcPts val="0"/>
              </a:spcBef>
              <a:spcAft>
                <a:spcPts val="0"/>
              </a:spcAft>
              <a:buClr>
                <a:srgbClr val="000000"/>
              </a:buClr>
              <a:buSzTx/>
              <a:buFontTx/>
              <a:buNone/>
              <a:tabLst/>
              <a:defRPr/>
            </a:pPr>
            <a:r>
              <a:rPr kumimoji="0" lang="vi-VN" sz="24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Sông đi ra biển </a:t>
            </a:r>
          </a:p>
          <a:p>
            <a:pPr marL="59265" marR="0" lvl="0" indent="0" algn="just" defTabSz="1219170" rtl="0" eaLnBrk="1" fontAlgn="auto" latinLnBrk="0" hangingPunct="1">
              <a:lnSpc>
                <a:spcPct val="100000"/>
              </a:lnSpc>
              <a:spcBef>
                <a:spcPts val="0"/>
              </a:spcBef>
              <a:spcAft>
                <a:spcPts val="0"/>
              </a:spcAft>
              <a:buClr>
                <a:srgbClr val="000000"/>
              </a:buClr>
              <a:buSzTx/>
              <a:buFontTx/>
              <a:buNone/>
              <a:tabLst/>
              <a:defRPr/>
            </a:pPr>
            <a:r>
              <a:rPr kumimoji="0" lang="vi-VN" sz="24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Biển thành mênh mông.</a:t>
            </a:r>
          </a:p>
        </p:txBody>
      </p:sp>
      <p:sp>
        <p:nvSpPr>
          <p:cNvPr id="7" name="TextBox 6">
            <a:extLst>
              <a:ext uri="{FF2B5EF4-FFF2-40B4-BE49-F238E27FC236}">
                <a16:creationId xmlns="" xmlns:a16="http://schemas.microsoft.com/office/drawing/2014/main" id="{5DF34DA4-73A4-3147-BD6B-1C1597C164B7}"/>
              </a:ext>
            </a:extLst>
          </p:cNvPr>
          <p:cNvSpPr txBox="1"/>
          <p:nvPr/>
        </p:nvSpPr>
        <p:spPr>
          <a:xfrm>
            <a:off x="6794931" y="2689479"/>
            <a:ext cx="5214465" cy="1569660"/>
          </a:xfrm>
          <a:prstGeom prst="rect">
            <a:avLst/>
          </a:prstGeom>
          <a:noFill/>
        </p:spPr>
        <p:txBody>
          <a:bodyPr wrap="square" rtlCol="0">
            <a:spAutoFit/>
          </a:bodyPr>
          <a:lstStyle/>
          <a:p>
            <a:pPr marL="59265" marR="0" lvl="0" indent="0" algn="just" defTabSz="1219170" rtl="0" eaLnBrk="1" fontAlgn="auto" latinLnBrk="0" hangingPunct="1">
              <a:lnSpc>
                <a:spcPct val="100000"/>
              </a:lnSpc>
              <a:spcBef>
                <a:spcPts val="0"/>
              </a:spcBef>
              <a:spcAft>
                <a:spcPts val="0"/>
              </a:spcAft>
              <a:buClr>
                <a:srgbClr val="000000"/>
              </a:buClr>
              <a:buSzTx/>
              <a:buFontTx/>
              <a:buNone/>
              <a:tabLst/>
              <a:defRPr/>
            </a:pPr>
            <a:r>
              <a:rPr kumimoji="0" lang="vi-VN" sz="24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Biển ơi, có biết</a:t>
            </a:r>
          </a:p>
          <a:p>
            <a:pPr marL="59265" marR="0" lvl="0" indent="0" algn="just" defTabSz="1219170" rtl="0" eaLnBrk="1" fontAlgn="auto" latinLnBrk="0" hangingPunct="1">
              <a:lnSpc>
                <a:spcPct val="100000"/>
              </a:lnSpc>
              <a:spcBef>
                <a:spcPts val="0"/>
              </a:spcBef>
              <a:spcAft>
                <a:spcPts val="0"/>
              </a:spcAft>
              <a:buClr>
                <a:srgbClr val="000000"/>
              </a:buClr>
              <a:buSzTx/>
              <a:buFontTx/>
              <a:buNone/>
              <a:tabLst/>
              <a:defRPr/>
            </a:pPr>
            <a:r>
              <a:rPr kumimoji="0" lang="vi-VN" sz="24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Biển lớn vô cùng</a:t>
            </a:r>
          </a:p>
          <a:p>
            <a:pPr marL="59265" marR="0" lvl="0" indent="0" algn="just" defTabSz="1219170" rtl="0" eaLnBrk="1" fontAlgn="auto" latinLnBrk="0" hangingPunct="1">
              <a:lnSpc>
                <a:spcPct val="100000"/>
              </a:lnSpc>
              <a:spcBef>
                <a:spcPts val="0"/>
              </a:spcBef>
              <a:spcAft>
                <a:spcPts val="0"/>
              </a:spcAft>
              <a:buClr>
                <a:srgbClr val="000000"/>
              </a:buClr>
              <a:buSzTx/>
              <a:buFontTx/>
              <a:buNone/>
              <a:tabLst/>
              <a:defRPr/>
            </a:pPr>
            <a:r>
              <a:rPr kumimoji="0" lang="vi-VN" sz="24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Từng giọt nước trong</a:t>
            </a:r>
          </a:p>
          <a:p>
            <a:pPr marL="59265" marR="0" lvl="0" indent="0" algn="just" defTabSz="1219170" rtl="0" eaLnBrk="1" fontAlgn="auto" latinLnBrk="0" hangingPunct="1">
              <a:lnSpc>
                <a:spcPct val="100000"/>
              </a:lnSpc>
              <a:spcBef>
                <a:spcPts val="0"/>
              </a:spcBef>
              <a:spcAft>
                <a:spcPts val="0"/>
              </a:spcAft>
              <a:buClr>
                <a:srgbClr val="000000"/>
              </a:buClr>
              <a:buSzTx/>
              <a:buFontTx/>
              <a:buNone/>
              <a:tabLst/>
              <a:defRPr/>
            </a:pPr>
            <a:r>
              <a:rPr kumimoji="0" lang="vi-VN" sz="24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Làm nên biển đấy!</a:t>
            </a:r>
          </a:p>
        </p:txBody>
      </p:sp>
      <p:sp>
        <p:nvSpPr>
          <p:cNvPr id="8" name="TextBox 7">
            <a:extLst>
              <a:ext uri="{FF2B5EF4-FFF2-40B4-BE49-F238E27FC236}">
                <a16:creationId xmlns="" xmlns:a16="http://schemas.microsoft.com/office/drawing/2014/main" id="{5F05E4F9-7002-544D-A860-74A69794F920}"/>
              </a:ext>
            </a:extLst>
          </p:cNvPr>
          <p:cNvSpPr txBox="1"/>
          <p:nvPr/>
        </p:nvSpPr>
        <p:spPr>
          <a:xfrm>
            <a:off x="8288717" y="4245126"/>
            <a:ext cx="2226892" cy="523220"/>
          </a:xfrm>
          <a:prstGeom prst="rect">
            <a:avLst/>
          </a:prstGeom>
          <a:noFill/>
        </p:spPr>
        <p:txBody>
          <a:bodyPr wrap="none" rtlCol="0">
            <a:sp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x-none" sz="28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a:t>
            </a:r>
            <a:r>
              <a:rPr kumimoji="0" lang="x-none" sz="24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Nguyễn</a:t>
            </a:r>
            <a:r>
              <a:rPr kumimoji="0" lang="x-none" sz="28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 Bao)</a:t>
            </a:r>
          </a:p>
        </p:txBody>
      </p:sp>
      <p:pic>
        <p:nvPicPr>
          <p:cNvPr id="9" name="Picture 8">
            <a:extLst>
              <a:ext uri="{FF2B5EF4-FFF2-40B4-BE49-F238E27FC236}">
                <a16:creationId xmlns="" xmlns:a16="http://schemas.microsoft.com/office/drawing/2014/main" id="{753B04A6-9A86-F746-A2B3-A56882164C70}"/>
              </a:ext>
            </a:extLst>
          </p:cNvPr>
          <p:cNvPicPr>
            <a:picLocks noChangeAspect="1"/>
          </p:cNvPicPr>
          <p:nvPr/>
        </p:nvPicPr>
        <p:blipFill rotWithShape="1">
          <a:blip r:embed="rId3" cstate="print">
            <a:clrChange>
              <a:clrFrom>
                <a:srgbClr val="FFFCFF"/>
              </a:clrFrom>
              <a:clrTo>
                <a:srgbClr val="FFFCFF">
                  <a:alpha val="0"/>
                </a:srgbClr>
              </a:clrTo>
            </a:clrChange>
            <a:extLst>
              <a:ext uri="{BEBA8EAE-BF5A-486C-A8C5-ECC9F3942E4B}">
                <a14:imgProps xmlns:a14="http://schemas.microsoft.com/office/drawing/2010/main">
                  <a14:imgLayer r:embed="rId4">
                    <a14:imgEffect>
                      <a14:sharpenSoften amount="25000"/>
                    </a14:imgEffect>
                    <a14:imgEffect>
                      <a14:saturation sat="200000"/>
                    </a14:imgEffect>
                  </a14:imgLayer>
                </a14:imgProps>
              </a:ext>
            </a:extLst>
          </a:blip>
          <a:srcRect l="1772" t="2351" r="1"/>
          <a:stretch/>
        </p:blipFill>
        <p:spPr>
          <a:xfrm>
            <a:off x="354893" y="294912"/>
            <a:ext cx="776411" cy="700229"/>
          </a:xfrm>
          <a:prstGeom prst="rect">
            <a:avLst/>
          </a:prstGeom>
        </p:spPr>
      </p:pic>
      <p:pic>
        <p:nvPicPr>
          <p:cNvPr id="12" name="Picture 11">
            <a:extLst>
              <a:ext uri="{FF2B5EF4-FFF2-40B4-BE49-F238E27FC236}">
                <a16:creationId xmlns="" xmlns:a16="http://schemas.microsoft.com/office/drawing/2014/main" id="{4E463B85-DD0A-8F46-8545-96575458485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387036" y="1016128"/>
            <a:ext cx="515742" cy="490644"/>
          </a:xfrm>
          <a:prstGeom prst="rect">
            <a:avLst/>
          </a:prstGeom>
        </p:spPr>
      </p:pic>
      <p:pic>
        <p:nvPicPr>
          <p:cNvPr id="13" name="Picture 12">
            <a:extLst>
              <a:ext uri="{FF2B5EF4-FFF2-40B4-BE49-F238E27FC236}">
                <a16:creationId xmlns="" xmlns:a16="http://schemas.microsoft.com/office/drawing/2014/main" id="{B6C6501D-2B87-7949-B6E2-7B7DF2D20510}"/>
              </a:ext>
            </a:extLst>
          </p:cNvPr>
          <p:cNvPicPr>
            <a:picLocks noChangeAspect="1"/>
          </p:cNvPicPr>
          <p:nvPr/>
        </p:nvPicPr>
        <p:blipFill>
          <a:blip r:embed="rId6" cstate="print">
            <a:duotone>
              <a:schemeClr val="accent6">
                <a:shade val="45000"/>
                <a:satMod val="135000"/>
              </a:schemeClr>
              <a:prstClr val="white"/>
            </a:duotone>
            <a:extLst>
              <a:ext uri="{BEBA8EAE-BF5A-486C-A8C5-ECC9F3942E4B}">
                <a14:imgProps xmlns:a14="http://schemas.microsoft.com/office/drawing/2010/main">
                  <a14:imgLayer r:embed="rId7">
                    <a14:imgEffect>
                      <a14:sharpenSoften amount="50000"/>
                    </a14:imgEffect>
                    <a14:imgEffect>
                      <a14:colorTemperature colorTemp="4700"/>
                    </a14:imgEffect>
                    <a14:imgEffect>
                      <a14:saturation sat="0"/>
                    </a14:imgEffect>
                  </a14:imgLayer>
                </a14:imgProps>
              </a:ext>
              <a:ext uri="{28A0092B-C50C-407E-A947-70E740481C1C}">
                <a14:useLocalDpi xmlns:a14="http://schemas.microsoft.com/office/drawing/2010/main" val="0"/>
              </a:ext>
            </a:extLst>
          </a:blip>
          <a:stretch>
            <a:fillRect/>
          </a:stretch>
        </p:blipFill>
        <p:spPr>
          <a:xfrm>
            <a:off x="1387036" y="2888495"/>
            <a:ext cx="490644" cy="490644"/>
          </a:xfrm>
          <a:prstGeom prst="rect">
            <a:avLst/>
          </a:prstGeom>
        </p:spPr>
      </p:pic>
      <p:pic>
        <p:nvPicPr>
          <p:cNvPr id="14" name="Picture 13">
            <a:extLst>
              <a:ext uri="{FF2B5EF4-FFF2-40B4-BE49-F238E27FC236}">
                <a16:creationId xmlns="" xmlns:a16="http://schemas.microsoft.com/office/drawing/2014/main" id="{32CEDD8B-B033-3B4F-B0F5-175B19A6F33B}"/>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298083" y="899613"/>
            <a:ext cx="487364" cy="487364"/>
          </a:xfrm>
          <a:prstGeom prst="rect">
            <a:avLst/>
          </a:prstGeom>
        </p:spPr>
      </p:pic>
      <p:pic>
        <p:nvPicPr>
          <p:cNvPr id="15" name="Picture 14">
            <a:extLst>
              <a:ext uri="{FF2B5EF4-FFF2-40B4-BE49-F238E27FC236}">
                <a16:creationId xmlns="" xmlns:a16="http://schemas.microsoft.com/office/drawing/2014/main" id="{E39909E8-A307-7F4B-B6DD-81D22F97076E}"/>
              </a:ext>
            </a:extLst>
          </p:cNvPr>
          <p:cNvPicPr>
            <a:picLocks noChangeAspect="1"/>
          </p:cNvPicPr>
          <p:nvPr/>
        </p:nvPicPr>
        <p:blipFill>
          <a:blip r:embed="rId9" cstate="print"/>
          <a:stretch>
            <a:fillRect/>
          </a:stretch>
        </p:blipFill>
        <p:spPr>
          <a:xfrm>
            <a:off x="5976425" y="2264358"/>
            <a:ext cx="1022353" cy="1317263"/>
          </a:xfrm>
          <a:prstGeom prst="rect">
            <a:avLst/>
          </a:prstGeom>
        </p:spPr>
      </p:pic>
      <p:sp>
        <p:nvSpPr>
          <p:cNvPr id="16" name="Cloud 15">
            <a:extLst>
              <a:ext uri="{FF2B5EF4-FFF2-40B4-BE49-F238E27FC236}">
                <a16:creationId xmlns="" xmlns:a16="http://schemas.microsoft.com/office/drawing/2014/main" id="{8BC4383D-DA5D-C247-A148-C9AC4A3FF5A3}"/>
              </a:ext>
            </a:extLst>
          </p:cNvPr>
          <p:cNvSpPr/>
          <p:nvPr/>
        </p:nvSpPr>
        <p:spPr>
          <a:xfrm>
            <a:off x="8791365" y="104916"/>
            <a:ext cx="3184412" cy="862471"/>
          </a:xfrm>
          <a:prstGeom prst="cloud">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rPr>
              <a:t>Đọc nối tiếp khổ</a:t>
            </a:r>
            <a:r>
              <a:rPr kumimoji="0" lang="en-US" sz="2800" b="0" i="0" u="none" strike="noStrike" kern="1200" cap="none" spc="0" normalizeH="0" noProof="0" dirty="0">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rPr>
              <a:t> thơ</a:t>
            </a:r>
            <a:endParaRPr kumimoji="0" lang="en-US" sz="2800" b="0" i="0" u="none" strike="noStrike" kern="1200" cap="none" spc="0" normalizeH="0" baseline="0" noProof="0" dirty="0">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94582092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500"/>
                                        <p:tgtEl>
                                          <p:spTgt spid="7"/>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fade">
                                      <p:cBhvr>
                                        <p:cTn id="16" dur="500"/>
                                        <p:tgtEl>
                                          <p:spTgt spid="8"/>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fade">
                                      <p:cBhvr>
                                        <p:cTn id="21" dur="500"/>
                                        <p:tgtEl>
                                          <p:spTgt spid="12"/>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13"/>
                                        </p:tgtEl>
                                        <p:attrNameLst>
                                          <p:attrName>style.visibility</p:attrName>
                                        </p:attrNameLst>
                                      </p:cBhvr>
                                      <p:to>
                                        <p:strVal val="visible"/>
                                      </p:to>
                                    </p:set>
                                    <p:animEffect transition="in" filter="fade">
                                      <p:cBhvr>
                                        <p:cTn id="26" dur="500"/>
                                        <p:tgtEl>
                                          <p:spTgt spid="13"/>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14"/>
                                        </p:tgtEl>
                                        <p:attrNameLst>
                                          <p:attrName>style.visibility</p:attrName>
                                        </p:attrNameLst>
                                      </p:cBhvr>
                                      <p:to>
                                        <p:strVal val="visible"/>
                                      </p:to>
                                    </p:set>
                                    <p:animEffect transition="in" filter="fade">
                                      <p:cBhvr>
                                        <p:cTn id="31" dur="500"/>
                                        <p:tgtEl>
                                          <p:spTgt spid="14"/>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nodeType="clickEffect">
                                  <p:stCondLst>
                                    <p:cond delay="0"/>
                                  </p:stCondLst>
                                  <p:childTnLst>
                                    <p:set>
                                      <p:cBhvr>
                                        <p:cTn id="35" dur="1" fill="hold">
                                          <p:stCondLst>
                                            <p:cond delay="0"/>
                                          </p:stCondLst>
                                        </p:cTn>
                                        <p:tgtEl>
                                          <p:spTgt spid="15"/>
                                        </p:tgtEl>
                                        <p:attrNameLst>
                                          <p:attrName>style.visibility</p:attrName>
                                        </p:attrNameLst>
                                      </p:cBhvr>
                                      <p:to>
                                        <p:strVal val="visible"/>
                                      </p:to>
                                    </p:set>
                                    <p:animEffect transition="in" filter="fade">
                                      <p:cBhvr>
                                        <p:cTn id="36" dur="500"/>
                                        <p:tgtEl>
                                          <p:spTgt spid="15"/>
                                        </p:tgtEl>
                                      </p:cBhvr>
                                    </p:animEffect>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grpId="0" nodeType="clickEffect">
                                  <p:stCondLst>
                                    <p:cond delay="0"/>
                                  </p:stCondLst>
                                  <p:childTnLst>
                                    <p:set>
                                      <p:cBhvr>
                                        <p:cTn id="40" dur="1" fill="hold">
                                          <p:stCondLst>
                                            <p:cond delay="0"/>
                                          </p:stCondLst>
                                        </p:cTn>
                                        <p:tgtEl>
                                          <p:spTgt spid="16"/>
                                        </p:tgtEl>
                                        <p:attrNameLst>
                                          <p:attrName>style.visibility</p:attrName>
                                        </p:attrNameLst>
                                      </p:cBhvr>
                                      <p:to>
                                        <p:strVal val="visible"/>
                                      </p:to>
                                    </p:set>
                                    <p:anim calcmode="lin" valueType="num">
                                      <p:cBhvr additive="base">
                                        <p:cTn id="41" dur="500" fill="hold"/>
                                        <p:tgtEl>
                                          <p:spTgt spid="16"/>
                                        </p:tgtEl>
                                        <p:attrNameLst>
                                          <p:attrName>ppt_x</p:attrName>
                                        </p:attrNameLst>
                                      </p:cBhvr>
                                      <p:tavLst>
                                        <p:tav tm="0">
                                          <p:val>
                                            <p:strVal val="#ppt_x"/>
                                          </p:val>
                                        </p:tav>
                                        <p:tav tm="100000">
                                          <p:val>
                                            <p:strVal val="#ppt_x"/>
                                          </p:val>
                                        </p:tav>
                                      </p:tavLst>
                                    </p:anim>
                                    <p:anim calcmode="lin" valueType="num">
                                      <p:cBhvr additive="base">
                                        <p:cTn id="42"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P spid="16" grpId="0" animBg="1"/>
    </p:bldLst>
  </p:timing>
</p:sld>
</file>

<file path=ppt/slides/slide16.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 xmlns:a16="http://schemas.microsoft.com/office/drawing/2014/main" id="{526E40A1-03DB-6648-84F2-869D349D6B30}"/>
              </a:ext>
            </a:extLst>
          </p:cNvPr>
          <p:cNvPicPr>
            <a:picLocks noChangeAspect="1"/>
          </p:cNvPicPr>
          <p:nvPr/>
        </p:nvPicPr>
        <p:blipFill rotWithShape="1">
          <a:blip r:embed="rId2">
            <a:extLst>
              <a:ext uri="{28A0092B-C50C-407E-A947-70E740481C1C}">
                <a14:useLocalDpi xmlns:a14="http://schemas.microsoft.com/office/drawing/2010/main" val="0"/>
              </a:ext>
            </a:extLst>
          </a:blip>
          <a:srcRect l="3078" t="50000" r="13080"/>
          <a:stretch/>
        </p:blipFill>
        <p:spPr>
          <a:xfrm>
            <a:off x="2379924" y="3531757"/>
            <a:ext cx="8046719" cy="3429000"/>
          </a:xfrm>
          <a:prstGeom prst="rect">
            <a:avLst/>
          </a:prstGeom>
        </p:spPr>
      </p:pic>
      <p:sp>
        <p:nvSpPr>
          <p:cNvPr id="4" name="TextBox 3">
            <a:extLst>
              <a:ext uri="{FF2B5EF4-FFF2-40B4-BE49-F238E27FC236}">
                <a16:creationId xmlns="" xmlns:a16="http://schemas.microsoft.com/office/drawing/2014/main" id="{DE4D1FF9-660B-3843-993D-B6B8D022000A}"/>
              </a:ext>
            </a:extLst>
          </p:cNvPr>
          <p:cNvSpPr txBox="1"/>
          <p:nvPr/>
        </p:nvSpPr>
        <p:spPr>
          <a:xfrm>
            <a:off x="3515360" y="274542"/>
            <a:ext cx="4684391" cy="523220"/>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vi-VN" sz="2800" b="1" i="0" u="none" strike="noStrike" kern="0" cap="none" spc="0" normalizeH="0" baseline="0" noProof="0" dirty="0">
                <a:ln>
                  <a:noFill/>
                </a:ln>
                <a:solidFill>
                  <a:schemeClr val="accent1">
                    <a:lumMod val="75000"/>
                  </a:schemeClr>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Giọt nước và biển lớn</a:t>
            </a:r>
            <a:endParaRPr kumimoji="0" lang="en-US" sz="2800" b="1" i="0" u="none" strike="noStrike" kern="0" cap="none" spc="0" normalizeH="0" baseline="0" noProof="0" dirty="0">
              <a:ln>
                <a:noFill/>
              </a:ln>
              <a:solidFill>
                <a:schemeClr val="accent1">
                  <a:lumMod val="75000"/>
                </a:schemeClr>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endParaRPr>
          </a:p>
        </p:txBody>
      </p:sp>
      <p:sp>
        <p:nvSpPr>
          <p:cNvPr id="5" name="TextBox 4">
            <a:extLst>
              <a:ext uri="{FF2B5EF4-FFF2-40B4-BE49-F238E27FC236}">
                <a16:creationId xmlns="" xmlns:a16="http://schemas.microsoft.com/office/drawing/2014/main" id="{ACFEB075-1005-2742-A1F4-B0145E504117}"/>
              </a:ext>
            </a:extLst>
          </p:cNvPr>
          <p:cNvSpPr txBox="1"/>
          <p:nvPr/>
        </p:nvSpPr>
        <p:spPr>
          <a:xfrm>
            <a:off x="1765357" y="1006639"/>
            <a:ext cx="4355104" cy="3600986"/>
          </a:xfrm>
          <a:prstGeom prst="rect">
            <a:avLst/>
          </a:prstGeom>
          <a:noFill/>
        </p:spPr>
        <p:txBody>
          <a:bodyPr wrap="square" rtlCol="0">
            <a:spAutoFit/>
          </a:bodyPr>
          <a:lstStyle/>
          <a:p>
            <a:pPr marL="59265" marR="0" lvl="0" indent="0" algn="just" defTabSz="1219170" rtl="0" eaLnBrk="1" fontAlgn="auto" latinLnBrk="0" hangingPunct="1">
              <a:lnSpc>
                <a:spcPct val="100000"/>
              </a:lnSpc>
              <a:spcBef>
                <a:spcPts val="0"/>
              </a:spcBef>
              <a:spcAft>
                <a:spcPts val="0"/>
              </a:spcAft>
              <a:buClr>
                <a:srgbClr val="000000"/>
              </a:buClr>
              <a:buSzTx/>
              <a:buFontTx/>
              <a:buNone/>
              <a:tabLst/>
              <a:defRPr/>
            </a:pPr>
            <a:r>
              <a:rPr kumimoji="0" lang="vi-VN" sz="24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Tí ta tí tách </a:t>
            </a:r>
          </a:p>
          <a:p>
            <a:pPr marL="59265" marR="0" lvl="0" indent="0" algn="just" defTabSz="1219170" rtl="0" eaLnBrk="1" fontAlgn="auto" latinLnBrk="0" hangingPunct="1">
              <a:lnSpc>
                <a:spcPct val="100000"/>
              </a:lnSpc>
              <a:spcBef>
                <a:spcPts val="0"/>
              </a:spcBef>
              <a:spcAft>
                <a:spcPts val="0"/>
              </a:spcAft>
              <a:buClr>
                <a:srgbClr val="000000"/>
              </a:buClr>
              <a:buSzTx/>
              <a:buFontTx/>
              <a:buNone/>
              <a:tabLst/>
              <a:defRPr/>
            </a:pPr>
            <a:r>
              <a:rPr kumimoji="0" lang="vi-VN" sz="24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Từng giọt</a:t>
            </a:r>
          </a:p>
          <a:p>
            <a:pPr marL="59265" marR="0" lvl="0" indent="0" algn="just" defTabSz="1219170" rtl="0" eaLnBrk="1" fontAlgn="auto" latinLnBrk="0" hangingPunct="1">
              <a:lnSpc>
                <a:spcPct val="100000"/>
              </a:lnSpc>
              <a:spcBef>
                <a:spcPts val="0"/>
              </a:spcBef>
              <a:spcAft>
                <a:spcPts val="0"/>
              </a:spcAft>
              <a:buClr>
                <a:srgbClr val="000000"/>
              </a:buClr>
              <a:buSzTx/>
              <a:buFontTx/>
              <a:buNone/>
              <a:tabLst/>
              <a:defRPr/>
            </a:pPr>
            <a:r>
              <a:rPr kumimoji="0" lang="vi-VN" sz="24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Từng giọt</a:t>
            </a:r>
          </a:p>
          <a:p>
            <a:pPr marL="59265" marR="0" lvl="0" indent="0" algn="just" defTabSz="1219170" rtl="0" eaLnBrk="1" fontAlgn="auto" latinLnBrk="0" hangingPunct="1">
              <a:lnSpc>
                <a:spcPct val="100000"/>
              </a:lnSpc>
              <a:spcBef>
                <a:spcPts val="0"/>
              </a:spcBef>
              <a:spcAft>
                <a:spcPts val="0"/>
              </a:spcAft>
              <a:buClr>
                <a:srgbClr val="000000"/>
              </a:buClr>
              <a:buSzTx/>
              <a:buFontTx/>
              <a:buNone/>
              <a:tabLst/>
              <a:defRPr/>
            </a:pPr>
            <a:r>
              <a:rPr kumimoji="0" lang="vi-VN" sz="24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Mưa rơi</a:t>
            </a:r>
          </a:p>
          <a:p>
            <a:pPr marL="59265" marR="0" lvl="0" indent="0" algn="just" defTabSz="1219170" rtl="0" eaLnBrk="1" fontAlgn="auto" latinLnBrk="0" hangingPunct="1">
              <a:lnSpc>
                <a:spcPct val="100000"/>
              </a:lnSpc>
              <a:spcBef>
                <a:spcPts val="0"/>
              </a:spcBef>
              <a:spcAft>
                <a:spcPts val="0"/>
              </a:spcAft>
              <a:buClr>
                <a:srgbClr val="000000"/>
              </a:buClr>
              <a:buSzTx/>
              <a:buFontTx/>
              <a:buNone/>
              <a:tabLst/>
              <a:defRPr/>
            </a:pPr>
            <a:r>
              <a:rPr kumimoji="0" lang="vi-VN" sz="24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Rơi rơi.</a:t>
            </a:r>
          </a:p>
          <a:p>
            <a:pPr marL="59265" marR="0" lvl="0" indent="0" algn="just" defTabSz="1219170" rtl="0" eaLnBrk="1" fontAlgn="auto" latinLnBrk="0" hangingPunct="1">
              <a:lnSpc>
                <a:spcPct val="150000"/>
              </a:lnSpc>
              <a:spcBef>
                <a:spcPts val="0"/>
              </a:spcBef>
              <a:spcAft>
                <a:spcPts val="0"/>
              </a:spcAft>
              <a:buClr>
                <a:srgbClr val="000000"/>
              </a:buClr>
              <a:buSzTx/>
              <a:buFontTx/>
              <a:buNone/>
              <a:tabLst/>
              <a:defRPr/>
            </a:pPr>
            <a:r>
              <a:rPr kumimoji="0" lang="vi-VN" sz="24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Góp lại bao ngày</a:t>
            </a:r>
          </a:p>
          <a:p>
            <a:pPr marL="59265" marR="0" lvl="0" indent="0" algn="just" defTabSz="1219170" rtl="0" eaLnBrk="1" fontAlgn="auto" latinLnBrk="0" hangingPunct="1">
              <a:lnSpc>
                <a:spcPct val="100000"/>
              </a:lnSpc>
              <a:spcBef>
                <a:spcPts val="0"/>
              </a:spcBef>
              <a:spcAft>
                <a:spcPts val="0"/>
              </a:spcAft>
              <a:buClr>
                <a:srgbClr val="000000"/>
              </a:buClr>
              <a:buSzTx/>
              <a:buFontTx/>
              <a:buNone/>
              <a:tabLst/>
              <a:defRPr/>
            </a:pPr>
            <a:r>
              <a:rPr kumimoji="0" lang="vi-VN" sz="24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Thành dòng suối nhỏ</a:t>
            </a:r>
          </a:p>
          <a:p>
            <a:pPr marL="59265" marR="0" lvl="0" indent="0" algn="just" defTabSz="1219170" rtl="0" eaLnBrk="1" fontAlgn="auto" latinLnBrk="0" hangingPunct="1">
              <a:lnSpc>
                <a:spcPct val="100000"/>
              </a:lnSpc>
              <a:spcBef>
                <a:spcPts val="0"/>
              </a:spcBef>
              <a:spcAft>
                <a:spcPts val="0"/>
              </a:spcAft>
              <a:buClr>
                <a:srgbClr val="000000"/>
              </a:buClr>
              <a:buSzTx/>
              <a:buFontTx/>
              <a:buNone/>
              <a:tabLst/>
              <a:defRPr/>
            </a:pPr>
            <a:r>
              <a:rPr kumimoji="0" lang="vi-VN" sz="24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Lượn trên bãi cỏ</a:t>
            </a:r>
          </a:p>
          <a:p>
            <a:pPr marL="59265" marR="0" lvl="0" indent="0" algn="just" defTabSz="1219170" rtl="0" eaLnBrk="1" fontAlgn="auto" latinLnBrk="0" hangingPunct="1">
              <a:lnSpc>
                <a:spcPct val="100000"/>
              </a:lnSpc>
              <a:spcBef>
                <a:spcPts val="0"/>
              </a:spcBef>
              <a:spcAft>
                <a:spcPts val="0"/>
              </a:spcAft>
              <a:buClr>
                <a:srgbClr val="000000"/>
              </a:buClr>
              <a:buSzTx/>
              <a:buFontTx/>
              <a:buNone/>
              <a:tabLst/>
              <a:defRPr/>
            </a:pPr>
            <a:r>
              <a:rPr kumimoji="0" lang="vi-VN" sz="24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Chảy xuống chân đồi.</a:t>
            </a:r>
          </a:p>
        </p:txBody>
      </p:sp>
      <p:sp>
        <p:nvSpPr>
          <p:cNvPr id="6" name="TextBox 5">
            <a:extLst>
              <a:ext uri="{FF2B5EF4-FFF2-40B4-BE49-F238E27FC236}">
                <a16:creationId xmlns="" xmlns:a16="http://schemas.microsoft.com/office/drawing/2014/main" id="{E0134185-1370-0D49-AA29-5F24D4FCD54F}"/>
              </a:ext>
            </a:extLst>
          </p:cNvPr>
          <p:cNvSpPr txBox="1"/>
          <p:nvPr/>
        </p:nvSpPr>
        <p:spPr>
          <a:xfrm>
            <a:off x="6712075" y="872222"/>
            <a:ext cx="4795365" cy="1569660"/>
          </a:xfrm>
          <a:prstGeom prst="rect">
            <a:avLst/>
          </a:prstGeom>
          <a:noFill/>
        </p:spPr>
        <p:txBody>
          <a:bodyPr wrap="square" rtlCol="0">
            <a:spAutoFit/>
          </a:bodyPr>
          <a:lstStyle/>
          <a:p>
            <a:pPr marL="59265" marR="0" lvl="0" indent="0" algn="just" defTabSz="1219170" rtl="0" eaLnBrk="1" fontAlgn="auto" latinLnBrk="0" hangingPunct="1">
              <a:lnSpc>
                <a:spcPct val="100000"/>
              </a:lnSpc>
              <a:spcBef>
                <a:spcPts val="0"/>
              </a:spcBef>
              <a:spcAft>
                <a:spcPts val="0"/>
              </a:spcAft>
              <a:buClr>
                <a:srgbClr val="000000"/>
              </a:buClr>
              <a:buSzTx/>
              <a:buFontTx/>
              <a:buNone/>
              <a:tabLst/>
              <a:defRPr/>
            </a:pPr>
            <a:r>
              <a:rPr kumimoji="0" lang="vi-VN" sz="24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Suối gặp bạn rồi</a:t>
            </a:r>
          </a:p>
          <a:p>
            <a:pPr marL="59265" marR="0" lvl="0" indent="0" algn="just" defTabSz="1219170" rtl="0" eaLnBrk="1" fontAlgn="auto" latinLnBrk="0" hangingPunct="1">
              <a:lnSpc>
                <a:spcPct val="100000"/>
              </a:lnSpc>
              <a:spcBef>
                <a:spcPts val="0"/>
              </a:spcBef>
              <a:spcAft>
                <a:spcPts val="0"/>
              </a:spcAft>
              <a:buClr>
                <a:srgbClr val="000000"/>
              </a:buClr>
              <a:buSzTx/>
              <a:buFontTx/>
              <a:buNone/>
              <a:tabLst/>
              <a:defRPr/>
            </a:pPr>
            <a:r>
              <a:rPr kumimoji="0" lang="vi-VN" sz="24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Góp thành sông lớn</a:t>
            </a:r>
          </a:p>
          <a:p>
            <a:pPr marL="59265" marR="0" lvl="0" indent="0" algn="just" defTabSz="1219170" rtl="0" eaLnBrk="1" fontAlgn="auto" latinLnBrk="0" hangingPunct="1">
              <a:lnSpc>
                <a:spcPct val="100000"/>
              </a:lnSpc>
              <a:spcBef>
                <a:spcPts val="0"/>
              </a:spcBef>
              <a:spcAft>
                <a:spcPts val="0"/>
              </a:spcAft>
              <a:buClr>
                <a:srgbClr val="000000"/>
              </a:buClr>
              <a:buSzTx/>
              <a:buFontTx/>
              <a:buNone/>
              <a:tabLst/>
              <a:defRPr/>
            </a:pPr>
            <a:r>
              <a:rPr kumimoji="0" lang="vi-VN" sz="24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Sông đi ra biển </a:t>
            </a:r>
          </a:p>
          <a:p>
            <a:pPr marL="59265" marR="0" lvl="0" indent="0" algn="just" defTabSz="1219170" rtl="0" eaLnBrk="1" fontAlgn="auto" latinLnBrk="0" hangingPunct="1">
              <a:lnSpc>
                <a:spcPct val="100000"/>
              </a:lnSpc>
              <a:spcBef>
                <a:spcPts val="0"/>
              </a:spcBef>
              <a:spcAft>
                <a:spcPts val="0"/>
              </a:spcAft>
              <a:buClr>
                <a:srgbClr val="000000"/>
              </a:buClr>
              <a:buSzTx/>
              <a:buFontTx/>
              <a:buNone/>
              <a:tabLst/>
              <a:defRPr/>
            </a:pPr>
            <a:r>
              <a:rPr kumimoji="0" lang="vi-VN" sz="24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Biển thành mênh mông.</a:t>
            </a:r>
          </a:p>
        </p:txBody>
      </p:sp>
      <p:sp>
        <p:nvSpPr>
          <p:cNvPr id="7" name="TextBox 6">
            <a:extLst>
              <a:ext uri="{FF2B5EF4-FFF2-40B4-BE49-F238E27FC236}">
                <a16:creationId xmlns="" xmlns:a16="http://schemas.microsoft.com/office/drawing/2014/main" id="{5DF34DA4-73A4-3147-BD6B-1C1597C164B7}"/>
              </a:ext>
            </a:extLst>
          </p:cNvPr>
          <p:cNvSpPr txBox="1"/>
          <p:nvPr/>
        </p:nvSpPr>
        <p:spPr>
          <a:xfrm>
            <a:off x="6794931" y="2689479"/>
            <a:ext cx="5214465" cy="1569660"/>
          </a:xfrm>
          <a:prstGeom prst="rect">
            <a:avLst/>
          </a:prstGeom>
          <a:noFill/>
        </p:spPr>
        <p:txBody>
          <a:bodyPr wrap="square" rtlCol="0">
            <a:spAutoFit/>
          </a:bodyPr>
          <a:lstStyle/>
          <a:p>
            <a:pPr marL="59265" marR="0" lvl="0" indent="0" algn="just" defTabSz="1219170" rtl="0" eaLnBrk="1" fontAlgn="auto" latinLnBrk="0" hangingPunct="1">
              <a:lnSpc>
                <a:spcPct val="100000"/>
              </a:lnSpc>
              <a:spcBef>
                <a:spcPts val="0"/>
              </a:spcBef>
              <a:spcAft>
                <a:spcPts val="0"/>
              </a:spcAft>
              <a:buClr>
                <a:srgbClr val="000000"/>
              </a:buClr>
              <a:buSzTx/>
              <a:buFontTx/>
              <a:buNone/>
              <a:tabLst/>
              <a:defRPr/>
            </a:pPr>
            <a:r>
              <a:rPr kumimoji="0" lang="vi-VN" sz="24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Biển ơi, có biết</a:t>
            </a:r>
          </a:p>
          <a:p>
            <a:pPr marL="59265" marR="0" lvl="0" indent="0" algn="just" defTabSz="1219170" rtl="0" eaLnBrk="1" fontAlgn="auto" latinLnBrk="0" hangingPunct="1">
              <a:lnSpc>
                <a:spcPct val="100000"/>
              </a:lnSpc>
              <a:spcBef>
                <a:spcPts val="0"/>
              </a:spcBef>
              <a:spcAft>
                <a:spcPts val="0"/>
              </a:spcAft>
              <a:buClr>
                <a:srgbClr val="000000"/>
              </a:buClr>
              <a:buSzTx/>
              <a:buFontTx/>
              <a:buNone/>
              <a:tabLst/>
              <a:defRPr/>
            </a:pPr>
            <a:r>
              <a:rPr kumimoji="0" lang="vi-VN" sz="24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Biển lớn vô cùng</a:t>
            </a:r>
          </a:p>
          <a:p>
            <a:pPr marL="59265" marR="0" lvl="0" indent="0" algn="just" defTabSz="1219170" rtl="0" eaLnBrk="1" fontAlgn="auto" latinLnBrk="0" hangingPunct="1">
              <a:lnSpc>
                <a:spcPct val="100000"/>
              </a:lnSpc>
              <a:spcBef>
                <a:spcPts val="0"/>
              </a:spcBef>
              <a:spcAft>
                <a:spcPts val="0"/>
              </a:spcAft>
              <a:buClr>
                <a:srgbClr val="000000"/>
              </a:buClr>
              <a:buSzTx/>
              <a:buFontTx/>
              <a:buNone/>
              <a:tabLst/>
              <a:defRPr/>
            </a:pPr>
            <a:r>
              <a:rPr kumimoji="0" lang="vi-VN" sz="24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Từng giọt nước trong</a:t>
            </a:r>
          </a:p>
          <a:p>
            <a:pPr marL="59265" marR="0" lvl="0" indent="0" algn="just" defTabSz="1219170" rtl="0" eaLnBrk="1" fontAlgn="auto" latinLnBrk="0" hangingPunct="1">
              <a:lnSpc>
                <a:spcPct val="100000"/>
              </a:lnSpc>
              <a:spcBef>
                <a:spcPts val="0"/>
              </a:spcBef>
              <a:spcAft>
                <a:spcPts val="0"/>
              </a:spcAft>
              <a:buClr>
                <a:srgbClr val="000000"/>
              </a:buClr>
              <a:buSzTx/>
              <a:buFontTx/>
              <a:buNone/>
              <a:tabLst/>
              <a:defRPr/>
            </a:pPr>
            <a:r>
              <a:rPr kumimoji="0" lang="vi-VN" sz="24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Làm nên biển đấy!</a:t>
            </a:r>
          </a:p>
        </p:txBody>
      </p:sp>
      <p:sp>
        <p:nvSpPr>
          <p:cNvPr id="8" name="TextBox 7">
            <a:extLst>
              <a:ext uri="{FF2B5EF4-FFF2-40B4-BE49-F238E27FC236}">
                <a16:creationId xmlns="" xmlns:a16="http://schemas.microsoft.com/office/drawing/2014/main" id="{5F05E4F9-7002-544D-A860-74A69794F920}"/>
              </a:ext>
            </a:extLst>
          </p:cNvPr>
          <p:cNvSpPr txBox="1"/>
          <p:nvPr/>
        </p:nvSpPr>
        <p:spPr>
          <a:xfrm>
            <a:off x="8288717" y="4245126"/>
            <a:ext cx="2226892" cy="523220"/>
          </a:xfrm>
          <a:prstGeom prst="rect">
            <a:avLst/>
          </a:prstGeom>
          <a:noFill/>
        </p:spPr>
        <p:txBody>
          <a:bodyPr wrap="none" rtlCol="0">
            <a:sp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x-none" sz="28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a:t>
            </a:r>
            <a:r>
              <a:rPr kumimoji="0" lang="x-none" sz="24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Nguyễn</a:t>
            </a:r>
            <a:r>
              <a:rPr kumimoji="0" lang="x-none" sz="28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 Bao)</a:t>
            </a:r>
          </a:p>
        </p:txBody>
      </p:sp>
      <p:pic>
        <p:nvPicPr>
          <p:cNvPr id="9" name="Picture 8">
            <a:extLst>
              <a:ext uri="{FF2B5EF4-FFF2-40B4-BE49-F238E27FC236}">
                <a16:creationId xmlns="" xmlns:a16="http://schemas.microsoft.com/office/drawing/2014/main" id="{753B04A6-9A86-F746-A2B3-A56882164C70}"/>
              </a:ext>
            </a:extLst>
          </p:cNvPr>
          <p:cNvPicPr>
            <a:picLocks noChangeAspect="1"/>
          </p:cNvPicPr>
          <p:nvPr/>
        </p:nvPicPr>
        <p:blipFill rotWithShape="1">
          <a:blip r:embed="rId3" cstate="print">
            <a:clrChange>
              <a:clrFrom>
                <a:srgbClr val="FFFCFF"/>
              </a:clrFrom>
              <a:clrTo>
                <a:srgbClr val="FFFCFF">
                  <a:alpha val="0"/>
                </a:srgbClr>
              </a:clrTo>
            </a:clrChange>
            <a:extLst>
              <a:ext uri="{BEBA8EAE-BF5A-486C-A8C5-ECC9F3942E4B}">
                <a14:imgProps xmlns:a14="http://schemas.microsoft.com/office/drawing/2010/main">
                  <a14:imgLayer r:embed="rId4">
                    <a14:imgEffect>
                      <a14:sharpenSoften amount="25000"/>
                    </a14:imgEffect>
                    <a14:imgEffect>
                      <a14:saturation sat="200000"/>
                    </a14:imgEffect>
                  </a14:imgLayer>
                </a14:imgProps>
              </a:ext>
            </a:extLst>
          </a:blip>
          <a:srcRect l="1772" t="2351" r="1"/>
          <a:stretch/>
        </p:blipFill>
        <p:spPr>
          <a:xfrm>
            <a:off x="354893" y="294912"/>
            <a:ext cx="776411" cy="700229"/>
          </a:xfrm>
          <a:prstGeom prst="rect">
            <a:avLst/>
          </a:prstGeom>
        </p:spPr>
      </p:pic>
      <p:pic>
        <p:nvPicPr>
          <p:cNvPr id="12" name="Picture 11">
            <a:extLst>
              <a:ext uri="{FF2B5EF4-FFF2-40B4-BE49-F238E27FC236}">
                <a16:creationId xmlns="" xmlns:a16="http://schemas.microsoft.com/office/drawing/2014/main" id="{4E463B85-DD0A-8F46-8545-96575458485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387036" y="1016128"/>
            <a:ext cx="515742" cy="490644"/>
          </a:xfrm>
          <a:prstGeom prst="rect">
            <a:avLst/>
          </a:prstGeom>
        </p:spPr>
      </p:pic>
      <p:pic>
        <p:nvPicPr>
          <p:cNvPr id="13" name="Picture 12">
            <a:extLst>
              <a:ext uri="{FF2B5EF4-FFF2-40B4-BE49-F238E27FC236}">
                <a16:creationId xmlns="" xmlns:a16="http://schemas.microsoft.com/office/drawing/2014/main" id="{B6C6501D-2B87-7949-B6E2-7B7DF2D20510}"/>
              </a:ext>
            </a:extLst>
          </p:cNvPr>
          <p:cNvPicPr>
            <a:picLocks noChangeAspect="1"/>
          </p:cNvPicPr>
          <p:nvPr/>
        </p:nvPicPr>
        <p:blipFill>
          <a:blip r:embed="rId6" cstate="print">
            <a:duotone>
              <a:schemeClr val="accent6">
                <a:shade val="45000"/>
                <a:satMod val="135000"/>
              </a:schemeClr>
              <a:prstClr val="white"/>
            </a:duotone>
            <a:extLst>
              <a:ext uri="{BEBA8EAE-BF5A-486C-A8C5-ECC9F3942E4B}">
                <a14:imgProps xmlns:a14="http://schemas.microsoft.com/office/drawing/2010/main">
                  <a14:imgLayer r:embed="rId7">
                    <a14:imgEffect>
                      <a14:sharpenSoften amount="50000"/>
                    </a14:imgEffect>
                    <a14:imgEffect>
                      <a14:colorTemperature colorTemp="4700"/>
                    </a14:imgEffect>
                    <a14:imgEffect>
                      <a14:saturation sat="0"/>
                    </a14:imgEffect>
                  </a14:imgLayer>
                </a14:imgProps>
              </a:ext>
              <a:ext uri="{28A0092B-C50C-407E-A947-70E740481C1C}">
                <a14:useLocalDpi xmlns:a14="http://schemas.microsoft.com/office/drawing/2010/main" val="0"/>
              </a:ext>
            </a:extLst>
          </a:blip>
          <a:stretch>
            <a:fillRect/>
          </a:stretch>
        </p:blipFill>
        <p:spPr>
          <a:xfrm>
            <a:off x="1387036" y="2888495"/>
            <a:ext cx="490644" cy="490644"/>
          </a:xfrm>
          <a:prstGeom prst="rect">
            <a:avLst/>
          </a:prstGeom>
        </p:spPr>
      </p:pic>
      <p:pic>
        <p:nvPicPr>
          <p:cNvPr id="14" name="Picture 13">
            <a:extLst>
              <a:ext uri="{FF2B5EF4-FFF2-40B4-BE49-F238E27FC236}">
                <a16:creationId xmlns="" xmlns:a16="http://schemas.microsoft.com/office/drawing/2014/main" id="{32CEDD8B-B033-3B4F-B0F5-175B19A6F33B}"/>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298083" y="899613"/>
            <a:ext cx="487364" cy="487364"/>
          </a:xfrm>
          <a:prstGeom prst="rect">
            <a:avLst/>
          </a:prstGeom>
        </p:spPr>
      </p:pic>
      <p:pic>
        <p:nvPicPr>
          <p:cNvPr id="15" name="Picture 14">
            <a:extLst>
              <a:ext uri="{FF2B5EF4-FFF2-40B4-BE49-F238E27FC236}">
                <a16:creationId xmlns="" xmlns:a16="http://schemas.microsoft.com/office/drawing/2014/main" id="{E39909E8-A307-7F4B-B6DD-81D22F97076E}"/>
              </a:ext>
            </a:extLst>
          </p:cNvPr>
          <p:cNvPicPr>
            <a:picLocks noChangeAspect="1"/>
          </p:cNvPicPr>
          <p:nvPr/>
        </p:nvPicPr>
        <p:blipFill>
          <a:blip r:embed="rId9" cstate="print"/>
          <a:stretch>
            <a:fillRect/>
          </a:stretch>
        </p:blipFill>
        <p:spPr>
          <a:xfrm>
            <a:off x="5976425" y="2264358"/>
            <a:ext cx="1022353" cy="1317263"/>
          </a:xfrm>
          <a:prstGeom prst="rect">
            <a:avLst/>
          </a:prstGeom>
        </p:spPr>
      </p:pic>
      <p:sp>
        <p:nvSpPr>
          <p:cNvPr id="16" name="Cloud 15">
            <a:extLst>
              <a:ext uri="{FF2B5EF4-FFF2-40B4-BE49-F238E27FC236}">
                <a16:creationId xmlns="" xmlns:a16="http://schemas.microsoft.com/office/drawing/2014/main" id="{27A05E2F-1DA3-0D49-90F6-70952E444B7F}"/>
              </a:ext>
            </a:extLst>
          </p:cNvPr>
          <p:cNvSpPr/>
          <p:nvPr/>
        </p:nvSpPr>
        <p:spPr>
          <a:xfrm>
            <a:off x="8811888" y="42322"/>
            <a:ext cx="3287166" cy="964317"/>
          </a:xfrm>
          <a:prstGeom prst="cloud">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rPr>
              <a:t>Đọc</a:t>
            </a:r>
            <a:r>
              <a:rPr kumimoji="0" lang="en-US" sz="2800" b="0" i="0" u="none" strike="noStrike" kern="1200" cap="none" spc="0" normalizeH="0" baseline="0" noProof="0" dirty="0">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rPr>
              <a:t>theo</a:t>
            </a:r>
            <a:r>
              <a:rPr kumimoji="0" lang="en-US" sz="2800" b="0" i="0" u="none" strike="noStrike" kern="1200" cap="none" spc="0" normalizeH="0" baseline="0" noProof="0" dirty="0">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rPr>
              <a:t>nhóm</a:t>
            </a:r>
            <a:endParaRPr kumimoji="0" lang="en-US" sz="2800" b="0" i="0" u="none" strike="noStrike" kern="1200" cap="none" spc="0" normalizeH="0" baseline="0" noProof="0" dirty="0">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305874965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500" fill="hold"/>
                                        <p:tgtEl>
                                          <p:spTgt spid="16"/>
                                        </p:tgtEl>
                                        <p:attrNameLst>
                                          <p:attrName>ppt_x</p:attrName>
                                        </p:attrNameLst>
                                      </p:cBhvr>
                                      <p:tavLst>
                                        <p:tav tm="0">
                                          <p:val>
                                            <p:strVal val="#ppt_x"/>
                                          </p:val>
                                        </p:tav>
                                        <p:tav tm="100000">
                                          <p:val>
                                            <p:strVal val="#ppt_x"/>
                                          </p:val>
                                        </p:tav>
                                      </p:tavLst>
                                    </p:anim>
                                    <p:anim calcmode="lin" valueType="num">
                                      <p:cBhvr additive="base">
                                        <p:cTn id="8"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slides/slide17.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 xmlns:a16="http://schemas.microsoft.com/office/drawing/2014/main" id="{526E40A1-03DB-6648-84F2-869D349D6B30}"/>
              </a:ext>
            </a:extLst>
          </p:cNvPr>
          <p:cNvPicPr>
            <a:picLocks noChangeAspect="1"/>
          </p:cNvPicPr>
          <p:nvPr/>
        </p:nvPicPr>
        <p:blipFill rotWithShape="1">
          <a:blip r:embed="rId2">
            <a:extLst>
              <a:ext uri="{28A0092B-C50C-407E-A947-70E740481C1C}">
                <a14:useLocalDpi xmlns:a14="http://schemas.microsoft.com/office/drawing/2010/main" val="0"/>
              </a:ext>
            </a:extLst>
          </a:blip>
          <a:srcRect l="3078" t="50000" r="13080"/>
          <a:stretch/>
        </p:blipFill>
        <p:spPr>
          <a:xfrm>
            <a:off x="2379924" y="3531757"/>
            <a:ext cx="8046719" cy="3429000"/>
          </a:xfrm>
          <a:prstGeom prst="rect">
            <a:avLst/>
          </a:prstGeom>
        </p:spPr>
      </p:pic>
      <p:sp>
        <p:nvSpPr>
          <p:cNvPr id="4" name="TextBox 3">
            <a:extLst>
              <a:ext uri="{FF2B5EF4-FFF2-40B4-BE49-F238E27FC236}">
                <a16:creationId xmlns="" xmlns:a16="http://schemas.microsoft.com/office/drawing/2014/main" id="{DE4D1FF9-660B-3843-993D-B6B8D022000A}"/>
              </a:ext>
            </a:extLst>
          </p:cNvPr>
          <p:cNvSpPr txBox="1"/>
          <p:nvPr/>
        </p:nvSpPr>
        <p:spPr>
          <a:xfrm>
            <a:off x="3515360" y="274542"/>
            <a:ext cx="4684391" cy="523220"/>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vi-VN" sz="2800" b="1" i="0" u="none" strike="noStrike" kern="0" cap="none" spc="0" normalizeH="0" baseline="0" noProof="0" dirty="0">
                <a:ln>
                  <a:noFill/>
                </a:ln>
                <a:solidFill>
                  <a:schemeClr val="accent1">
                    <a:lumMod val="75000"/>
                  </a:schemeClr>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Giọt nước và biển lớn</a:t>
            </a:r>
            <a:endParaRPr kumimoji="0" lang="en-US" sz="2800" b="1" i="0" u="none" strike="noStrike" kern="0" cap="none" spc="0" normalizeH="0" baseline="0" noProof="0" dirty="0">
              <a:ln>
                <a:noFill/>
              </a:ln>
              <a:solidFill>
                <a:schemeClr val="accent1">
                  <a:lumMod val="75000"/>
                </a:schemeClr>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endParaRPr>
          </a:p>
        </p:txBody>
      </p:sp>
      <p:sp>
        <p:nvSpPr>
          <p:cNvPr id="5" name="TextBox 4">
            <a:extLst>
              <a:ext uri="{FF2B5EF4-FFF2-40B4-BE49-F238E27FC236}">
                <a16:creationId xmlns="" xmlns:a16="http://schemas.microsoft.com/office/drawing/2014/main" id="{ACFEB075-1005-2742-A1F4-B0145E504117}"/>
              </a:ext>
            </a:extLst>
          </p:cNvPr>
          <p:cNvSpPr txBox="1"/>
          <p:nvPr/>
        </p:nvSpPr>
        <p:spPr>
          <a:xfrm>
            <a:off x="1765357" y="1006639"/>
            <a:ext cx="4355104" cy="3600986"/>
          </a:xfrm>
          <a:prstGeom prst="rect">
            <a:avLst/>
          </a:prstGeom>
          <a:noFill/>
        </p:spPr>
        <p:txBody>
          <a:bodyPr wrap="square" rtlCol="0">
            <a:spAutoFit/>
          </a:bodyPr>
          <a:lstStyle/>
          <a:p>
            <a:pPr marL="59265" marR="0" lvl="0" indent="0" algn="just" defTabSz="1219170" rtl="0" eaLnBrk="1" fontAlgn="auto" latinLnBrk="0" hangingPunct="1">
              <a:lnSpc>
                <a:spcPct val="100000"/>
              </a:lnSpc>
              <a:spcBef>
                <a:spcPts val="0"/>
              </a:spcBef>
              <a:spcAft>
                <a:spcPts val="0"/>
              </a:spcAft>
              <a:buClr>
                <a:srgbClr val="000000"/>
              </a:buClr>
              <a:buSzTx/>
              <a:buFontTx/>
              <a:buNone/>
              <a:tabLst/>
              <a:defRPr/>
            </a:pPr>
            <a:r>
              <a:rPr kumimoji="0" lang="vi-VN" sz="24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Tí ta tí tách </a:t>
            </a:r>
          </a:p>
          <a:p>
            <a:pPr marL="59265" marR="0" lvl="0" indent="0" algn="just" defTabSz="1219170" rtl="0" eaLnBrk="1" fontAlgn="auto" latinLnBrk="0" hangingPunct="1">
              <a:lnSpc>
                <a:spcPct val="100000"/>
              </a:lnSpc>
              <a:spcBef>
                <a:spcPts val="0"/>
              </a:spcBef>
              <a:spcAft>
                <a:spcPts val="0"/>
              </a:spcAft>
              <a:buClr>
                <a:srgbClr val="000000"/>
              </a:buClr>
              <a:buSzTx/>
              <a:buFontTx/>
              <a:buNone/>
              <a:tabLst/>
              <a:defRPr/>
            </a:pPr>
            <a:r>
              <a:rPr kumimoji="0" lang="vi-VN" sz="24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Từng giọt</a:t>
            </a:r>
          </a:p>
          <a:p>
            <a:pPr marL="59265" marR="0" lvl="0" indent="0" algn="just" defTabSz="1219170" rtl="0" eaLnBrk="1" fontAlgn="auto" latinLnBrk="0" hangingPunct="1">
              <a:lnSpc>
                <a:spcPct val="100000"/>
              </a:lnSpc>
              <a:spcBef>
                <a:spcPts val="0"/>
              </a:spcBef>
              <a:spcAft>
                <a:spcPts val="0"/>
              </a:spcAft>
              <a:buClr>
                <a:srgbClr val="000000"/>
              </a:buClr>
              <a:buSzTx/>
              <a:buFontTx/>
              <a:buNone/>
              <a:tabLst/>
              <a:defRPr/>
            </a:pPr>
            <a:r>
              <a:rPr kumimoji="0" lang="vi-VN" sz="24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Từng giọt</a:t>
            </a:r>
          </a:p>
          <a:p>
            <a:pPr marL="59265" marR="0" lvl="0" indent="0" algn="just" defTabSz="1219170" rtl="0" eaLnBrk="1" fontAlgn="auto" latinLnBrk="0" hangingPunct="1">
              <a:lnSpc>
                <a:spcPct val="100000"/>
              </a:lnSpc>
              <a:spcBef>
                <a:spcPts val="0"/>
              </a:spcBef>
              <a:spcAft>
                <a:spcPts val="0"/>
              </a:spcAft>
              <a:buClr>
                <a:srgbClr val="000000"/>
              </a:buClr>
              <a:buSzTx/>
              <a:buFontTx/>
              <a:buNone/>
              <a:tabLst/>
              <a:defRPr/>
            </a:pPr>
            <a:r>
              <a:rPr kumimoji="0" lang="vi-VN" sz="24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Mưa rơi</a:t>
            </a:r>
          </a:p>
          <a:p>
            <a:pPr marL="59265" marR="0" lvl="0" indent="0" algn="just" defTabSz="1219170" rtl="0" eaLnBrk="1" fontAlgn="auto" latinLnBrk="0" hangingPunct="1">
              <a:lnSpc>
                <a:spcPct val="100000"/>
              </a:lnSpc>
              <a:spcBef>
                <a:spcPts val="0"/>
              </a:spcBef>
              <a:spcAft>
                <a:spcPts val="0"/>
              </a:spcAft>
              <a:buClr>
                <a:srgbClr val="000000"/>
              </a:buClr>
              <a:buSzTx/>
              <a:buFontTx/>
              <a:buNone/>
              <a:tabLst/>
              <a:defRPr/>
            </a:pPr>
            <a:r>
              <a:rPr kumimoji="0" lang="vi-VN" sz="24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Rơi rơi.</a:t>
            </a:r>
          </a:p>
          <a:p>
            <a:pPr marL="59265" marR="0" lvl="0" indent="0" algn="just" defTabSz="1219170" rtl="0" eaLnBrk="1" fontAlgn="auto" latinLnBrk="0" hangingPunct="1">
              <a:lnSpc>
                <a:spcPct val="150000"/>
              </a:lnSpc>
              <a:spcBef>
                <a:spcPts val="0"/>
              </a:spcBef>
              <a:spcAft>
                <a:spcPts val="0"/>
              </a:spcAft>
              <a:buClr>
                <a:srgbClr val="000000"/>
              </a:buClr>
              <a:buSzTx/>
              <a:buFontTx/>
              <a:buNone/>
              <a:tabLst/>
              <a:defRPr/>
            </a:pPr>
            <a:r>
              <a:rPr kumimoji="0" lang="vi-VN" sz="24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Góp lại bao ngày</a:t>
            </a:r>
          </a:p>
          <a:p>
            <a:pPr marL="59265" marR="0" lvl="0" indent="0" algn="just" defTabSz="1219170" rtl="0" eaLnBrk="1" fontAlgn="auto" latinLnBrk="0" hangingPunct="1">
              <a:lnSpc>
                <a:spcPct val="100000"/>
              </a:lnSpc>
              <a:spcBef>
                <a:spcPts val="0"/>
              </a:spcBef>
              <a:spcAft>
                <a:spcPts val="0"/>
              </a:spcAft>
              <a:buClr>
                <a:srgbClr val="000000"/>
              </a:buClr>
              <a:buSzTx/>
              <a:buFontTx/>
              <a:buNone/>
              <a:tabLst/>
              <a:defRPr/>
            </a:pPr>
            <a:r>
              <a:rPr kumimoji="0" lang="vi-VN" sz="24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Thành dòng suối nhỏ</a:t>
            </a:r>
          </a:p>
          <a:p>
            <a:pPr marL="59265" marR="0" lvl="0" indent="0" algn="just" defTabSz="1219170" rtl="0" eaLnBrk="1" fontAlgn="auto" latinLnBrk="0" hangingPunct="1">
              <a:lnSpc>
                <a:spcPct val="100000"/>
              </a:lnSpc>
              <a:spcBef>
                <a:spcPts val="0"/>
              </a:spcBef>
              <a:spcAft>
                <a:spcPts val="0"/>
              </a:spcAft>
              <a:buClr>
                <a:srgbClr val="000000"/>
              </a:buClr>
              <a:buSzTx/>
              <a:buFontTx/>
              <a:buNone/>
              <a:tabLst/>
              <a:defRPr/>
            </a:pPr>
            <a:r>
              <a:rPr kumimoji="0" lang="vi-VN" sz="24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Lượn trên bãi cỏ</a:t>
            </a:r>
          </a:p>
          <a:p>
            <a:pPr marL="59265" marR="0" lvl="0" indent="0" algn="just" defTabSz="1219170" rtl="0" eaLnBrk="1" fontAlgn="auto" latinLnBrk="0" hangingPunct="1">
              <a:lnSpc>
                <a:spcPct val="100000"/>
              </a:lnSpc>
              <a:spcBef>
                <a:spcPts val="0"/>
              </a:spcBef>
              <a:spcAft>
                <a:spcPts val="0"/>
              </a:spcAft>
              <a:buClr>
                <a:srgbClr val="000000"/>
              </a:buClr>
              <a:buSzTx/>
              <a:buFontTx/>
              <a:buNone/>
              <a:tabLst/>
              <a:defRPr/>
            </a:pPr>
            <a:r>
              <a:rPr kumimoji="0" lang="vi-VN" sz="24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Chảy xuống chân đồi.</a:t>
            </a:r>
          </a:p>
        </p:txBody>
      </p:sp>
      <p:sp>
        <p:nvSpPr>
          <p:cNvPr id="6" name="TextBox 5">
            <a:extLst>
              <a:ext uri="{FF2B5EF4-FFF2-40B4-BE49-F238E27FC236}">
                <a16:creationId xmlns="" xmlns:a16="http://schemas.microsoft.com/office/drawing/2014/main" id="{E0134185-1370-0D49-AA29-5F24D4FCD54F}"/>
              </a:ext>
            </a:extLst>
          </p:cNvPr>
          <p:cNvSpPr txBox="1"/>
          <p:nvPr/>
        </p:nvSpPr>
        <p:spPr>
          <a:xfrm>
            <a:off x="6712075" y="872222"/>
            <a:ext cx="4795365" cy="1569660"/>
          </a:xfrm>
          <a:prstGeom prst="rect">
            <a:avLst/>
          </a:prstGeom>
          <a:noFill/>
        </p:spPr>
        <p:txBody>
          <a:bodyPr wrap="square" rtlCol="0">
            <a:spAutoFit/>
          </a:bodyPr>
          <a:lstStyle/>
          <a:p>
            <a:pPr marL="59265" marR="0" lvl="0" indent="0" algn="just" defTabSz="1219170" rtl="0" eaLnBrk="1" fontAlgn="auto" latinLnBrk="0" hangingPunct="1">
              <a:lnSpc>
                <a:spcPct val="100000"/>
              </a:lnSpc>
              <a:spcBef>
                <a:spcPts val="0"/>
              </a:spcBef>
              <a:spcAft>
                <a:spcPts val="0"/>
              </a:spcAft>
              <a:buClr>
                <a:srgbClr val="000000"/>
              </a:buClr>
              <a:buSzTx/>
              <a:buFontTx/>
              <a:buNone/>
              <a:tabLst/>
              <a:defRPr/>
            </a:pPr>
            <a:r>
              <a:rPr kumimoji="0" lang="vi-VN" sz="24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Suối gặp bạn rồi</a:t>
            </a:r>
          </a:p>
          <a:p>
            <a:pPr marL="59265" marR="0" lvl="0" indent="0" algn="just" defTabSz="1219170" rtl="0" eaLnBrk="1" fontAlgn="auto" latinLnBrk="0" hangingPunct="1">
              <a:lnSpc>
                <a:spcPct val="100000"/>
              </a:lnSpc>
              <a:spcBef>
                <a:spcPts val="0"/>
              </a:spcBef>
              <a:spcAft>
                <a:spcPts val="0"/>
              </a:spcAft>
              <a:buClr>
                <a:srgbClr val="000000"/>
              </a:buClr>
              <a:buSzTx/>
              <a:buFontTx/>
              <a:buNone/>
              <a:tabLst/>
              <a:defRPr/>
            </a:pPr>
            <a:r>
              <a:rPr kumimoji="0" lang="vi-VN" sz="24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Góp thành sông lớn</a:t>
            </a:r>
          </a:p>
          <a:p>
            <a:pPr marL="59265" marR="0" lvl="0" indent="0" algn="just" defTabSz="1219170" rtl="0" eaLnBrk="1" fontAlgn="auto" latinLnBrk="0" hangingPunct="1">
              <a:lnSpc>
                <a:spcPct val="100000"/>
              </a:lnSpc>
              <a:spcBef>
                <a:spcPts val="0"/>
              </a:spcBef>
              <a:spcAft>
                <a:spcPts val="0"/>
              </a:spcAft>
              <a:buClr>
                <a:srgbClr val="000000"/>
              </a:buClr>
              <a:buSzTx/>
              <a:buFontTx/>
              <a:buNone/>
              <a:tabLst/>
              <a:defRPr/>
            </a:pPr>
            <a:r>
              <a:rPr kumimoji="0" lang="vi-VN" sz="24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Sông đi ra biển </a:t>
            </a:r>
          </a:p>
          <a:p>
            <a:pPr marL="59265" marR="0" lvl="0" indent="0" algn="just" defTabSz="1219170" rtl="0" eaLnBrk="1" fontAlgn="auto" latinLnBrk="0" hangingPunct="1">
              <a:lnSpc>
                <a:spcPct val="100000"/>
              </a:lnSpc>
              <a:spcBef>
                <a:spcPts val="0"/>
              </a:spcBef>
              <a:spcAft>
                <a:spcPts val="0"/>
              </a:spcAft>
              <a:buClr>
                <a:srgbClr val="000000"/>
              </a:buClr>
              <a:buSzTx/>
              <a:buFontTx/>
              <a:buNone/>
              <a:tabLst/>
              <a:defRPr/>
            </a:pPr>
            <a:r>
              <a:rPr kumimoji="0" lang="vi-VN" sz="24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Biển thành mênh mông.</a:t>
            </a:r>
          </a:p>
        </p:txBody>
      </p:sp>
      <p:sp>
        <p:nvSpPr>
          <p:cNvPr id="7" name="TextBox 6">
            <a:extLst>
              <a:ext uri="{FF2B5EF4-FFF2-40B4-BE49-F238E27FC236}">
                <a16:creationId xmlns="" xmlns:a16="http://schemas.microsoft.com/office/drawing/2014/main" id="{5DF34DA4-73A4-3147-BD6B-1C1597C164B7}"/>
              </a:ext>
            </a:extLst>
          </p:cNvPr>
          <p:cNvSpPr txBox="1"/>
          <p:nvPr/>
        </p:nvSpPr>
        <p:spPr>
          <a:xfrm>
            <a:off x="6794931" y="2689479"/>
            <a:ext cx="5214465" cy="1569660"/>
          </a:xfrm>
          <a:prstGeom prst="rect">
            <a:avLst/>
          </a:prstGeom>
          <a:noFill/>
        </p:spPr>
        <p:txBody>
          <a:bodyPr wrap="square" rtlCol="0">
            <a:spAutoFit/>
          </a:bodyPr>
          <a:lstStyle/>
          <a:p>
            <a:pPr marL="59265" marR="0" lvl="0" indent="0" algn="just" defTabSz="1219170" rtl="0" eaLnBrk="1" fontAlgn="auto" latinLnBrk="0" hangingPunct="1">
              <a:lnSpc>
                <a:spcPct val="100000"/>
              </a:lnSpc>
              <a:spcBef>
                <a:spcPts val="0"/>
              </a:spcBef>
              <a:spcAft>
                <a:spcPts val="0"/>
              </a:spcAft>
              <a:buClr>
                <a:srgbClr val="000000"/>
              </a:buClr>
              <a:buSzTx/>
              <a:buFontTx/>
              <a:buNone/>
              <a:tabLst/>
              <a:defRPr/>
            </a:pPr>
            <a:r>
              <a:rPr kumimoji="0" lang="vi-VN" sz="24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Biển ơi, có biết</a:t>
            </a:r>
          </a:p>
          <a:p>
            <a:pPr marL="59265" marR="0" lvl="0" indent="0" algn="just" defTabSz="1219170" rtl="0" eaLnBrk="1" fontAlgn="auto" latinLnBrk="0" hangingPunct="1">
              <a:lnSpc>
                <a:spcPct val="100000"/>
              </a:lnSpc>
              <a:spcBef>
                <a:spcPts val="0"/>
              </a:spcBef>
              <a:spcAft>
                <a:spcPts val="0"/>
              </a:spcAft>
              <a:buClr>
                <a:srgbClr val="000000"/>
              </a:buClr>
              <a:buSzTx/>
              <a:buFontTx/>
              <a:buNone/>
              <a:tabLst/>
              <a:defRPr/>
            </a:pPr>
            <a:r>
              <a:rPr kumimoji="0" lang="vi-VN" sz="24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Biển lớn vô cùng</a:t>
            </a:r>
          </a:p>
          <a:p>
            <a:pPr marL="59265" marR="0" lvl="0" indent="0" algn="just" defTabSz="1219170" rtl="0" eaLnBrk="1" fontAlgn="auto" latinLnBrk="0" hangingPunct="1">
              <a:lnSpc>
                <a:spcPct val="100000"/>
              </a:lnSpc>
              <a:spcBef>
                <a:spcPts val="0"/>
              </a:spcBef>
              <a:spcAft>
                <a:spcPts val="0"/>
              </a:spcAft>
              <a:buClr>
                <a:srgbClr val="000000"/>
              </a:buClr>
              <a:buSzTx/>
              <a:buFontTx/>
              <a:buNone/>
              <a:tabLst/>
              <a:defRPr/>
            </a:pPr>
            <a:r>
              <a:rPr kumimoji="0" lang="vi-VN" sz="24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Từng giọt nước trong</a:t>
            </a:r>
          </a:p>
          <a:p>
            <a:pPr marL="59265" marR="0" lvl="0" indent="0" algn="just" defTabSz="1219170" rtl="0" eaLnBrk="1" fontAlgn="auto" latinLnBrk="0" hangingPunct="1">
              <a:lnSpc>
                <a:spcPct val="100000"/>
              </a:lnSpc>
              <a:spcBef>
                <a:spcPts val="0"/>
              </a:spcBef>
              <a:spcAft>
                <a:spcPts val="0"/>
              </a:spcAft>
              <a:buClr>
                <a:srgbClr val="000000"/>
              </a:buClr>
              <a:buSzTx/>
              <a:buFontTx/>
              <a:buNone/>
              <a:tabLst/>
              <a:defRPr/>
            </a:pPr>
            <a:r>
              <a:rPr kumimoji="0" lang="vi-VN" sz="24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Làm nên biển đấy!</a:t>
            </a:r>
          </a:p>
        </p:txBody>
      </p:sp>
      <p:sp>
        <p:nvSpPr>
          <p:cNvPr id="8" name="TextBox 7">
            <a:extLst>
              <a:ext uri="{FF2B5EF4-FFF2-40B4-BE49-F238E27FC236}">
                <a16:creationId xmlns="" xmlns:a16="http://schemas.microsoft.com/office/drawing/2014/main" id="{5F05E4F9-7002-544D-A860-74A69794F920}"/>
              </a:ext>
            </a:extLst>
          </p:cNvPr>
          <p:cNvSpPr txBox="1"/>
          <p:nvPr/>
        </p:nvSpPr>
        <p:spPr>
          <a:xfrm>
            <a:off x="8288717" y="4245126"/>
            <a:ext cx="2226892" cy="523220"/>
          </a:xfrm>
          <a:prstGeom prst="rect">
            <a:avLst/>
          </a:prstGeom>
          <a:noFill/>
        </p:spPr>
        <p:txBody>
          <a:bodyPr wrap="none" rtlCol="0">
            <a:sp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x-none" sz="28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a:t>
            </a:r>
            <a:r>
              <a:rPr kumimoji="0" lang="x-none" sz="24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Nguyễn</a:t>
            </a:r>
            <a:r>
              <a:rPr kumimoji="0" lang="x-none" sz="28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 Bao)</a:t>
            </a:r>
          </a:p>
        </p:txBody>
      </p:sp>
      <p:pic>
        <p:nvPicPr>
          <p:cNvPr id="9" name="Picture 8">
            <a:extLst>
              <a:ext uri="{FF2B5EF4-FFF2-40B4-BE49-F238E27FC236}">
                <a16:creationId xmlns="" xmlns:a16="http://schemas.microsoft.com/office/drawing/2014/main" id="{753B04A6-9A86-F746-A2B3-A56882164C70}"/>
              </a:ext>
            </a:extLst>
          </p:cNvPr>
          <p:cNvPicPr>
            <a:picLocks noChangeAspect="1"/>
          </p:cNvPicPr>
          <p:nvPr/>
        </p:nvPicPr>
        <p:blipFill rotWithShape="1">
          <a:blip r:embed="rId3" cstate="print">
            <a:clrChange>
              <a:clrFrom>
                <a:srgbClr val="FFFCFF"/>
              </a:clrFrom>
              <a:clrTo>
                <a:srgbClr val="FFFCFF">
                  <a:alpha val="0"/>
                </a:srgbClr>
              </a:clrTo>
            </a:clrChange>
            <a:extLst>
              <a:ext uri="{BEBA8EAE-BF5A-486C-A8C5-ECC9F3942E4B}">
                <a14:imgProps xmlns:a14="http://schemas.microsoft.com/office/drawing/2010/main">
                  <a14:imgLayer r:embed="rId4">
                    <a14:imgEffect>
                      <a14:sharpenSoften amount="25000"/>
                    </a14:imgEffect>
                    <a14:imgEffect>
                      <a14:saturation sat="200000"/>
                    </a14:imgEffect>
                  </a14:imgLayer>
                </a14:imgProps>
              </a:ext>
            </a:extLst>
          </a:blip>
          <a:srcRect l="1772" t="2351" r="1"/>
          <a:stretch/>
        </p:blipFill>
        <p:spPr>
          <a:xfrm>
            <a:off x="354893" y="294912"/>
            <a:ext cx="776411" cy="700229"/>
          </a:xfrm>
          <a:prstGeom prst="rect">
            <a:avLst/>
          </a:prstGeom>
        </p:spPr>
      </p:pic>
      <p:pic>
        <p:nvPicPr>
          <p:cNvPr id="12" name="Picture 11">
            <a:extLst>
              <a:ext uri="{FF2B5EF4-FFF2-40B4-BE49-F238E27FC236}">
                <a16:creationId xmlns="" xmlns:a16="http://schemas.microsoft.com/office/drawing/2014/main" id="{4E463B85-DD0A-8F46-8545-96575458485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387036" y="1016128"/>
            <a:ext cx="515742" cy="490644"/>
          </a:xfrm>
          <a:prstGeom prst="rect">
            <a:avLst/>
          </a:prstGeom>
        </p:spPr>
      </p:pic>
      <p:pic>
        <p:nvPicPr>
          <p:cNvPr id="13" name="Picture 12">
            <a:extLst>
              <a:ext uri="{FF2B5EF4-FFF2-40B4-BE49-F238E27FC236}">
                <a16:creationId xmlns="" xmlns:a16="http://schemas.microsoft.com/office/drawing/2014/main" id="{B6C6501D-2B87-7949-B6E2-7B7DF2D20510}"/>
              </a:ext>
            </a:extLst>
          </p:cNvPr>
          <p:cNvPicPr>
            <a:picLocks noChangeAspect="1"/>
          </p:cNvPicPr>
          <p:nvPr/>
        </p:nvPicPr>
        <p:blipFill>
          <a:blip r:embed="rId6" cstate="print">
            <a:duotone>
              <a:schemeClr val="accent6">
                <a:shade val="45000"/>
                <a:satMod val="135000"/>
              </a:schemeClr>
              <a:prstClr val="white"/>
            </a:duotone>
            <a:extLst>
              <a:ext uri="{BEBA8EAE-BF5A-486C-A8C5-ECC9F3942E4B}">
                <a14:imgProps xmlns:a14="http://schemas.microsoft.com/office/drawing/2010/main">
                  <a14:imgLayer r:embed="rId7">
                    <a14:imgEffect>
                      <a14:sharpenSoften amount="50000"/>
                    </a14:imgEffect>
                    <a14:imgEffect>
                      <a14:colorTemperature colorTemp="4700"/>
                    </a14:imgEffect>
                    <a14:imgEffect>
                      <a14:saturation sat="0"/>
                    </a14:imgEffect>
                  </a14:imgLayer>
                </a14:imgProps>
              </a:ext>
              <a:ext uri="{28A0092B-C50C-407E-A947-70E740481C1C}">
                <a14:useLocalDpi xmlns:a14="http://schemas.microsoft.com/office/drawing/2010/main" val="0"/>
              </a:ext>
            </a:extLst>
          </a:blip>
          <a:stretch>
            <a:fillRect/>
          </a:stretch>
        </p:blipFill>
        <p:spPr>
          <a:xfrm>
            <a:off x="1387036" y="2888495"/>
            <a:ext cx="490644" cy="490644"/>
          </a:xfrm>
          <a:prstGeom prst="rect">
            <a:avLst/>
          </a:prstGeom>
        </p:spPr>
      </p:pic>
      <p:pic>
        <p:nvPicPr>
          <p:cNvPr id="14" name="Picture 13">
            <a:extLst>
              <a:ext uri="{FF2B5EF4-FFF2-40B4-BE49-F238E27FC236}">
                <a16:creationId xmlns="" xmlns:a16="http://schemas.microsoft.com/office/drawing/2014/main" id="{32CEDD8B-B033-3B4F-B0F5-175B19A6F33B}"/>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298083" y="899613"/>
            <a:ext cx="487364" cy="487364"/>
          </a:xfrm>
          <a:prstGeom prst="rect">
            <a:avLst/>
          </a:prstGeom>
        </p:spPr>
      </p:pic>
      <p:pic>
        <p:nvPicPr>
          <p:cNvPr id="15" name="Picture 14">
            <a:extLst>
              <a:ext uri="{FF2B5EF4-FFF2-40B4-BE49-F238E27FC236}">
                <a16:creationId xmlns="" xmlns:a16="http://schemas.microsoft.com/office/drawing/2014/main" id="{E39909E8-A307-7F4B-B6DD-81D22F97076E}"/>
              </a:ext>
            </a:extLst>
          </p:cNvPr>
          <p:cNvPicPr>
            <a:picLocks noChangeAspect="1"/>
          </p:cNvPicPr>
          <p:nvPr/>
        </p:nvPicPr>
        <p:blipFill>
          <a:blip r:embed="rId9" cstate="print"/>
          <a:stretch>
            <a:fillRect/>
          </a:stretch>
        </p:blipFill>
        <p:spPr>
          <a:xfrm>
            <a:off x="5976425" y="2264358"/>
            <a:ext cx="1022353" cy="1317263"/>
          </a:xfrm>
          <a:prstGeom prst="rect">
            <a:avLst/>
          </a:prstGeom>
        </p:spPr>
      </p:pic>
      <p:sp>
        <p:nvSpPr>
          <p:cNvPr id="17" name="Cloud 16">
            <a:extLst>
              <a:ext uri="{FF2B5EF4-FFF2-40B4-BE49-F238E27FC236}">
                <a16:creationId xmlns="" xmlns:a16="http://schemas.microsoft.com/office/drawing/2014/main" id="{7F2DD7B2-09FA-4347-8B32-B820C76F25B2}"/>
              </a:ext>
            </a:extLst>
          </p:cNvPr>
          <p:cNvSpPr/>
          <p:nvPr/>
        </p:nvSpPr>
        <p:spPr>
          <a:xfrm>
            <a:off x="8275936" y="144168"/>
            <a:ext cx="3823118" cy="862471"/>
          </a:xfrm>
          <a:prstGeom prst="cloud">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rPr>
              <a:t>Đọc</a:t>
            </a:r>
            <a:r>
              <a:rPr kumimoji="0" lang="en-US" sz="2800" b="0" i="0" u="none" strike="noStrike" kern="1200" cap="none" spc="0" normalizeH="0" baseline="0" noProof="0" dirty="0">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rPr>
              <a:t>toàn</a:t>
            </a:r>
            <a:r>
              <a:rPr kumimoji="0" lang="en-US" sz="2800" b="0" i="0" u="none" strike="noStrike" kern="1200" cap="none" spc="0" normalizeH="0" noProof="0" dirty="0">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noProof="0" dirty="0" err="1">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rPr>
              <a:t>bài</a:t>
            </a:r>
            <a:endParaRPr kumimoji="0" lang="en-US" sz="2800" b="0" i="0" u="none" strike="noStrike" kern="1200" cap="none" spc="0" normalizeH="0" baseline="0" noProof="0" dirty="0">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3133318035"/>
      </p:ext>
    </p:extLst>
  </p:cSld>
  <p:clrMapOvr>
    <a:masterClrMapping/>
  </p:clrMapOvr>
  <p:transition spd="slow" advClick="0" advTm="1000">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500" fill="hold"/>
                                        <p:tgtEl>
                                          <p:spTgt spid="17"/>
                                        </p:tgtEl>
                                        <p:attrNameLst>
                                          <p:attrName>ppt_x</p:attrName>
                                        </p:attrNameLst>
                                      </p:cBhvr>
                                      <p:tavLst>
                                        <p:tav tm="0">
                                          <p:val>
                                            <p:strVal val="#ppt_x"/>
                                          </p:val>
                                        </p:tav>
                                        <p:tav tm="100000">
                                          <p:val>
                                            <p:strVal val="#ppt_x"/>
                                          </p:val>
                                        </p:tav>
                                      </p:tavLst>
                                    </p:anim>
                                    <p:anim calcmode="lin" valueType="num">
                                      <p:cBhvr additive="base">
                                        <p:cTn id="8"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descr="583bf2c0947695c562ac5d998569417a"/>
          <p:cNvPicPr>
            <a:picLocks noChangeAspect="1"/>
          </p:cNvPicPr>
          <p:nvPr/>
        </p:nvPicPr>
        <p:blipFill>
          <a:blip r:embed="rId3" cstate="print"/>
          <a:stretch>
            <a:fillRect/>
          </a:stretch>
        </p:blipFill>
        <p:spPr>
          <a:xfrm>
            <a:off x="989045" y="304165"/>
            <a:ext cx="9461241" cy="6248223"/>
          </a:xfrm>
          <a:prstGeom prst="rect">
            <a:avLst/>
          </a:prstGeom>
        </p:spPr>
      </p:pic>
      <p:pic>
        <p:nvPicPr>
          <p:cNvPr id="18" name="图片 17" descr="69a8f3e94da59fb9c00491d0266be90c"/>
          <p:cNvPicPr>
            <a:picLocks noChangeAspect="1"/>
          </p:cNvPicPr>
          <p:nvPr/>
        </p:nvPicPr>
        <p:blipFill>
          <a:blip r:embed="rId4" cstate="print"/>
          <a:stretch>
            <a:fillRect/>
          </a:stretch>
        </p:blipFill>
        <p:spPr>
          <a:xfrm>
            <a:off x="223520" y="304165"/>
            <a:ext cx="3070225" cy="2225040"/>
          </a:xfrm>
          <a:prstGeom prst="rect">
            <a:avLst/>
          </a:prstGeom>
        </p:spPr>
      </p:pic>
      <p:sp>
        <p:nvSpPr>
          <p:cNvPr id="7" name="Rectangle 6"/>
          <p:cNvSpPr/>
          <p:nvPr/>
        </p:nvSpPr>
        <p:spPr>
          <a:xfrm>
            <a:off x="1885953" y="3428276"/>
            <a:ext cx="7667423" cy="1257269"/>
          </a:xfrm>
          <a:prstGeom prst="rect">
            <a:avLst/>
          </a:prstGeom>
          <a:noFill/>
          <a:ln>
            <a:noFill/>
          </a:ln>
          <a:effectLst/>
        </p:spPr>
        <p:txBody>
          <a:bodyPr lIns="91416" tIns="45710" rIns="91416" bIns="45710" rtlCol="0" anchor="ctr"/>
          <a:lstStyle/>
          <a:p>
            <a:pPr marL="0" marR="0" lvl="0" indent="0" algn="ctr" defTabSz="914153" rtl="0" eaLnBrk="1" fontAlgn="auto" latinLnBrk="0" hangingPunct="1">
              <a:lnSpc>
                <a:spcPct val="100000"/>
              </a:lnSpc>
              <a:spcBef>
                <a:spcPts val="0"/>
              </a:spcBef>
              <a:spcAft>
                <a:spcPts val="0"/>
              </a:spcAft>
              <a:buClrTx/>
              <a:buSzTx/>
              <a:buFontTx/>
              <a:buNone/>
              <a:tabLst/>
              <a:defRPr/>
            </a:pPr>
            <a:r>
              <a:rPr kumimoji="0" lang="en-US" sz="7200" b="1" i="0" u="none" strike="noStrike" kern="0" cap="none" spc="0" normalizeH="0" baseline="0" noProof="0" dirty="0" err="1">
                <a:ln>
                  <a:noFill/>
                </a:ln>
                <a:solidFill>
                  <a:prstClr val="white"/>
                </a:solidFill>
                <a:effectLst/>
                <a:uLnTx/>
                <a:uFillTx/>
                <a:latin typeface="Calibri" panose="020F0502020204030204" pitchFamily="34" charset="0"/>
                <a:ea typeface="+mn-ea"/>
                <a:cs typeface="+mn-cs"/>
              </a:rPr>
              <a:t>Trả</a:t>
            </a:r>
            <a:r>
              <a:rPr kumimoji="0" lang="en-US" sz="7200" b="1" i="0" u="none" strike="noStrike" kern="0" cap="none" spc="0" normalizeH="0" baseline="0" noProof="0" dirty="0">
                <a:ln>
                  <a:noFill/>
                </a:ln>
                <a:solidFill>
                  <a:prstClr val="white"/>
                </a:solidFill>
                <a:effectLst/>
                <a:uLnTx/>
                <a:uFillTx/>
                <a:latin typeface="Calibri" panose="020F0502020204030204" pitchFamily="34" charset="0"/>
                <a:ea typeface="+mn-ea"/>
                <a:cs typeface="+mn-cs"/>
              </a:rPr>
              <a:t> </a:t>
            </a:r>
            <a:r>
              <a:rPr kumimoji="0" lang="en-US" sz="7200" b="1" i="0" u="none" strike="noStrike" kern="0" cap="none" spc="0" normalizeH="0" baseline="0" noProof="0" dirty="0" err="1">
                <a:ln>
                  <a:noFill/>
                </a:ln>
                <a:solidFill>
                  <a:prstClr val="white"/>
                </a:solidFill>
                <a:effectLst/>
                <a:uLnTx/>
                <a:uFillTx/>
                <a:latin typeface="Calibri" panose="020F0502020204030204" pitchFamily="34" charset="0"/>
                <a:ea typeface="+mn-ea"/>
                <a:cs typeface="+mn-cs"/>
              </a:rPr>
              <a:t>lời</a:t>
            </a:r>
            <a:r>
              <a:rPr kumimoji="0" lang="en-US" sz="7200" b="1" i="0" u="none" strike="noStrike" kern="0" cap="none" spc="0" normalizeH="0" baseline="0" noProof="0" dirty="0">
                <a:ln>
                  <a:noFill/>
                </a:ln>
                <a:solidFill>
                  <a:prstClr val="white"/>
                </a:solidFill>
                <a:effectLst/>
                <a:uLnTx/>
                <a:uFillTx/>
                <a:latin typeface="Calibri" panose="020F0502020204030204" pitchFamily="34" charset="0"/>
                <a:ea typeface="+mn-ea"/>
                <a:cs typeface="+mn-cs"/>
              </a:rPr>
              <a:t> </a:t>
            </a:r>
            <a:r>
              <a:rPr kumimoji="0" lang="en-US" sz="7200" b="1" i="0" u="none" strike="noStrike" kern="0" cap="none" spc="0" normalizeH="0" baseline="0" noProof="0" dirty="0" err="1">
                <a:ln>
                  <a:noFill/>
                </a:ln>
                <a:solidFill>
                  <a:prstClr val="white"/>
                </a:solidFill>
                <a:effectLst/>
                <a:uLnTx/>
                <a:uFillTx/>
                <a:latin typeface="Calibri" panose="020F0502020204030204" pitchFamily="34" charset="0"/>
                <a:ea typeface="+mn-ea"/>
                <a:cs typeface="+mn-cs"/>
              </a:rPr>
              <a:t>câu</a:t>
            </a:r>
            <a:r>
              <a:rPr kumimoji="0" lang="en-US" sz="7200" b="1" i="0" u="none" strike="noStrike" kern="0" cap="none" spc="0" normalizeH="0" baseline="0" noProof="0" dirty="0">
                <a:ln>
                  <a:noFill/>
                </a:ln>
                <a:solidFill>
                  <a:prstClr val="white"/>
                </a:solidFill>
                <a:effectLst/>
                <a:uLnTx/>
                <a:uFillTx/>
                <a:latin typeface="Calibri" panose="020F0502020204030204" pitchFamily="34" charset="0"/>
                <a:ea typeface="+mn-ea"/>
                <a:cs typeface="+mn-cs"/>
              </a:rPr>
              <a:t> </a:t>
            </a:r>
            <a:r>
              <a:rPr kumimoji="0" lang="en-US" sz="7200" b="1" i="0" u="none" strike="noStrike" kern="0" cap="none" spc="0" normalizeH="0" baseline="0" noProof="0" dirty="0" err="1">
                <a:ln>
                  <a:noFill/>
                </a:ln>
                <a:solidFill>
                  <a:prstClr val="white"/>
                </a:solidFill>
                <a:effectLst/>
                <a:uLnTx/>
                <a:uFillTx/>
                <a:latin typeface="Calibri" panose="020F0502020204030204" pitchFamily="34" charset="0"/>
                <a:ea typeface="+mn-ea"/>
                <a:cs typeface="+mn-cs"/>
              </a:rPr>
              <a:t>hỏi</a:t>
            </a:r>
            <a:endParaRPr kumimoji="0" lang="en-US" sz="7200" b="1" i="0" u="none" strike="noStrike" kern="0" cap="none" spc="0" normalizeH="0" baseline="0" noProof="0" dirty="0">
              <a:ln>
                <a:noFill/>
              </a:ln>
              <a:solidFill>
                <a:prstClr val="white"/>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2070156913"/>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4" presetClass="emph" presetSubtype="0" repeatCount="indefinite" fill="hold" nodeType="clickEffect">
                                  <p:stCondLst>
                                    <p:cond delay="0"/>
                                  </p:stCondLst>
                                  <p:iterate type="lt">
                                    <p:tmPct val="10000"/>
                                  </p:iterate>
                                  <p:childTnLst>
                                    <p:animMotion origin="layout" path="M -3.95833E-6 3.33333E-6 L -3.95833E-6 -0.07223 " pathEditMode="relative" rAng="0" ptsTypes="AA">
                                      <p:cBhvr>
                                        <p:cTn id="6" dur="250" accel="50000" decel="50000" autoRev="1" fill="hold">
                                          <p:stCondLst>
                                            <p:cond delay="0"/>
                                          </p:stCondLst>
                                        </p:cTn>
                                        <p:tgtEl>
                                          <p:spTgt spid="7">
                                            <p:txEl>
                                              <p:pRg st="0" end="0"/>
                                            </p:txEl>
                                          </p:spTgt>
                                        </p:tgtEl>
                                        <p:attrNameLst>
                                          <p:attrName>ppt_x</p:attrName>
                                          <p:attrName>ppt_y</p:attrName>
                                        </p:attrNameLst>
                                      </p:cBhvr>
                                      <p:rCtr x="0" y="-3611"/>
                                    </p:animMotion>
                                    <p:animRot by="1500000">
                                      <p:cBhvr>
                                        <p:cTn id="7" dur="125" fill="hold">
                                          <p:stCondLst>
                                            <p:cond delay="0"/>
                                          </p:stCondLst>
                                        </p:cTn>
                                        <p:tgtEl>
                                          <p:spTgt spid="7">
                                            <p:txEl>
                                              <p:pRg st="0" end="0"/>
                                            </p:txEl>
                                          </p:spTgt>
                                        </p:tgtEl>
                                        <p:attrNameLst>
                                          <p:attrName>r</p:attrName>
                                        </p:attrNameLst>
                                      </p:cBhvr>
                                    </p:animRot>
                                    <p:animRot by="-1500000">
                                      <p:cBhvr>
                                        <p:cTn id="8" dur="125" fill="hold">
                                          <p:stCondLst>
                                            <p:cond delay="125"/>
                                          </p:stCondLst>
                                        </p:cTn>
                                        <p:tgtEl>
                                          <p:spTgt spid="7">
                                            <p:txEl>
                                              <p:pRg st="0" end="0"/>
                                            </p:txEl>
                                          </p:spTgt>
                                        </p:tgtEl>
                                        <p:attrNameLst>
                                          <p:attrName>r</p:attrName>
                                        </p:attrNameLst>
                                      </p:cBhvr>
                                    </p:animRot>
                                    <p:animRot by="-1500000">
                                      <p:cBhvr>
                                        <p:cTn id="9" dur="125" fill="hold">
                                          <p:stCondLst>
                                            <p:cond delay="250"/>
                                          </p:stCondLst>
                                        </p:cTn>
                                        <p:tgtEl>
                                          <p:spTgt spid="7">
                                            <p:txEl>
                                              <p:pRg st="0" end="0"/>
                                            </p:txEl>
                                          </p:spTgt>
                                        </p:tgtEl>
                                        <p:attrNameLst>
                                          <p:attrName>r</p:attrName>
                                        </p:attrNameLst>
                                      </p:cBhvr>
                                    </p:animRot>
                                    <p:animRot by="1500000">
                                      <p:cBhvr>
                                        <p:cTn id="10" dur="125" fill="hold">
                                          <p:stCondLst>
                                            <p:cond delay="375"/>
                                          </p:stCondLst>
                                        </p:cTn>
                                        <p:tgtEl>
                                          <p:spTgt spid="7">
                                            <p:txEl>
                                              <p:pRg st="0" end="0"/>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5" name="TextBox 4">
            <a:extLst>
              <a:ext uri="{FF2B5EF4-FFF2-40B4-BE49-F238E27FC236}">
                <a16:creationId xmlns="" xmlns:a16="http://schemas.microsoft.com/office/drawing/2014/main" id="{ACFEB075-1005-2742-A1F4-B0145E504117}"/>
              </a:ext>
            </a:extLst>
          </p:cNvPr>
          <p:cNvSpPr txBox="1"/>
          <p:nvPr/>
        </p:nvSpPr>
        <p:spPr>
          <a:xfrm>
            <a:off x="1540274" y="291247"/>
            <a:ext cx="4355104" cy="4185761"/>
          </a:xfrm>
          <a:prstGeom prst="rect">
            <a:avLst/>
          </a:prstGeom>
          <a:noFill/>
        </p:spPr>
        <p:txBody>
          <a:bodyPr wrap="square" rtlCol="0">
            <a:spAutoFit/>
          </a:bodyPr>
          <a:lstStyle/>
          <a:p>
            <a:pPr marL="59265" marR="0" lvl="0" indent="0" algn="just" defTabSz="1219170" rtl="0" eaLnBrk="1" fontAlgn="auto" latinLnBrk="0" hangingPunct="1">
              <a:lnSpc>
                <a:spcPct val="100000"/>
              </a:lnSpc>
              <a:spcBef>
                <a:spcPts val="0"/>
              </a:spcBef>
              <a:spcAft>
                <a:spcPts val="0"/>
              </a:spcAft>
              <a:buClr>
                <a:srgbClr val="000000"/>
              </a:buClr>
              <a:buSzTx/>
              <a:buFontTx/>
              <a:buNone/>
              <a:tabLst/>
              <a:defRPr/>
            </a:pPr>
            <a:r>
              <a:rPr kumimoji="0" lang="vi-VN" sz="28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Tí ta tí tách </a:t>
            </a:r>
          </a:p>
          <a:p>
            <a:pPr marL="59265" marR="0" lvl="0" indent="0" algn="just" defTabSz="1219170" rtl="0" eaLnBrk="1" fontAlgn="auto" latinLnBrk="0" hangingPunct="1">
              <a:lnSpc>
                <a:spcPct val="100000"/>
              </a:lnSpc>
              <a:spcBef>
                <a:spcPts val="0"/>
              </a:spcBef>
              <a:spcAft>
                <a:spcPts val="0"/>
              </a:spcAft>
              <a:buClr>
                <a:srgbClr val="000000"/>
              </a:buClr>
              <a:buSzTx/>
              <a:buFontTx/>
              <a:buNone/>
              <a:tabLst/>
              <a:defRPr/>
            </a:pPr>
            <a:r>
              <a:rPr kumimoji="0" lang="vi-VN" sz="28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Từng giọt</a:t>
            </a:r>
          </a:p>
          <a:p>
            <a:pPr marL="59265" marR="0" lvl="0" indent="0" algn="just" defTabSz="1219170" rtl="0" eaLnBrk="1" fontAlgn="auto" latinLnBrk="0" hangingPunct="1">
              <a:lnSpc>
                <a:spcPct val="100000"/>
              </a:lnSpc>
              <a:spcBef>
                <a:spcPts val="0"/>
              </a:spcBef>
              <a:spcAft>
                <a:spcPts val="0"/>
              </a:spcAft>
              <a:buClr>
                <a:srgbClr val="000000"/>
              </a:buClr>
              <a:buSzTx/>
              <a:buFontTx/>
              <a:buNone/>
              <a:tabLst/>
              <a:defRPr/>
            </a:pPr>
            <a:r>
              <a:rPr kumimoji="0" lang="vi-VN" sz="28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Từng giọt</a:t>
            </a:r>
          </a:p>
          <a:p>
            <a:pPr marL="59265" marR="0" lvl="0" indent="0" algn="just" defTabSz="1219170" rtl="0" eaLnBrk="1" fontAlgn="auto" latinLnBrk="0" hangingPunct="1">
              <a:lnSpc>
                <a:spcPct val="100000"/>
              </a:lnSpc>
              <a:spcBef>
                <a:spcPts val="0"/>
              </a:spcBef>
              <a:spcAft>
                <a:spcPts val="0"/>
              </a:spcAft>
              <a:buClr>
                <a:srgbClr val="000000"/>
              </a:buClr>
              <a:buSzTx/>
              <a:buFontTx/>
              <a:buNone/>
              <a:tabLst/>
              <a:defRPr/>
            </a:pPr>
            <a:r>
              <a:rPr kumimoji="0" lang="vi-VN" sz="28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Mưa rơi</a:t>
            </a:r>
          </a:p>
          <a:p>
            <a:pPr marL="59265" marR="0" lvl="0" indent="0" algn="just" defTabSz="1219170" rtl="0" eaLnBrk="1" fontAlgn="auto" latinLnBrk="0" hangingPunct="1">
              <a:lnSpc>
                <a:spcPct val="100000"/>
              </a:lnSpc>
              <a:spcBef>
                <a:spcPts val="0"/>
              </a:spcBef>
              <a:spcAft>
                <a:spcPts val="0"/>
              </a:spcAft>
              <a:buClr>
                <a:srgbClr val="000000"/>
              </a:buClr>
              <a:buSzTx/>
              <a:buFontTx/>
              <a:buNone/>
              <a:tabLst/>
              <a:defRPr/>
            </a:pPr>
            <a:r>
              <a:rPr kumimoji="0" lang="vi-VN" sz="28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Rơi rơi.</a:t>
            </a:r>
          </a:p>
          <a:p>
            <a:pPr marL="59265" marR="0" lvl="0" indent="0" algn="just" defTabSz="1219170" rtl="0" eaLnBrk="1" fontAlgn="auto" latinLnBrk="0" hangingPunct="1">
              <a:lnSpc>
                <a:spcPct val="150000"/>
              </a:lnSpc>
              <a:spcBef>
                <a:spcPts val="0"/>
              </a:spcBef>
              <a:spcAft>
                <a:spcPts val="0"/>
              </a:spcAft>
              <a:buClr>
                <a:srgbClr val="000000"/>
              </a:buClr>
              <a:buSzTx/>
              <a:buFontTx/>
              <a:buNone/>
              <a:tabLst/>
              <a:defRPr/>
            </a:pPr>
            <a:r>
              <a:rPr kumimoji="0" lang="vi-VN" sz="28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Góp lại bao ngày</a:t>
            </a:r>
          </a:p>
          <a:p>
            <a:pPr marL="59265" marR="0" lvl="0" indent="0" algn="just" defTabSz="1219170" rtl="0" eaLnBrk="1" fontAlgn="auto" latinLnBrk="0" hangingPunct="1">
              <a:lnSpc>
                <a:spcPct val="100000"/>
              </a:lnSpc>
              <a:spcBef>
                <a:spcPts val="0"/>
              </a:spcBef>
              <a:spcAft>
                <a:spcPts val="0"/>
              </a:spcAft>
              <a:buClr>
                <a:srgbClr val="000000"/>
              </a:buClr>
              <a:buSzTx/>
              <a:buFontTx/>
              <a:buNone/>
              <a:tabLst/>
              <a:defRPr/>
            </a:pPr>
            <a:r>
              <a:rPr kumimoji="0" lang="vi-VN" sz="28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Thành dòng suối nhỏ</a:t>
            </a:r>
          </a:p>
          <a:p>
            <a:pPr marL="59265" marR="0" lvl="0" indent="0" algn="just" defTabSz="1219170" rtl="0" eaLnBrk="1" fontAlgn="auto" latinLnBrk="0" hangingPunct="1">
              <a:lnSpc>
                <a:spcPct val="100000"/>
              </a:lnSpc>
              <a:spcBef>
                <a:spcPts val="0"/>
              </a:spcBef>
              <a:spcAft>
                <a:spcPts val="0"/>
              </a:spcAft>
              <a:buClr>
                <a:srgbClr val="000000"/>
              </a:buClr>
              <a:buSzTx/>
              <a:buFontTx/>
              <a:buNone/>
              <a:tabLst/>
              <a:defRPr/>
            </a:pPr>
            <a:r>
              <a:rPr kumimoji="0" lang="vi-VN" sz="28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Lượn trên bãi cỏ</a:t>
            </a:r>
          </a:p>
          <a:p>
            <a:pPr marL="59265" marR="0" lvl="0" indent="0" algn="just" defTabSz="1219170" rtl="0" eaLnBrk="1" fontAlgn="auto" latinLnBrk="0" hangingPunct="1">
              <a:lnSpc>
                <a:spcPct val="100000"/>
              </a:lnSpc>
              <a:spcBef>
                <a:spcPts val="0"/>
              </a:spcBef>
              <a:spcAft>
                <a:spcPts val="0"/>
              </a:spcAft>
              <a:buClr>
                <a:srgbClr val="000000"/>
              </a:buClr>
              <a:buSzTx/>
              <a:buFontTx/>
              <a:buNone/>
              <a:tabLst/>
              <a:defRPr/>
            </a:pPr>
            <a:r>
              <a:rPr kumimoji="0" lang="vi-VN" sz="28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Chảy xuống chân đồi.</a:t>
            </a:r>
          </a:p>
        </p:txBody>
      </p:sp>
      <p:sp>
        <p:nvSpPr>
          <p:cNvPr id="6" name="TextBox 5">
            <a:extLst>
              <a:ext uri="{FF2B5EF4-FFF2-40B4-BE49-F238E27FC236}">
                <a16:creationId xmlns="" xmlns:a16="http://schemas.microsoft.com/office/drawing/2014/main" id="{E0134185-1370-0D49-AA29-5F24D4FCD54F}"/>
              </a:ext>
            </a:extLst>
          </p:cNvPr>
          <p:cNvSpPr txBox="1"/>
          <p:nvPr/>
        </p:nvSpPr>
        <p:spPr>
          <a:xfrm>
            <a:off x="6641737" y="284394"/>
            <a:ext cx="4795365" cy="1815882"/>
          </a:xfrm>
          <a:prstGeom prst="rect">
            <a:avLst/>
          </a:prstGeom>
          <a:noFill/>
        </p:spPr>
        <p:txBody>
          <a:bodyPr wrap="square" rtlCol="0">
            <a:spAutoFit/>
          </a:bodyPr>
          <a:lstStyle/>
          <a:p>
            <a:pPr marL="59265" marR="0" lvl="0" indent="0" algn="just" defTabSz="1219170" rtl="0" eaLnBrk="1" fontAlgn="auto" latinLnBrk="0" hangingPunct="1">
              <a:lnSpc>
                <a:spcPct val="100000"/>
              </a:lnSpc>
              <a:spcBef>
                <a:spcPts val="0"/>
              </a:spcBef>
              <a:spcAft>
                <a:spcPts val="0"/>
              </a:spcAft>
              <a:buClr>
                <a:srgbClr val="000000"/>
              </a:buClr>
              <a:buSzTx/>
              <a:buFontTx/>
              <a:buNone/>
              <a:tabLst/>
              <a:defRPr/>
            </a:pPr>
            <a:r>
              <a:rPr kumimoji="0" lang="vi-VN" sz="28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Suối gặp bạn rồi</a:t>
            </a:r>
          </a:p>
          <a:p>
            <a:pPr marL="59265" marR="0" lvl="0" indent="0" algn="just" defTabSz="1219170" rtl="0" eaLnBrk="1" fontAlgn="auto" latinLnBrk="0" hangingPunct="1">
              <a:lnSpc>
                <a:spcPct val="100000"/>
              </a:lnSpc>
              <a:spcBef>
                <a:spcPts val="0"/>
              </a:spcBef>
              <a:spcAft>
                <a:spcPts val="0"/>
              </a:spcAft>
              <a:buClr>
                <a:srgbClr val="000000"/>
              </a:buClr>
              <a:buSzTx/>
              <a:buFontTx/>
              <a:buNone/>
              <a:tabLst/>
              <a:defRPr/>
            </a:pPr>
            <a:r>
              <a:rPr kumimoji="0" lang="vi-VN" sz="28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Góp thành sông lớn</a:t>
            </a:r>
          </a:p>
          <a:p>
            <a:pPr marL="59265" marR="0" lvl="0" indent="0" algn="just" defTabSz="1219170" rtl="0" eaLnBrk="1" fontAlgn="auto" latinLnBrk="0" hangingPunct="1">
              <a:lnSpc>
                <a:spcPct val="100000"/>
              </a:lnSpc>
              <a:spcBef>
                <a:spcPts val="0"/>
              </a:spcBef>
              <a:spcAft>
                <a:spcPts val="0"/>
              </a:spcAft>
              <a:buClr>
                <a:srgbClr val="000000"/>
              </a:buClr>
              <a:buSzTx/>
              <a:buFontTx/>
              <a:buNone/>
              <a:tabLst/>
              <a:defRPr/>
            </a:pPr>
            <a:r>
              <a:rPr kumimoji="0" lang="vi-VN" sz="28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Sông đi ra biển </a:t>
            </a:r>
          </a:p>
          <a:p>
            <a:pPr marL="59265" marR="0" lvl="0" indent="0" algn="just" defTabSz="1219170" rtl="0" eaLnBrk="1" fontAlgn="auto" latinLnBrk="0" hangingPunct="1">
              <a:lnSpc>
                <a:spcPct val="100000"/>
              </a:lnSpc>
              <a:spcBef>
                <a:spcPts val="0"/>
              </a:spcBef>
              <a:spcAft>
                <a:spcPts val="0"/>
              </a:spcAft>
              <a:buClr>
                <a:srgbClr val="000000"/>
              </a:buClr>
              <a:buSzTx/>
              <a:buFontTx/>
              <a:buNone/>
              <a:tabLst/>
              <a:defRPr/>
            </a:pPr>
            <a:r>
              <a:rPr kumimoji="0" lang="vi-VN" sz="28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Biển thành mênh mông.</a:t>
            </a:r>
          </a:p>
        </p:txBody>
      </p:sp>
      <p:sp>
        <p:nvSpPr>
          <p:cNvPr id="7" name="TextBox 6">
            <a:extLst>
              <a:ext uri="{FF2B5EF4-FFF2-40B4-BE49-F238E27FC236}">
                <a16:creationId xmlns="" xmlns:a16="http://schemas.microsoft.com/office/drawing/2014/main" id="{5DF34DA4-73A4-3147-BD6B-1C1597C164B7}"/>
              </a:ext>
            </a:extLst>
          </p:cNvPr>
          <p:cNvSpPr txBox="1"/>
          <p:nvPr/>
        </p:nvSpPr>
        <p:spPr>
          <a:xfrm>
            <a:off x="6650676" y="2264760"/>
            <a:ext cx="5214465" cy="1815882"/>
          </a:xfrm>
          <a:prstGeom prst="rect">
            <a:avLst/>
          </a:prstGeom>
          <a:noFill/>
        </p:spPr>
        <p:txBody>
          <a:bodyPr wrap="square" rtlCol="0">
            <a:spAutoFit/>
          </a:bodyPr>
          <a:lstStyle/>
          <a:p>
            <a:pPr marL="59265" marR="0" lvl="0" indent="0" algn="just" defTabSz="1219170" rtl="0" eaLnBrk="1" fontAlgn="auto" latinLnBrk="0" hangingPunct="1">
              <a:lnSpc>
                <a:spcPct val="100000"/>
              </a:lnSpc>
              <a:spcBef>
                <a:spcPts val="0"/>
              </a:spcBef>
              <a:spcAft>
                <a:spcPts val="0"/>
              </a:spcAft>
              <a:buClr>
                <a:srgbClr val="000000"/>
              </a:buClr>
              <a:buSzTx/>
              <a:buFontTx/>
              <a:buNone/>
              <a:tabLst/>
              <a:defRPr/>
            </a:pPr>
            <a:r>
              <a:rPr kumimoji="0" lang="vi-VN" sz="28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Biển ơi, có biết</a:t>
            </a:r>
          </a:p>
          <a:p>
            <a:pPr marL="59265" marR="0" lvl="0" indent="0" algn="just" defTabSz="1219170" rtl="0" eaLnBrk="1" fontAlgn="auto" latinLnBrk="0" hangingPunct="1">
              <a:lnSpc>
                <a:spcPct val="100000"/>
              </a:lnSpc>
              <a:spcBef>
                <a:spcPts val="0"/>
              </a:spcBef>
              <a:spcAft>
                <a:spcPts val="0"/>
              </a:spcAft>
              <a:buClr>
                <a:srgbClr val="000000"/>
              </a:buClr>
              <a:buSzTx/>
              <a:buFontTx/>
              <a:buNone/>
              <a:tabLst/>
              <a:defRPr/>
            </a:pPr>
            <a:r>
              <a:rPr kumimoji="0" lang="vi-VN" sz="28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Biển lớn vô cùng</a:t>
            </a:r>
          </a:p>
          <a:p>
            <a:pPr marL="59265" marR="0" lvl="0" indent="0" algn="just" defTabSz="1219170" rtl="0" eaLnBrk="1" fontAlgn="auto" latinLnBrk="0" hangingPunct="1">
              <a:lnSpc>
                <a:spcPct val="100000"/>
              </a:lnSpc>
              <a:spcBef>
                <a:spcPts val="0"/>
              </a:spcBef>
              <a:spcAft>
                <a:spcPts val="0"/>
              </a:spcAft>
              <a:buClr>
                <a:srgbClr val="000000"/>
              </a:buClr>
              <a:buSzTx/>
              <a:buFontTx/>
              <a:buNone/>
              <a:tabLst/>
              <a:defRPr/>
            </a:pPr>
            <a:r>
              <a:rPr kumimoji="0" lang="vi-VN" sz="28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Từng giọt nước trong</a:t>
            </a:r>
          </a:p>
          <a:p>
            <a:pPr marL="59265" marR="0" lvl="0" indent="0" algn="just" defTabSz="1219170" rtl="0" eaLnBrk="1" fontAlgn="auto" latinLnBrk="0" hangingPunct="1">
              <a:lnSpc>
                <a:spcPct val="100000"/>
              </a:lnSpc>
              <a:spcBef>
                <a:spcPts val="0"/>
              </a:spcBef>
              <a:spcAft>
                <a:spcPts val="0"/>
              </a:spcAft>
              <a:buClr>
                <a:srgbClr val="000000"/>
              </a:buClr>
              <a:buSzTx/>
              <a:buFontTx/>
              <a:buNone/>
              <a:tabLst/>
              <a:defRPr/>
            </a:pPr>
            <a:r>
              <a:rPr kumimoji="0" lang="vi-VN" sz="28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Làm nên biển đấy!</a:t>
            </a:r>
          </a:p>
        </p:txBody>
      </p:sp>
      <p:pic>
        <p:nvPicPr>
          <p:cNvPr id="9" name="Picture 8">
            <a:extLst>
              <a:ext uri="{FF2B5EF4-FFF2-40B4-BE49-F238E27FC236}">
                <a16:creationId xmlns="" xmlns:a16="http://schemas.microsoft.com/office/drawing/2014/main" id="{753B04A6-9A86-F746-A2B3-A56882164C70}"/>
              </a:ext>
            </a:extLst>
          </p:cNvPr>
          <p:cNvPicPr>
            <a:picLocks noChangeAspect="1"/>
          </p:cNvPicPr>
          <p:nvPr/>
        </p:nvPicPr>
        <p:blipFill rotWithShape="1">
          <a:blip r:embed="rId2" cstate="print">
            <a:clrChange>
              <a:clrFrom>
                <a:srgbClr val="FFFCFF"/>
              </a:clrFrom>
              <a:clrTo>
                <a:srgbClr val="FFFCFF">
                  <a:alpha val="0"/>
                </a:srgbClr>
              </a:clrTo>
            </a:clrChange>
            <a:extLst>
              <a:ext uri="{BEBA8EAE-BF5A-486C-A8C5-ECC9F3942E4B}">
                <a14:imgProps xmlns:a14="http://schemas.microsoft.com/office/drawing/2010/main">
                  <a14:imgLayer r:embed="rId3">
                    <a14:imgEffect>
                      <a14:sharpenSoften amount="25000"/>
                    </a14:imgEffect>
                    <a14:imgEffect>
                      <a14:saturation sat="200000"/>
                    </a14:imgEffect>
                  </a14:imgLayer>
                </a14:imgProps>
              </a:ext>
            </a:extLst>
          </a:blip>
          <a:srcRect l="1772" t="2351" r="1"/>
          <a:stretch/>
        </p:blipFill>
        <p:spPr>
          <a:xfrm>
            <a:off x="354893" y="294912"/>
            <a:ext cx="776411" cy="700229"/>
          </a:xfrm>
          <a:prstGeom prst="rect">
            <a:avLst/>
          </a:prstGeom>
        </p:spPr>
      </p:pic>
      <p:sp>
        <p:nvSpPr>
          <p:cNvPr id="16" name="TextBox 15">
            <a:extLst>
              <a:ext uri="{FF2B5EF4-FFF2-40B4-BE49-F238E27FC236}">
                <a16:creationId xmlns="" xmlns:a16="http://schemas.microsoft.com/office/drawing/2014/main" id="{CF115B3E-8FF7-5C42-8AAA-D5125D44A589}"/>
              </a:ext>
            </a:extLst>
          </p:cNvPr>
          <p:cNvSpPr txBox="1"/>
          <p:nvPr/>
        </p:nvSpPr>
        <p:spPr>
          <a:xfrm>
            <a:off x="1941540" y="4846310"/>
            <a:ext cx="10407348" cy="733599"/>
          </a:xfrm>
          <a:prstGeom prst="rect">
            <a:avLst/>
          </a:prstGeom>
          <a:noFill/>
        </p:spPr>
        <p:txBody>
          <a:bodyPr wrap="square" rtlCol="0">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vi-VN" sz="3200" b="1" i="0" u="none" strike="noStrike" kern="1200" cap="none" spc="0" normalizeH="0" baseline="0" noProof="0" dirty="0">
                <a:ln>
                  <a:noFill/>
                </a:ln>
                <a:solidFill>
                  <a:srgbClr val="FC7D77">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1. </a:t>
            </a:r>
            <a:r>
              <a:rPr kumimoji="0" lang="vi-VN" sz="28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Kể tên các sự vật được nhắc đến trong bài thơ.</a:t>
            </a:r>
          </a:p>
        </p:txBody>
      </p:sp>
      <p:cxnSp>
        <p:nvCxnSpPr>
          <p:cNvPr id="20" name="Straight Connector 19">
            <a:extLst>
              <a:ext uri="{FF2B5EF4-FFF2-40B4-BE49-F238E27FC236}">
                <a16:creationId xmlns="" xmlns:a16="http://schemas.microsoft.com/office/drawing/2014/main" id="{89D26FA5-6BCD-AC48-BB6E-129ACC8319AD}"/>
              </a:ext>
            </a:extLst>
          </p:cNvPr>
          <p:cNvCxnSpPr>
            <a:cxnSpLocks/>
          </p:cNvCxnSpPr>
          <p:nvPr/>
        </p:nvCxnSpPr>
        <p:spPr>
          <a:xfrm>
            <a:off x="2853397" y="3528646"/>
            <a:ext cx="1409114"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 xmlns:a16="http://schemas.microsoft.com/office/drawing/2014/main" id="{F4FB88B3-032C-934D-92EC-A54DC2991D8A}"/>
              </a:ext>
            </a:extLst>
          </p:cNvPr>
          <p:cNvCxnSpPr>
            <a:cxnSpLocks/>
          </p:cNvCxnSpPr>
          <p:nvPr/>
        </p:nvCxnSpPr>
        <p:spPr>
          <a:xfrm>
            <a:off x="3391924" y="3922542"/>
            <a:ext cx="870587"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 xmlns:a16="http://schemas.microsoft.com/office/drawing/2014/main" id="{4DEB7638-F11D-C44B-8589-EC5F398F28D7}"/>
              </a:ext>
            </a:extLst>
          </p:cNvPr>
          <p:cNvCxnSpPr/>
          <p:nvPr/>
        </p:nvCxnSpPr>
        <p:spPr>
          <a:xfrm>
            <a:off x="4513384" y="4344573"/>
            <a:ext cx="604911"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 xmlns:a16="http://schemas.microsoft.com/office/drawing/2014/main" id="{D95DDFF1-3C06-A54C-97A7-DA60DE0009DE}"/>
              </a:ext>
            </a:extLst>
          </p:cNvPr>
          <p:cNvCxnSpPr/>
          <p:nvPr/>
        </p:nvCxnSpPr>
        <p:spPr>
          <a:xfrm>
            <a:off x="8643179" y="1175923"/>
            <a:ext cx="604911"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 xmlns:a16="http://schemas.microsoft.com/office/drawing/2014/main" id="{437C470C-FB6C-9D41-B7F0-D18280468F85}"/>
              </a:ext>
            </a:extLst>
          </p:cNvPr>
          <p:cNvCxnSpPr>
            <a:cxnSpLocks/>
          </p:cNvCxnSpPr>
          <p:nvPr/>
        </p:nvCxnSpPr>
        <p:spPr>
          <a:xfrm>
            <a:off x="8549395" y="1601373"/>
            <a:ext cx="677593"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 xmlns:a16="http://schemas.microsoft.com/office/drawing/2014/main" id="{74F1E6C1-B2EA-D646-A04A-194B45AB077E}"/>
              </a:ext>
            </a:extLst>
          </p:cNvPr>
          <p:cNvCxnSpPr/>
          <p:nvPr/>
        </p:nvCxnSpPr>
        <p:spPr>
          <a:xfrm>
            <a:off x="6842759" y="751548"/>
            <a:ext cx="604911"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 xmlns:a16="http://schemas.microsoft.com/office/drawing/2014/main" id="{6F6932D0-D9A7-B145-9D64-BBF96ADAE1B9}"/>
              </a:ext>
            </a:extLst>
          </p:cNvPr>
          <p:cNvCxnSpPr>
            <a:cxnSpLocks/>
          </p:cNvCxnSpPr>
          <p:nvPr/>
        </p:nvCxnSpPr>
        <p:spPr>
          <a:xfrm>
            <a:off x="7731124" y="3580228"/>
            <a:ext cx="1526784"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 xmlns:a16="http://schemas.microsoft.com/office/drawing/2014/main" id="{4DEB7638-F11D-C44B-8589-EC5F398F28D7}"/>
              </a:ext>
            </a:extLst>
          </p:cNvPr>
          <p:cNvCxnSpPr/>
          <p:nvPr/>
        </p:nvCxnSpPr>
        <p:spPr>
          <a:xfrm>
            <a:off x="2644828" y="1599233"/>
            <a:ext cx="604911"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 xmlns:a16="http://schemas.microsoft.com/office/drawing/2014/main" id="{4DEB7638-F11D-C44B-8589-EC5F398F28D7}"/>
              </a:ext>
            </a:extLst>
          </p:cNvPr>
          <p:cNvCxnSpPr/>
          <p:nvPr/>
        </p:nvCxnSpPr>
        <p:spPr>
          <a:xfrm>
            <a:off x="1690672" y="1983546"/>
            <a:ext cx="747728"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77284725"/>
      </p:ext>
    </p:extLst>
  </p:cSld>
  <p:clrMapOvr>
    <a:masterClrMapping/>
  </p:clrMapOvr>
  <p:transition spd="slow" advClick="0" advTm="1000">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53" presetClass="entr" presetSubtype="16" fill="hold" nodeType="clickEffect">
                                  <p:stCondLst>
                                    <p:cond delay="0"/>
                                  </p:stCondLst>
                                  <p:childTnLst>
                                    <p:set>
                                      <p:cBhvr>
                                        <p:cTn id="10" dur="1" fill="hold">
                                          <p:stCondLst>
                                            <p:cond delay="0"/>
                                          </p:stCondLst>
                                        </p:cTn>
                                        <p:tgtEl>
                                          <p:spTgt spid="21"/>
                                        </p:tgtEl>
                                        <p:attrNameLst>
                                          <p:attrName>style.visibility</p:attrName>
                                        </p:attrNameLst>
                                      </p:cBhvr>
                                      <p:to>
                                        <p:strVal val="visible"/>
                                      </p:to>
                                    </p:set>
                                    <p:anim calcmode="lin" valueType="num">
                                      <p:cBhvr>
                                        <p:cTn id="11" dur="500" fill="hold"/>
                                        <p:tgtEl>
                                          <p:spTgt spid="21"/>
                                        </p:tgtEl>
                                        <p:attrNameLst>
                                          <p:attrName>ppt_w</p:attrName>
                                        </p:attrNameLst>
                                      </p:cBhvr>
                                      <p:tavLst>
                                        <p:tav tm="0">
                                          <p:val>
                                            <p:fltVal val="0"/>
                                          </p:val>
                                        </p:tav>
                                        <p:tav tm="100000">
                                          <p:val>
                                            <p:strVal val="#ppt_w"/>
                                          </p:val>
                                        </p:tav>
                                      </p:tavLst>
                                    </p:anim>
                                    <p:anim calcmode="lin" valueType="num">
                                      <p:cBhvr>
                                        <p:cTn id="12" dur="500" fill="hold"/>
                                        <p:tgtEl>
                                          <p:spTgt spid="21"/>
                                        </p:tgtEl>
                                        <p:attrNameLst>
                                          <p:attrName>ppt_h</p:attrName>
                                        </p:attrNameLst>
                                      </p:cBhvr>
                                      <p:tavLst>
                                        <p:tav tm="0">
                                          <p:val>
                                            <p:fltVal val="0"/>
                                          </p:val>
                                        </p:tav>
                                        <p:tav tm="100000">
                                          <p:val>
                                            <p:strVal val="#ppt_h"/>
                                          </p:val>
                                        </p:tav>
                                      </p:tavLst>
                                    </p:anim>
                                    <p:animEffect transition="in" filter="fade">
                                      <p:cBhvr>
                                        <p:cTn id="13" dur="500"/>
                                        <p:tgtEl>
                                          <p:spTgt spid="21"/>
                                        </p:tgtEl>
                                      </p:cBhvr>
                                    </p:animEffect>
                                  </p:childTnLst>
                                </p:cTn>
                              </p:par>
                              <p:par>
                                <p:cTn id="14" presetID="53" presetClass="entr" presetSubtype="16" fill="hold" nodeType="withEffect">
                                  <p:stCondLst>
                                    <p:cond delay="0"/>
                                  </p:stCondLst>
                                  <p:childTnLst>
                                    <p:set>
                                      <p:cBhvr>
                                        <p:cTn id="15" dur="1" fill="hold">
                                          <p:stCondLst>
                                            <p:cond delay="0"/>
                                          </p:stCondLst>
                                        </p:cTn>
                                        <p:tgtEl>
                                          <p:spTgt spid="23"/>
                                        </p:tgtEl>
                                        <p:attrNameLst>
                                          <p:attrName>style.visibility</p:attrName>
                                        </p:attrNameLst>
                                      </p:cBhvr>
                                      <p:to>
                                        <p:strVal val="visible"/>
                                      </p:to>
                                    </p:set>
                                    <p:anim calcmode="lin" valueType="num">
                                      <p:cBhvr>
                                        <p:cTn id="16" dur="500" fill="hold"/>
                                        <p:tgtEl>
                                          <p:spTgt spid="23"/>
                                        </p:tgtEl>
                                        <p:attrNameLst>
                                          <p:attrName>ppt_w</p:attrName>
                                        </p:attrNameLst>
                                      </p:cBhvr>
                                      <p:tavLst>
                                        <p:tav tm="0">
                                          <p:val>
                                            <p:fltVal val="0"/>
                                          </p:val>
                                        </p:tav>
                                        <p:tav tm="100000">
                                          <p:val>
                                            <p:strVal val="#ppt_w"/>
                                          </p:val>
                                        </p:tav>
                                      </p:tavLst>
                                    </p:anim>
                                    <p:anim calcmode="lin" valueType="num">
                                      <p:cBhvr>
                                        <p:cTn id="17" dur="500" fill="hold"/>
                                        <p:tgtEl>
                                          <p:spTgt spid="23"/>
                                        </p:tgtEl>
                                        <p:attrNameLst>
                                          <p:attrName>ppt_h</p:attrName>
                                        </p:attrNameLst>
                                      </p:cBhvr>
                                      <p:tavLst>
                                        <p:tav tm="0">
                                          <p:val>
                                            <p:fltVal val="0"/>
                                          </p:val>
                                        </p:tav>
                                        <p:tav tm="100000">
                                          <p:val>
                                            <p:strVal val="#ppt_h"/>
                                          </p:val>
                                        </p:tav>
                                      </p:tavLst>
                                    </p:anim>
                                    <p:animEffect transition="in" filter="fade">
                                      <p:cBhvr>
                                        <p:cTn id="18" dur="500"/>
                                        <p:tgtEl>
                                          <p:spTgt spid="23"/>
                                        </p:tgtEl>
                                      </p:cBhvr>
                                    </p:animEffec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4"/>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0"/>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25"/>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26"/>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3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ĐC SHARE MIỄN PHÍ BỞI NK POWERSKILLS"/>
          <p:cNvGrpSpPr/>
          <p:nvPr/>
        </p:nvGrpSpPr>
        <p:grpSpPr>
          <a:xfrm>
            <a:off x="0" y="1377917"/>
            <a:ext cx="12397711" cy="8819970"/>
            <a:chOff x="152400" y="1548451"/>
            <a:chExt cx="12397711" cy="8819970"/>
          </a:xfrm>
        </p:grpSpPr>
        <p:grpSp>
          <p:nvGrpSpPr>
            <p:cNvPr id="21" name="Group 20"/>
            <p:cNvGrpSpPr/>
            <p:nvPr/>
          </p:nvGrpSpPr>
          <p:grpSpPr>
            <a:xfrm>
              <a:off x="152400" y="1548451"/>
              <a:ext cx="5458449" cy="4662917"/>
              <a:chOff x="0" y="1396051"/>
              <a:chExt cx="5458449" cy="4662917"/>
            </a:xfrm>
          </p:grpSpPr>
          <p:pic>
            <p:nvPicPr>
              <p:cNvPr id="22" name="Picture 21"/>
              <p:cNvPicPr>
                <a:picLocks noChangeAspect="1"/>
              </p:cNvPicPr>
              <p:nvPr/>
            </p:nvPicPr>
            <p:blipFill>
              <a:blip r:embed="rId5" cstate="print">
                <a:clrChange>
                  <a:clrFrom>
                    <a:srgbClr val="FFFFFF"/>
                  </a:clrFrom>
                  <a:clrTo>
                    <a:srgbClr val="FFFFFF">
                      <a:alpha val="0"/>
                    </a:srgbClr>
                  </a:clrTo>
                </a:clrChange>
              </a:blip>
              <a:stretch>
                <a:fillRect/>
              </a:stretch>
            </p:blipFill>
            <p:spPr>
              <a:xfrm>
                <a:off x="0" y="1396051"/>
                <a:ext cx="4662917" cy="4662917"/>
              </a:xfrm>
              <a:prstGeom prst="rect">
                <a:avLst/>
              </a:prstGeom>
            </p:spPr>
          </p:pic>
          <p:pic>
            <p:nvPicPr>
              <p:cNvPr id="23" name="Picture 22"/>
              <p:cNvPicPr>
                <a:picLocks noChangeAspect="1"/>
              </p:cNvPicPr>
              <p:nvPr/>
            </p:nvPicPr>
            <p:blipFill>
              <a:blip r:embed="rId6" cstate="print"/>
              <a:stretch>
                <a:fillRect/>
              </a:stretch>
            </p:blipFill>
            <p:spPr>
              <a:xfrm>
                <a:off x="3513656" y="1961330"/>
                <a:ext cx="1944793" cy="1335140"/>
              </a:xfrm>
              <a:prstGeom prst="rect">
                <a:avLst/>
              </a:prstGeom>
            </p:spPr>
          </p:pic>
        </p:grpSp>
        <p:pic>
          <p:nvPicPr>
            <p:cNvPr id="24" name="Picture 23"/>
            <p:cNvPicPr>
              <a:picLocks noChangeAspect="1"/>
            </p:cNvPicPr>
            <p:nvPr/>
          </p:nvPicPr>
          <p:blipFill rotWithShape="1">
            <a:blip r:embed="rId7" cstate="print"/>
            <a:srcRect b="5532"/>
            <a:stretch/>
          </p:blipFill>
          <p:spPr>
            <a:xfrm>
              <a:off x="293100" y="8615471"/>
              <a:ext cx="12257011" cy="1734816"/>
            </a:xfrm>
            <a:prstGeom prst="rect">
              <a:avLst/>
            </a:prstGeom>
          </p:spPr>
        </p:pic>
        <p:sp>
          <p:nvSpPr>
            <p:cNvPr id="25" name="Rounded Rectangle 24">
              <a:hlinkClick r:id="rId8"/>
            </p:cNvPr>
            <p:cNvSpPr/>
            <p:nvPr/>
          </p:nvSpPr>
          <p:spPr>
            <a:xfrm>
              <a:off x="293100" y="8634537"/>
              <a:ext cx="12257011" cy="1733884"/>
            </a:xfrm>
            <a:prstGeom prst="roundRect">
              <a:avLst/>
            </a:prstGeom>
            <a:blipFill>
              <a:blip r:embed="rId9" cstate="prin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pic>
        <p:nvPicPr>
          <p:cNvPr id="1026" name="CẤM BUÔN BÁN, CẤM REUP" descr="Káº¿t quáº£ hÃ¬nh áº£nh cho mosquito cartoon gif">
            <a:hlinkClick r:id="rId10" action="ppaction://hlinksldjump"/>
          </p:cNvPr>
          <p:cNvPicPr>
            <a:picLocks noChangeAspect="1" noChangeArrowheads="1"/>
          </p:cNvPicPr>
          <p:nvPr/>
        </p:nvPicPr>
        <p:blipFill>
          <a:blip r:embed="rId11" cstate="print">
            <a:clrChange>
              <a:clrFrom>
                <a:srgbClr val="000000">
                  <a:alpha val="0"/>
                </a:srgbClr>
              </a:clrFrom>
              <a:clrTo>
                <a:srgbClr val="000000">
                  <a:alpha val="0"/>
                </a:srgbClr>
              </a:clrTo>
            </a:clrChange>
            <a:extLst>
              <a:ext uri="{28A0092B-C50C-407E-A947-70E740481C1C}">
                <a14:useLocalDpi xmlns:a14="http://schemas.microsoft.com/office/drawing/2010/main" val="0"/>
              </a:ext>
            </a:extLst>
          </a:blip>
          <a:srcRect/>
          <a:stretch>
            <a:fillRect/>
          </a:stretch>
        </p:blipFill>
        <p:spPr bwMode="auto">
          <a:xfrm>
            <a:off x="7932565" y="1396051"/>
            <a:ext cx="1673225" cy="1673225"/>
          </a:xfrm>
          <a:prstGeom prst="rect">
            <a:avLst/>
          </a:prstGeom>
          <a:noFill/>
          <a:extLst>
            <a:ext uri="{909E8E84-426E-40DD-AFC4-6F175D3DCCD1}">
              <a14:hiddenFill xmlns:a14="http://schemas.microsoft.com/office/drawing/2010/main">
                <a:solidFill>
                  <a:srgbClr val="FFFFFF"/>
                </a:solidFill>
              </a14:hiddenFill>
            </a:ext>
          </a:extLst>
        </p:spPr>
      </p:pic>
      <p:pic>
        <p:nvPicPr>
          <p:cNvPr id="8" name="Vào http://fb.com/nkpowerskills tải game miễn phí" descr="Káº¿t quáº£ hÃ¬nh áº£nh cho mosquito cartoon gif">
            <a:hlinkClick r:id="rId12" action="ppaction://hlinksldjump"/>
          </p:cNvPr>
          <p:cNvPicPr>
            <a:picLocks noChangeAspect="1" noChangeArrowheads="1"/>
          </p:cNvPicPr>
          <p:nvPr/>
        </p:nvPicPr>
        <p:blipFill>
          <a:blip r:embed="rId11" cstate="print">
            <a:clrChange>
              <a:clrFrom>
                <a:srgbClr val="000000">
                  <a:alpha val="0"/>
                </a:srgbClr>
              </a:clrFrom>
              <a:clrTo>
                <a:srgbClr val="000000">
                  <a:alpha val="0"/>
                </a:srgbClr>
              </a:clrTo>
            </a:clrChange>
            <a:extLst>
              <a:ext uri="{28A0092B-C50C-407E-A947-70E740481C1C}">
                <a14:useLocalDpi xmlns:a14="http://schemas.microsoft.com/office/drawing/2010/main" val="0"/>
              </a:ext>
            </a:extLst>
          </a:blip>
          <a:srcRect/>
          <a:stretch>
            <a:fillRect/>
          </a:stretch>
        </p:blipFill>
        <p:spPr bwMode="auto">
          <a:xfrm>
            <a:off x="9796980" y="2255393"/>
            <a:ext cx="1673225" cy="1673225"/>
          </a:xfrm>
          <a:prstGeom prst="rect">
            <a:avLst/>
          </a:prstGeom>
          <a:noFill/>
          <a:extLst>
            <a:ext uri="{909E8E84-426E-40DD-AFC4-6F175D3DCCD1}">
              <a14:hiddenFill xmlns:a14="http://schemas.microsoft.com/office/drawing/2010/main">
                <a:solidFill>
                  <a:srgbClr val="FFFFFF"/>
                </a:solidFill>
              </a14:hiddenFill>
            </a:ext>
          </a:extLst>
        </p:spPr>
      </p:pic>
      <p:pic>
        <p:nvPicPr>
          <p:cNvPr id="9" name="ĐC SHARE MIỄN PHÍ BỞI NK POWERSKILLS" descr="Káº¿t quáº£ hÃ¬nh áº£nh cho mosquito cartoon gif">
            <a:hlinkClick r:id="rId13" action="ppaction://hlinksldjump"/>
          </p:cNvPr>
          <p:cNvPicPr>
            <a:picLocks noChangeAspect="1" noChangeArrowheads="1"/>
          </p:cNvPicPr>
          <p:nvPr/>
        </p:nvPicPr>
        <p:blipFill>
          <a:blip r:embed="rId11" cstate="print">
            <a:clrChange>
              <a:clrFrom>
                <a:srgbClr val="000000">
                  <a:alpha val="0"/>
                </a:srgbClr>
              </a:clrFrom>
              <a:clrTo>
                <a:srgbClr val="000000">
                  <a:alpha val="0"/>
                </a:srgbClr>
              </a:clrTo>
            </a:clrChange>
            <a:extLst>
              <a:ext uri="{28A0092B-C50C-407E-A947-70E740481C1C}">
                <a14:useLocalDpi xmlns:a14="http://schemas.microsoft.com/office/drawing/2010/main" val="0"/>
              </a:ext>
            </a:extLst>
          </a:blip>
          <a:srcRect/>
          <a:stretch>
            <a:fillRect/>
          </a:stretch>
        </p:blipFill>
        <p:spPr bwMode="auto">
          <a:xfrm>
            <a:off x="8849986" y="0"/>
            <a:ext cx="1673225" cy="1673225"/>
          </a:xfrm>
          <a:prstGeom prst="rect">
            <a:avLst/>
          </a:prstGeom>
          <a:noFill/>
          <a:extLst>
            <a:ext uri="{909E8E84-426E-40DD-AFC4-6F175D3DCCD1}">
              <a14:hiddenFill xmlns:a14="http://schemas.microsoft.com/office/drawing/2010/main">
                <a:solidFill>
                  <a:srgbClr val="FFFFFF"/>
                </a:solidFill>
              </a14:hiddenFill>
            </a:ext>
          </a:extLst>
        </p:spPr>
      </p:pic>
      <p:pic>
        <p:nvPicPr>
          <p:cNvPr id="12" name="CẤM BUÔN BÁN, CẤM REUP" descr="Káº¿t quáº£ hÃ¬nh áº£nh cho mosquito cartoon gif">
            <a:hlinkClick r:id="rId14" action="ppaction://hlinksldjump"/>
          </p:cNvPr>
          <p:cNvPicPr>
            <a:picLocks noChangeAspect="1" noChangeArrowheads="1"/>
          </p:cNvPicPr>
          <p:nvPr/>
        </p:nvPicPr>
        <p:blipFill>
          <a:blip r:embed="rId11" cstate="print">
            <a:clrChange>
              <a:clrFrom>
                <a:srgbClr val="000000">
                  <a:alpha val="0"/>
                </a:srgbClr>
              </a:clrFrom>
              <a:clrTo>
                <a:srgbClr val="000000">
                  <a:alpha val="0"/>
                </a:srgbClr>
              </a:clrTo>
            </a:clrChange>
            <a:extLst>
              <a:ext uri="{28A0092B-C50C-407E-A947-70E740481C1C}">
                <a14:useLocalDpi xmlns:a14="http://schemas.microsoft.com/office/drawing/2010/main" val="0"/>
              </a:ext>
            </a:extLst>
          </a:blip>
          <a:srcRect/>
          <a:stretch>
            <a:fillRect/>
          </a:stretch>
        </p:blipFill>
        <p:spPr bwMode="auto">
          <a:xfrm>
            <a:off x="7322864" y="3147064"/>
            <a:ext cx="1673225" cy="1673225"/>
          </a:xfrm>
          <a:prstGeom prst="rect">
            <a:avLst/>
          </a:prstGeom>
          <a:noFill/>
          <a:extLst>
            <a:ext uri="{909E8E84-426E-40DD-AFC4-6F175D3DCCD1}">
              <a14:hiddenFill xmlns:a14="http://schemas.microsoft.com/office/drawing/2010/main">
                <a:solidFill>
                  <a:srgbClr val="FFFFFF"/>
                </a:solidFill>
              </a14:hiddenFill>
            </a:ext>
          </a:extLst>
        </p:spPr>
      </p:pic>
      <p:pic>
        <p:nvPicPr>
          <p:cNvPr id="13" name="Vào http://fb.com/nkpowerskills tải game miễn phí" descr="Káº¿t quáº£ hÃ¬nh áº£nh cho mosquito cartoon gif">
            <a:hlinkClick r:id="rId15" action="ppaction://hlinksldjump"/>
          </p:cNvPr>
          <p:cNvPicPr>
            <a:picLocks noChangeAspect="1" noChangeArrowheads="1"/>
          </p:cNvPicPr>
          <p:nvPr/>
        </p:nvPicPr>
        <p:blipFill>
          <a:blip r:embed="rId11" cstate="print">
            <a:clrChange>
              <a:clrFrom>
                <a:srgbClr val="000000">
                  <a:alpha val="0"/>
                </a:srgbClr>
              </a:clrFrom>
              <a:clrTo>
                <a:srgbClr val="000000">
                  <a:alpha val="0"/>
                </a:srgbClr>
              </a:clrTo>
            </a:clrChange>
            <a:extLst>
              <a:ext uri="{28A0092B-C50C-407E-A947-70E740481C1C}">
                <a14:useLocalDpi xmlns:a14="http://schemas.microsoft.com/office/drawing/2010/main" val="0"/>
              </a:ext>
            </a:extLst>
          </a:blip>
          <a:srcRect/>
          <a:stretch>
            <a:fillRect/>
          </a:stretch>
        </p:blipFill>
        <p:spPr bwMode="auto">
          <a:xfrm>
            <a:off x="5458449" y="559439"/>
            <a:ext cx="1673225" cy="1673225"/>
          </a:xfrm>
          <a:prstGeom prst="rect">
            <a:avLst/>
          </a:prstGeom>
          <a:noFill/>
          <a:extLst>
            <a:ext uri="{909E8E84-426E-40DD-AFC4-6F175D3DCCD1}">
              <a14:hiddenFill xmlns:a14="http://schemas.microsoft.com/office/drawing/2010/main">
                <a:solidFill>
                  <a:srgbClr val="FFFFFF"/>
                </a:solidFill>
              </a14:hiddenFill>
            </a:ext>
          </a:extLst>
        </p:spPr>
      </p:pic>
      <p:pic>
        <p:nvPicPr>
          <p:cNvPr id="10" name="ĐC SHARE MIỄN PHÍ BỞI NK POWERSKILLS" descr="Káº¿t quáº£ hÃ¬nh áº£nh cho win text gif"/>
          <p:cNvPicPr>
            <a:picLocks noChangeAspect="1" noChangeArrowheads="1" noCrop="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5458449" y="690677"/>
            <a:ext cx="5392566" cy="5392566"/>
          </a:xfrm>
          <a:prstGeom prst="rect">
            <a:avLst/>
          </a:prstGeom>
          <a:noFill/>
          <a:extLst>
            <a:ext uri="{909E8E84-426E-40DD-AFC4-6F175D3DCCD1}">
              <a14:hiddenFill xmlns:a14="http://schemas.microsoft.com/office/drawing/2010/main">
                <a:solidFill>
                  <a:srgbClr val="FFFFFF"/>
                </a:solidFill>
              </a14:hiddenFill>
            </a:ext>
          </a:extLst>
        </p:spPr>
      </p:pic>
      <p:pic>
        <p:nvPicPr>
          <p:cNvPr id="11" name="CẤM BUÔN BÁN, CẤM REUP"/>
          <p:cNvPicPr>
            <a:picLocks noChangeAspect="1"/>
          </p:cNvPicPr>
          <p:nvPr/>
        </p:nvPicPr>
        <p:blipFill>
          <a:blip r:embed="rId17" cstate="print">
            <a:clrChange>
              <a:clrFrom>
                <a:srgbClr val="FFFFFF"/>
              </a:clrFrom>
              <a:clrTo>
                <a:srgbClr val="FFFFFF">
                  <a:alpha val="0"/>
                </a:srgbClr>
              </a:clrTo>
            </a:clrChange>
          </a:blip>
          <a:stretch>
            <a:fillRect/>
          </a:stretch>
        </p:blipFill>
        <p:spPr>
          <a:xfrm>
            <a:off x="781050" y="678201"/>
            <a:ext cx="5075817" cy="5075817"/>
          </a:xfrm>
          <a:prstGeom prst="rect">
            <a:avLst/>
          </a:prstGeom>
        </p:spPr>
      </p:pic>
      <p:pic>
        <p:nvPicPr>
          <p:cNvPr id="14" name="Vào http://fb.com/nkpowerskills tải game miễn phí"/>
          <p:cNvPicPr>
            <a:picLocks noChangeAspect="1"/>
          </p:cNvPicPr>
          <p:nvPr/>
        </p:nvPicPr>
        <p:blipFill rotWithShape="1">
          <a:blip r:embed="rId7" cstate="print"/>
          <a:srcRect b="5532"/>
          <a:stretch/>
        </p:blipFill>
        <p:spPr>
          <a:xfrm>
            <a:off x="140700" y="8463071"/>
            <a:ext cx="12257011" cy="1734816"/>
          </a:xfrm>
          <a:prstGeom prst="rect">
            <a:avLst/>
          </a:prstGeom>
        </p:spPr>
      </p:pic>
      <p:sp>
        <p:nvSpPr>
          <p:cNvPr id="15" name="ĐC SHARE MIỄN PHÍ BỞI NK POWERSKILLS">
            <a:hlinkClick r:id="rId8"/>
          </p:cNvPr>
          <p:cNvSpPr/>
          <p:nvPr/>
        </p:nvSpPr>
        <p:spPr>
          <a:xfrm>
            <a:off x="140700" y="8482137"/>
            <a:ext cx="12257011" cy="1733884"/>
          </a:xfrm>
          <a:prstGeom prst="roundRect">
            <a:avLst/>
          </a:prstGeom>
          <a:blipFill>
            <a:blip r:embed="rId9" cstate="prin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886622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accel="50000" decel="50000" fill="hold" nodeType="withEffect">
                                  <p:stCondLst>
                                    <p:cond delay="0"/>
                                  </p:stCondLst>
                                  <p:childTnLst>
                                    <p:animMotion origin="layout" path="M -8.33333E-6 3.46945E-18 L -8.33333E-6 3.46945E-18 L 0.26419 0.00417 C 0.26783 0.00417 0.2789 0.00926 0.2832 0.0125 C 0.2845 0.01366 0.28541 0.01574 0.28684 0.0169 C 0.28906 0.01852 0.29179 0.01852 0.29387 0.02107 L 0.30104 0.02963 C 0.30182 0.03241 0.30247 0.03542 0.30351 0.03797 C 0.30455 0.04097 0.30611 0.04329 0.30703 0.04653 C 0.3082 0.05047 0.30859 0.05486 0.30937 0.05926 C 0.31106 0.06829 0.31028 0.06343 0.31184 0.07408 C 0.31093 0.07685 0.3108 0.08056 0.30937 0.08241 C 0.30481 0.0882 0.29817 0.08935 0.2927 0.09097 C 0.28372 0.10162 0.29518 0.08912 0.28437 0.09722 C 0.28307 0.09838 0.28216 0.10047 0.28085 0.10162 C 0.2789 0.10324 0.27682 0.1044 0.27486 0.10579 C 0.27135 0.1081 0.26445 0.11134 0.26184 0.11204 C 0.25664 0.11343 0.25143 0.1132 0.24635 0.11412 C 0.24348 0.11482 0.24075 0.11551 0.23802 0.11644 C 0.23489 0.11898 0.23294 0.1213 0.22968 0.12269 C 0.22565 0.12431 0.2177 0.12685 0.2177 0.12685 C 0.20807 0.13542 0.21718 0.12871 0.19986 0.13334 C 0.19348 0.13496 0.18723 0.1382 0.18085 0.13959 C 0.17512 0.14097 0.17083 0.14144 0.16536 0.14375 C 0.14596 0.15255 0.16406 0.14491 0.15351 0.15023 C 0.1496 0.15209 0.14687 0.15301 0.1427 0.1544 C 0.13294 0.1632 0.14348 0.15463 0.12734 0.16297 C 0.12525 0.16389 0.1233 0.16574 0.12135 0.16713 C 0.11718 0.16991 0.11692 0.16968 0.11184 0.1713 C 0.10364 0.17871 0.10872 0.17454 0.09635 0.18195 L 0.09283 0.18403 C 0.08502 0.19329 0.08632 0.18866 0.0832 0.20093 C 0.08242 0.2044 0.08164 0.2081 0.08085 0.21158 C 0.08046 0.21644 0.0802 0.22153 0.07968 0.22639 C 0.07942 0.22917 0.07851 0.23195 0.07851 0.23496 C 0.07851 0.24699 0.07812 0.25926 0.07968 0.27084 C 0.08085 0.27917 0.08489 0.27894 0.08802 0.28148 C 0.08958 0.28264 0.09114 0.28472 0.09283 0.28565 C 0.09479 0.28681 0.10598 0.28982 0.10703 0.29005 L 0.31054 0.29005 " pathEditMode="relative" ptsTypes="AAAAAAAAAAAAAAAAAAAAAAAAAAAAAAAAAAAAAAAA">
                                      <p:cBhvr>
                                        <p:cTn id="6" dur="5000" spd="-100000" fill="hold"/>
                                        <p:tgtEl>
                                          <p:spTgt spid="13"/>
                                        </p:tgtEl>
                                        <p:attrNameLst>
                                          <p:attrName>ppt_x</p:attrName>
                                          <p:attrName>ppt_y</p:attrName>
                                        </p:attrNameLst>
                                      </p:cBhvr>
                                    </p:animMotion>
                                  </p:childTnLst>
                                </p:cTn>
                              </p:par>
                              <p:par>
                                <p:cTn id="7" presetID="0" presetClass="path" presetSubtype="0" accel="50000" decel="50000" fill="hold" nodeType="withEffect">
                                  <p:stCondLst>
                                    <p:cond delay="0"/>
                                  </p:stCondLst>
                                  <p:childTnLst>
                                    <p:animMotion origin="layout" path="M 1.875E-6 2.59259E-6 L 1.875E-6 2.59259E-6 L -0.08099 0.00416 C -0.09167 0.00486 -0.11302 0.00833 -0.11302 0.00833 C -0.11628 0.00972 -0.1194 0.01134 -0.12253 0.0125 C -0.13164 0.01574 -0.1444 0.0162 -0.15234 0.0169 L -0.18802 0.01898 C -0.20143 0.02361 -0.18503 0.01829 -0.20586 0.02315 C -0.20794 0.02361 -0.2099 0.02454 -0.21185 0.02523 C -0.21628 0.02708 -0.21615 0.02708 -0.22018 0.0294 C -0.22096 0.03171 -0.22201 0.03356 -0.22253 0.03588 C -0.22318 0.03842 -0.22331 0.04143 -0.2237 0.04421 C -0.22409 0.04653 -0.22448 0.04861 -0.22487 0.05069 C -0.22448 0.06412 -0.22526 0.07778 -0.2237 0.09074 C -0.22266 0.10069 -0.21862 0.10463 -0.21419 0.10787 C -0.2112 0.10995 -0.20586 0.11296 -0.20234 0.11412 C -0.2 0.11504 -0.19753 0.11551 -0.19518 0.1162 C -0.19245 0.1169 -0.18958 0.11782 -0.18685 0.11829 C -0.18255 0.11921 -0.17813 0.11967 -0.1737 0.12037 L -0.08099 0.1162 C -0.07969 0.1162 -0.07852 0.11481 -0.07734 0.11412 C -0.07539 0.11273 -0.07344 0.11134 -0.07135 0.10995 C -0.04961 0.11065 -0.02773 0.10949 -0.00599 0.11204 C -0.00404 0.11227 -0.003 0.11666 -0.00117 0.11829 C 0.00026 0.11967 0.00195 0.11967 0.00352 0.12037 C 0.00703 0.12662 0.00872 0.13009 0.01302 0.13518 C 0.01458 0.13704 0.01641 0.13773 0.01784 0.13958 C 0.01927 0.1412 0.02018 0.14398 0.02135 0.14583 C 0.02253 0.14745 0.02383 0.14861 0.025 0.15 C 0.02695 0.15278 0.02891 0.15602 0.03099 0.15856 C 0.03398 0.16227 0.03737 0.16528 0.04049 0.16921 C 0.04375 0.17315 0.04844 0.18032 0.05117 0.18611 C 0.05312 0.19028 0.05456 0.19606 0.05599 0.20092 C 0.05547 0.21342 0.05638 0.22662 0.05469 0.23889 C 0.0543 0.24236 0.05143 0.24282 0.05 0.24537 C 0.02773 0.28055 0.05625 0.23611 0.04049 0.26435 C 0.03385 0.27592 0.03229 0.27569 0.02383 0.28333 C 0.01836 0.29791 0.02552 0.28079 0.01549 0.29606 C 0.01432 0.29768 0.01419 0.30069 0.01302 0.30231 C 0.01172 0.3044 0.0099 0.30509 0.00833 0.30671 C 0.00586 0.30926 0.00365 0.3125 0.00117 0.31504 C -0.0026 0.31921 -0.00534 0.32037 -0.00951 0.32361 C -0.02018 0.33171 -0.02422 0.33727 -0.03333 0.34051 C -0.03568 0.3412 -0.03815 0.3419 -0.0405 0.34259 C -0.04349 0.34444 -0.04557 0.34583 -0.04883 0.34676 C -0.05156 0.34768 -0.05443 0.34815 -0.05716 0.34884 C -0.05912 0.34954 -0.06107 0.35023 -0.06302 0.35116 C -0.07578 0.35023 -0.08854 0.35069 -0.10117 0.34884 C -0.10404 0.34861 -0.10664 0.34583 -0.10951 0.34467 C -0.11146 0.34375 -0.11341 0.34329 -0.1155 0.34259 C -0.11706 0.33842 -0.11823 0.33356 -0.12018 0.32986 C -0.12135 0.32778 -0.12279 0.32592 -0.12383 0.32361 C -0.12773 0.31389 -0.12448 0.3169 -0.12852 0.30879 C -0.13073 0.30416 -0.13346 0.30069 -0.13568 0.29606 C -0.14557 0.275 -0.13659 0.29143 -0.14284 0.275 C -0.14427 0.27106 -0.14609 0.26805 -0.14753 0.26435 C -0.15182 0.25347 -0.15039 0.25301 -0.15586 0.24305 C -0.1569 0.24143 -0.15846 0.24074 -0.15951 0.23889 C -0.16836 0.22315 -0.1582 0.23611 -0.16667 0.22616 C -0.16745 0.22407 -0.16797 0.22176 -0.16901 0.21991 C -0.175 0.20926 -0.18021 0.21852 -0.18919 0.22199 C -0.19037 0.22407 -0.19154 0.22639 -0.19284 0.22824 C -0.19388 0.22986 -0.19583 0.23032 -0.19635 0.23264 C -0.19714 0.23588 -0.19635 0.23958 -0.19635 0.24305 " pathEditMode="relative" ptsTypes="AAAAAAAAAAAAAAAAAAAAAAAAAAAAAAAAAAAAAAAAAAAAAAAAAAAAAAAAAAAAAAAA">
                                      <p:cBhvr>
                                        <p:cTn id="8" dur="5000" spd="-100000" fill="hold"/>
                                        <p:tgtEl>
                                          <p:spTgt spid="9"/>
                                        </p:tgtEl>
                                        <p:attrNameLst>
                                          <p:attrName>ppt_x</p:attrName>
                                          <p:attrName>ppt_y</p:attrName>
                                        </p:attrNameLst>
                                      </p:cBhvr>
                                    </p:animMotion>
                                  </p:childTnLst>
                                </p:cTn>
                              </p:par>
                              <p:par>
                                <p:cTn id="9" presetID="0" presetClass="path" presetSubtype="0" accel="50000" decel="50000" fill="hold" nodeType="withEffect">
                                  <p:stCondLst>
                                    <p:cond delay="0"/>
                                  </p:stCondLst>
                                  <p:childTnLst>
                                    <p:animMotion origin="layout" path="M -1.25E-6 3.7037E-7 L -1.25E-6 3.7037E-7 C -0.05834 -0.01158 0.02018 0.00324 -0.14766 -0.00417 C -0.14909 -0.0044 -0.14987 -0.00764 -0.15131 -0.00857 C -0.15508 -0.01065 -0.16315 -0.01274 -0.16315 -0.01274 C -0.16472 -0.01412 -0.16628 -0.01575 -0.16797 -0.0169 C -0.17188 -0.01991 -0.17227 -0.01829 -0.17631 -0.02338 C -0.1793 -0.02709 -0.18321 -0.0375 -0.18464 -0.04237 L -0.1905 -0.06343 C -0.19089 -0.06621 -0.19128 -0.06922 -0.1918 -0.072 C -0.19245 -0.07547 -0.19375 -0.07871 -0.19414 -0.08264 C -0.19493 -0.09098 -0.19466 -0.09954 -0.19532 -0.10787 C -0.19545 -0.11019 -0.19623 -0.11204 -0.19649 -0.11436 C -0.19701 -0.11713 -0.19727 -0.11991 -0.19766 -0.12269 C -0.19844 -0.12709 -0.19935 -0.13125 -0.20013 -0.13542 C -0.20091 -0.14028 -0.20157 -0.14537 -0.20248 -0.15024 C -0.20287 -0.15232 -0.20287 -0.15487 -0.20365 -0.15649 C -0.20456 -0.15857 -0.20599 -0.1595 -0.20716 -0.16088 C -0.2125 -0.16621 -0.21172 -0.16505 -0.21797 -0.16713 C -0.22045 -0.17014 -0.22201 -0.17292 -0.22513 -0.17362 C -0.23334 -0.17547 -0.25013 -0.17778 -0.25013 -0.17778 C -0.25912 -0.18311 -0.25352 -0.18056 -0.27149 -0.17778 C -0.27487 -0.17709 -0.28099 -0.1757 -0.28464 -0.17362 C -0.28659 -0.17223 -0.28854 -0.17084 -0.2905 -0.16922 C -0.29219 -0.16806 -0.29375 -0.16667 -0.29532 -0.16505 C -0.29779 -0.1625 -0.30013 -0.1595 -0.30248 -0.15649 C -0.30365 -0.1551 -0.30508 -0.15417 -0.30599 -0.15232 C -0.30716 -0.15024 -0.30834 -0.14792 -0.30964 -0.14607 C -0.31263 -0.14144 -0.31576 -0.13704 -0.31914 -0.13334 C -0.32331 -0.12894 -0.32696 -0.12616 -0.32982 -0.11852 C -0.33477 -0.10533 -0.3336 -0.10556 -0.33581 -0.09514 C -0.33659 -0.09167 -0.33737 -0.0882 -0.33815 -0.08473 C -0.33946 -0.07848 -0.33959 -0.07662 -0.3405 -0.06991 C -0.33933 -0.05718 -0.33985 -0.04352 -0.33698 -0.03172 C -0.33581 -0.02686 -0.32826 -0.01482 -0.32383 -0.01065 C -0.32162 -0.00834 -0.31927 -0.00579 -0.3168 -0.00417 C -0.31485 -0.00301 -0.31276 -0.00301 -0.31081 -0.00209 C -0.30925 -0.00162 -0.30769 -0.0007 -0.30599 3.7037E-7 C -0.30404 0.00208 -0.30222 0.00509 -0.30013 0.00625 C -0.2974 0.00787 -0.29453 0.00763 -0.2918 0.00833 C -0.28933 0.00902 -0.28698 0.00995 -0.28464 0.01064 C -0.28308 0.01273 -0.28177 0.01597 -0.27982 0.01689 C -0.27448 0.01967 -0.26315 0.02106 -0.26315 0.02106 C -0.25964 0.02361 -0.25365 0.028 -0.25013 0.02963 C -0.2474 0.03078 -0.24453 0.03101 -0.2418 0.03171 C -0.2405 0.0324 -0.23933 0.0331 -0.23815 0.03379 C -0.23659 0.03472 -0.2349 0.03472 -0.23347 0.03588 C -0.23203 0.03703 -0.23112 0.03912 -0.22982 0.04027 C -0.22813 0.04166 -0.22266 0.04537 -0.22032 0.04652 C -0.20651 0.05347 -0.22709 0.04236 -0.20847 0.05069 C -0.20287 0.05324 -0.1974 0.05694 -0.1918 0.05925 C -0.18815 0.06064 -0.18451 0.06157 -0.18099 0.06342 C -0.17774 0.06504 -0.17474 0.06782 -0.17149 0.0699 C -0.17032 0.0706 -0.16914 0.07129 -0.16797 0.07199 L -0.16081 0.08032 C -0.15964 0.08171 -0.15834 0.0831 -0.15716 0.08449 C -0.15521 0.0875 -0.15339 0.0905 -0.15131 0.09305 C -0.14974 0.0949 -0.14792 0.09537 -0.14649 0.09722 C -0.14466 0.09976 -0.14349 0.10324 -0.1418 0.10578 C -0.14024 0.1081 -0.13841 0.10972 -0.13698 0.11203 C -0.13412 0.11689 -0.13177 0.12291 -0.12865 0.12685 C -0.12735 0.1287 -0.12552 0.12824 -0.12383 0.12893 C -0.12344 0.13194 -0.12201 0.13495 -0.12266 0.1375 C -0.12344 0.14027 -0.12591 0.14004 -0.12748 0.14166 C -0.13685 0.15208 -0.12709 0.14537 -0.1405 0.15439 C -0.14401 0.15671 -0.14779 0.15833 -0.15131 0.16088 C -0.15287 0.1618 -0.1543 0.16412 -0.15599 0.16504 C -0.15873 0.1662 -0.16159 0.1662 -0.16433 0.16713 C -0.18138 0.17268 -0.16966 0.17175 -0.1905 0.17338 C -0.2017 0.17453 -0.21276 0.17476 -0.22383 0.17569 L -0.25365 0.17129 C -0.25534 0.17106 -0.26107 0.16898 -0.26315 0.16713 C -0.26524 0.16527 -0.26706 0.16273 -0.26914 0.16088 C -0.27266 0.1574 -0.27448 0.15671 -0.27748 0.15231 C -0.29245 0.13009 -0.26797 0.16342 -0.28581 0.13958 C -0.28659 0.1368 -0.28711 0.13379 -0.28815 0.13125 C -0.2892 0.1287 -0.29089 0.12731 -0.2918 0.12476 C -0.29258 0.12222 -0.29232 0.11898 -0.29297 0.11643 C -0.29349 0.11388 -0.29453 0.11203 -0.29532 0.10995 C -0.29935 0.08865 -0.29323 0.12175 -0.29766 0.09513 C -0.29844 0.09097 -0.29935 0.0868 -0.30013 0.0824 L -0.30131 0.07615 C -0.3017 0.07407 -0.30222 0.07199 -0.30248 0.0699 C -0.30287 0.06689 -0.30287 0.06388 -0.30365 0.06134 C -0.30417 0.05949 -0.30521 0.05856 -0.30599 0.05717 " pathEditMode="relative" ptsTypes="AAAAAAAAAAAAAAAAAAAAAAAAAAAAAAAAAAAAAAAAAAAAAAAAAAAAAAAAAAAAAAAAAAAAAAAAAAAAAAAAAAAAA">
                                      <p:cBhvr>
                                        <p:cTn id="10" dur="5000" spd="-100000" fill="hold"/>
                                        <p:tgtEl>
                                          <p:spTgt spid="8"/>
                                        </p:tgtEl>
                                        <p:attrNameLst>
                                          <p:attrName>ppt_x</p:attrName>
                                          <p:attrName>ppt_y</p:attrName>
                                        </p:attrNameLst>
                                      </p:cBhvr>
                                    </p:animMotion>
                                  </p:childTnLst>
                                </p:cTn>
                              </p:par>
                              <p:par>
                                <p:cTn id="11" presetID="0" presetClass="path" presetSubtype="0" accel="50000" decel="50000" fill="hold" nodeType="withEffect">
                                  <p:stCondLst>
                                    <p:cond delay="0"/>
                                  </p:stCondLst>
                                  <p:childTnLst>
                                    <p:animMotion origin="layout" path="M -2.91667E-6 -5.18519E-6 L -2.91667E-6 -5.18519E-6 L -0.08216 0.00231 C -0.15169 0.00231 -0.13437 0.00532 -0.16783 -0.00209 C -0.16953 -0.00348 -0.17122 -0.00417 -0.17265 -0.00626 C -0.17369 -0.00788 -0.17421 -0.01066 -0.175 -0.01251 C -0.18242 -0.03103 -0.17539 -0.01251 -0.18099 -0.02755 C -0.18138 -0.03033 -0.18177 -0.03311 -0.18216 -0.03589 C -0.18255 -0.03797 -0.1832 -0.04005 -0.18333 -0.04237 C -0.18437 -0.05209 -0.18489 -0.06204 -0.18567 -0.072 C -0.18489 -0.07478 -0.18476 -0.07825 -0.18333 -0.08033 C -0.18216 -0.08218 -0.1802 -0.08149 -0.17864 -0.08242 C -0.17656 -0.08357 -0.17461 -0.08542 -0.17265 -0.08681 C -0.15026 -0.10047 -0.15807 -0.09769 -0.14283 -0.10163 C -0.14049 -0.10302 -0.13815 -0.10417 -0.1358 -0.10579 C -0.13255 -0.10788 -0.12955 -0.11066 -0.12617 -0.11204 C -0.12356 -0.11343 -0.1207 -0.11343 -0.11783 -0.11413 C -0.11549 -0.11575 -0.11315 -0.1176 -0.1108 -0.11853 C -0.10117 -0.12223 -0.10234 -0.11806 -0.09414 -0.12478 C -0.09114 -0.12732 -0.08867 -0.13079 -0.0858 -0.13334 C -0.08463 -0.13427 -0.08333 -0.13427 -0.08216 -0.13542 C -0.07968 -0.13797 -0.07786 -0.14329 -0.075 -0.14399 L -0.06315 -0.14607 L 0.01667 -0.14399 C 0.01784 -0.14376 0.01901 -0.14237 0.02019 -0.14167 C 0.02331 -0.14029 0.02657 -0.1389 0.02969 -0.13751 C 0.03164 -0.13681 0.03373 -0.13612 0.03568 -0.13542 C 0.04467 -0.13242 0.05052 -0.13149 0.06068 -0.12917 C 0.06185 -0.12825 0.06302 -0.12755 0.0642 -0.12686 C 0.06745 -0.12547 0.07071 -0.12454 0.07383 -0.12269 C 0.075 -0.122 0.07605 -0.12107 0.07735 -0.12061 C 0.08086 -0.11945 0.08451 -0.11922 0.08802 -0.11853 L 0.09753 -0.11644 C 0.10586 -0.10649 0.09727 -0.11552 0.1155 -0.10788 C 0.11758 -0.10695 0.1194 -0.10464 0.12136 -0.10371 C 0.12787 -0.10024 0.13907 -0.10001 0.14401 -0.09931 C 0.14558 -0.09792 0.14714 -0.0963 0.14883 -0.09515 C 0.15026 -0.09422 0.15196 -0.09376 0.15352 -0.09306 C 0.15743 -0.09167 0.16146 -0.09029 0.1655 -0.0889 L 0.17136 -0.08681 C 0.17253 -0.0845 0.17357 -0.08218 0.175 -0.08033 C 0.17722 -0.07732 0.18217 -0.072 0.18217 -0.072 C 0.17943 -0.12454 0.18217 -0.06066 0.18217 -0.14816 C 0.18217 -0.16158 0.18151 -0.17501 0.18086 -0.18843 C 0.18073 -0.19121 0.18034 -0.19422 0.17969 -0.19677 C 0.17787 -0.20441 0.175 -0.21066 0.17136 -0.21575 C 0.16914 -0.21899 0.16667 -0.22154 0.1642 -0.22431 C 0.16302 -0.2257 0.16198 -0.22779 0.16068 -0.22848 C 0.15834 -0.22987 0.15573 -0.23079 0.15352 -0.23288 C 0.15196 -0.23427 0.15052 -0.23635 0.14883 -0.23704 C 0.13737 -0.24214 0.1336 -0.24075 0.12253 -0.24329 C 0.11784 -0.24445 0.11302 -0.24584 0.10834 -0.24769 C 0.10625 -0.24839 0.1043 -0.24931 0.10235 -0.24978 C 0.0987 -0.2507 0.08881 -0.25186 0.08451 -0.25394 C 0.08086 -0.25579 0.07735 -0.25811 0.07383 -0.26042 C 0.06745 -0.26413 0.07136 -0.26181 0.06185 -0.26667 C 0.05248 -0.27917 0.06211 -0.2676 0.05118 -0.27732 C 0.04909 -0.27917 0.0474 -0.28195 0.04519 -0.28357 C 0.03256 -0.29306 0.04128 -0.28288 0.03086 -0.29214 C 0.02969 -0.29329 0.02839 -0.29468 0.02735 -0.2963 C 0.02605 -0.29816 0.02526 -0.30117 0.02383 -0.30255 C 0.0224 -0.30417 0.02058 -0.30417 0.01901 -0.30487 C 0.01745 -0.30695 0.01602 -0.3095 0.0142 -0.31112 C 0.01198 -0.3132 0.00938 -0.31343 0.00717 -0.31529 L 0.00469 -0.31737 " pathEditMode="relative" ptsTypes="AAAAAAAAAAAAAAAAAAAAAAAAAAAAAAAAAAAAAAAAAAAAAAAAAAAAAAAAAAAAAAAAA">
                                      <p:cBhvr>
                                        <p:cTn id="12" dur="5000" spd="-100000" fill="hold"/>
                                        <p:tgtEl>
                                          <p:spTgt spid="12"/>
                                        </p:tgtEl>
                                        <p:attrNameLst>
                                          <p:attrName>ppt_x</p:attrName>
                                          <p:attrName>ppt_y</p:attrName>
                                        </p:attrNameLst>
                                      </p:cBhvr>
                                    </p:animMotion>
                                  </p:childTnLst>
                                </p:cTn>
                              </p:par>
                              <p:par>
                                <p:cTn id="13" presetID="0" presetClass="path" presetSubtype="0" accel="50000" decel="50000" fill="hold" nodeType="withEffect">
                                  <p:stCondLst>
                                    <p:cond delay="0"/>
                                  </p:stCondLst>
                                  <p:childTnLst>
                                    <p:animMotion origin="layout" path="M 3.33333E-6 7.03704E-6 L 3.33333E-6 7.03704E-6 C 0.01836 -0.01087 0.00924 -0.00763 0.02734 -0.01041 L 0.12617 -0.00624 C 0.13528 -0.00578 0.13607 -0.00393 0.14401 -0.00208 C 0.14804 -0.00115 0.15195 -0.00069 0.15599 7.03704E-6 C 0.15755 0.00209 0.15898 0.00464 0.16067 0.00649 C 0.16224 0.00811 0.16406 0.00857 0.16549 0.01065 C 0.16758 0.01389 0.16823 0.01899 0.16901 0.02339 C 0.1694 0.02964 0.16966 0.03612 0.17018 0.04237 C 0.172 0.0632 0.17656 0.04862 0.16901 0.08889 C 0.1681 0.09422 0.1608 0.09607 0.15833 0.09746 C 0.15716 0.09792 0.15586 0.09862 0.15469 0.09954 C 0.15312 0.1007 0.15169 0.10278 0.15 0.10371 C 0.14726 0.1051 0.13346 0.10788 0.13216 0.10788 L 0.025 0.11227 C 0.01823 0.11621 0.0194 0.11598 0.00833 0.11644 L -0.15834 0.12061 C -0.16042 0.1213 -0.16237 0.12153 -0.16433 0.12269 C -0.16732 0.12454 -0.17005 0.12825 -0.17266 0.13126 C -0.18281 0.15533 -0.17045 0.12501 -0.17865 0.14815 C -0.17969 0.15116 -0.18099 0.15371 -0.18216 0.15672 C -0.18255 0.16019 -0.18268 0.16389 -0.18334 0.16714 C -0.18607 0.1801 -0.19232 0.17107 -0.18451 0.19677 C -0.18347 0.20047 -0.17018 0.20278 -0.16914 0.20325 L -0.14766 0.2095 C -0.14128 0.2088 -0.13477 0.21042 -0.12865 0.20741 C -0.12696 0.20649 -0.12696 0.20186 -0.12617 0.19885 C -0.12578 0.197 -0.12552 0.19468 -0.125 0.1926 C -0.12435 0.18913 -0.12344 0.18565 -0.12266 0.18195 C -0.11914 0.14445 -0.11784 0.14098 -0.12149 0.09098 C -0.12188 0.08473 -0.12487 0.07987 -0.12617 0.07408 C -0.12709 0.07061 -0.12748 0.06667 -0.12865 0.06343 C -0.13034 0.05903 -0.13659 0.04399 -0.1405 0.0382 C -0.14167 0.03658 -0.14297 0.03542 -0.14414 0.0338 C -0.14571 0.03195 -0.14714 0.0294 -0.14883 0.02755 C -0.15 0.02639 -0.1513 0.02639 -0.15248 0.02547 C -0.1556 0.02292 -0.16198 0.0169 -0.16198 0.0169 L -0.19766 0.01899 C -0.19948 0.01968 -0.19948 0.02454 -0.2 0.02755 C -0.20104 0.03241 -0.2017 0.03751 -0.20248 0.04237 C -0.20365 0.0507 -0.20378 0.05255 -0.20482 0.06135 C -0.20521 0.06852 -0.20547 0.07547 -0.20599 0.08264 C -0.20625 0.08612 -0.2069 0.08959 -0.20716 0.09306 C -0.2099 0.13218 -0.2069 0.10325 -0.20951 0.12709 C -0.20912 0.16158 -0.20912 0.19607 -0.20834 0.23079 C -0.20834 0.23357 -0.20768 0.23635 -0.20716 0.23913 C -0.20612 0.24561 -0.20508 0.25209 -0.20365 0.25811 C -0.20209 0.26528 -0.20183 0.27408 -0.19883 0.2794 C -0.19675 0.28311 -0.19453 0.28774 -0.19167 0.29005 C -0.18828 0.2926 -0.18477 0.29514 -0.18099 0.2963 C -0.17578 0.29792 -0.17292 0.29862 -0.16784 0.30047 C -0.16628 0.30116 -0.16472 0.30186 -0.16315 0.30255 C -0.16068 0.30394 -0.15847 0.30602 -0.15599 0.30695 C -0.14961 0.30927 -0.13281 0.31042 -0.12865 0.31112 C -0.12539 0.31158 -0.12227 0.31297 -0.11914 0.3132 C -0.09922 0.31436 -0.07943 0.31459 -0.05951 0.31528 L -0.05 0.31737 C -0.04766 0.31806 -0.04284 0.31968 -0.04284 0.31968 " pathEditMode="relative" ptsTypes="AAAAAAAAAAAAAAAAAAAAAAAAAAAAAAAAAAAAAAAAAAAAAAAAAAAAAAAAAAA">
                                      <p:cBhvr>
                                        <p:cTn id="14" dur="5000" spd="-100000" fill="hold"/>
                                        <p:tgtEl>
                                          <p:spTgt spid="1026"/>
                                        </p:tgtEl>
                                        <p:attrNameLst>
                                          <p:attrName>ppt_x</p:attrName>
                                          <p:attrName>ppt_y</p:attrName>
                                        </p:attrNameLst>
                                      </p:cBhvr>
                                    </p:animMotion>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fade">
                                      <p:cBhvr>
                                        <p:cTn id="19" dur="500"/>
                                        <p:tgtEl>
                                          <p:spTgt spid="10"/>
                                        </p:tgtEl>
                                      </p:cBhvr>
                                    </p:animEffect>
                                  </p:childTnLst>
                                  <p:subTnLst>
                                    <p:audio>
                                      <p:cMediaNode>
                                        <p:cTn display="0" masterRel="sameClick">
                                          <p:stCondLst>
                                            <p:cond evt="begin" delay="0">
                                              <p:tn val="17"/>
                                            </p:cond>
                                          </p:stCondLst>
                                          <p:endCondLst>
                                            <p:cond evt="onStopAudio" delay="0">
                                              <p:tgtEl>
                                                <p:sldTgt/>
                                              </p:tgtEl>
                                            </p:cond>
                                          </p:endCondLst>
                                        </p:cTn>
                                        <p:tgtEl>
                                          <p:sndTgt r:embed="rId2" name="Tieng-yeah-tre-con-www_nhacchuongvui_com.wav"/>
                                        </p:tgtEl>
                                      </p:cMediaNode>
                                    </p:audio>
                                  </p:subTnLst>
                                </p:cTn>
                              </p:par>
                              <p:par>
                                <p:cTn id="20" presetID="10" presetClass="exit" presetSubtype="0" fill="hold" nodeType="withEffect">
                                  <p:stCondLst>
                                    <p:cond delay="0"/>
                                  </p:stCondLst>
                                  <p:childTnLst>
                                    <p:animEffect transition="out" filter="fade">
                                      <p:cBhvr>
                                        <p:cTn id="21" dur="500"/>
                                        <p:tgtEl>
                                          <p:spTgt spid="6"/>
                                        </p:tgtEl>
                                      </p:cBhvr>
                                    </p:animEffect>
                                    <p:set>
                                      <p:cBhvr>
                                        <p:cTn id="22" dur="1" fill="hold">
                                          <p:stCondLst>
                                            <p:cond delay="499"/>
                                          </p:stCondLst>
                                        </p:cTn>
                                        <p:tgtEl>
                                          <p:spTgt spid="6"/>
                                        </p:tgtEl>
                                        <p:attrNameLst>
                                          <p:attrName>style.visibility</p:attrName>
                                        </p:attrNameLst>
                                      </p:cBhvr>
                                      <p:to>
                                        <p:strVal val="hidden"/>
                                      </p:to>
                                    </p:set>
                                  </p:childTnLst>
                                </p:cTn>
                              </p:par>
                              <p:par>
                                <p:cTn id="23" presetID="10" presetClass="entr" presetSubtype="0" fill="hold" nodeType="with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fade">
                                      <p:cBhvr>
                                        <p:cTn id="25"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6" restart="whenNotActive" fill="hold" evtFilter="cancelBubble" nodeType="interactiveSeq">
                <p:stCondLst>
                  <p:cond evt="onClick" delay="0">
                    <p:tgtEl>
                      <p:spTgt spid="13"/>
                    </p:tgtEl>
                  </p:cond>
                </p:stCondLst>
                <p:endSync evt="end" delay="0">
                  <p:rtn val="all"/>
                </p:endSync>
                <p:childTnLst>
                  <p:par>
                    <p:cTn id="27" fill="hold">
                      <p:stCondLst>
                        <p:cond delay="0"/>
                      </p:stCondLst>
                      <p:childTnLst>
                        <p:par>
                          <p:cTn id="28" fill="hold">
                            <p:stCondLst>
                              <p:cond delay="0"/>
                            </p:stCondLst>
                            <p:childTnLst>
                              <p:par>
                                <p:cTn id="29" presetID="0" presetClass="path" presetSubtype="0" accel="50000" decel="50000" fill="hold" nodeType="clickEffect">
                                  <p:stCondLst>
                                    <p:cond delay="0"/>
                                  </p:stCondLst>
                                  <p:childTnLst>
                                    <p:animMotion origin="layout" path="M -3.54167E-6 -0.00023 L -3.54167E-6 0.00023 C 0.0017 -0.00764 0.00339 -0.01574 0.0056 -0.02199 C 0.00612 -0.0243 0.00717 -0.02384 0.00795 -0.025 C 0.0099 -0.0287 0.01289 -0.03588 0.01511 -0.0375 C 0.02305 -0.04329 0.02253 -0.03796 0.02878 -0.04375 C 0.03034 -0.0456 0.0319 -0.04838 0.0336 -0.05 C 0.0349 -0.05139 0.0362 -0.05185 0.03763 -0.05301 C 0.04024 -0.05625 0.04297 -0.05972 0.04558 -0.06227 C 0.04896 -0.0662 0.04987 -0.0662 0.05365 -0.06852 C 0.0655 -0.0919 0.05039 -0.06551 0.06485 -0.08102 C 0.06654 -0.08287 0.06797 -0.08796 0.06967 -0.09028 C 0.07084 -0.09213 0.07605 -0.09606 0.07696 -0.09653 C 0.0836 -0.10972 0.07605 -0.09653 0.08568 -0.10579 C 0.08815 -0.10856 0.09037 -0.11273 0.09297 -0.11504 C 0.09427 -0.11667 0.09558 -0.11713 0.09688 -0.11829 C 0.09779 -0.11944 0.09857 -0.1206 0.09935 -0.12129 C 0.10144 -0.1243 0.10352 -0.12754 0.10573 -0.13055 L 0.10743 -0.13981 " pathEditMode="relative" rAng="0" ptsTypes="AAAAAAAAAAAAAAAAAAA">
                                      <p:cBhvr>
                                        <p:cTn id="30" dur="2000" fill="hold"/>
                                        <p:tgtEl>
                                          <p:spTgt spid="6"/>
                                        </p:tgtEl>
                                        <p:attrNameLst>
                                          <p:attrName>ppt_x</p:attrName>
                                          <p:attrName>ppt_y</p:attrName>
                                        </p:attrNameLst>
                                      </p:cBhvr>
                                      <p:rCtr x="5365" y="-6968"/>
                                    </p:animMotion>
                                  </p:childTnLst>
                                  <p:subTnLst>
                                    <p:audio>
                                      <p:cMediaNode>
                                        <p:cTn display="0" masterRel="sameClick">
                                          <p:stCondLst>
                                            <p:cond evt="begin" delay="0">
                                              <p:tn val="29"/>
                                            </p:cond>
                                          </p:stCondLst>
                                          <p:endCondLst>
                                            <p:cond evt="onStopAudio" delay="0">
                                              <p:tgtEl>
                                                <p:sldTgt/>
                                              </p:tgtEl>
                                            </p:cond>
                                          </p:endCondLst>
                                        </p:cTn>
                                        <p:tgtEl>
                                          <p:sndTgt r:embed="rId3" name="xit.wav"/>
                                        </p:tgtEl>
                                      </p:cMediaNode>
                                    </p:audio>
                                  </p:subTnLst>
                                </p:cTn>
                              </p:par>
                            </p:childTnLst>
                          </p:cTn>
                        </p:par>
                        <p:par>
                          <p:cTn id="31" fill="hold">
                            <p:stCondLst>
                              <p:cond delay="2000"/>
                            </p:stCondLst>
                            <p:childTnLst>
                              <p:par>
                                <p:cTn id="32" presetID="24" presetClass="emph" presetSubtype="0" fill="hold" nodeType="afterEffect">
                                  <p:stCondLst>
                                    <p:cond delay="0"/>
                                  </p:stCondLst>
                                  <p:childTnLst>
                                    <p:animClr clrSpc="hsl" dir="cw">
                                      <p:cBhvr override="childStyle">
                                        <p:cTn id="33" dur="1100" fill="hold"/>
                                        <p:tgtEl>
                                          <p:spTgt spid="13"/>
                                        </p:tgtEl>
                                        <p:attrNameLst>
                                          <p:attrName>style.color</p:attrName>
                                        </p:attrNameLst>
                                      </p:cBhvr>
                                      <p:by>
                                        <p:hsl h="0" s="-12549" l="-25098"/>
                                      </p:by>
                                    </p:animClr>
                                    <p:animClr clrSpc="hsl" dir="cw">
                                      <p:cBhvr>
                                        <p:cTn id="34" dur="1100" fill="hold"/>
                                        <p:tgtEl>
                                          <p:spTgt spid="13"/>
                                        </p:tgtEl>
                                        <p:attrNameLst>
                                          <p:attrName>fillcolor</p:attrName>
                                        </p:attrNameLst>
                                      </p:cBhvr>
                                      <p:by>
                                        <p:hsl h="0" s="-12549" l="-25098"/>
                                      </p:by>
                                    </p:animClr>
                                    <p:animClr clrSpc="hsl" dir="cw">
                                      <p:cBhvr>
                                        <p:cTn id="35" dur="1100" fill="hold"/>
                                        <p:tgtEl>
                                          <p:spTgt spid="13"/>
                                        </p:tgtEl>
                                        <p:attrNameLst>
                                          <p:attrName>stroke.color</p:attrName>
                                        </p:attrNameLst>
                                      </p:cBhvr>
                                      <p:by>
                                        <p:hsl h="0" s="-12549" l="-25098"/>
                                      </p:by>
                                    </p:animClr>
                                    <p:set>
                                      <p:cBhvr>
                                        <p:cTn id="36" dur="1100" fill="hold"/>
                                        <p:tgtEl>
                                          <p:spTgt spid="13"/>
                                        </p:tgtEl>
                                        <p:attrNameLst>
                                          <p:attrName>fill.type</p:attrName>
                                        </p:attrNameLst>
                                      </p:cBhvr>
                                      <p:to>
                                        <p:strVal val="solid"/>
                                      </p:to>
                                    </p:set>
                                  </p:childTnLst>
                                  <p:subTnLst>
                                    <p:audio>
                                      <p:cMediaNode>
                                        <p:cTn display="0" masterRel="sameClick">
                                          <p:stCondLst>
                                            <p:cond evt="begin" delay="0">
                                              <p:tn val="32"/>
                                            </p:cond>
                                          </p:stCondLst>
                                          <p:endCondLst>
                                            <p:cond evt="onStopAudio" delay="0">
                                              <p:tgtEl>
                                                <p:sldTgt/>
                                              </p:tgtEl>
                                            </p:cond>
                                          </p:endCondLst>
                                        </p:cTn>
                                        <p:tgtEl>
                                          <p:sndTgt r:embed="rId3" name="xit.wav"/>
                                        </p:tgtEl>
                                      </p:cMediaNode>
                                    </p:audio>
                                  </p:subTnLst>
                                </p:cTn>
                              </p:par>
                              <p:par>
                                <p:cTn id="37" presetID="9" presetClass="exit" presetSubtype="0" fill="hold" nodeType="withEffect">
                                  <p:stCondLst>
                                    <p:cond delay="0"/>
                                  </p:stCondLst>
                                  <p:childTnLst>
                                    <p:animEffect transition="out" filter="dissolve">
                                      <p:cBhvr>
                                        <p:cTn id="38" dur="500"/>
                                        <p:tgtEl>
                                          <p:spTgt spid="13"/>
                                        </p:tgtEl>
                                      </p:cBhvr>
                                    </p:animEffect>
                                    <p:set>
                                      <p:cBhvr>
                                        <p:cTn id="39" dur="1" fill="hold">
                                          <p:stCondLst>
                                            <p:cond delay="499"/>
                                          </p:stCondLst>
                                        </p:cTn>
                                        <p:tgtEl>
                                          <p:spTgt spid="13"/>
                                        </p:tgtEl>
                                        <p:attrNameLst>
                                          <p:attrName>style.visibility</p:attrName>
                                        </p:attrNameLst>
                                      </p:cBhvr>
                                      <p:to>
                                        <p:strVal val="hidden"/>
                                      </p:to>
                                    </p:set>
                                  </p:childTnLst>
                                  <p:subTnLst>
                                    <p:audio>
                                      <p:cMediaNode>
                                        <p:cTn display="0" masterRel="sameClick">
                                          <p:stCondLst>
                                            <p:cond evt="begin" delay="0">
                                              <p:tn val="37"/>
                                            </p:cond>
                                          </p:stCondLst>
                                          <p:endCondLst>
                                            <p:cond evt="onStopAudio" delay="0">
                                              <p:tgtEl>
                                                <p:sldTgt/>
                                              </p:tgtEl>
                                            </p:cond>
                                          </p:endCondLst>
                                        </p:cTn>
                                        <p:tgtEl>
                                          <p:sndTgt r:embed="rId4" name="Tieng-vo-tay-hoan-ho-www_nhacchuongvui_com.wav"/>
                                        </p:tgtEl>
                                      </p:cMediaNode>
                                    </p:audio>
                                  </p:subTnLst>
                                </p:cTn>
                              </p:par>
                            </p:childTnLst>
                          </p:cTn>
                        </p:par>
                      </p:childTnLst>
                    </p:cTn>
                  </p:par>
                </p:childTnLst>
              </p:cTn>
              <p:nextCondLst>
                <p:cond evt="onClick" delay="0">
                  <p:tgtEl>
                    <p:spTgt spid="13"/>
                  </p:tgtEl>
                </p:cond>
              </p:nextCondLst>
            </p:seq>
            <p:seq concurrent="1" nextAc="seek">
              <p:cTn id="40" restart="whenNotActive" fill="hold" evtFilter="cancelBubble" nodeType="interactiveSeq">
                <p:stCondLst>
                  <p:cond evt="onClick" delay="0">
                    <p:tgtEl>
                      <p:spTgt spid="12"/>
                    </p:tgtEl>
                  </p:cond>
                </p:stCondLst>
                <p:endSync evt="end" delay="0">
                  <p:rtn val="all"/>
                </p:endSync>
                <p:childTnLst>
                  <p:par>
                    <p:cTn id="41" fill="hold">
                      <p:stCondLst>
                        <p:cond delay="0"/>
                      </p:stCondLst>
                      <p:childTnLst>
                        <p:par>
                          <p:cTn id="42" fill="hold">
                            <p:stCondLst>
                              <p:cond delay="0"/>
                            </p:stCondLst>
                            <p:childTnLst>
                              <p:par>
                                <p:cTn id="43" presetID="0" presetClass="path" presetSubtype="0" accel="50000" decel="50000" fill="hold" nodeType="clickEffect">
                                  <p:stCondLst>
                                    <p:cond delay="0"/>
                                  </p:stCondLst>
                                  <p:childTnLst>
                                    <p:animMotion origin="layout" path="M -3.54167E-6 -1.48148E-6 L -3.54167E-6 0.00023 C 0.00352 0.00347 0.00703 0.00671 0.01068 0.01088 C 0.01198 0.01204 0.01276 0.01458 0.0142 0.01621 C 0.0155 0.01759 0.01745 0.01829 0.01901 0.01991 C 0.02032 0.0213 0.02123 0.02338 0.02253 0.02523 C 0.02474 0.02824 0.02696 0.03171 0.02969 0.03449 C 0.03099 0.03565 0.03282 0.03634 0.03438 0.03796 C 0.04323 0.0463 0.0349 0.04121 0.04636 0.0507 C 0.04805 0.05208 0.05013 0.05301 0.05222 0.0544 C 0.0573 0.06597 0.05105 0.0544 0.05938 0.06158 C 0.06068 0.06273 0.06146 0.06551 0.06289 0.06713 C 0.07383 0.07871 0.06836 0.07014 0.07956 0.07986 C 0.08555 0.08472 0.09167 0.09005 0.0974 0.09607 C 0.1142 0.11389 0.10677 0.10996 0.11758 0.11435 L 0.12722 0.12523 C 0.13112 0.12963 0.13503 0.13496 0.13907 0.13958 C 0.14128 0.14236 0.14779 0.14954 0.14974 0.15232 C 0.15118 0.15463 0.15274 0.15741 0.15456 0.15972 C 0.1556 0.16111 0.1569 0.16181 0.15808 0.1632 C 0.16003 0.16551 0.16198 0.16806 0.16407 0.1706 C 0.16628 0.17292 0.16901 0.17454 0.1711 0.17778 C 0.17943 0.19051 0.16875 0.175 0.1806 0.18866 C 0.18203 0.19005 0.18308 0.19213 0.18425 0.19421 C 0.18516 0.1956 0.18542 0.19792 0.18659 0.19954 C 0.18789 0.20116 0.18972 0.20185 0.19141 0.20324 C 0.19206 0.20509 0.19271 0.20695 0.19375 0.20857 C 0.19558 0.21134 0.19987 0.21389 0.20209 0.21597 C 0.20326 0.2169 0.20417 0.21852 0.2056 0.21945 C 0.20899 0.22107 0.21276 0.22176 0.21628 0.22315 C 0.21745 0.22431 0.21849 0.2257 0.21993 0.22685 C 0.22344 0.22986 0.22878 0.23357 0.23295 0.23588 C 0.23451 0.23658 0.23607 0.23681 0.23776 0.23773 C 0.24011 0.23866 0.24493 0.24144 0.24493 0.24167 " pathEditMode="relative" rAng="0" ptsTypes="AAAAAAAAAAAAAAAAAAAAAAAAAAAAAAAAAA">
                                      <p:cBhvr>
                                        <p:cTn id="44" dur="2000" fill="hold"/>
                                        <p:tgtEl>
                                          <p:spTgt spid="6"/>
                                        </p:tgtEl>
                                        <p:attrNameLst>
                                          <p:attrName>ppt_x</p:attrName>
                                          <p:attrName>ppt_y</p:attrName>
                                        </p:attrNameLst>
                                      </p:cBhvr>
                                      <p:rCtr x="12240" y="12083"/>
                                    </p:animMotion>
                                  </p:childTnLst>
                                  <p:subTnLst>
                                    <p:audio>
                                      <p:cMediaNode>
                                        <p:cTn display="0" masterRel="sameClick">
                                          <p:stCondLst>
                                            <p:cond evt="begin" delay="0">
                                              <p:tn val="43"/>
                                            </p:cond>
                                          </p:stCondLst>
                                          <p:endCondLst>
                                            <p:cond evt="onStopAudio" delay="0">
                                              <p:tgtEl>
                                                <p:sldTgt/>
                                              </p:tgtEl>
                                            </p:cond>
                                          </p:endCondLst>
                                        </p:cTn>
                                        <p:tgtEl>
                                          <p:sndTgt r:embed="rId3" name="xit.wav"/>
                                        </p:tgtEl>
                                      </p:cMediaNode>
                                    </p:audio>
                                  </p:subTnLst>
                                </p:cTn>
                              </p:par>
                            </p:childTnLst>
                          </p:cTn>
                        </p:par>
                        <p:par>
                          <p:cTn id="45" fill="hold">
                            <p:stCondLst>
                              <p:cond delay="2000"/>
                            </p:stCondLst>
                            <p:childTnLst>
                              <p:par>
                                <p:cTn id="46" presetID="24" presetClass="emph" presetSubtype="0" fill="hold" nodeType="afterEffect">
                                  <p:stCondLst>
                                    <p:cond delay="0"/>
                                  </p:stCondLst>
                                  <p:childTnLst>
                                    <p:animClr clrSpc="hsl" dir="cw">
                                      <p:cBhvr override="childStyle">
                                        <p:cTn id="47" dur="500" fill="hold"/>
                                        <p:tgtEl>
                                          <p:spTgt spid="12"/>
                                        </p:tgtEl>
                                        <p:attrNameLst>
                                          <p:attrName>style.color</p:attrName>
                                        </p:attrNameLst>
                                      </p:cBhvr>
                                      <p:by>
                                        <p:hsl h="0" s="-12549" l="-25098"/>
                                      </p:by>
                                    </p:animClr>
                                    <p:animClr clrSpc="hsl" dir="cw">
                                      <p:cBhvr>
                                        <p:cTn id="48" dur="500" fill="hold"/>
                                        <p:tgtEl>
                                          <p:spTgt spid="12"/>
                                        </p:tgtEl>
                                        <p:attrNameLst>
                                          <p:attrName>fillcolor</p:attrName>
                                        </p:attrNameLst>
                                      </p:cBhvr>
                                      <p:by>
                                        <p:hsl h="0" s="-12549" l="-25098"/>
                                      </p:by>
                                    </p:animClr>
                                    <p:animClr clrSpc="hsl" dir="cw">
                                      <p:cBhvr>
                                        <p:cTn id="49" dur="500" fill="hold"/>
                                        <p:tgtEl>
                                          <p:spTgt spid="12"/>
                                        </p:tgtEl>
                                        <p:attrNameLst>
                                          <p:attrName>stroke.color</p:attrName>
                                        </p:attrNameLst>
                                      </p:cBhvr>
                                      <p:by>
                                        <p:hsl h="0" s="-12549" l="-25098"/>
                                      </p:by>
                                    </p:animClr>
                                    <p:set>
                                      <p:cBhvr>
                                        <p:cTn id="50" dur="500" fill="hold"/>
                                        <p:tgtEl>
                                          <p:spTgt spid="12"/>
                                        </p:tgtEl>
                                        <p:attrNameLst>
                                          <p:attrName>fill.type</p:attrName>
                                        </p:attrNameLst>
                                      </p:cBhvr>
                                      <p:to>
                                        <p:strVal val="solid"/>
                                      </p:to>
                                    </p:set>
                                  </p:childTnLst>
                                  <p:subTnLst>
                                    <p:audio>
                                      <p:cMediaNode>
                                        <p:cTn display="0" masterRel="sameClick">
                                          <p:stCondLst>
                                            <p:cond evt="begin" delay="0">
                                              <p:tn val="46"/>
                                            </p:cond>
                                          </p:stCondLst>
                                          <p:endCondLst>
                                            <p:cond evt="onStopAudio" delay="0">
                                              <p:tgtEl>
                                                <p:sldTgt/>
                                              </p:tgtEl>
                                            </p:cond>
                                          </p:endCondLst>
                                        </p:cTn>
                                        <p:tgtEl>
                                          <p:sndTgt r:embed="rId3" name="xit.wav"/>
                                        </p:tgtEl>
                                      </p:cMediaNode>
                                    </p:audio>
                                  </p:subTnLst>
                                </p:cTn>
                              </p:par>
                              <p:par>
                                <p:cTn id="51" presetID="9" presetClass="exit" presetSubtype="0" fill="hold" nodeType="withEffect">
                                  <p:stCondLst>
                                    <p:cond delay="0"/>
                                  </p:stCondLst>
                                  <p:childTnLst>
                                    <p:animEffect transition="out" filter="dissolve">
                                      <p:cBhvr>
                                        <p:cTn id="52" dur="500"/>
                                        <p:tgtEl>
                                          <p:spTgt spid="12"/>
                                        </p:tgtEl>
                                      </p:cBhvr>
                                    </p:animEffect>
                                    <p:set>
                                      <p:cBhvr>
                                        <p:cTn id="53" dur="1" fill="hold">
                                          <p:stCondLst>
                                            <p:cond delay="499"/>
                                          </p:stCondLst>
                                        </p:cTn>
                                        <p:tgtEl>
                                          <p:spTgt spid="12"/>
                                        </p:tgtEl>
                                        <p:attrNameLst>
                                          <p:attrName>style.visibility</p:attrName>
                                        </p:attrNameLst>
                                      </p:cBhvr>
                                      <p:to>
                                        <p:strVal val="hidden"/>
                                      </p:to>
                                    </p:set>
                                  </p:childTnLst>
                                  <p:subTnLst>
                                    <p:audio>
                                      <p:cMediaNode>
                                        <p:cTn display="0" masterRel="sameClick">
                                          <p:stCondLst>
                                            <p:cond evt="begin" delay="0">
                                              <p:tn val="51"/>
                                            </p:cond>
                                          </p:stCondLst>
                                          <p:endCondLst>
                                            <p:cond evt="onStopAudio" delay="0">
                                              <p:tgtEl>
                                                <p:sldTgt/>
                                              </p:tgtEl>
                                            </p:cond>
                                          </p:endCondLst>
                                        </p:cTn>
                                        <p:tgtEl>
                                          <p:sndTgt r:embed="rId2" name="Tieng-yeah-tre-con-www_nhacchuongvui_com.wav"/>
                                        </p:tgtEl>
                                      </p:cMediaNode>
                                    </p:audio>
                                  </p:subTnLst>
                                </p:cTn>
                              </p:par>
                            </p:childTnLst>
                          </p:cTn>
                        </p:par>
                      </p:childTnLst>
                    </p:cTn>
                  </p:par>
                </p:childTnLst>
              </p:cTn>
              <p:nextCondLst>
                <p:cond evt="onClick" delay="0">
                  <p:tgtEl>
                    <p:spTgt spid="12"/>
                  </p:tgtEl>
                </p:cond>
              </p:nextCondLst>
            </p:seq>
            <p:seq concurrent="1" nextAc="seek">
              <p:cTn id="54" restart="whenNotActive" fill="hold" evtFilter="cancelBubble" nodeType="interactiveSeq">
                <p:stCondLst>
                  <p:cond evt="onClick" delay="0">
                    <p:tgtEl>
                      <p:spTgt spid="1026"/>
                    </p:tgtEl>
                  </p:cond>
                </p:stCondLst>
                <p:endSync evt="end" delay="0">
                  <p:rtn val="all"/>
                </p:endSync>
                <p:childTnLst>
                  <p:par>
                    <p:cTn id="55" fill="hold">
                      <p:stCondLst>
                        <p:cond delay="0"/>
                      </p:stCondLst>
                      <p:childTnLst>
                        <p:par>
                          <p:cTn id="56" fill="hold">
                            <p:stCondLst>
                              <p:cond delay="0"/>
                            </p:stCondLst>
                            <p:childTnLst>
                              <p:par>
                                <p:cTn id="57" presetID="0" presetClass="path" presetSubtype="0" accel="50000" decel="50000" fill="hold" nodeType="clickEffect">
                                  <p:stCondLst>
                                    <p:cond delay="0"/>
                                  </p:stCondLst>
                                  <p:childTnLst>
                                    <p:animMotion origin="layout" path="M -3.54167E-6 -1.48148E-6 L -3.54167E-6 0.00023 C 0.00274 -0.00023 0.01927 -0.00046 0.02539 -0.00162 C 0.02709 -0.00185 0.02839 -0.00278 0.03047 -0.00324 C 0.03594 -0.00417 0.05547 -0.00463 0.05756 -0.00486 C 0.08138 -0.00764 0.05782 -0.00509 0.11524 -0.00648 C 0.12149 -0.00648 0.12761 -0.00694 0.13399 -0.00717 L 0.18321 -0.00879 C 0.18594 -0.00926 0.18868 -0.00995 0.19167 -0.01042 C 0.19948 -0.01111 0.22305 -0.0118 0.22722 -0.0118 C 0.22891 -0.01204 0.23047 -0.0125 0.2323 -0.01273 C 0.25183 -0.01435 0.27136 -0.01342 0.2918 -0.01342 " pathEditMode="relative" rAng="0" ptsTypes="AAAAAAAAAAAA">
                                      <p:cBhvr>
                                        <p:cTn id="58" dur="2000" fill="hold"/>
                                        <p:tgtEl>
                                          <p:spTgt spid="6"/>
                                        </p:tgtEl>
                                        <p:attrNameLst>
                                          <p:attrName>ppt_x</p:attrName>
                                          <p:attrName>ppt_y</p:attrName>
                                        </p:attrNameLst>
                                      </p:cBhvr>
                                      <p:rCtr x="14583" y="-694"/>
                                    </p:animMotion>
                                  </p:childTnLst>
                                  <p:subTnLst>
                                    <p:audio>
                                      <p:cMediaNode>
                                        <p:cTn display="0" masterRel="sameClick">
                                          <p:stCondLst>
                                            <p:cond evt="begin" delay="0">
                                              <p:tn val="57"/>
                                            </p:cond>
                                          </p:stCondLst>
                                          <p:endCondLst>
                                            <p:cond evt="onStopAudio" delay="0">
                                              <p:tgtEl>
                                                <p:sldTgt/>
                                              </p:tgtEl>
                                            </p:cond>
                                          </p:endCondLst>
                                        </p:cTn>
                                        <p:tgtEl>
                                          <p:sndTgt r:embed="rId3" name="xit.wav"/>
                                        </p:tgtEl>
                                      </p:cMediaNode>
                                    </p:audio>
                                  </p:subTnLst>
                                </p:cTn>
                              </p:par>
                            </p:childTnLst>
                          </p:cTn>
                        </p:par>
                        <p:par>
                          <p:cTn id="59" fill="hold">
                            <p:stCondLst>
                              <p:cond delay="2000"/>
                            </p:stCondLst>
                            <p:childTnLst>
                              <p:par>
                                <p:cTn id="60" presetID="24" presetClass="emph" presetSubtype="0" fill="hold" nodeType="afterEffect">
                                  <p:stCondLst>
                                    <p:cond delay="0"/>
                                  </p:stCondLst>
                                  <p:childTnLst>
                                    <p:animClr clrSpc="hsl" dir="cw">
                                      <p:cBhvr override="childStyle">
                                        <p:cTn id="61" dur="500" fill="hold"/>
                                        <p:tgtEl>
                                          <p:spTgt spid="1026"/>
                                        </p:tgtEl>
                                        <p:attrNameLst>
                                          <p:attrName>style.color</p:attrName>
                                        </p:attrNameLst>
                                      </p:cBhvr>
                                      <p:by>
                                        <p:hsl h="0" s="-12549" l="-25098"/>
                                      </p:by>
                                    </p:animClr>
                                    <p:animClr clrSpc="hsl" dir="cw">
                                      <p:cBhvr>
                                        <p:cTn id="62" dur="500" fill="hold"/>
                                        <p:tgtEl>
                                          <p:spTgt spid="1026"/>
                                        </p:tgtEl>
                                        <p:attrNameLst>
                                          <p:attrName>fillcolor</p:attrName>
                                        </p:attrNameLst>
                                      </p:cBhvr>
                                      <p:by>
                                        <p:hsl h="0" s="-12549" l="-25098"/>
                                      </p:by>
                                    </p:animClr>
                                    <p:animClr clrSpc="hsl" dir="cw">
                                      <p:cBhvr>
                                        <p:cTn id="63" dur="500" fill="hold"/>
                                        <p:tgtEl>
                                          <p:spTgt spid="1026"/>
                                        </p:tgtEl>
                                        <p:attrNameLst>
                                          <p:attrName>stroke.color</p:attrName>
                                        </p:attrNameLst>
                                      </p:cBhvr>
                                      <p:by>
                                        <p:hsl h="0" s="-12549" l="-25098"/>
                                      </p:by>
                                    </p:animClr>
                                    <p:set>
                                      <p:cBhvr>
                                        <p:cTn id="64" dur="500" fill="hold"/>
                                        <p:tgtEl>
                                          <p:spTgt spid="1026"/>
                                        </p:tgtEl>
                                        <p:attrNameLst>
                                          <p:attrName>fill.type</p:attrName>
                                        </p:attrNameLst>
                                      </p:cBhvr>
                                      <p:to>
                                        <p:strVal val="solid"/>
                                      </p:to>
                                    </p:set>
                                  </p:childTnLst>
                                  <p:subTnLst>
                                    <p:audio>
                                      <p:cMediaNode>
                                        <p:cTn display="0" masterRel="sameClick">
                                          <p:stCondLst>
                                            <p:cond evt="begin" delay="0">
                                              <p:tn val="60"/>
                                            </p:cond>
                                          </p:stCondLst>
                                          <p:endCondLst>
                                            <p:cond evt="onStopAudio" delay="0">
                                              <p:tgtEl>
                                                <p:sldTgt/>
                                              </p:tgtEl>
                                            </p:cond>
                                          </p:endCondLst>
                                        </p:cTn>
                                        <p:tgtEl>
                                          <p:sndTgt r:embed="rId3" name="xit.wav"/>
                                        </p:tgtEl>
                                      </p:cMediaNode>
                                    </p:audio>
                                  </p:subTnLst>
                                </p:cTn>
                              </p:par>
                              <p:par>
                                <p:cTn id="65" presetID="9" presetClass="exit" presetSubtype="0" fill="hold" nodeType="withEffect">
                                  <p:stCondLst>
                                    <p:cond delay="0"/>
                                  </p:stCondLst>
                                  <p:childTnLst>
                                    <p:animEffect transition="out" filter="dissolve">
                                      <p:cBhvr>
                                        <p:cTn id="66" dur="500"/>
                                        <p:tgtEl>
                                          <p:spTgt spid="1026"/>
                                        </p:tgtEl>
                                      </p:cBhvr>
                                    </p:animEffect>
                                    <p:set>
                                      <p:cBhvr>
                                        <p:cTn id="67" dur="1" fill="hold">
                                          <p:stCondLst>
                                            <p:cond delay="499"/>
                                          </p:stCondLst>
                                        </p:cTn>
                                        <p:tgtEl>
                                          <p:spTgt spid="1026"/>
                                        </p:tgtEl>
                                        <p:attrNameLst>
                                          <p:attrName>style.visibility</p:attrName>
                                        </p:attrNameLst>
                                      </p:cBhvr>
                                      <p:to>
                                        <p:strVal val="hidden"/>
                                      </p:to>
                                    </p:set>
                                  </p:childTnLst>
                                  <p:subTnLst>
                                    <p:audio>
                                      <p:cMediaNode>
                                        <p:cTn display="0" masterRel="sameClick">
                                          <p:stCondLst>
                                            <p:cond evt="begin" delay="0">
                                              <p:tn val="65"/>
                                            </p:cond>
                                          </p:stCondLst>
                                          <p:endCondLst>
                                            <p:cond evt="onStopAudio" delay="0">
                                              <p:tgtEl>
                                                <p:sldTgt/>
                                              </p:tgtEl>
                                            </p:cond>
                                          </p:endCondLst>
                                        </p:cTn>
                                        <p:tgtEl>
                                          <p:sndTgt r:embed="rId2" name="Tieng-yeah-tre-con-www_nhacchuongvui_com.wav"/>
                                        </p:tgtEl>
                                      </p:cMediaNode>
                                    </p:audio>
                                  </p:subTnLst>
                                </p:cTn>
                              </p:par>
                            </p:childTnLst>
                          </p:cTn>
                        </p:par>
                      </p:childTnLst>
                    </p:cTn>
                  </p:par>
                </p:childTnLst>
              </p:cTn>
              <p:nextCondLst>
                <p:cond evt="onClick" delay="0">
                  <p:tgtEl>
                    <p:spTgt spid="1026"/>
                  </p:tgtEl>
                </p:cond>
              </p:nextCondLst>
            </p:seq>
            <p:seq concurrent="1" nextAc="seek">
              <p:cTn id="68" restart="whenNotActive" fill="hold" evtFilter="cancelBubble" nodeType="interactiveSeq">
                <p:stCondLst>
                  <p:cond evt="onClick" delay="0">
                    <p:tgtEl>
                      <p:spTgt spid="9"/>
                    </p:tgtEl>
                  </p:cond>
                </p:stCondLst>
                <p:endSync evt="end" delay="0">
                  <p:rtn val="all"/>
                </p:endSync>
                <p:childTnLst>
                  <p:par>
                    <p:cTn id="69" fill="hold">
                      <p:stCondLst>
                        <p:cond delay="0"/>
                      </p:stCondLst>
                      <p:childTnLst>
                        <p:par>
                          <p:cTn id="70" fill="hold">
                            <p:stCondLst>
                              <p:cond delay="0"/>
                            </p:stCondLst>
                            <p:childTnLst>
                              <p:par>
                                <p:cTn id="71" presetID="0" presetClass="path" presetSubtype="0" accel="50000" decel="50000" fill="hold" nodeType="clickEffect">
                                  <p:stCondLst>
                                    <p:cond delay="0"/>
                                  </p:stCondLst>
                                  <p:childTnLst>
                                    <p:animMotion origin="layout" path="M -3.54167E-6 -0.00023 L -3.54167E-6 0.00023 C 0.003 -0.00324 0.00612 -0.00625 0.00925 -0.00926 C 0.01732 -0.01805 0.0069 -0.01018 0.01849 -0.01852 C 0.02214 -0.02129 0.02644 -0.02338 0.03008 -0.02523 C 0.03243 -0.02662 0.03464 -0.02917 0.03711 -0.02986 C 0.04167 -0.03148 0.04636 -0.03287 0.05105 -0.03449 C 0.05248 -0.03518 0.05404 -0.03634 0.0556 -0.03657 C 0.05899 -0.03773 0.06263 -0.03819 0.06615 -0.03889 C 0.06797 -0.03958 0.06993 -0.04074 0.07188 -0.0412 C 0.07683 -0.04305 0.0819 -0.04444 0.08698 -0.04583 C 0.08894 -0.04676 0.09076 -0.04792 0.09284 -0.04815 C 0.09779 -0.0493 0.10287 -0.04977 0.10795 -0.05046 C 0.11094 -0.05254 0.11407 -0.05555 0.11719 -0.05717 C 0.1194 -0.05856 0.12175 -0.05903 0.12422 -0.05949 C 0.12748 -0.06065 0.13112 -0.06111 0.13464 -0.0618 L 0.14388 -0.06412 C 0.15912 -0.07292 0.14532 -0.06574 0.16823 -0.07315 C 0.17526 -0.07546 0.1823 -0.07569 0.1892 -0.08009 C 0.19037 -0.08102 0.19141 -0.08241 0.19271 -0.08241 C 0.1987 -0.08379 0.20495 -0.08403 0.2112 -0.08472 C 0.21433 -0.08634 0.21732 -0.08842 0.22058 -0.08912 C 0.22383 -0.09051 0.22748 -0.09051 0.23099 -0.09143 C 0.23243 -0.09213 0.23399 -0.09352 0.23568 -0.09375 C 0.23828 -0.09491 0.24102 -0.09514 0.24375 -0.09606 C 0.2487 -0.09792 0.25 -0.1 0.25534 -0.10278 L 0.26355 -0.10741 C 0.26953 -0.11088 0.26693 -0.10926 0.27396 -0.11204 C 0.27539 -0.11296 0.27696 -0.11342 0.27852 -0.11435 C 0.28256 -0.11713 0.28607 -0.12153 0.29024 -0.12338 C 0.29948 -0.12893 0.29558 -0.12616 0.30183 -0.13032 C 0.30482 -0.13518 0.30847 -0.14074 0.31224 -0.14398 C 0.31368 -0.14537 0.31524 -0.1456 0.31693 -0.14629 C 0.32539 -0.16342 0.31459 -0.14259 0.325 -0.15995 C 0.32618 -0.16227 0.32709 -0.16504 0.32852 -0.16667 C 0.32982 -0.16875 0.33151 -0.16991 0.33321 -0.17129 C 0.33425 -0.17268 0.33529 -0.17477 0.33659 -0.17592 C 0.34245 -0.18194 0.33972 -0.17315 0.34714 -0.18727 C 0.34935 -0.1919 0.35196 -0.19583 0.35404 -0.20092 C 0.35521 -0.20417 0.35612 -0.20764 0.35756 -0.21018 C 0.35834 -0.21204 0.36107 -0.21458 0.36107 -0.21435 " pathEditMode="relative" rAng="0" ptsTypes="AAAAAAAAAAAAAAAAAAAAAAAAAAAAAAAAAAAAAAAAA">
                                      <p:cBhvr>
                                        <p:cTn id="72" dur="2000" fill="hold"/>
                                        <p:tgtEl>
                                          <p:spTgt spid="6"/>
                                        </p:tgtEl>
                                        <p:attrNameLst>
                                          <p:attrName>ppt_x</p:attrName>
                                          <p:attrName>ppt_y</p:attrName>
                                        </p:attrNameLst>
                                      </p:cBhvr>
                                      <p:rCtr x="18047" y="-10694"/>
                                    </p:animMotion>
                                  </p:childTnLst>
                                  <p:subTnLst>
                                    <p:audio>
                                      <p:cMediaNode>
                                        <p:cTn display="0" masterRel="sameClick">
                                          <p:stCondLst>
                                            <p:cond evt="begin" delay="0">
                                              <p:tn val="71"/>
                                            </p:cond>
                                          </p:stCondLst>
                                          <p:endCondLst>
                                            <p:cond evt="onStopAudio" delay="0">
                                              <p:tgtEl>
                                                <p:sldTgt/>
                                              </p:tgtEl>
                                            </p:cond>
                                          </p:endCondLst>
                                        </p:cTn>
                                        <p:tgtEl>
                                          <p:sndTgt r:embed="rId3" name="xit.wav"/>
                                        </p:tgtEl>
                                      </p:cMediaNode>
                                    </p:audio>
                                  </p:subTnLst>
                                </p:cTn>
                              </p:par>
                            </p:childTnLst>
                          </p:cTn>
                        </p:par>
                        <p:par>
                          <p:cTn id="73" fill="hold">
                            <p:stCondLst>
                              <p:cond delay="2000"/>
                            </p:stCondLst>
                            <p:childTnLst>
                              <p:par>
                                <p:cTn id="74" presetID="24" presetClass="emph" presetSubtype="0" fill="hold" nodeType="afterEffect">
                                  <p:stCondLst>
                                    <p:cond delay="0"/>
                                  </p:stCondLst>
                                  <p:childTnLst>
                                    <p:animClr clrSpc="hsl" dir="cw">
                                      <p:cBhvr override="childStyle">
                                        <p:cTn id="75" dur="500" fill="hold"/>
                                        <p:tgtEl>
                                          <p:spTgt spid="9"/>
                                        </p:tgtEl>
                                        <p:attrNameLst>
                                          <p:attrName>style.color</p:attrName>
                                        </p:attrNameLst>
                                      </p:cBhvr>
                                      <p:by>
                                        <p:hsl h="0" s="-12549" l="-25098"/>
                                      </p:by>
                                    </p:animClr>
                                    <p:animClr clrSpc="hsl" dir="cw">
                                      <p:cBhvr>
                                        <p:cTn id="76" dur="500" fill="hold"/>
                                        <p:tgtEl>
                                          <p:spTgt spid="9"/>
                                        </p:tgtEl>
                                        <p:attrNameLst>
                                          <p:attrName>fillcolor</p:attrName>
                                        </p:attrNameLst>
                                      </p:cBhvr>
                                      <p:by>
                                        <p:hsl h="0" s="-12549" l="-25098"/>
                                      </p:by>
                                    </p:animClr>
                                    <p:animClr clrSpc="hsl" dir="cw">
                                      <p:cBhvr>
                                        <p:cTn id="77" dur="500" fill="hold"/>
                                        <p:tgtEl>
                                          <p:spTgt spid="9"/>
                                        </p:tgtEl>
                                        <p:attrNameLst>
                                          <p:attrName>stroke.color</p:attrName>
                                        </p:attrNameLst>
                                      </p:cBhvr>
                                      <p:by>
                                        <p:hsl h="0" s="-12549" l="-25098"/>
                                      </p:by>
                                    </p:animClr>
                                    <p:set>
                                      <p:cBhvr>
                                        <p:cTn id="78" dur="500" fill="hold"/>
                                        <p:tgtEl>
                                          <p:spTgt spid="9"/>
                                        </p:tgtEl>
                                        <p:attrNameLst>
                                          <p:attrName>fill.type</p:attrName>
                                        </p:attrNameLst>
                                      </p:cBhvr>
                                      <p:to>
                                        <p:strVal val="solid"/>
                                      </p:to>
                                    </p:set>
                                  </p:childTnLst>
                                  <p:subTnLst>
                                    <p:audio>
                                      <p:cMediaNode>
                                        <p:cTn display="0" masterRel="sameClick">
                                          <p:stCondLst>
                                            <p:cond evt="begin" delay="0">
                                              <p:tn val="74"/>
                                            </p:cond>
                                          </p:stCondLst>
                                          <p:endCondLst>
                                            <p:cond evt="onStopAudio" delay="0">
                                              <p:tgtEl>
                                                <p:sldTgt/>
                                              </p:tgtEl>
                                            </p:cond>
                                          </p:endCondLst>
                                        </p:cTn>
                                        <p:tgtEl>
                                          <p:sndTgt r:embed="rId3" name="xit.wav"/>
                                        </p:tgtEl>
                                      </p:cMediaNode>
                                    </p:audio>
                                  </p:subTnLst>
                                </p:cTn>
                              </p:par>
                              <p:par>
                                <p:cTn id="79" presetID="9" presetClass="exit" presetSubtype="0" fill="hold" nodeType="withEffect">
                                  <p:stCondLst>
                                    <p:cond delay="0"/>
                                  </p:stCondLst>
                                  <p:childTnLst>
                                    <p:animEffect transition="out" filter="dissolve">
                                      <p:cBhvr>
                                        <p:cTn id="80" dur="500"/>
                                        <p:tgtEl>
                                          <p:spTgt spid="9"/>
                                        </p:tgtEl>
                                      </p:cBhvr>
                                    </p:animEffect>
                                    <p:set>
                                      <p:cBhvr>
                                        <p:cTn id="81" dur="1" fill="hold">
                                          <p:stCondLst>
                                            <p:cond delay="499"/>
                                          </p:stCondLst>
                                        </p:cTn>
                                        <p:tgtEl>
                                          <p:spTgt spid="9"/>
                                        </p:tgtEl>
                                        <p:attrNameLst>
                                          <p:attrName>style.visibility</p:attrName>
                                        </p:attrNameLst>
                                      </p:cBhvr>
                                      <p:to>
                                        <p:strVal val="hidden"/>
                                      </p:to>
                                    </p:set>
                                  </p:childTnLst>
                                  <p:subTnLst>
                                    <p:audio>
                                      <p:cMediaNode>
                                        <p:cTn display="0" masterRel="sameClick">
                                          <p:stCondLst>
                                            <p:cond evt="begin" delay="0">
                                              <p:tn val="79"/>
                                            </p:cond>
                                          </p:stCondLst>
                                          <p:endCondLst>
                                            <p:cond evt="onStopAudio" delay="0">
                                              <p:tgtEl>
                                                <p:sldTgt/>
                                              </p:tgtEl>
                                            </p:cond>
                                          </p:endCondLst>
                                        </p:cTn>
                                        <p:tgtEl>
                                          <p:sndTgt r:embed="rId2" name="Tieng-yeah-tre-con-www_nhacchuongvui_com.wav"/>
                                        </p:tgtEl>
                                      </p:cMediaNode>
                                    </p:audio>
                                  </p:subTnLst>
                                </p:cTn>
                              </p:par>
                            </p:childTnLst>
                          </p:cTn>
                        </p:par>
                      </p:childTnLst>
                    </p:cTn>
                  </p:par>
                </p:childTnLst>
              </p:cTn>
              <p:nextCondLst>
                <p:cond evt="onClick" delay="0">
                  <p:tgtEl>
                    <p:spTgt spid="9"/>
                  </p:tgtEl>
                </p:cond>
              </p:nextCondLst>
            </p:seq>
            <p:seq concurrent="1" nextAc="seek">
              <p:cTn id="82" restart="whenNotActive" fill="hold" evtFilter="cancelBubble" nodeType="interactiveSeq">
                <p:stCondLst>
                  <p:cond evt="onClick" delay="0">
                    <p:tgtEl>
                      <p:spTgt spid="8"/>
                    </p:tgtEl>
                  </p:cond>
                </p:stCondLst>
                <p:endSync evt="end" delay="0">
                  <p:rtn val="all"/>
                </p:endSync>
                <p:childTnLst>
                  <p:par>
                    <p:cTn id="83" fill="hold">
                      <p:stCondLst>
                        <p:cond delay="0"/>
                      </p:stCondLst>
                      <p:childTnLst>
                        <p:par>
                          <p:cTn id="84" fill="hold">
                            <p:stCondLst>
                              <p:cond delay="0"/>
                            </p:stCondLst>
                            <p:childTnLst>
                              <p:par>
                                <p:cTn id="85" presetID="0" presetClass="path" presetSubtype="0" accel="50000" decel="50000" fill="hold" nodeType="clickEffect">
                                  <p:stCondLst>
                                    <p:cond delay="0"/>
                                  </p:stCondLst>
                                  <p:childTnLst>
                                    <p:animMotion origin="layout" path="M -3.54167E-6 -1.48148E-6 L -3.54167E-6 0.00023 C 0.0155 0.0007 0.03581 0.00093 0.05248 0.00371 C 0.05469 0.00394 0.05703 0.00486 0.05951 0.00556 C 0.08451 0.01991 0.06745 0.01204 0.11797 0.0132 L 0.23099 0.01528 L 0.2806 0.01898 C 0.2823 0.01898 0.28386 0.0206 0.28555 0.02107 C 0.2918 0.02199 0.29818 0.02222 0.30443 0.02292 C 0.31576 0.03009 0.30456 0.02384 0.31927 0.02871 C 0.32032 0.02894 0.32123 0.03009 0.32227 0.03056 C 0.32396 0.03125 0.32552 0.03171 0.32722 0.03241 C 0.32956 0.03449 0.3319 0.03611 0.33425 0.0382 C 0.33516 0.03912 0.33607 0.04097 0.33724 0.04213 C 0.33868 0.04352 0.34037 0.04445 0.34219 0.04583 C 0.3448 0.04838 0.3474 0.05116 0.35013 0.05347 C 0.35443 0.05741 0.35469 0.05718 0.35899 0.05926 C 0.36029 0.06134 0.36133 0.06389 0.36302 0.06505 C 0.36459 0.06621 0.37761 0.06875 0.37787 0.06898 C 0.3948 0.07315 0.3681 0.06806 0.39467 0.07269 C 0.39636 0.07408 0.39792 0.07593 0.39974 0.07662 C 0.40222 0.07778 0.40495 0.07778 0.40756 0.07847 C 0.40964 0.07894 0.41159 0.0794 0.41355 0.08033 C 0.41459 0.08102 0.41537 0.08195 0.41654 0.08241 C 0.41875 0.0831 0.4211 0.08357 0.42344 0.08426 C 0.43086 0.09375 0.42136 0.08264 0.43047 0.09005 C 0.43998 0.09792 0.42592 0.09028 0.43737 0.09583 C 0.44688 0.10972 0.43659 0.09607 0.44427 0.10347 C 0.44532 0.1044 0.4461 0.10671 0.44727 0.10718 C 0.44948 0.10833 0.45183 0.10718 0.4543 0.10718 " pathEditMode="relative" rAng="0" ptsTypes="AAAAAAAAAAAAAAAAAAAAAAAAAAAAAA">
                                      <p:cBhvr>
                                        <p:cTn id="86" dur="2000" fill="hold"/>
                                        <p:tgtEl>
                                          <p:spTgt spid="6"/>
                                        </p:tgtEl>
                                        <p:attrNameLst>
                                          <p:attrName>ppt_x</p:attrName>
                                          <p:attrName>ppt_y</p:attrName>
                                        </p:attrNameLst>
                                      </p:cBhvr>
                                      <p:rCtr x="22708" y="5370"/>
                                    </p:animMotion>
                                  </p:childTnLst>
                                  <p:subTnLst>
                                    <p:audio>
                                      <p:cMediaNode>
                                        <p:cTn display="0" masterRel="sameClick">
                                          <p:stCondLst>
                                            <p:cond evt="begin" delay="0">
                                              <p:tn val="85"/>
                                            </p:cond>
                                          </p:stCondLst>
                                          <p:endCondLst>
                                            <p:cond evt="onStopAudio" delay="0">
                                              <p:tgtEl>
                                                <p:sldTgt/>
                                              </p:tgtEl>
                                            </p:cond>
                                          </p:endCondLst>
                                        </p:cTn>
                                        <p:tgtEl>
                                          <p:sndTgt r:embed="rId3" name="xit.wav"/>
                                        </p:tgtEl>
                                      </p:cMediaNode>
                                    </p:audio>
                                  </p:subTnLst>
                                </p:cTn>
                              </p:par>
                            </p:childTnLst>
                          </p:cTn>
                        </p:par>
                        <p:par>
                          <p:cTn id="87" fill="hold">
                            <p:stCondLst>
                              <p:cond delay="2000"/>
                            </p:stCondLst>
                            <p:childTnLst>
                              <p:par>
                                <p:cTn id="88" presetID="24" presetClass="emph" presetSubtype="0" fill="hold" nodeType="afterEffect">
                                  <p:stCondLst>
                                    <p:cond delay="0"/>
                                  </p:stCondLst>
                                  <p:childTnLst>
                                    <p:animClr clrSpc="hsl" dir="cw">
                                      <p:cBhvr override="childStyle">
                                        <p:cTn id="89" dur="500" fill="hold"/>
                                        <p:tgtEl>
                                          <p:spTgt spid="8"/>
                                        </p:tgtEl>
                                        <p:attrNameLst>
                                          <p:attrName>style.color</p:attrName>
                                        </p:attrNameLst>
                                      </p:cBhvr>
                                      <p:by>
                                        <p:hsl h="0" s="-12549" l="-25098"/>
                                      </p:by>
                                    </p:animClr>
                                    <p:animClr clrSpc="hsl" dir="cw">
                                      <p:cBhvr>
                                        <p:cTn id="90" dur="500" fill="hold"/>
                                        <p:tgtEl>
                                          <p:spTgt spid="8"/>
                                        </p:tgtEl>
                                        <p:attrNameLst>
                                          <p:attrName>fillcolor</p:attrName>
                                        </p:attrNameLst>
                                      </p:cBhvr>
                                      <p:by>
                                        <p:hsl h="0" s="-12549" l="-25098"/>
                                      </p:by>
                                    </p:animClr>
                                    <p:animClr clrSpc="hsl" dir="cw">
                                      <p:cBhvr>
                                        <p:cTn id="91" dur="500" fill="hold"/>
                                        <p:tgtEl>
                                          <p:spTgt spid="8"/>
                                        </p:tgtEl>
                                        <p:attrNameLst>
                                          <p:attrName>stroke.color</p:attrName>
                                        </p:attrNameLst>
                                      </p:cBhvr>
                                      <p:by>
                                        <p:hsl h="0" s="-12549" l="-25098"/>
                                      </p:by>
                                    </p:animClr>
                                    <p:set>
                                      <p:cBhvr>
                                        <p:cTn id="92" dur="500" fill="hold"/>
                                        <p:tgtEl>
                                          <p:spTgt spid="8"/>
                                        </p:tgtEl>
                                        <p:attrNameLst>
                                          <p:attrName>fill.type</p:attrName>
                                        </p:attrNameLst>
                                      </p:cBhvr>
                                      <p:to>
                                        <p:strVal val="solid"/>
                                      </p:to>
                                    </p:set>
                                  </p:childTnLst>
                                  <p:subTnLst>
                                    <p:audio>
                                      <p:cMediaNode>
                                        <p:cTn display="0" masterRel="sameClick">
                                          <p:stCondLst>
                                            <p:cond evt="begin" delay="0">
                                              <p:tn val="88"/>
                                            </p:cond>
                                          </p:stCondLst>
                                          <p:endCondLst>
                                            <p:cond evt="onStopAudio" delay="0">
                                              <p:tgtEl>
                                                <p:sldTgt/>
                                              </p:tgtEl>
                                            </p:cond>
                                          </p:endCondLst>
                                        </p:cTn>
                                        <p:tgtEl>
                                          <p:sndTgt r:embed="rId3" name="xit.wav"/>
                                        </p:tgtEl>
                                      </p:cMediaNode>
                                    </p:audio>
                                  </p:subTnLst>
                                </p:cTn>
                              </p:par>
                              <p:par>
                                <p:cTn id="93" presetID="9" presetClass="exit" presetSubtype="0" fill="hold" nodeType="withEffect">
                                  <p:stCondLst>
                                    <p:cond delay="0"/>
                                  </p:stCondLst>
                                  <p:childTnLst>
                                    <p:animEffect transition="out" filter="dissolve">
                                      <p:cBhvr>
                                        <p:cTn id="94" dur="500"/>
                                        <p:tgtEl>
                                          <p:spTgt spid="8"/>
                                        </p:tgtEl>
                                      </p:cBhvr>
                                    </p:animEffect>
                                    <p:set>
                                      <p:cBhvr>
                                        <p:cTn id="95" dur="1" fill="hold">
                                          <p:stCondLst>
                                            <p:cond delay="499"/>
                                          </p:stCondLst>
                                        </p:cTn>
                                        <p:tgtEl>
                                          <p:spTgt spid="8"/>
                                        </p:tgtEl>
                                        <p:attrNameLst>
                                          <p:attrName>style.visibility</p:attrName>
                                        </p:attrNameLst>
                                      </p:cBhvr>
                                      <p:to>
                                        <p:strVal val="hidden"/>
                                      </p:to>
                                    </p:set>
                                  </p:childTnLst>
                                  <p:subTnLst>
                                    <p:audio>
                                      <p:cMediaNode>
                                        <p:cTn display="0" masterRel="sameClick">
                                          <p:stCondLst>
                                            <p:cond evt="begin" delay="0">
                                              <p:tn val="93"/>
                                            </p:cond>
                                          </p:stCondLst>
                                          <p:endCondLst>
                                            <p:cond evt="onStopAudio" delay="0">
                                              <p:tgtEl>
                                                <p:sldTgt/>
                                              </p:tgtEl>
                                            </p:cond>
                                          </p:endCondLst>
                                        </p:cTn>
                                        <p:tgtEl>
                                          <p:sndTgt r:embed="rId2" name="Tieng-yeah-tre-con-www_nhacchuongvui_com.wav"/>
                                        </p:tgtEl>
                                      </p:cMediaNode>
                                    </p:audio>
                                  </p:subTnLst>
                                </p:cTn>
                              </p:par>
                            </p:childTnLst>
                          </p:cTn>
                        </p:par>
                      </p:childTnLst>
                    </p:cTn>
                  </p:par>
                </p:childTnLst>
              </p:cTn>
              <p:nextCondLst>
                <p:cond evt="onClick" delay="0">
                  <p:tgtEl>
                    <p:spTgt spid="8"/>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showMasterSp="0">
  <p:cSld>
    <p:bg>
      <p:bgPr>
        <a:solidFill>
          <a:schemeClr val="accent2"/>
        </a:solidFill>
        <a:effectLst/>
      </p:bgPr>
    </p:bg>
    <p:spTree>
      <p:nvGrpSpPr>
        <p:cNvPr id="1" name=""/>
        <p:cNvGrpSpPr/>
        <p:nvPr/>
      </p:nvGrpSpPr>
      <p:grpSpPr>
        <a:xfrm>
          <a:off x="0" y="0"/>
          <a:ext cx="0" cy="0"/>
          <a:chOff x="0" y="0"/>
          <a:chExt cx="0" cy="0"/>
        </a:xfrm>
      </p:grpSpPr>
      <p:sp>
        <p:nvSpPr>
          <p:cNvPr id="14" name="TextBox 13">
            <a:extLst>
              <a:ext uri="{FF2B5EF4-FFF2-40B4-BE49-F238E27FC236}">
                <a16:creationId xmlns="" xmlns:a16="http://schemas.microsoft.com/office/drawing/2014/main" id="{79CCC263-7F29-4724-87D4-FEDD2A23DA93}"/>
              </a:ext>
            </a:extLst>
          </p:cNvPr>
          <p:cNvSpPr txBox="1"/>
          <p:nvPr/>
        </p:nvSpPr>
        <p:spPr>
          <a:xfrm>
            <a:off x="1100240" y="0"/>
            <a:ext cx="10718006" cy="901593"/>
          </a:xfrm>
          <a:prstGeom prst="rect">
            <a:avLst/>
          </a:prstGeom>
          <a:noFill/>
        </p:spPr>
        <p:txBody>
          <a:bodyPr wrap="square" rtlCol="0">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vi-VN" sz="3600" b="1" i="0" u="none" strike="noStrike" kern="1200" cap="none" spc="0" normalizeH="0" baseline="0" noProof="0" dirty="0">
                <a:ln>
                  <a:noFill/>
                </a:ln>
                <a:solidFill>
                  <a:srgbClr val="FC7D77">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2.</a:t>
            </a:r>
            <a:r>
              <a:rPr kumimoji="0" lang="vi-VN" sz="4000" b="1" i="0" u="none" strike="noStrike" kern="1200" cap="none" spc="0" normalizeH="0" baseline="0" noProof="0" dirty="0">
                <a:ln>
                  <a:noFill/>
                </a:ln>
                <a:solidFill>
                  <a:srgbClr val="FC7D77">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36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Những gì góp phần tạo nên dòng suối nhỏ?</a:t>
            </a:r>
          </a:p>
        </p:txBody>
      </p:sp>
      <p:sp>
        <p:nvSpPr>
          <p:cNvPr id="9" name="TextBox 8">
            <a:extLst>
              <a:ext uri="{FF2B5EF4-FFF2-40B4-BE49-F238E27FC236}">
                <a16:creationId xmlns="" xmlns:a16="http://schemas.microsoft.com/office/drawing/2014/main" id="{D71FA3C7-13A9-CD4B-B911-A196370DC3A1}"/>
              </a:ext>
            </a:extLst>
          </p:cNvPr>
          <p:cNvSpPr txBox="1"/>
          <p:nvPr/>
        </p:nvSpPr>
        <p:spPr>
          <a:xfrm>
            <a:off x="3726882" y="1069767"/>
            <a:ext cx="6053222" cy="5355312"/>
          </a:xfrm>
          <a:prstGeom prst="rect">
            <a:avLst/>
          </a:prstGeom>
          <a:noFill/>
        </p:spPr>
        <p:txBody>
          <a:bodyPr wrap="square" rtlCol="0">
            <a:spAutoFit/>
          </a:bodyPr>
          <a:lstStyle/>
          <a:p>
            <a:pPr marL="59265" marR="0" lvl="0" indent="0" algn="just" defTabSz="1219170" rtl="0" eaLnBrk="1" fontAlgn="auto" latinLnBrk="0" hangingPunct="1">
              <a:lnSpc>
                <a:spcPct val="100000"/>
              </a:lnSpc>
              <a:spcBef>
                <a:spcPts val="0"/>
              </a:spcBef>
              <a:spcAft>
                <a:spcPts val="0"/>
              </a:spcAft>
              <a:buClr>
                <a:srgbClr val="000000"/>
              </a:buClr>
              <a:buSzTx/>
              <a:buFontTx/>
              <a:buNone/>
              <a:tabLst/>
              <a:defRPr/>
            </a:pPr>
            <a:r>
              <a:rPr kumimoji="0" lang="vi-VN" sz="36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Tí ta tí tách </a:t>
            </a:r>
          </a:p>
          <a:p>
            <a:pPr marL="59265" marR="0" lvl="0" indent="0" algn="just" defTabSz="1219170" rtl="0" eaLnBrk="1" fontAlgn="auto" latinLnBrk="0" hangingPunct="1">
              <a:lnSpc>
                <a:spcPct val="100000"/>
              </a:lnSpc>
              <a:spcBef>
                <a:spcPts val="0"/>
              </a:spcBef>
              <a:spcAft>
                <a:spcPts val="0"/>
              </a:spcAft>
              <a:buClr>
                <a:srgbClr val="000000"/>
              </a:buClr>
              <a:buSzTx/>
              <a:buFontTx/>
              <a:buNone/>
              <a:tabLst/>
              <a:defRPr/>
            </a:pPr>
            <a:r>
              <a:rPr kumimoji="0" lang="vi-VN" sz="36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Từng giọt</a:t>
            </a:r>
          </a:p>
          <a:p>
            <a:pPr marL="59265" marR="0" lvl="0" indent="0" algn="just" defTabSz="1219170" rtl="0" eaLnBrk="1" fontAlgn="auto" latinLnBrk="0" hangingPunct="1">
              <a:lnSpc>
                <a:spcPct val="100000"/>
              </a:lnSpc>
              <a:spcBef>
                <a:spcPts val="0"/>
              </a:spcBef>
              <a:spcAft>
                <a:spcPts val="0"/>
              </a:spcAft>
              <a:buClr>
                <a:srgbClr val="000000"/>
              </a:buClr>
              <a:buSzTx/>
              <a:buFontTx/>
              <a:buNone/>
              <a:tabLst/>
              <a:defRPr/>
            </a:pPr>
            <a:r>
              <a:rPr kumimoji="0" lang="vi-VN" sz="36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Từng giọt</a:t>
            </a:r>
          </a:p>
          <a:p>
            <a:pPr marL="59265" marR="0" lvl="0" indent="0" algn="just" defTabSz="1219170" rtl="0" eaLnBrk="1" fontAlgn="auto" latinLnBrk="0" hangingPunct="1">
              <a:lnSpc>
                <a:spcPct val="100000"/>
              </a:lnSpc>
              <a:spcBef>
                <a:spcPts val="0"/>
              </a:spcBef>
              <a:spcAft>
                <a:spcPts val="0"/>
              </a:spcAft>
              <a:buClr>
                <a:srgbClr val="000000"/>
              </a:buClr>
              <a:buSzTx/>
              <a:buFontTx/>
              <a:buNone/>
              <a:tabLst/>
              <a:defRPr/>
            </a:pPr>
            <a:r>
              <a:rPr kumimoji="0" lang="vi-VN" sz="36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Mưa rơi</a:t>
            </a:r>
          </a:p>
          <a:p>
            <a:pPr marL="59265" marR="0" lvl="0" indent="0" algn="just" defTabSz="1219170" rtl="0" eaLnBrk="1" fontAlgn="auto" latinLnBrk="0" hangingPunct="1">
              <a:lnSpc>
                <a:spcPct val="100000"/>
              </a:lnSpc>
              <a:spcBef>
                <a:spcPts val="0"/>
              </a:spcBef>
              <a:spcAft>
                <a:spcPts val="0"/>
              </a:spcAft>
              <a:buClr>
                <a:srgbClr val="000000"/>
              </a:buClr>
              <a:buSzTx/>
              <a:buFontTx/>
              <a:buNone/>
              <a:tabLst/>
              <a:defRPr/>
            </a:pPr>
            <a:r>
              <a:rPr kumimoji="0" lang="vi-VN" sz="36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Rơi rơi.</a:t>
            </a:r>
          </a:p>
          <a:p>
            <a:pPr marL="59265" marR="0" lvl="0" indent="0" algn="just" defTabSz="1219170" rtl="0" eaLnBrk="1" fontAlgn="auto" latinLnBrk="0" hangingPunct="1">
              <a:lnSpc>
                <a:spcPct val="150000"/>
              </a:lnSpc>
              <a:spcBef>
                <a:spcPts val="0"/>
              </a:spcBef>
              <a:spcAft>
                <a:spcPts val="0"/>
              </a:spcAft>
              <a:buClr>
                <a:srgbClr val="000000"/>
              </a:buClr>
              <a:buSzTx/>
              <a:buFontTx/>
              <a:buNone/>
              <a:tabLst/>
              <a:defRPr/>
            </a:pPr>
            <a:r>
              <a:rPr kumimoji="0" lang="vi-VN" sz="36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Góp lại bao ngày</a:t>
            </a:r>
          </a:p>
          <a:p>
            <a:pPr marL="59265" marR="0" lvl="0" indent="0" algn="just" defTabSz="1219170" rtl="0" eaLnBrk="1" fontAlgn="auto" latinLnBrk="0" hangingPunct="1">
              <a:lnSpc>
                <a:spcPct val="100000"/>
              </a:lnSpc>
              <a:spcBef>
                <a:spcPts val="0"/>
              </a:spcBef>
              <a:spcAft>
                <a:spcPts val="0"/>
              </a:spcAft>
              <a:buClr>
                <a:srgbClr val="000000"/>
              </a:buClr>
              <a:buSzTx/>
              <a:buFontTx/>
              <a:buNone/>
              <a:tabLst/>
              <a:defRPr/>
            </a:pPr>
            <a:r>
              <a:rPr kumimoji="0" lang="vi-VN" sz="36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Thành dòng suối nhỏ</a:t>
            </a:r>
          </a:p>
          <a:p>
            <a:pPr marL="59265" marR="0" lvl="0" indent="0" algn="just" defTabSz="1219170" rtl="0" eaLnBrk="1" fontAlgn="auto" latinLnBrk="0" hangingPunct="1">
              <a:lnSpc>
                <a:spcPct val="100000"/>
              </a:lnSpc>
              <a:spcBef>
                <a:spcPts val="0"/>
              </a:spcBef>
              <a:spcAft>
                <a:spcPts val="0"/>
              </a:spcAft>
              <a:buClr>
                <a:srgbClr val="000000"/>
              </a:buClr>
              <a:buSzTx/>
              <a:buFontTx/>
              <a:buNone/>
              <a:tabLst/>
              <a:defRPr/>
            </a:pPr>
            <a:r>
              <a:rPr kumimoji="0" lang="vi-VN" sz="36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Lượn trên bãi cỏ</a:t>
            </a:r>
          </a:p>
          <a:p>
            <a:pPr marL="59265" marR="0" lvl="0" indent="0" algn="just" defTabSz="1219170" rtl="0" eaLnBrk="1" fontAlgn="auto" latinLnBrk="0" hangingPunct="1">
              <a:lnSpc>
                <a:spcPct val="100000"/>
              </a:lnSpc>
              <a:spcBef>
                <a:spcPts val="0"/>
              </a:spcBef>
              <a:spcAft>
                <a:spcPts val="0"/>
              </a:spcAft>
              <a:buClr>
                <a:srgbClr val="000000"/>
              </a:buClr>
              <a:buSzTx/>
              <a:buFontTx/>
              <a:buNone/>
              <a:tabLst/>
              <a:defRPr/>
            </a:pPr>
            <a:r>
              <a:rPr kumimoji="0" lang="vi-VN" sz="36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Chảy xuống chân đồi.</a:t>
            </a:r>
          </a:p>
        </p:txBody>
      </p:sp>
      <p:cxnSp>
        <p:nvCxnSpPr>
          <p:cNvPr id="11" name="Straight Connector 10">
            <a:extLst>
              <a:ext uri="{FF2B5EF4-FFF2-40B4-BE49-F238E27FC236}">
                <a16:creationId xmlns="" xmlns:a16="http://schemas.microsoft.com/office/drawing/2014/main" id="{00B64BDD-8586-4242-9E3F-8F5CF8B1E0E4}"/>
              </a:ext>
            </a:extLst>
          </p:cNvPr>
          <p:cNvCxnSpPr>
            <a:cxnSpLocks/>
          </p:cNvCxnSpPr>
          <p:nvPr/>
        </p:nvCxnSpPr>
        <p:spPr>
          <a:xfrm>
            <a:off x="3910012" y="3265234"/>
            <a:ext cx="900527"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1447568661"/>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left)">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21.xml><?xml version="1.0" encoding="utf-8"?>
<p:sld xmlns:a="http://schemas.openxmlformats.org/drawingml/2006/main" xmlns:r="http://schemas.openxmlformats.org/officeDocument/2006/relationships" xmlns:p="http://schemas.openxmlformats.org/presentationml/2006/main" showMasterSp="0">
  <p:cSld>
    <p:bg>
      <p:bgPr>
        <a:solidFill>
          <a:schemeClr val="accent2"/>
        </a:solidFill>
        <a:effectLst/>
      </p:bgPr>
    </p:bg>
    <p:spTree>
      <p:nvGrpSpPr>
        <p:cNvPr id="1" name=""/>
        <p:cNvGrpSpPr/>
        <p:nvPr/>
      </p:nvGrpSpPr>
      <p:grpSpPr>
        <a:xfrm>
          <a:off x="0" y="0"/>
          <a:ext cx="0" cy="0"/>
          <a:chOff x="0" y="0"/>
          <a:chExt cx="0" cy="0"/>
        </a:xfrm>
      </p:grpSpPr>
      <p:sp>
        <p:nvSpPr>
          <p:cNvPr id="18" name="TextBox 17">
            <a:extLst>
              <a:ext uri="{FF2B5EF4-FFF2-40B4-BE49-F238E27FC236}">
                <a16:creationId xmlns="" xmlns:a16="http://schemas.microsoft.com/office/drawing/2014/main" id="{99DC8445-2AC6-484F-A777-4C96CC86F205}"/>
              </a:ext>
            </a:extLst>
          </p:cNvPr>
          <p:cNvSpPr txBox="1"/>
          <p:nvPr/>
        </p:nvSpPr>
        <p:spPr>
          <a:xfrm>
            <a:off x="1912415" y="546856"/>
            <a:ext cx="9488311" cy="901593"/>
          </a:xfrm>
          <a:prstGeom prst="rect">
            <a:avLst/>
          </a:prstGeom>
          <a:noFill/>
        </p:spPr>
        <p:txBody>
          <a:bodyPr wrap="square" rtlCol="0">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vi-VN" sz="4000" b="1" i="0" u="none" strike="noStrike" kern="1200" cap="none" spc="0" normalizeH="0" baseline="0" noProof="0" dirty="0">
                <a:ln>
                  <a:noFill/>
                </a:ln>
                <a:solidFill>
                  <a:srgbClr val="FC7D77">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3. </a:t>
            </a:r>
            <a:r>
              <a:rPr kumimoji="0" lang="vi-VN" sz="40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Những dòng sông từ đâu mà có?</a:t>
            </a:r>
          </a:p>
        </p:txBody>
      </p:sp>
      <p:cxnSp>
        <p:nvCxnSpPr>
          <p:cNvPr id="17" name="Straight Connector 16">
            <a:extLst>
              <a:ext uri="{FF2B5EF4-FFF2-40B4-BE49-F238E27FC236}">
                <a16:creationId xmlns="" xmlns:a16="http://schemas.microsoft.com/office/drawing/2014/main" id="{6F4C6E77-7F9A-FE4A-965D-69AB4229469A}"/>
              </a:ext>
            </a:extLst>
          </p:cNvPr>
          <p:cNvCxnSpPr>
            <a:cxnSpLocks/>
          </p:cNvCxnSpPr>
          <p:nvPr/>
        </p:nvCxnSpPr>
        <p:spPr>
          <a:xfrm>
            <a:off x="3662300" y="2264632"/>
            <a:ext cx="851597"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 xmlns:a16="http://schemas.microsoft.com/office/drawing/2014/main" id="{E2DE857F-E184-584B-83E1-A76165529B0D}"/>
              </a:ext>
            </a:extLst>
          </p:cNvPr>
          <p:cNvSpPr txBox="1"/>
          <p:nvPr/>
        </p:nvSpPr>
        <p:spPr>
          <a:xfrm>
            <a:off x="3415596" y="1682877"/>
            <a:ext cx="7013857" cy="2554545"/>
          </a:xfrm>
          <a:prstGeom prst="rect">
            <a:avLst/>
          </a:prstGeom>
          <a:noFill/>
        </p:spPr>
        <p:txBody>
          <a:bodyPr wrap="square" rtlCol="0">
            <a:spAutoFit/>
          </a:bodyPr>
          <a:lstStyle/>
          <a:p>
            <a:pPr marL="59265" marR="0" lvl="0" indent="0" algn="just" defTabSz="1219170" rtl="0" eaLnBrk="1" fontAlgn="auto" latinLnBrk="0" hangingPunct="1">
              <a:lnSpc>
                <a:spcPct val="100000"/>
              </a:lnSpc>
              <a:spcBef>
                <a:spcPts val="0"/>
              </a:spcBef>
              <a:spcAft>
                <a:spcPts val="0"/>
              </a:spcAft>
              <a:buClr>
                <a:srgbClr val="000000"/>
              </a:buClr>
              <a:buSzTx/>
              <a:buFontTx/>
              <a:buNone/>
              <a:tabLst/>
              <a:defRPr/>
            </a:pPr>
            <a:r>
              <a:rPr kumimoji="0" lang="vi-VN" sz="40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Suối gặp bạn rồi</a:t>
            </a:r>
          </a:p>
          <a:p>
            <a:pPr marL="59265" marR="0" lvl="0" indent="0" algn="just" defTabSz="1219170" rtl="0" eaLnBrk="1" fontAlgn="auto" latinLnBrk="0" hangingPunct="1">
              <a:lnSpc>
                <a:spcPct val="100000"/>
              </a:lnSpc>
              <a:spcBef>
                <a:spcPts val="0"/>
              </a:spcBef>
              <a:spcAft>
                <a:spcPts val="0"/>
              </a:spcAft>
              <a:buClr>
                <a:srgbClr val="000000"/>
              </a:buClr>
              <a:buSzTx/>
              <a:buFontTx/>
              <a:buNone/>
              <a:tabLst/>
              <a:defRPr/>
            </a:pPr>
            <a:r>
              <a:rPr kumimoji="0" lang="vi-VN" sz="40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Góp thành sông lớn</a:t>
            </a:r>
          </a:p>
          <a:p>
            <a:pPr marL="59265" marR="0" lvl="0" indent="0" algn="just" defTabSz="1219170" rtl="0" eaLnBrk="1" fontAlgn="auto" latinLnBrk="0" hangingPunct="1">
              <a:lnSpc>
                <a:spcPct val="100000"/>
              </a:lnSpc>
              <a:spcBef>
                <a:spcPts val="0"/>
              </a:spcBef>
              <a:spcAft>
                <a:spcPts val="0"/>
              </a:spcAft>
              <a:buClr>
                <a:srgbClr val="000000"/>
              </a:buClr>
              <a:buSzTx/>
              <a:buFontTx/>
              <a:buNone/>
              <a:tabLst/>
              <a:defRPr/>
            </a:pPr>
            <a:r>
              <a:rPr kumimoji="0" lang="vi-VN" sz="40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Sông đi ra biển </a:t>
            </a:r>
          </a:p>
          <a:p>
            <a:pPr marL="59265" marR="0" lvl="0" indent="0" algn="just" defTabSz="1219170" rtl="0" eaLnBrk="1" fontAlgn="auto" latinLnBrk="0" hangingPunct="1">
              <a:lnSpc>
                <a:spcPct val="100000"/>
              </a:lnSpc>
              <a:spcBef>
                <a:spcPts val="0"/>
              </a:spcBef>
              <a:spcAft>
                <a:spcPts val="0"/>
              </a:spcAft>
              <a:buClr>
                <a:srgbClr val="000000"/>
              </a:buClr>
              <a:buSzTx/>
              <a:buFontTx/>
              <a:buNone/>
              <a:tabLst/>
              <a:defRPr/>
            </a:pPr>
            <a:r>
              <a:rPr kumimoji="0" lang="vi-VN" sz="40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Biển thành mênh mông.</a:t>
            </a:r>
          </a:p>
        </p:txBody>
      </p:sp>
    </p:spTree>
    <p:custDataLst>
      <p:tags r:id="rId1"/>
    </p:custDataLst>
    <p:extLst>
      <p:ext uri="{BB962C8B-B14F-4D97-AF65-F5344CB8AC3E}">
        <p14:creationId xmlns:p14="http://schemas.microsoft.com/office/powerpoint/2010/main" val="3336883297"/>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22.xml><?xml version="1.0" encoding="utf-8"?>
<p:sld xmlns:a="http://schemas.openxmlformats.org/drawingml/2006/main" xmlns:r="http://schemas.openxmlformats.org/officeDocument/2006/relationships" xmlns:p="http://schemas.openxmlformats.org/presentationml/2006/main" showMasterSp="0">
  <p:cSld>
    <p:bg>
      <p:bgPr>
        <a:solidFill>
          <a:schemeClr val="accent2"/>
        </a:solidFill>
        <a:effectLst/>
      </p:bgPr>
    </p:bg>
    <p:spTree>
      <p:nvGrpSpPr>
        <p:cNvPr id="1" name=""/>
        <p:cNvGrpSpPr/>
        <p:nvPr/>
      </p:nvGrpSpPr>
      <p:grpSpPr>
        <a:xfrm>
          <a:off x="0" y="0"/>
          <a:ext cx="0" cy="0"/>
          <a:chOff x="0" y="0"/>
          <a:chExt cx="0" cy="0"/>
        </a:xfrm>
      </p:grpSpPr>
      <p:sp>
        <p:nvSpPr>
          <p:cNvPr id="5" name="TextBox 4">
            <a:extLst>
              <a:ext uri="{FF2B5EF4-FFF2-40B4-BE49-F238E27FC236}">
                <a16:creationId xmlns="" xmlns:a16="http://schemas.microsoft.com/office/drawing/2014/main" id="{CDD4E059-F256-704D-AB5E-3CFA7EA584CB}"/>
              </a:ext>
            </a:extLst>
          </p:cNvPr>
          <p:cNvSpPr txBox="1"/>
          <p:nvPr/>
        </p:nvSpPr>
        <p:spPr>
          <a:xfrm>
            <a:off x="326859" y="231163"/>
            <a:ext cx="2440883" cy="1938992"/>
          </a:xfrm>
          <a:prstGeom prst="rect">
            <a:avLst/>
          </a:prstGeom>
          <a:noFill/>
        </p:spPr>
        <p:txBody>
          <a:bodyPr wrap="square" rtlCol="0">
            <a:spAutoFit/>
          </a:bodyPr>
          <a:lstStyle/>
          <a:p>
            <a:pPr marL="59265" marR="0" lvl="0" indent="0" algn="just" defTabSz="1219170" rtl="0" eaLnBrk="1" fontAlgn="auto" latinLnBrk="0" hangingPunct="1">
              <a:lnSpc>
                <a:spcPct val="100000"/>
              </a:lnSpc>
              <a:spcBef>
                <a:spcPts val="0"/>
              </a:spcBef>
              <a:spcAft>
                <a:spcPts val="0"/>
              </a:spcAft>
              <a:buClr>
                <a:srgbClr val="000000"/>
              </a:buClr>
              <a:buSzTx/>
              <a:buFontTx/>
              <a:buNone/>
              <a:tabLst/>
              <a:defRPr/>
            </a:pPr>
            <a:r>
              <a:rPr kumimoji="0" lang="vi-VN" sz="2400" b="0" i="0" u="none" strike="noStrike" kern="0" cap="none" spc="0" normalizeH="0" baseline="0" noProof="0" dirty="0">
                <a:ln>
                  <a:noFill/>
                </a:ln>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Tí ta tí tách </a:t>
            </a:r>
          </a:p>
          <a:p>
            <a:pPr marL="59265" marR="0" lvl="0" indent="0" algn="just" defTabSz="1219170" rtl="0" eaLnBrk="1" fontAlgn="auto" latinLnBrk="0" hangingPunct="1">
              <a:lnSpc>
                <a:spcPct val="100000"/>
              </a:lnSpc>
              <a:spcBef>
                <a:spcPts val="0"/>
              </a:spcBef>
              <a:spcAft>
                <a:spcPts val="0"/>
              </a:spcAft>
              <a:buClr>
                <a:srgbClr val="000000"/>
              </a:buClr>
              <a:buSzTx/>
              <a:buFontTx/>
              <a:buNone/>
              <a:tabLst/>
              <a:defRPr/>
            </a:pPr>
            <a:r>
              <a:rPr kumimoji="0" lang="vi-VN" sz="2400" b="0" i="0" u="none" strike="noStrike" kern="0" cap="none" spc="0" normalizeH="0" baseline="0" noProof="0" dirty="0">
                <a:ln>
                  <a:noFill/>
                </a:ln>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Từng giọt</a:t>
            </a:r>
          </a:p>
          <a:p>
            <a:pPr marL="59265" marR="0" lvl="0" indent="0" algn="just" defTabSz="1219170" rtl="0" eaLnBrk="1" fontAlgn="auto" latinLnBrk="0" hangingPunct="1">
              <a:lnSpc>
                <a:spcPct val="100000"/>
              </a:lnSpc>
              <a:spcBef>
                <a:spcPts val="0"/>
              </a:spcBef>
              <a:spcAft>
                <a:spcPts val="0"/>
              </a:spcAft>
              <a:buClr>
                <a:srgbClr val="000000"/>
              </a:buClr>
              <a:buSzTx/>
              <a:buFontTx/>
              <a:buNone/>
              <a:tabLst/>
              <a:defRPr/>
            </a:pPr>
            <a:r>
              <a:rPr kumimoji="0" lang="vi-VN" sz="2400" b="0" i="0" u="none" strike="noStrike" kern="0" cap="none" spc="0" normalizeH="0" baseline="0" noProof="0" dirty="0">
                <a:ln>
                  <a:noFill/>
                </a:ln>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Từng giọt</a:t>
            </a:r>
          </a:p>
          <a:p>
            <a:pPr marL="59265" marR="0" lvl="0" indent="0" algn="just" defTabSz="1219170" rtl="0" eaLnBrk="1" fontAlgn="auto" latinLnBrk="0" hangingPunct="1">
              <a:lnSpc>
                <a:spcPct val="100000"/>
              </a:lnSpc>
              <a:spcBef>
                <a:spcPts val="0"/>
              </a:spcBef>
              <a:spcAft>
                <a:spcPts val="0"/>
              </a:spcAft>
              <a:buClr>
                <a:srgbClr val="000000"/>
              </a:buClr>
              <a:buSzTx/>
              <a:buFontTx/>
              <a:buNone/>
              <a:tabLst/>
              <a:defRPr/>
            </a:pPr>
            <a:r>
              <a:rPr kumimoji="0" lang="vi-VN" sz="2400" b="0" i="0" u="none" strike="noStrike" kern="0" cap="none" spc="0" normalizeH="0" baseline="0" noProof="0" dirty="0">
                <a:ln>
                  <a:noFill/>
                </a:ln>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Mưa rơi</a:t>
            </a:r>
          </a:p>
          <a:p>
            <a:pPr marL="59265" marR="0" lvl="0" indent="0" algn="just" defTabSz="1219170" rtl="0" eaLnBrk="1" fontAlgn="auto" latinLnBrk="0" hangingPunct="1">
              <a:lnSpc>
                <a:spcPct val="100000"/>
              </a:lnSpc>
              <a:spcBef>
                <a:spcPts val="0"/>
              </a:spcBef>
              <a:spcAft>
                <a:spcPts val="0"/>
              </a:spcAft>
              <a:buClr>
                <a:srgbClr val="000000"/>
              </a:buClr>
              <a:buSzTx/>
              <a:buFontTx/>
              <a:buNone/>
              <a:tabLst/>
              <a:defRPr/>
            </a:pPr>
            <a:r>
              <a:rPr kumimoji="0" lang="vi-VN" sz="2400" b="0" i="0" u="none" strike="noStrike" kern="0" cap="none" spc="0" normalizeH="0" baseline="0" noProof="0" dirty="0">
                <a:ln>
                  <a:noFill/>
                </a:ln>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Rơi rơi.</a:t>
            </a:r>
          </a:p>
        </p:txBody>
      </p:sp>
      <p:sp>
        <p:nvSpPr>
          <p:cNvPr id="6" name="TextBox 5">
            <a:extLst>
              <a:ext uri="{FF2B5EF4-FFF2-40B4-BE49-F238E27FC236}">
                <a16:creationId xmlns="" xmlns:a16="http://schemas.microsoft.com/office/drawing/2014/main" id="{3B13C6C6-5926-4F41-9C13-888ABA8775C6}"/>
              </a:ext>
            </a:extLst>
          </p:cNvPr>
          <p:cNvSpPr txBox="1"/>
          <p:nvPr/>
        </p:nvSpPr>
        <p:spPr>
          <a:xfrm>
            <a:off x="5368415" y="352755"/>
            <a:ext cx="3501069" cy="1569660"/>
          </a:xfrm>
          <a:prstGeom prst="rect">
            <a:avLst/>
          </a:prstGeom>
          <a:noFill/>
        </p:spPr>
        <p:txBody>
          <a:bodyPr wrap="square" rtlCol="0">
            <a:spAutoFit/>
          </a:bodyPr>
          <a:lstStyle/>
          <a:p>
            <a:pPr marL="59265" marR="0" lvl="0" indent="0" algn="just" defTabSz="1219170" rtl="0" eaLnBrk="1" fontAlgn="auto" latinLnBrk="0" hangingPunct="1">
              <a:lnSpc>
                <a:spcPct val="100000"/>
              </a:lnSpc>
              <a:spcBef>
                <a:spcPts val="0"/>
              </a:spcBef>
              <a:spcAft>
                <a:spcPts val="0"/>
              </a:spcAft>
              <a:buClr>
                <a:srgbClr val="000000"/>
              </a:buClr>
              <a:buSzTx/>
              <a:buFontTx/>
              <a:buNone/>
              <a:tabLst/>
              <a:defRPr/>
            </a:pPr>
            <a:r>
              <a:rPr kumimoji="0" lang="vi-VN" sz="24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Suối gặp bạn rồi</a:t>
            </a:r>
          </a:p>
          <a:p>
            <a:pPr marL="59265" marR="0" lvl="0" indent="0" algn="just" defTabSz="1219170" rtl="0" eaLnBrk="1" fontAlgn="auto" latinLnBrk="0" hangingPunct="1">
              <a:lnSpc>
                <a:spcPct val="100000"/>
              </a:lnSpc>
              <a:spcBef>
                <a:spcPts val="0"/>
              </a:spcBef>
              <a:spcAft>
                <a:spcPts val="0"/>
              </a:spcAft>
              <a:buClr>
                <a:srgbClr val="000000"/>
              </a:buClr>
              <a:buSzTx/>
              <a:buFontTx/>
              <a:buNone/>
              <a:tabLst/>
              <a:defRPr/>
            </a:pPr>
            <a:r>
              <a:rPr kumimoji="0" lang="vi-VN" sz="24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Góp thành sông lớn</a:t>
            </a:r>
          </a:p>
          <a:p>
            <a:pPr marL="59265" marR="0" lvl="0" indent="0" algn="just" defTabSz="1219170" rtl="0" eaLnBrk="1" fontAlgn="auto" latinLnBrk="0" hangingPunct="1">
              <a:lnSpc>
                <a:spcPct val="100000"/>
              </a:lnSpc>
              <a:spcBef>
                <a:spcPts val="0"/>
              </a:spcBef>
              <a:spcAft>
                <a:spcPts val="0"/>
              </a:spcAft>
              <a:buClr>
                <a:srgbClr val="000000"/>
              </a:buClr>
              <a:buSzTx/>
              <a:buFontTx/>
              <a:buNone/>
              <a:tabLst/>
              <a:defRPr/>
            </a:pPr>
            <a:r>
              <a:rPr kumimoji="0" lang="vi-VN" sz="24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Sông đi ra biển </a:t>
            </a:r>
          </a:p>
          <a:p>
            <a:pPr marL="59265" marR="0" lvl="0" indent="0" algn="just" defTabSz="1219170" rtl="0" eaLnBrk="1" fontAlgn="auto" latinLnBrk="0" hangingPunct="1">
              <a:lnSpc>
                <a:spcPct val="100000"/>
              </a:lnSpc>
              <a:spcBef>
                <a:spcPts val="0"/>
              </a:spcBef>
              <a:spcAft>
                <a:spcPts val="0"/>
              </a:spcAft>
              <a:buClr>
                <a:srgbClr val="000000"/>
              </a:buClr>
              <a:buSzTx/>
              <a:buFontTx/>
              <a:buNone/>
              <a:tabLst/>
              <a:defRPr/>
            </a:pPr>
            <a:r>
              <a:rPr kumimoji="0" lang="vi-VN" sz="24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Biển thành mênh mông.</a:t>
            </a:r>
          </a:p>
        </p:txBody>
      </p:sp>
      <p:sp>
        <p:nvSpPr>
          <p:cNvPr id="7" name="TextBox 6">
            <a:extLst>
              <a:ext uri="{FF2B5EF4-FFF2-40B4-BE49-F238E27FC236}">
                <a16:creationId xmlns="" xmlns:a16="http://schemas.microsoft.com/office/drawing/2014/main" id="{544E12B8-F593-0245-B819-CD3B88BD31DB}"/>
              </a:ext>
            </a:extLst>
          </p:cNvPr>
          <p:cNvSpPr txBox="1"/>
          <p:nvPr/>
        </p:nvSpPr>
        <p:spPr>
          <a:xfrm>
            <a:off x="8887506" y="352755"/>
            <a:ext cx="3196709" cy="1569660"/>
          </a:xfrm>
          <a:prstGeom prst="rect">
            <a:avLst/>
          </a:prstGeom>
          <a:noFill/>
        </p:spPr>
        <p:txBody>
          <a:bodyPr wrap="square" rtlCol="0">
            <a:spAutoFit/>
          </a:bodyPr>
          <a:lstStyle/>
          <a:p>
            <a:pPr marL="59265" marR="0" lvl="0" indent="0" algn="just" defTabSz="1219170" rtl="0" eaLnBrk="1" fontAlgn="auto" latinLnBrk="0" hangingPunct="1">
              <a:lnSpc>
                <a:spcPct val="100000"/>
              </a:lnSpc>
              <a:spcBef>
                <a:spcPts val="0"/>
              </a:spcBef>
              <a:spcAft>
                <a:spcPts val="0"/>
              </a:spcAft>
              <a:buClr>
                <a:srgbClr val="000000"/>
              </a:buClr>
              <a:buSzTx/>
              <a:buFontTx/>
              <a:buNone/>
              <a:tabLst/>
              <a:defRPr/>
            </a:pPr>
            <a:r>
              <a:rPr kumimoji="0" lang="vi-VN" sz="24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Biển ơi, có biết</a:t>
            </a:r>
          </a:p>
          <a:p>
            <a:pPr marL="59265" marR="0" lvl="0" indent="0" algn="just" defTabSz="1219170" rtl="0" eaLnBrk="1" fontAlgn="auto" latinLnBrk="0" hangingPunct="1">
              <a:lnSpc>
                <a:spcPct val="100000"/>
              </a:lnSpc>
              <a:spcBef>
                <a:spcPts val="0"/>
              </a:spcBef>
              <a:spcAft>
                <a:spcPts val="0"/>
              </a:spcAft>
              <a:buClr>
                <a:srgbClr val="000000"/>
              </a:buClr>
              <a:buSzTx/>
              <a:buFontTx/>
              <a:buNone/>
              <a:tabLst/>
              <a:defRPr/>
            </a:pPr>
            <a:r>
              <a:rPr kumimoji="0" lang="vi-VN" sz="24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Biển lớn vô cùng</a:t>
            </a:r>
          </a:p>
          <a:p>
            <a:pPr marL="59265" marR="0" lvl="0" indent="0" algn="just" defTabSz="1219170" rtl="0" eaLnBrk="1" fontAlgn="auto" latinLnBrk="0" hangingPunct="1">
              <a:lnSpc>
                <a:spcPct val="100000"/>
              </a:lnSpc>
              <a:spcBef>
                <a:spcPts val="0"/>
              </a:spcBef>
              <a:spcAft>
                <a:spcPts val="0"/>
              </a:spcAft>
              <a:buClr>
                <a:srgbClr val="000000"/>
              </a:buClr>
              <a:buSzTx/>
              <a:buFontTx/>
              <a:buNone/>
              <a:tabLst/>
              <a:defRPr/>
            </a:pPr>
            <a:r>
              <a:rPr kumimoji="0" lang="vi-VN" sz="24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Từng giọt nước trong</a:t>
            </a:r>
          </a:p>
          <a:p>
            <a:pPr marL="59265" marR="0" lvl="0" indent="0" algn="just" defTabSz="1219170" rtl="0" eaLnBrk="1" fontAlgn="auto" latinLnBrk="0" hangingPunct="1">
              <a:lnSpc>
                <a:spcPct val="100000"/>
              </a:lnSpc>
              <a:spcBef>
                <a:spcPts val="0"/>
              </a:spcBef>
              <a:spcAft>
                <a:spcPts val="0"/>
              </a:spcAft>
              <a:buClr>
                <a:srgbClr val="000000"/>
              </a:buClr>
              <a:buSzTx/>
              <a:buFontTx/>
              <a:buNone/>
              <a:tabLst/>
              <a:defRPr/>
            </a:pPr>
            <a:r>
              <a:rPr kumimoji="0" lang="vi-VN" sz="24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Làm nên biển đấy!</a:t>
            </a:r>
          </a:p>
        </p:txBody>
      </p:sp>
      <p:sp>
        <p:nvSpPr>
          <p:cNvPr id="8" name="TextBox 7">
            <a:extLst>
              <a:ext uri="{FF2B5EF4-FFF2-40B4-BE49-F238E27FC236}">
                <a16:creationId xmlns="" xmlns:a16="http://schemas.microsoft.com/office/drawing/2014/main" id="{07A04DA0-8769-EA45-8094-CE728D2ABF2A}"/>
              </a:ext>
            </a:extLst>
          </p:cNvPr>
          <p:cNvSpPr txBox="1"/>
          <p:nvPr/>
        </p:nvSpPr>
        <p:spPr>
          <a:xfrm>
            <a:off x="2078425" y="168089"/>
            <a:ext cx="3288959" cy="1754326"/>
          </a:xfrm>
          <a:prstGeom prst="rect">
            <a:avLst/>
          </a:prstGeom>
          <a:noFill/>
        </p:spPr>
        <p:txBody>
          <a:bodyPr wrap="square" rtlCol="0">
            <a:spAutoFit/>
          </a:bodyPr>
          <a:lstStyle/>
          <a:p>
            <a:pPr marL="59265" marR="0" lvl="0" indent="0" algn="just" defTabSz="1219170" rtl="0" eaLnBrk="1" fontAlgn="auto" latinLnBrk="0" hangingPunct="1">
              <a:lnSpc>
                <a:spcPct val="150000"/>
              </a:lnSpc>
              <a:spcBef>
                <a:spcPts val="0"/>
              </a:spcBef>
              <a:spcAft>
                <a:spcPts val="0"/>
              </a:spcAft>
              <a:buClr>
                <a:srgbClr val="000000"/>
              </a:buClr>
              <a:buSzTx/>
              <a:buFontTx/>
              <a:buNone/>
              <a:tabLst/>
              <a:defRPr/>
            </a:pPr>
            <a:r>
              <a:rPr kumimoji="0" lang="vi-VN" sz="24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Góp lại bao ngày</a:t>
            </a:r>
          </a:p>
          <a:p>
            <a:pPr marL="59265" marR="0" lvl="0" indent="0" algn="just" defTabSz="1219170" rtl="0" eaLnBrk="1" fontAlgn="auto" latinLnBrk="0" hangingPunct="1">
              <a:lnSpc>
                <a:spcPct val="100000"/>
              </a:lnSpc>
              <a:spcBef>
                <a:spcPts val="0"/>
              </a:spcBef>
              <a:spcAft>
                <a:spcPts val="0"/>
              </a:spcAft>
              <a:buClr>
                <a:srgbClr val="000000"/>
              </a:buClr>
              <a:buSzTx/>
              <a:buFontTx/>
              <a:buNone/>
              <a:tabLst/>
              <a:defRPr/>
            </a:pPr>
            <a:r>
              <a:rPr kumimoji="0" lang="vi-VN" sz="24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Thành dòng suối nhỏ</a:t>
            </a:r>
          </a:p>
          <a:p>
            <a:pPr marL="59265" marR="0" lvl="0" indent="0" algn="just" defTabSz="1219170" rtl="0" eaLnBrk="1" fontAlgn="auto" latinLnBrk="0" hangingPunct="1">
              <a:lnSpc>
                <a:spcPct val="100000"/>
              </a:lnSpc>
              <a:spcBef>
                <a:spcPts val="0"/>
              </a:spcBef>
              <a:spcAft>
                <a:spcPts val="0"/>
              </a:spcAft>
              <a:buClr>
                <a:srgbClr val="000000"/>
              </a:buClr>
              <a:buSzTx/>
              <a:buFontTx/>
              <a:buNone/>
              <a:tabLst/>
              <a:defRPr/>
            </a:pPr>
            <a:r>
              <a:rPr kumimoji="0" lang="vi-VN" sz="24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Lượn trên bãi cỏ</a:t>
            </a:r>
          </a:p>
          <a:p>
            <a:pPr marL="59265" marR="0" lvl="0" indent="0" algn="just" defTabSz="1219170" rtl="0" eaLnBrk="1" fontAlgn="auto" latinLnBrk="0" hangingPunct="1">
              <a:lnSpc>
                <a:spcPct val="100000"/>
              </a:lnSpc>
              <a:spcBef>
                <a:spcPts val="0"/>
              </a:spcBef>
              <a:spcAft>
                <a:spcPts val="0"/>
              </a:spcAft>
              <a:buClr>
                <a:srgbClr val="000000"/>
              </a:buClr>
              <a:buSzTx/>
              <a:buFontTx/>
              <a:buNone/>
              <a:tabLst/>
              <a:defRPr/>
            </a:pPr>
            <a:r>
              <a:rPr kumimoji="0" lang="vi-VN" sz="24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Chảy xuống chân đồi.</a:t>
            </a:r>
          </a:p>
        </p:txBody>
      </p:sp>
      <p:pic>
        <p:nvPicPr>
          <p:cNvPr id="9" name="Picture 8">
            <a:extLst>
              <a:ext uri="{FF2B5EF4-FFF2-40B4-BE49-F238E27FC236}">
                <a16:creationId xmlns="" xmlns:a16="http://schemas.microsoft.com/office/drawing/2014/main" id="{D176C725-FAD1-7044-B0A9-29329DE0684D}"/>
              </a:ext>
            </a:extLst>
          </p:cNvPr>
          <p:cNvPicPr>
            <a:picLocks noChangeAspect="1"/>
          </p:cNvPicPr>
          <p:nvPr/>
        </p:nvPicPr>
        <p:blipFill>
          <a:blip r:embed="rId2" cstate="print">
            <a:clrChange>
              <a:clrFrom>
                <a:srgbClr val="FFFFFF"/>
              </a:clrFrom>
              <a:clrTo>
                <a:srgbClr val="FFFFFF">
                  <a:alpha val="0"/>
                </a:srgbClr>
              </a:clrTo>
            </a:clrChange>
            <a:extLst>
              <a:ext uri="{BEBA8EAE-BF5A-486C-A8C5-ECC9F3942E4B}">
                <a14:imgProps xmlns:a14="http://schemas.microsoft.com/office/drawing/2010/main">
                  <a14:imgLayer r:embed="rId3">
                    <a14:imgEffect>
                      <a14:sharpenSoften amount="46000"/>
                    </a14:imgEffect>
                    <a14:imgEffect>
                      <a14:saturation sat="200000"/>
                    </a14:imgEffect>
                  </a14:imgLayer>
                </a14:imgProps>
              </a:ext>
            </a:extLst>
          </a:blip>
          <a:stretch>
            <a:fillRect/>
          </a:stretch>
        </p:blipFill>
        <p:spPr>
          <a:xfrm>
            <a:off x="181943" y="3192237"/>
            <a:ext cx="1333190" cy="2072396"/>
          </a:xfrm>
          <a:prstGeom prst="rect">
            <a:avLst/>
          </a:prstGeom>
        </p:spPr>
      </p:pic>
      <p:pic>
        <p:nvPicPr>
          <p:cNvPr id="10" name="Picture 9">
            <a:extLst>
              <a:ext uri="{FF2B5EF4-FFF2-40B4-BE49-F238E27FC236}">
                <a16:creationId xmlns="" xmlns:a16="http://schemas.microsoft.com/office/drawing/2014/main" id="{19935D62-4973-A646-97B5-BCD53ECED1F1}"/>
              </a:ext>
            </a:extLst>
          </p:cNvPr>
          <p:cNvPicPr>
            <a:picLocks noChangeAspect="1"/>
          </p:cNvPicPr>
          <p:nvPr/>
        </p:nvPicPr>
        <p:blipFill>
          <a:blip r:embed="rId4" cstate="print">
            <a:extLst>
              <a:ext uri="{BEBA8EAE-BF5A-486C-A8C5-ECC9F3942E4B}">
                <a14:imgProps xmlns:a14="http://schemas.microsoft.com/office/drawing/2010/main">
                  <a14:imgLayer r:embed="rId5">
                    <a14:imgEffect>
                      <a14:sharpenSoften amount="27000"/>
                    </a14:imgEffect>
                    <a14:imgEffect>
                      <a14:saturation sat="200000"/>
                    </a14:imgEffect>
                  </a14:imgLayer>
                </a14:imgProps>
              </a:ext>
            </a:extLst>
          </a:blip>
          <a:stretch>
            <a:fillRect/>
          </a:stretch>
        </p:blipFill>
        <p:spPr>
          <a:xfrm>
            <a:off x="1842060" y="3256927"/>
            <a:ext cx="1956405" cy="2072396"/>
          </a:xfrm>
          <a:prstGeom prst="roundRect">
            <a:avLst/>
          </a:prstGeom>
        </p:spPr>
      </p:pic>
      <p:pic>
        <p:nvPicPr>
          <p:cNvPr id="11" name="Picture 10">
            <a:extLst>
              <a:ext uri="{FF2B5EF4-FFF2-40B4-BE49-F238E27FC236}">
                <a16:creationId xmlns="" xmlns:a16="http://schemas.microsoft.com/office/drawing/2014/main" id="{FB5AE8A6-1300-C448-B103-F866CB7BE459}"/>
              </a:ext>
            </a:extLst>
          </p:cNvPr>
          <p:cNvPicPr>
            <a:picLocks noChangeAspect="1"/>
          </p:cNvPicPr>
          <p:nvPr/>
        </p:nvPicPr>
        <p:blipFill rotWithShape="1">
          <a:blip r:embed="rId6" cstate="print">
            <a:extLst>
              <a:ext uri="{BEBA8EAE-BF5A-486C-A8C5-ECC9F3942E4B}">
                <a14:imgProps xmlns:a14="http://schemas.microsoft.com/office/drawing/2010/main">
                  <a14:imgLayer r:embed="rId7">
                    <a14:imgEffect>
                      <a14:sharpenSoften amount="35000"/>
                    </a14:imgEffect>
                    <a14:imgEffect>
                      <a14:saturation sat="200000"/>
                    </a14:imgEffect>
                  </a14:imgLayer>
                </a14:imgProps>
              </a:ext>
            </a:extLst>
          </a:blip>
          <a:srcRect l="2724"/>
          <a:stretch/>
        </p:blipFill>
        <p:spPr>
          <a:xfrm>
            <a:off x="6055304" y="3176219"/>
            <a:ext cx="1978877" cy="2072396"/>
          </a:xfrm>
          <a:prstGeom prst="roundRect">
            <a:avLst>
              <a:gd name="adj" fmla="val 21754"/>
            </a:avLst>
          </a:prstGeom>
        </p:spPr>
      </p:pic>
      <p:pic>
        <p:nvPicPr>
          <p:cNvPr id="12" name="Picture 11">
            <a:extLst>
              <a:ext uri="{FF2B5EF4-FFF2-40B4-BE49-F238E27FC236}">
                <a16:creationId xmlns="" xmlns:a16="http://schemas.microsoft.com/office/drawing/2014/main" id="{FAA650C3-2CBD-E345-8B1E-789F6DD1FD63}"/>
              </a:ext>
            </a:extLst>
          </p:cNvPr>
          <p:cNvPicPr>
            <a:picLocks noChangeAspect="1"/>
          </p:cNvPicPr>
          <p:nvPr/>
        </p:nvPicPr>
        <p:blipFill>
          <a:blip r:embed="rId8" cstate="print">
            <a:extLst>
              <a:ext uri="{BEBA8EAE-BF5A-486C-A8C5-ECC9F3942E4B}">
                <a14:imgProps xmlns:a14="http://schemas.microsoft.com/office/drawing/2010/main">
                  <a14:imgLayer r:embed="rId9">
                    <a14:imgEffect>
                      <a14:sharpenSoften amount="22000"/>
                    </a14:imgEffect>
                    <a14:imgEffect>
                      <a14:saturation sat="200000"/>
                    </a14:imgEffect>
                  </a14:imgLayer>
                </a14:imgProps>
              </a:ext>
            </a:extLst>
          </a:blip>
          <a:stretch>
            <a:fillRect/>
          </a:stretch>
        </p:blipFill>
        <p:spPr>
          <a:xfrm>
            <a:off x="9822603" y="3095725"/>
            <a:ext cx="1973627" cy="2072397"/>
          </a:xfrm>
          <a:prstGeom prst="roundRect">
            <a:avLst>
              <a:gd name="adj" fmla="val 19189"/>
            </a:avLst>
          </a:prstGeom>
        </p:spPr>
      </p:pic>
      <p:sp>
        <p:nvSpPr>
          <p:cNvPr id="13" name="Right Arrow 16">
            <a:extLst>
              <a:ext uri="{FF2B5EF4-FFF2-40B4-BE49-F238E27FC236}">
                <a16:creationId xmlns="" xmlns:a16="http://schemas.microsoft.com/office/drawing/2014/main" id="{4B09A73A-93CC-584C-97A7-B4B7C95F2563}"/>
              </a:ext>
            </a:extLst>
          </p:cNvPr>
          <p:cNvSpPr/>
          <p:nvPr/>
        </p:nvSpPr>
        <p:spPr>
          <a:xfrm>
            <a:off x="1502393" y="4145176"/>
            <a:ext cx="415584" cy="211935"/>
          </a:xfrm>
          <a:prstGeom prst="rightArrow">
            <a:avLst/>
          </a:prstGeom>
          <a:ln>
            <a:solidFill>
              <a:srgbClr val="FFAB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x-none" sz="32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4" name="Right Arrow 17">
            <a:extLst>
              <a:ext uri="{FF2B5EF4-FFF2-40B4-BE49-F238E27FC236}">
                <a16:creationId xmlns="" xmlns:a16="http://schemas.microsoft.com/office/drawing/2014/main" id="{2256E3DE-FDAC-EE4C-A3B4-42FE96D38A33}"/>
              </a:ext>
            </a:extLst>
          </p:cNvPr>
          <p:cNvSpPr/>
          <p:nvPr/>
        </p:nvSpPr>
        <p:spPr>
          <a:xfrm>
            <a:off x="4877211" y="4131924"/>
            <a:ext cx="534235" cy="225187"/>
          </a:xfrm>
          <a:prstGeom prst="rightArrow">
            <a:avLst/>
          </a:prstGeom>
          <a:ln>
            <a:solidFill>
              <a:srgbClr val="FFAB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x-none" sz="32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5" name="Right Arrow 18">
            <a:extLst>
              <a:ext uri="{FF2B5EF4-FFF2-40B4-BE49-F238E27FC236}">
                <a16:creationId xmlns="" xmlns:a16="http://schemas.microsoft.com/office/drawing/2014/main" id="{6A1B4C79-D929-9147-9CA5-DB727428E905}"/>
              </a:ext>
            </a:extLst>
          </p:cNvPr>
          <p:cNvSpPr/>
          <p:nvPr/>
        </p:nvSpPr>
        <p:spPr>
          <a:xfrm>
            <a:off x="9181899" y="3989895"/>
            <a:ext cx="503577" cy="251792"/>
          </a:xfrm>
          <a:prstGeom prst="rightArrow">
            <a:avLst/>
          </a:prstGeom>
          <a:ln>
            <a:solidFill>
              <a:srgbClr val="FFAB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x-none" sz="32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6" name="TextBox 15">
            <a:extLst>
              <a:ext uri="{FF2B5EF4-FFF2-40B4-BE49-F238E27FC236}">
                <a16:creationId xmlns="" xmlns:a16="http://schemas.microsoft.com/office/drawing/2014/main" id="{DD6536B0-2553-CF4E-A331-995B3995581C}"/>
              </a:ext>
            </a:extLst>
          </p:cNvPr>
          <p:cNvSpPr txBox="1"/>
          <p:nvPr/>
        </p:nvSpPr>
        <p:spPr>
          <a:xfrm>
            <a:off x="2035580" y="2205767"/>
            <a:ext cx="6865174" cy="658835"/>
          </a:xfrm>
          <a:prstGeom prst="rect">
            <a:avLst/>
          </a:prstGeom>
          <a:noFill/>
        </p:spPr>
        <p:txBody>
          <a:bodyPr wrap="square" rtlCol="0">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vi-VN" sz="28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4. </a:t>
            </a:r>
            <a:r>
              <a:rPr kumimoji="0" lang="vi-VN" sz="28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Nói về hành trình giọt nước đi ra biển.</a:t>
            </a:r>
          </a:p>
        </p:txBody>
      </p:sp>
      <p:sp>
        <p:nvSpPr>
          <p:cNvPr id="17" name="TextBox 16">
            <a:extLst>
              <a:ext uri="{FF2B5EF4-FFF2-40B4-BE49-F238E27FC236}">
                <a16:creationId xmlns="" xmlns:a16="http://schemas.microsoft.com/office/drawing/2014/main" id="{06449F7A-A180-2E4B-B20A-6303DEA90C98}"/>
              </a:ext>
            </a:extLst>
          </p:cNvPr>
          <p:cNvSpPr txBox="1"/>
          <p:nvPr/>
        </p:nvSpPr>
        <p:spPr>
          <a:xfrm>
            <a:off x="289180" y="5484207"/>
            <a:ext cx="3257594" cy="1131848"/>
          </a:xfrm>
          <a:prstGeom prst="rect">
            <a:avLst/>
          </a:prstGeom>
          <a:solidFill>
            <a:schemeClr val="accent1">
              <a:lumMod val="40000"/>
              <a:lumOff val="60000"/>
            </a:schemeClr>
          </a:solidFill>
          <a:ln>
            <a:noFill/>
          </a:ln>
          <a:effectLst>
            <a:glow rad="228600">
              <a:schemeClr val="accent1">
                <a:satMod val="175000"/>
                <a:alpha val="40000"/>
              </a:schemeClr>
            </a:glow>
          </a:effectLst>
        </p:spPr>
        <p:txBody>
          <a:bodyPr wrap="square" rtlCol="0">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x-none" sz="2400" b="0" i="0" u="none" strike="noStrike" kern="1200" cap="none" spc="0" normalizeH="0" baseline="0" noProof="0" dirty="0">
                <a:ln>
                  <a:noFill/>
                </a:ln>
                <a:effectLst/>
                <a:uLnTx/>
                <a:uFillTx/>
                <a:latin typeface="Arial-Rounded" panose="020B0500000000000000" pitchFamily="34" charset="0"/>
                <a:ea typeface="Arial-Rounded" panose="020B0500000000000000" pitchFamily="34" charset="0"/>
                <a:cs typeface="Arial-Rounded" panose="020B0500000000000000" pitchFamily="34" charset="0"/>
              </a:rPr>
              <a:t>Nhiều giọt mưa </a:t>
            </a:r>
            <a:r>
              <a:rPr kumimoji="0" lang="en-US" sz="2400" b="0" i="0" u="none" strike="noStrike" kern="1200" cap="none" spc="0" normalizeH="0" baseline="0" noProof="0" dirty="0">
                <a:ln>
                  <a:noFill/>
                </a:ln>
                <a:effectLst/>
                <a:uLnTx/>
                <a:uFillTx/>
                <a:latin typeface="Arial-Rounded" panose="020B0500000000000000" pitchFamily="34" charset="0"/>
                <a:ea typeface="Arial-Rounded" panose="020B0500000000000000" pitchFamily="34" charset="0"/>
                <a:cs typeface="Arial-Rounded" panose="020B0500000000000000" pitchFamily="34" charset="0"/>
              </a:rPr>
              <a:t>rơi</a:t>
            </a:r>
            <a:r>
              <a:rPr kumimoji="0" lang="en-US" sz="2400" b="0" i="0" u="none" strike="noStrike" kern="1200" cap="none" spc="0" normalizeH="0" noProof="0" dirty="0">
                <a:ln>
                  <a:noFill/>
                </a:ln>
                <a:effectLst/>
                <a:uLnTx/>
                <a:uFillTx/>
                <a:latin typeface="Arial-Rounded" panose="020B0500000000000000" pitchFamily="34" charset="0"/>
                <a:ea typeface="Arial-Rounded" panose="020B0500000000000000" pitchFamily="34" charset="0"/>
                <a:cs typeface="Arial-Rounded" panose="020B0500000000000000" pitchFamily="34" charset="0"/>
              </a:rPr>
              <a:t> xuống </a:t>
            </a:r>
            <a:r>
              <a:rPr kumimoji="0" lang="x-none" sz="2400" b="0" i="0" u="none" strike="noStrike" kern="1200" cap="none" spc="0" normalizeH="0" baseline="0" noProof="0" dirty="0">
                <a:ln>
                  <a:noFill/>
                </a:ln>
                <a:effectLst/>
                <a:uLnTx/>
                <a:uFillTx/>
                <a:latin typeface="Arial-Rounded" panose="020B0500000000000000" pitchFamily="34" charset="0"/>
                <a:ea typeface="Arial-Rounded" panose="020B0500000000000000" pitchFamily="34" charset="0"/>
                <a:cs typeface="Arial-Rounded" panose="020B0500000000000000" pitchFamily="34" charset="0"/>
              </a:rPr>
              <a:t>góp thành </a:t>
            </a:r>
            <a:r>
              <a:rPr kumimoji="0" lang="x-none" sz="2400" b="0" i="0" u="none" strike="noStrike" kern="1200" cap="none" spc="0" normalizeH="0" baseline="0" noProof="0">
                <a:ln>
                  <a:noFill/>
                </a:ln>
                <a:effectLst/>
                <a:uLnTx/>
                <a:uFillTx/>
                <a:latin typeface="Arial-Rounded" panose="020B0500000000000000" pitchFamily="34" charset="0"/>
                <a:ea typeface="Arial-Rounded" panose="020B0500000000000000" pitchFamily="34" charset="0"/>
                <a:cs typeface="Arial-Rounded" panose="020B0500000000000000" pitchFamily="34" charset="0"/>
              </a:rPr>
              <a:t>suối.</a:t>
            </a:r>
            <a:endParaRPr kumimoji="0" lang="x-none" sz="2400" b="0" i="0" u="none" strike="noStrike" kern="1200" cap="none" spc="0" normalizeH="0" baseline="0" noProof="0" dirty="0">
              <a:ln>
                <a:noFill/>
              </a:ln>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8" name="TextBox 17">
            <a:extLst>
              <a:ext uri="{FF2B5EF4-FFF2-40B4-BE49-F238E27FC236}">
                <a16:creationId xmlns="" xmlns:a16="http://schemas.microsoft.com/office/drawing/2014/main" id="{A7ACFB8B-6E5D-0F40-A781-CA803CE4F947}"/>
              </a:ext>
            </a:extLst>
          </p:cNvPr>
          <p:cNvSpPr txBox="1"/>
          <p:nvPr/>
        </p:nvSpPr>
        <p:spPr>
          <a:xfrm>
            <a:off x="9951076" y="5186728"/>
            <a:ext cx="2262496" cy="1131848"/>
          </a:xfrm>
          <a:prstGeom prst="rect">
            <a:avLst/>
          </a:prstGeom>
          <a:solidFill>
            <a:schemeClr val="accent5">
              <a:lumMod val="60000"/>
              <a:lumOff val="40000"/>
            </a:schemeClr>
          </a:solidFill>
          <a:effectLst>
            <a:softEdge rad="127000"/>
          </a:effectLst>
        </p:spPr>
        <p:txBody>
          <a:bodyPr wrap="square" rtlCol="0">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2400" b="0" i="0" u="none" strike="noStrike" kern="1200" cap="none" spc="0" normalizeH="0" baseline="0" noProof="0" dirty="0" err="1">
                <a:ln>
                  <a:noFill/>
                </a:ln>
                <a:effectLst/>
                <a:uLnTx/>
                <a:uFillTx/>
                <a:latin typeface="Arial-Rounded" panose="020B0500000000000000" pitchFamily="34" charset="0"/>
                <a:ea typeface="Arial-Rounded" panose="020B0500000000000000" pitchFamily="34" charset="0"/>
                <a:cs typeface="Arial-Rounded" panose="020B0500000000000000" pitchFamily="34" charset="0"/>
              </a:rPr>
              <a:t>Các</a:t>
            </a:r>
            <a:r>
              <a:rPr kumimoji="0" lang="x-none" sz="2400" b="0" i="0" u="none" strike="noStrike" kern="1200" cap="none" spc="0" normalizeH="0" baseline="0" noProof="0">
                <a:ln>
                  <a:noFill/>
                </a:ln>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x-none" sz="2400" b="0" i="0" u="none" strike="noStrike" kern="1200" cap="none" spc="0" normalizeH="0" baseline="0" noProof="0" dirty="0">
                <a:ln>
                  <a:noFill/>
                </a:ln>
                <a:effectLst/>
                <a:uLnTx/>
                <a:uFillTx/>
                <a:latin typeface="Arial-Rounded" panose="020B0500000000000000" pitchFamily="34" charset="0"/>
                <a:ea typeface="Arial-Rounded" panose="020B0500000000000000" pitchFamily="34" charset="0"/>
                <a:cs typeface="Arial-Rounded" panose="020B0500000000000000" pitchFamily="34" charset="0"/>
              </a:rPr>
              <a:t>dòng sông </a:t>
            </a:r>
            <a:r>
              <a:rPr lang="en-US" sz="2400" dirty="0">
                <a:latin typeface="Arial-Rounded" panose="020B0500000000000000" pitchFamily="34" charset="0"/>
                <a:ea typeface="Arial-Rounded" panose="020B0500000000000000" pitchFamily="34" charset="0"/>
                <a:cs typeface="Arial-Rounded" panose="020B0500000000000000" pitchFamily="34" charset="0"/>
              </a:rPr>
              <a:t>đi </a:t>
            </a:r>
            <a:r>
              <a:rPr kumimoji="0" lang="x-none" sz="2400" b="0" i="0" u="none" strike="noStrike" kern="1200" cap="none" spc="0" normalizeH="0" baseline="0" noProof="0" dirty="0">
                <a:ln>
                  <a:noFill/>
                </a:ln>
                <a:effectLst/>
                <a:uLnTx/>
                <a:uFillTx/>
                <a:latin typeface="Arial-Rounded" panose="020B0500000000000000" pitchFamily="34" charset="0"/>
                <a:ea typeface="Arial-Rounded" panose="020B0500000000000000" pitchFamily="34" charset="0"/>
                <a:cs typeface="Arial-Rounded" panose="020B0500000000000000" pitchFamily="34" charset="0"/>
              </a:rPr>
              <a:t>ra biển lớn. </a:t>
            </a:r>
          </a:p>
        </p:txBody>
      </p:sp>
      <p:sp>
        <p:nvSpPr>
          <p:cNvPr id="19" name="TextBox 18">
            <a:extLst>
              <a:ext uri="{FF2B5EF4-FFF2-40B4-BE49-F238E27FC236}">
                <a16:creationId xmlns="" xmlns:a16="http://schemas.microsoft.com/office/drawing/2014/main" id="{9E2D4D5C-057F-C64F-A3B7-7F26A5E0B4A6}"/>
              </a:ext>
            </a:extLst>
          </p:cNvPr>
          <p:cNvSpPr txBox="1"/>
          <p:nvPr/>
        </p:nvSpPr>
        <p:spPr>
          <a:xfrm>
            <a:off x="3722904" y="5285613"/>
            <a:ext cx="6099699" cy="1131848"/>
          </a:xfrm>
          <a:prstGeom prst="rect">
            <a:avLst/>
          </a:prstGeom>
          <a:solidFill>
            <a:schemeClr val="tx2">
              <a:lumMod val="40000"/>
              <a:lumOff val="60000"/>
            </a:schemeClr>
          </a:solidFill>
          <a:effectLst>
            <a:softEdge rad="127000"/>
          </a:effectLst>
        </p:spPr>
        <p:txBody>
          <a:bodyPr wrap="square" rtlCol="0">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x-none" sz="2400" b="0" i="0" u="none" strike="noStrike" kern="1200" cap="none" spc="0" normalizeH="0" baseline="0" noProof="0" dirty="0">
                <a:ln>
                  <a:noFill/>
                </a:ln>
                <a:effectLst/>
                <a:uLnTx/>
                <a:uFillTx/>
                <a:latin typeface="Arial-Rounded" panose="020B0500000000000000" pitchFamily="34" charset="0"/>
                <a:ea typeface="Arial-Rounded" panose="020B0500000000000000" pitchFamily="34" charset="0"/>
                <a:cs typeface="Arial-Rounded" panose="020B0500000000000000" pitchFamily="34" charset="0"/>
              </a:rPr>
              <a:t>Nhiều giọt mưa </a:t>
            </a:r>
            <a:r>
              <a:rPr kumimoji="0" lang="en-US" sz="2400" b="0" i="0" u="none" strike="noStrike" kern="1200" cap="none" spc="0" normalizeH="0" baseline="0" noProof="0" dirty="0">
                <a:ln>
                  <a:noFill/>
                </a:ln>
                <a:effectLst/>
                <a:uLnTx/>
                <a:uFillTx/>
                <a:latin typeface="Arial-Rounded" panose="020B0500000000000000" pitchFamily="34" charset="0"/>
                <a:ea typeface="Arial-Rounded" panose="020B0500000000000000" pitchFamily="34" charset="0"/>
                <a:cs typeface="Arial-Rounded" panose="020B0500000000000000" pitchFamily="34" charset="0"/>
              </a:rPr>
              <a:t>rơi</a:t>
            </a:r>
            <a:r>
              <a:rPr kumimoji="0" lang="en-US" sz="2400" b="0" i="0" u="none" strike="noStrike" kern="1200" cap="none" spc="0" normalizeH="0" noProof="0" dirty="0">
                <a:ln>
                  <a:noFill/>
                </a:ln>
                <a:effectLst/>
                <a:uLnTx/>
                <a:uFillTx/>
                <a:latin typeface="Arial-Rounded" panose="020B0500000000000000" pitchFamily="34" charset="0"/>
                <a:ea typeface="Arial-Rounded" panose="020B0500000000000000" pitchFamily="34" charset="0"/>
                <a:cs typeface="Arial-Rounded" panose="020B0500000000000000" pitchFamily="34" charset="0"/>
              </a:rPr>
              <a:t> xuống </a:t>
            </a:r>
            <a:r>
              <a:rPr kumimoji="0" lang="x-none" sz="2400" b="0" i="0" u="none" strike="noStrike" kern="1200" cap="none" spc="0" normalizeH="0" baseline="0" noProof="0" dirty="0">
                <a:ln>
                  <a:noFill/>
                </a:ln>
                <a:effectLst/>
                <a:uLnTx/>
                <a:uFillTx/>
                <a:latin typeface="Arial-Rounded" panose="020B0500000000000000" pitchFamily="34" charset="0"/>
                <a:ea typeface="Arial-Rounded" panose="020B0500000000000000" pitchFamily="34" charset="0"/>
                <a:cs typeface="Arial-Rounded" panose="020B0500000000000000" pitchFamily="34" charset="0"/>
              </a:rPr>
              <a:t>góp thành suối.</a:t>
            </a: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2400" b="0" i="0" u="none" strike="noStrike" kern="1200" cap="none" spc="0" normalizeH="0" baseline="0" noProof="0" dirty="0">
                <a:ln>
                  <a:noFill/>
                </a:ln>
                <a:effectLst/>
                <a:uLnTx/>
                <a:uFillTx/>
                <a:latin typeface="Arial-Rounded" panose="020B0500000000000000" pitchFamily="34" charset="0"/>
                <a:ea typeface="Arial-Rounded" panose="020B0500000000000000" pitchFamily="34" charset="0"/>
                <a:cs typeface="Arial-Rounded" panose="020B0500000000000000" pitchFamily="34" charset="0"/>
              </a:rPr>
              <a:t>Các</a:t>
            </a:r>
            <a:r>
              <a:rPr kumimoji="0" lang="x-none" sz="2400" b="0" i="0" u="none" strike="noStrike" kern="1200" cap="none" spc="0" normalizeH="0" baseline="0" noProof="0" dirty="0">
                <a:ln>
                  <a:noFill/>
                </a:ln>
                <a:effectLst/>
                <a:uLnTx/>
                <a:uFillTx/>
                <a:latin typeface="Arial-Rounded" panose="020B0500000000000000" pitchFamily="34" charset="0"/>
                <a:ea typeface="Arial-Rounded" panose="020B0500000000000000" pitchFamily="34" charset="0"/>
                <a:cs typeface="Arial-Rounded" panose="020B0500000000000000" pitchFamily="34" charset="0"/>
              </a:rPr>
              <a:t> dòng suối </a:t>
            </a:r>
            <a:r>
              <a:rPr kumimoji="0" lang="en-US" sz="2400" b="0" i="0" u="none" strike="noStrike" kern="1200" cap="none" spc="0" normalizeH="0" baseline="0" noProof="0" dirty="0">
                <a:ln>
                  <a:noFill/>
                </a:ln>
                <a:effectLst/>
                <a:uLnTx/>
                <a:uFillTx/>
                <a:latin typeface="Arial-Rounded" panose="020B0500000000000000" pitchFamily="34" charset="0"/>
                <a:ea typeface="Arial-Rounded" panose="020B0500000000000000" pitchFamily="34" charset="0"/>
                <a:cs typeface="Arial-Rounded" panose="020B0500000000000000" pitchFamily="34" charset="0"/>
              </a:rPr>
              <a:t>gặp</a:t>
            </a:r>
            <a:r>
              <a:rPr kumimoji="0" lang="en-US" sz="2400" b="0" i="0" u="none" strike="noStrike" kern="1200" cap="none" spc="0" normalizeH="0" noProof="0" dirty="0">
                <a:ln>
                  <a:noFill/>
                </a:ln>
                <a:effectLst/>
                <a:uLnTx/>
                <a:uFillTx/>
                <a:latin typeface="Arial-Rounded" panose="020B0500000000000000" pitchFamily="34" charset="0"/>
                <a:ea typeface="Arial-Rounded" panose="020B0500000000000000" pitchFamily="34" charset="0"/>
                <a:cs typeface="Arial-Rounded" panose="020B0500000000000000" pitchFamily="34" charset="0"/>
              </a:rPr>
              <a:t> nhau sẽ tạo</a:t>
            </a:r>
            <a:r>
              <a:rPr kumimoji="0" lang="x-none" sz="2400" b="0" i="0" u="none" strike="noStrike" kern="1200" cap="none" spc="0" normalizeH="0" baseline="0" noProof="0" dirty="0">
                <a:ln>
                  <a:noFill/>
                </a:ln>
                <a:effectLst/>
                <a:uLnTx/>
                <a:uFillTx/>
                <a:latin typeface="Arial-Rounded" panose="020B0500000000000000" pitchFamily="34" charset="0"/>
                <a:ea typeface="Arial-Rounded" panose="020B0500000000000000" pitchFamily="34" charset="0"/>
                <a:cs typeface="Arial-Rounded" panose="020B0500000000000000" pitchFamily="34" charset="0"/>
              </a:rPr>
              <a:t> thành </a:t>
            </a:r>
            <a:r>
              <a:rPr kumimoji="0" lang="x-none" sz="2400" b="0" i="0" u="none" strike="noStrike" kern="1200" cap="none" spc="0" normalizeH="0" baseline="0" noProof="0">
                <a:ln>
                  <a:noFill/>
                </a:ln>
                <a:effectLst/>
                <a:uLnTx/>
                <a:uFillTx/>
                <a:latin typeface="Arial-Rounded" panose="020B0500000000000000" pitchFamily="34" charset="0"/>
                <a:ea typeface="Arial-Rounded" panose="020B0500000000000000" pitchFamily="34" charset="0"/>
                <a:cs typeface="Arial-Rounded" panose="020B0500000000000000" pitchFamily="34" charset="0"/>
              </a:rPr>
              <a:t>sông.</a:t>
            </a:r>
            <a:endParaRPr kumimoji="0" lang="x-none" sz="2400" b="0" i="0" u="none" strike="noStrike" kern="1200" cap="none" spc="0" normalizeH="0" baseline="0" noProof="0" dirty="0">
              <a:ln>
                <a:noFill/>
              </a:ln>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31151356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1"/>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9"/>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5"/>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12"/>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15" grpId="0" animBg="1"/>
      <p:bldP spid="16" grpId="0"/>
      <p:bldP spid="17" grpId="0" animBg="1"/>
      <p:bldP spid="18" grpId="0" animBg="1"/>
      <p:bldP spid="19" grpId="0" animBg="1"/>
    </p:bldLst>
  </p:timing>
</p:sld>
</file>

<file path=ppt/slides/slide23.xml><?xml version="1.0" encoding="utf-8"?>
<p:sld xmlns:a="http://schemas.openxmlformats.org/drawingml/2006/main" xmlns:r="http://schemas.openxmlformats.org/officeDocument/2006/relationships" xmlns:p="http://schemas.openxmlformats.org/presentationml/2006/main" showMasterSp="0">
  <p:cSld>
    <p:bg>
      <p:bgPr>
        <a:solidFill>
          <a:schemeClr val="accent2"/>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 xmlns:a16="http://schemas.microsoft.com/office/drawing/2014/main" id="{526E40A1-03DB-6648-84F2-869D349D6B30}"/>
              </a:ext>
            </a:extLst>
          </p:cNvPr>
          <p:cNvPicPr>
            <a:picLocks noChangeAspect="1"/>
          </p:cNvPicPr>
          <p:nvPr/>
        </p:nvPicPr>
        <p:blipFill rotWithShape="1">
          <a:blip r:embed="rId2">
            <a:extLst>
              <a:ext uri="{28A0092B-C50C-407E-A947-70E740481C1C}">
                <a14:useLocalDpi xmlns:a14="http://schemas.microsoft.com/office/drawing/2010/main" val="0"/>
              </a:ext>
            </a:extLst>
          </a:blip>
          <a:srcRect l="3078" t="50000" r="13080"/>
          <a:stretch/>
        </p:blipFill>
        <p:spPr>
          <a:xfrm>
            <a:off x="2379924" y="3531757"/>
            <a:ext cx="8046719" cy="3429000"/>
          </a:xfrm>
          <a:prstGeom prst="rect">
            <a:avLst/>
          </a:prstGeom>
        </p:spPr>
      </p:pic>
      <p:sp>
        <p:nvSpPr>
          <p:cNvPr id="4" name="TextBox 3">
            <a:extLst>
              <a:ext uri="{FF2B5EF4-FFF2-40B4-BE49-F238E27FC236}">
                <a16:creationId xmlns="" xmlns:a16="http://schemas.microsoft.com/office/drawing/2014/main" id="{DE4D1FF9-660B-3843-993D-B6B8D022000A}"/>
              </a:ext>
            </a:extLst>
          </p:cNvPr>
          <p:cNvSpPr txBox="1"/>
          <p:nvPr/>
        </p:nvSpPr>
        <p:spPr>
          <a:xfrm>
            <a:off x="3515360" y="274542"/>
            <a:ext cx="4684391" cy="523220"/>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vi-VN" sz="2800" b="1" i="0" u="none" strike="noStrike" kern="0" cap="none" spc="0" normalizeH="0" baseline="0" noProof="0" dirty="0">
                <a:ln>
                  <a:noFill/>
                </a:ln>
                <a:solidFill>
                  <a:schemeClr val="accent1">
                    <a:lumMod val="75000"/>
                  </a:schemeClr>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Giọt nước và biển lớn</a:t>
            </a:r>
            <a:endParaRPr kumimoji="0" lang="en-US" sz="2800" b="1" i="0" u="none" strike="noStrike" kern="0" cap="none" spc="0" normalizeH="0" baseline="0" noProof="0" dirty="0">
              <a:ln>
                <a:noFill/>
              </a:ln>
              <a:solidFill>
                <a:schemeClr val="accent1">
                  <a:lumMod val="75000"/>
                </a:schemeClr>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endParaRPr>
          </a:p>
        </p:txBody>
      </p:sp>
      <p:sp>
        <p:nvSpPr>
          <p:cNvPr id="5" name="TextBox 4">
            <a:extLst>
              <a:ext uri="{FF2B5EF4-FFF2-40B4-BE49-F238E27FC236}">
                <a16:creationId xmlns="" xmlns:a16="http://schemas.microsoft.com/office/drawing/2014/main" id="{ACFEB075-1005-2742-A1F4-B0145E504117}"/>
              </a:ext>
            </a:extLst>
          </p:cNvPr>
          <p:cNvSpPr txBox="1"/>
          <p:nvPr/>
        </p:nvSpPr>
        <p:spPr>
          <a:xfrm>
            <a:off x="1765357" y="1006639"/>
            <a:ext cx="4355104" cy="3416320"/>
          </a:xfrm>
          <a:prstGeom prst="rect">
            <a:avLst/>
          </a:prstGeom>
          <a:noFill/>
        </p:spPr>
        <p:txBody>
          <a:bodyPr wrap="square" rtlCol="0">
            <a:spAutoFit/>
          </a:bodyPr>
          <a:lstStyle/>
          <a:p>
            <a:pPr marL="59265" marR="0" lvl="0" indent="0" algn="just" defTabSz="1219170" rtl="0" eaLnBrk="1" fontAlgn="auto" latinLnBrk="0" hangingPunct="1">
              <a:lnSpc>
                <a:spcPct val="100000"/>
              </a:lnSpc>
              <a:spcBef>
                <a:spcPts val="0"/>
              </a:spcBef>
              <a:spcAft>
                <a:spcPts val="0"/>
              </a:spcAft>
              <a:buClr>
                <a:srgbClr val="000000"/>
              </a:buClr>
              <a:buSzTx/>
              <a:buFontTx/>
              <a:buNone/>
              <a:tabLst/>
              <a:defRPr/>
            </a:pPr>
            <a:r>
              <a:rPr kumimoji="0" lang="vi-VN" sz="24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Tí ta tí tách </a:t>
            </a:r>
          </a:p>
          <a:p>
            <a:pPr marL="59265" marR="0" lvl="0" indent="0" algn="just" defTabSz="1219170" rtl="0" eaLnBrk="1" fontAlgn="auto" latinLnBrk="0" hangingPunct="1">
              <a:lnSpc>
                <a:spcPct val="100000"/>
              </a:lnSpc>
              <a:spcBef>
                <a:spcPts val="0"/>
              </a:spcBef>
              <a:spcAft>
                <a:spcPts val="0"/>
              </a:spcAft>
              <a:buClr>
                <a:srgbClr val="000000"/>
              </a:buClr>
              <a:buSzTx/>
              <a:buFontTx/>
              <a:buNone/>
              <a:tabLst/>
              <a:defRPr/>
            </a:pPr>
            <a:r>
              <a:rPr kumimoji="0" lang="vi-VN" sz="24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Từng giọt</a:t>
            </a:r>
          </a:p>
          <a:p>
            <a:pPr marL="59265" marR="0" lvl="0" indent="0" algn="just" defTabSz="1219170" rtl="0" eaLnBrk="1" fontAlgn="auto" latinLnBrk="0" hangingPunct="1">
              <a:lnSpc>
                <a:spcPct val="100000"/>
              </a:lnSpc>
              <a:spcBef>
                <a:spcPts val="0"/>
              </a:spcBef>
              <a:spcAft>
                <a:spcPts val="0"/>
              </a:spcAft>
              <a:buClr>
                <a:srgbClr val="000000"/>
              </a:buClr>
              <a:buSzTx/>
              <a:buFontTx/>
              <a:buNone/>
              <a:tabLst/>
              <a:defRPr/>
            </a:pPr>
            <a:r>
              <a:rPr kumimoji="0" lang="vi-VN" sz="24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Từng giọt</a:t>
            </a:r>
          </a:p>
          <a:p>
            <a:pPr marL="59265" marR="0" lvl="0" indent="0" algn="just" defTabSz="1219170" rtl="0" eaLnBrk="1" fontAlgn="auto" latinLnBrk="0" hangingPunct="1">
              <a:lnSpc>
                <a:spcPct val="100000"/>
              </a:lnSpc>
              <a:spcBef>
                <a:spcPts val="0"/>
              </a:spcBef>
              <a:spcAft>
                <a:spcPts val="0"/>
              </a:spcAft>
              <a:buClr>
                <a:srgbClr val="000000"/>
              </a:buClr>
              <a:buSzTx/>
              <a:buFontTx/>
              <a:buNone/>
              <a:tabLst/>
              <a:defRPr/>
            </a:pPr>
            <a:r>
              <a:rPr kumimoji="0" lang="vi-VN" sz="24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Mưa rơi</a:t>
            </a:r>
          </a:p>
          <a:p>
            <a:pPr marL="59265" marR="0" lvl="0" indent="0" algn="just" defTabSz="1219170" rtl="0" eaLnBrk="1" fontAlgn="auto" latinLnBrk="0" hangingPunct="1">
              <a:lnSpc>
                <a:spcPct val="100000"/>
              </a:lnSpc>
              <a:spcBef>
                <a:spcPts val="0"/>
              </a:spcBef>
              <a:spcAft>
                <a:spcPts val="0"/>
              </a:spcAft>
              <a:buClr>
                <a:srgbClr val="000000"/>
              </a:buClr>
              <a:buSzTx/>
              <a:buFontTx/>
              <a:buNone/>
              <a:tabLst/>
              <a:defRPr/>
            </a:pPr>
            <a:r>
              <a:rPr kumimoji="0" lang="vi-VN" sz="24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Rơi rơi.</a:t>
            </a:r>
          </a:p>
          <a:p>
            <a:pPr marL="59265" marR="0" lvl="0" indent="0" algn="just" defTabSz="1219170" rtl="0" eaLnBrk="1" fontAlgn="auto" latinLnBrk="0" hangingPunct="1">
              <a:lnSpc>
                <a:spcPct val="100000"/>
              </a:lnSpc>
              <a:spcBef>
                <a:spcPts val="0"/>
              </a:spcBef>
              <a:spcAft>
                <a:spcPts val="0"/>
              </a:spcAft>
              <a:buClr>
                <a:srgbClr val="000000"/>
              </a:buClr>
              <a:buSzTx/>
              <a:buFontTx/>
              <a:buNone/>
              <a:tabLst/>
              <a:defRPr/>
            </a:pPr>
            <a:r>
              <a:rPr kumimoji="0" lang="vi-VN" sz="24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Góp lại bao ngày</a:t>
            </a:r>
          </a:p>
          <a:p>
            <a:pPr marL="59265" marR="0" lvl="0" indent="0" algn="just" defTabSz="1219170" rtl="0" eaLnBrk="1" fontAlgn="auto" latinLnBrk="0" hangingPunct="1">
              <a:lnSpc>
                <a:spcPct val="100000"/>
              </a:lnSpc>
              <a:spcBef>
                <a:spcPts val="0"/>
              </a:spcBef>
              <a:spcAft>
                <a:spcPts val="0"/>
              </a:spcAft>
              <a:buClr>
                <a:srgbClr val="000000"/>
              </a:buClr>
              <a:buSzTx/>
              <a:buFontTx/>
              <a:buNone/>
              <a:tabLst/>
              <a:defRPr/>
            </a:pPr>
            <a:r>
              <a:rPr kumimoji="0" lang="vi-VN" sz="24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Thành dòng suối nhỏ</a:t>
            </a:r>
          </a:p>
          <a:p>
            <a:pPr marL="59265" marR="0" lvl="0" indent="0" algn="just" defTabSz="1219170" rtl="0" eaLnBrk="1" fontAlgn="auto" latinLnBrk="0" hangingPunct="1">
              <a:lnSpc>
                <a:spcPct val="100000"/>
              </a:lnSpc>
              <a:spcBef>
                <a:spcPts val="0"/>
              </a:spcBef>
              <a:spcAft>
                <a:spcPts val="0"/>
              </a:spcAft>
              <a:buClr>
                <a:srgbClr val="000000"/>
              </a:buClr>
              <a:buSzTx/>
              <a:buFontTx/>
              <a:buNone/>
              <a:tabLst/>
              <a:defRPr/>
            </a:pPr>
            <a:r>
              <a:rPr kumimoji="0" lang="vi-VN" sz="24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Lượn trên bãi cỏ</a:t>
            </a:r>
          </a:p>
          <a:p>
            <a:pPr marL="59265" marR="0" lvl="0" indent="0" algn="just" defTabSz="1219170" rtl="0" eaLnBrk="1" fontAlgn="auto" latinLnBrk="0" hangingPunct="1">
              <a:lnSpc>
                <a:spcPct val="100000"/>
              </a:lnSpc>
              <a:spcBef>
                <a:spcPts val="0"/>
              </a:spcBef>
              <a:spcAft>
                <a:spcPts val="0"/>
              </a:spcAft>
              <a:buClr>
                <a:srgbClr val="000000"/>
              </a:buClr>
              <a:buSzTx/>
              <a:buFontTx/>
              <a:buNone/>
              <a:tabLst/>
              <a:defRPr/>
            </a:pPr>
            <a:r>
              <a:rPr kumimoji="0" lang="vi-VN" sz="24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Chảy xuống chân đồi.</a:t>
            </a:r>
          </a:p>
        </p:txBody>
      </p:sp>
      <p:sp>
        <p:nvSpPr>
          <p:cNvPr id="6" name="TextBox 5">
            <a:extLst>
              <a:ext uri="{FF2B5EF4-FFF2-40B4-BE49-F238E27FC236}">
                <a16:creationId xmlns="" xmlns:a16="http://schemas.microsoft.com/office/drawing/2014/main" id="{E0134185-1370-0D49-AA29-5F24D4FCD54F}"/>
              </a:ext>
            </a:extLst>
          </p:cNvPr>
          <p:cNvSpPr txBox="1"/>
          <p:nvPr/>
        </p:nvSpPr>
        <p:spPr>
          <a:xfrm>
            <a:off x="6712075" y="872222"/>
            <a:ext cx="4795365" cy="1569660"/>
          </a:xfrm>
          <a:prstGeom prst="rect">
            <a:avLst/>
          </a:prstGeom>
          <a:noFill/>
        </p:spPr>
        <p:txBody>
          <a:bodyPr wrap="square" rtlCol="0">
            <a:spAutoFit/>
          </a:bodyPr>
          <a:lstStyle/>
          <a:p>
            <a:pPr marL="59265" marR="0" lvl="0" indent="0" algn="just" defTabSz="1219170" rtl="0" eaLnBrk="1" fontAlgn="auto" latinLnBrk="0" hangingPunct="1">
              <a:lnSpc>
                <a:spcPct val="100000"/>
              </a:lnSpc>
              <a:spcBef>
                <a:spcPts val="0"/>
              </a:spcBef>
              <a:spcAft>
                <a:spcPts val="0"/>
              </a:spcAft>
              <a:buClr>
                <a:srgbClr val="000000"/>
              </a:buClr>
              <a:buSzTx/>
              <a:buFontTx/>
              <a:buNone/>
              <a:tabLst/>
              <a:defRPr/>
            </a:pPr>
            <a:r>
              <a:rPr kumimoji="0" lang="vi-VN" sz="24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Suối gặp bạn rồi</a:t>
            </a:r>
          </a:p>
          <a:p>
            <a:pPr marL="59265" marR="0" lvl="0" indent="0" algn="just" defTabSz="1219170" rtl="0" eaLnBrk="1" fontAlgn="auto" latinLnBrk="0" hangingPunct="1">
              <a:lnSpc>
                <a:spcPct val="100000"/>
              </a:lnSpc>
              <a:spcBef>
                <a:spcPts val="0"/>
              </a:spcBef>
              <a:spcAft>
                <a:spcPts val="0"/>
              </a:spcAft>
              <a:buClr>
                <a:srgbClr val="000000"/>
              </a:buClr>
              <a:buSzTx/>
              <a:buFontTx/>
              <a:buNone/>
              <a:tabLst/>
              <a:defRPr/>
            </a:pPr>
            <a:r>
              <a:rPr kumimoji="0" lang="vi-VN" sz="24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Góp thành sông lớn</a:t>
            </a:r>
          </a:p>
          <a:p>
            <a:pPr marL="59265" marR="0" lvl="0" indent="0" algn="just" defTabSz="1219170" rtl="0" eaLnBrk="1" fontAlgn="auto" latinLnBrk="0" hangingPunct="1">
              <a:lnSpc>
                <a:spcPct val="100000"/>
              </a:lnSpc>
              <a:spcBef>
                <a:spcPts val="0"/>
              </a:spcBef>
              <a:spcAft>
                <a:spcPts val="0"/>
              </a:spcAft>
              <a:buClr>
                <a:srgbClr val="000000"/>
              </a:buClr>
              <a:buSzTx/>
              <a:buFontTx/>
              <a:buNone/>
              <a:tabLst/>
              <a:defRPr/>
            </a:pPr>
            <a:r>
              <a:rPr kumimoji="0" lang="vi-VN" sz="24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Sông đi ra biển </a:t>
            </a:r>
          </a:p>
          <a:p>
            <a:pPr marL="59265" marR="0" lvl="0" indent="0" algn="just" defTabSz="1219170" rtl="0" eaLnBrk="1" fontAlgn="auto" latinLnBrk="0" hangingPunct="1">
              <a:lnSpc>
                <a:spcPct val="100000"/>
              </a:lnSpc>
              <a:spcBef>
                <a:spcPts val="0"/>
              </a:spcBef>
              <a:spcAft>
                <a:spcPts val="0"/>
              </a:spcAft>
              <a:buClr>
                <a:srgbClr val="000000"/>
              </a:buClr>
              <a:buSzTx/>
              <a:buFontTx/>
              <a:buNone/>
              <a:tabLst/>
              <a:defRPr/>
            </a:pPr>
            <a:r>
              <a:rPr kumimoji="0" lang="vi-VN" sz="24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Biển thành mênh mông.</a:t>
            </a:r>
          </a:p>
        </p:txBody>
      </p:sp>
      <p:sp>
        <p:nvSpPr>
          <p:cNvPr id="7" name="TextBox 6">
            <a:extLst>
              <a:ext uri="{FF2B5EF4-FFF2-40B4-BE49-F238E27FC236}">
                <a16:creationId xmlns="" xmlns:a16="http://schemas.microsoft.com/office/drawing/2014/main" id="{5DF34DA4-73A4-3147-BD6B-1C1597C164B7}"/>
              </a:ext>
            </a:extLst>
          </p:cNvPr>
          <p:cNvSpPr txBox="1"/>
          <p:nvPr/>
        </p:nvSpPr>
        <p:spPr>
          <a:xfrm>
            <a:off x="6794931" y="2689479"/>
            <a:ext cx="5214465" cy="1569660"/>
          </a:xfrm>
          <a:prstGeom prst="rect">
            <a:avLst/>
          </a:prstGeom>
          <a:noFill/>
        </p:spPr>
        <p:txBody>
          <a:bodyPr wrap="square" rtlCol="0">
            <a:spAutoFit/>
          </a:bodyPr>
          <a:lstStyle/>
          <a:p>
            <a:pPr marL="59265" marR="0" lvl="0" indent="0" algn="just" defTabSz="1219170" rtl="0" eaLnBrk="1" fontAlgn="auto" latinLnBrk="0" hangingPunct="1">
              <a:lnSpc>
                <a:spcPct val="100000"/>
              </a:lnSpc>
              <a:spcBef>
                <a:spcPts val="0"/>
              </a:spcBef>
              <a:spcAft>
                <a:spcPts val="0"/>
              </a:spcAft>
              <a:buClr>
                <a:srgbClr val="000000"/>
              </a:buClr>
              <a:buSzTx/>
              <a:buFontTx/>
              <a:buNone/>
              <a:tabLst/>
              <a:defRPr/>
            </a:pPr>
            <a:r>
              <a:rPr kumimoji="0" lang="vi-VN" sz="24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Biển ơi, có biết</a:t>
            </a:r>
          </a:p>
          <a:p>
            <a:pPr marL="59265" marR="0" lvl="0" indent="0" algn="just" defTabSz="1219170" rtl="0" eaLnBrk="1" fontAlgn="auto" latinLnBrk="0" hangingPunct="1">
              <a:lnSpc>
                <a:spcPct val="100000"/>
              </a:lnSpc>
              <a:spcBef>
                <a:spcPts val="0"/>
              </a:spcBef>
              <a:spcAft>
                <a:spcPts val="0"/>
              </a:spcAft>
              <a:buClr>
                <a:srgbClr val="000000"/>
              </a:buClr>
              <a:buSzTx/>
              <a:buFontTx/>
              <a:buNone/>
              <a:tabLst/>
              <a:defRPr/>
            </a:pPr>
            <a:r>
              <a:rPr kumimoji="0" lang="vi-VN" sz="24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Biển lớn vô cùng</a:t>
            </a:r>
          </a:p>
          <a:p>
            <a:pPr marL="59265" marR="0" lvl="0" indent="0" algn="just" defTabSz="1219170" rtl="0" eaLnBrk="1" fontAlgn="auto" latinLnBrk="0" hangingPunct="1">
              <a:lnSpc>
                <a:spcPct val="100000"/>
              </a:lnSpc>
              <a:spcBef>
                <a:spcPts val="0"/>
              </a:spcBef>
              <a:spcAft>
                <a:spcPts val="0"/>
              </a:spcAft>
              <a:buClr>
                <a:srgbClr val="000000"/>
              </a:buClr>
              <a:buSzTx/>
              <a:buFontTx/>
              <a:buNone/>
              <a:tabLst/>
              <a:defRPr/>
            </a:pPr>
            <a:r>
              <a:rPr kumimoji="0" lang="vi-VN" sz="24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Từng giọt nước trong</a:t>
            </a:r>
          </a:p>
          <a:p>
            <a:pPr marL="59265" marR="0" lvl="0" indent="0" algn="just" defTabSz="1219170" rtl="0" eaLnBrk="1" fontAlgn="auto" latinLnBrk="0" hangingPunct="1">
              <a:lnSpc>
                <a:spcPct val="100000"/>
              </a:lnSpc>
              <a:spcBef>
                <a:spcPts val="0"/>
              </a:spcBef>
              <a:spcAft>
                <a:spcPts val="0"/>
              </a:spcAft>
              <a:buClr>
                <a:srgbClr val="000000"/>
              </a:buClr>
              <a:buSzTx/>
              <a:buFontTx/>
              <a:buNone/>
              <a:tabLst/>
              <a:defRPr/>
            </a:pPr>
            <a:r>
              <a:rPr kumimoji="0" lang="vi-VN" sz="24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Làm nên biển đấy!</a:t>
            </a:r>
          </a:p>
        </p:txBody>
      </p:sp>
      <p:sp>
        <p:nvSpPr>
          <p:cNvPr id="8" name="TextBox 7">
            <a:extLst>
              <a:ext uri="{FF2B5EF4-FFF2-40B4-BE49-F238E27FC236}">
                <a16:creationId xmlns="" xmlns:a16="http://schemas.microsoft.com/office/drawing/2014/main" id="{5F05E4F9-7002-544D-A860-74A69794F920}"/>
              </a:ext>
            </a:extLst>
          </p:cNvPr>
          <p:cNvSpPr txBox="1"/>
          <p:nvPr/>
        </p:nvSpPr>
        <p:spPr>
          <a:xfrm>
            <a:off x="8288717" y="4245126"/>
            <a:ext cx="2226892" cy="523220"/>
          </a:xfrm>
          <a:prstGeom prst="rect">
            <a:avLst/>
          </a:prstGeom>
          <a:noFill/>
        </p:spPr>
        <p:txBody>
          <a:bodyPr wrap="none" rtlCol="0">
            <a:sp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x-none" sz="28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a:t>
            </a:r>
            <a:r>
              <a:rPr kumimoji="0" lang="x-none" sz="24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Nguyễn</a:t>
            </a:r>
            <a:r>
              <a:rPr kumimoji="0" lang="x-none" sz="28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 Bao)</a:t>
            </a:r>
          </a:p>
        </p:txBody>
      </p:sp>
      <p:pic>
        <p:nvPicPr>
          <p:cNvPr id="9" name="Picture 8">
            <a:extLst>
              <a:ext uri="{FF2B5EF4-FFF2-40B4-BE49-F238E27FC236}">
                <a16:creationId xmlns="" xmlns:a16="http://schemas.microsoft.com/office/drawing/2014/main" id="{753B04A6-9A86-F746-A2B3-A56882164C70}"/>
              </a:ext>
            </a:extLst>
          </p:cNvPr>
          <p:cNvPicPr>
            <a:picLocks noChangeAspect="1"/>
          </p:cNvPicPr>
          <p:nvPr/>
        </p:nvPicPr>
        <p:blipFill rotWithShape="1">
          <a:blip r:embed="rId3" cstate="print">
            <a:clrChange>
              <a:clrFrom>
                <a:srgbClr val="FFFCFF"/>
              </a:clrFrom>
              <a:clrTo>
                <a:srgbClr val="FFFCFF">
                  <a:alpha val="0"/>
                </a:srgbClr>
              </a:clrTo>
            </a:clrChange>
            <a:extLst>
              <a:ext uri="{BEBA8EAE-BF5A-486C-A8C5-ECC9F3942E4B}">
                <a14:imgProps xmlns:a14="http://schemas.microsoft.com/office/drawing/2010/main">
                  <a14:imgLayer r:embed="rId4">
                    <a14:imgEffect>
                      <a14:sharpenSoften amount="25000"/>
                    </a14:imgEffect>
                    <a14:imgEffect>
                      <a14:saturation sat="200000"/>
                    </a14:imgEffect>
                  </a14:imgLayer>
                </a14:imgProps>
              </a:ext>
            </a:extLst>
          </a:blip>
          <a:srcRect l="1772" t="2351" r="1"/>
          <a:stretch/>
        </p:blipFill>
        <p:spPr>
          <a:xfrm>
            <a:off x="354893" y="294912"/>
            <a:ext cx="776411" cy="700229"/>
          </a:xfrm>
          <a:prstGeom prst="rect">
            <a:avLst/>
          </a:prstGeom>
        </p:spPr>
      </p:pic>
      <p:sp>
        <p:nvSpPr>
          <p:cNvPr id="11" name="Cloud 10">
            <a:extLst>
              <a:ext uri="{FF2B5EF4-FFF2-40B4-BE49-F238E27FC236}">
                <a16:creationId xmlns="" xmlns:a16="http://schemas.microsoft.com/office/drawing/2014/main" id="{EA4388F7-6C65-3344-A60E-2E9435B1DAE6}"/>
              </a:ext>
            </a:extLst>
          </p:cNvPr>
          <p:cNvSpPr/>
          <p:nvPr/>
        </p:nvSpPr>
        <p:spPr>
          <a:xfrm>
            <a:off x="7805531" y="9751"/>
            <a:ext cx="4691269" cy="862471"/>
          </a:xfrm>
          <a:prstGeom prst="cloud">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rPr>
              <a:t>Đọc</a:t>
            </a:r>
            <a:r>
              <a:rPr kumimoji="0" lang="en-US" sz="2800" b="0" i="0" u="none" strike="noStrike" kern="1200" cap="none" spc="0" normalizeH="0" baseline="0" noProof="0" dirty="0">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rPr>
              <a:t>lại</a:t>
            </a:r>
            <a:r>
              <a:rPr kumimoji="0" lang="en-US" sz="2800" b="0" i="0" u="none" strike="noStrike" kern="1200" cap="none" spc="0" normalizeH="0" baseline="0" noProof="0" dirty="0">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rPr>
              <a:t>toàn</a:t>
            </a:r>
            <a:r>
              <a:rPr kumimoji="0" lang="en-US" sz="2800" b="0" i="0" u="none" strike="noStrike" kern="1200" cap="none" spc="0" normalizeH="0" baseline="0" noProof="0" dirty="0">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rPr>
              <a:t>bài</a:t>
            </a:r>
            <a:endParaRPr kumimoji="0" lang="en-US" sz="2800" b="0" i="0" u="none" strike="noStrike" kern="1200" cap="none" spc="0" normalizeH="0" baseline="0" noProof="0" dirty="0">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1188164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6" name="组合 145">
            <a:extLst>
              <a:ext uri="{FF2B5EF4-FFF2-40B4-BE49-F238E27FC236}">
                <a16:creationId xmlns="" xmlns:a16="http://schemas.microsoft.com/office/drawing/2014/main" id="{24A415B7-8E27-43F0-B850-5E38EA7BEF6F}"/>
              </a:ext>
            </a:extLst>
          </p:cNvPr>
          <p:cNvGrpSpPr/>
          <p:nvPr/>
        </p:nvGrpSpPr>
        <p:grpSpPr>
          <a:xfrm>
            <a:off x="3148348" y="876844"/>
            <a:ext cx="6559178" cy="3854644"/>
            <a:chOff x="6433809" y="1950733"/>
            <a:chExt cx="4502909" cy="3385457"/>
          </a:xfrm>
        </p:grpSpPr>
        <p:pic>
          <p:nvPicPr>
            <p:cNvPr id="2" name="图片 1">
              <a:extLst>
                <a:ext uri="{FF2B5EF4-FFF2-40B4-BE49-F238E27FC236}">
                  <a16:creationId xmlns="" xmlns:a16="http://schemas.microsoft.com/office/drawing/2014/main" id="{501B03D1-4EA1-40A3-ACAE-C8E36463DA06}"/>
                </a:ext>
              </a:extLst>
            </p:cNvPr>
            <p:cNvPicPr>
              <a:picLocks noChangeAspect="1"/>
            </p:cNvPicPr>
            <p:nvPr/>
          </p:nvPicPr>
          <p:blipFill>
            <a:blip r:embed="rId3" cstate="print"/>
            <a:stretch>
              <a:fillRect/>
            </a:stretch>
          </p:blipFill>
          <p:spPr>
            <a:xfrm>
              <a:off x="6433809" y="1950733"/>
              <a:ext cx="4502909" cy="3385457"/>
            </a:xfrm>
            <a:prstGeom prst="rect">
              <a:avLst/>
            </a:prstGeom>
          </p:spPr>
        </p:pic>
        <p:sp>
          <p:nvSpPr>
            <p:cNvPr id="145" name="文本框 144">
              <a:extLst>
                <a:ext uri="{FF2B5EF4-FFF2-40B4-BE49-F238E27FC236}">
                  <a16:creationId xmlns="" xmlns:a16="http://schemas.microsoft.com/office/drawing/2014/main" id="{DC024B77-AFE1-4D22-A659-C6F28B8CB800}"/>
                </a:ext>
              </a:extLst>
            </p:cNvPr>
            <p:cNvSpPr txBox="1"/>
            <p:nvPr/>
          </p:nvSpPr>
          <p:spPr>
            <a:xfrm>
              <a:off x="6632438" y="2629784"/>
              <a:ext cx="2588945" cy="2027355"/>
            </a:xfrm>
            <a:prstGeom prst="rect">
              <a:avLst/>
            </a:prstGeom>
          </p:spPr>
          <p:txBody>
            <a:bodyPr wrap="square">
              <a:spAutoFit/>
              <a:scene3d>
                <a:camera prst="orthographicFront"/>
                <a:lightRig rig="threePt" dir="t"/>
              </a:scene3d>
              <a:sp3d contourW="12700"/>
            </a:bodyPr>
            <a:lstStyle>
              <a:defPPr>
                <a:defRPr lang="zh-CN"/>
              </a:defPPr>
              <a:lvl1pPr>
                <a:lnSpc>
                  <a:spcPct val="120000"/>
                </a:lnSpc>
                <a:defRPr sz="3600" b="0">
                  <a:solidFill>
                    <a:srgbClr val="1C75BC"/>
                  </a:solidFill>
                  <a:latin typeface="汉仪趣黑W" panose="00020600040101010101" pitchFamily="18" charset="-122"/>
                  <a:ea typeface="汉仪趣黑W" panose="00020600040101010101" pitchFamily="18" charset="-122"/>
                </a:defRPr>
              </a:lvl1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7200" b="1" i="0" u="none" strike="noStrike" kern="1200" cap="none" spc="0" normalizeH="0" baseline="0" noProof="0" dirty="0" err="1">
                  <a:ln>
                    <a:noFill/>
                  </a:ln>
                  <a:solidFill>
                    <a:srgbClr val="FF0000"/>
                  </a:solidFill>
                  <a:effectLst/>
                  <a:uLnTx/>
                  <a:uFillTx/>
                  <a:latin typeface="Calibri" panose="020F0502020204030204" pitchFamily="34" charset="0"/>
                  <a:ea typeface="字魂36号-正文宋楷" panose="02000000000000000000" pitchFamily="2" charset="-122"/>
                  <a:cs typeface="+mn-cs"/>
                </a:rPr>
                <a:t>Luyện</a:t>
              </a:r>
              <a:r>
                <a:rPr kumimoji="0" lang="en-US" altLang="zh-CN" sz="7200" b="1" i="0" u="none" strike="noStrike" kern="1200" cap="none" spc="0" normalizeH="0" baseline="0" noProof="0" dirty="0">
                  <a:ln>
                    <a:noFill/>
                  </a:ln>
                  <a:solidFill>
                    <a:srgbClr val="FF0000"/>
                  </a:solidFill>
                  <a:effectLst/>
                  <a:uLnTx/>
                  <a:uFillTx/>
                  <a:latin typeface="Calibri" panose="020F0502020204030204" pitchFamily="34" charset="0"/>
                  <a:ea typeface="字魂36号-正文宋楷" panose="02000000000000000000" pitchFamily="2" charset="-122"/>
                  <a:cs typeface="+mn-cs"/>
                </a:rPr>
                <a:t> </a:t>
              </a:r>
              <a:r>
                <a:rPr kumimoji="0" lang="en-US" altLang="zh-CN" sz="7200" b="1" i="0" u="none" strike="noStrike" kern="1200" cap="none" spc="0" normalizeH="0" baseline="0" noProof="0" dirty="0" err="1">
                  <a:ln>
                    <a:noFill/>
                  </a:ln>
                  <a:solidFill>
                    <a:srgbClr val="FF0000"/>
                  </a:solidFill>
                  <a:effectLst/>
                  <a:uLnTx/>
                  <a:uFillTx/>
                  <a:latin typeface="Calibri" panose="020F0502020204030204" pitchFamily="34" charset="0"/>
                  <a:ea typeface="字魂36号-正文宋楷" panose="02000000000000000000" pitchFamily="2" charset="-122"/>
                  <a:cs typeface="+mn-cs"/>
                </a:rPr>
                <a:t>tập</a:t>
              </a:r>
              <a:endParaRPr kumimoji="0" lang="zh-CN" altLang="en-US" sz="7200" b="1" i="0" u="none" strike="noStrike" kern="1200" cap="none" spc="0" normalizeH="0" baseline="0" noProof="0" dirty="0">
                <a:ln>
                  <a:noFill/>
                </a:ln>
                <a:solidFill>
                  <a:srgbClr val="FF0000"/>
                </a:solidFill>
                <a:effectLst/>
                <a:uLnTx/>
                <a:uFillTx/>
                <a:latin typeface="Calibri" panose="020F0502020204030204" pitchFamily="34" charset="0"/>
                <a:ea typeface="字魂36号-正文宋楷" panose="02000000000000000000" pitchFamily="2" charset="-122"/>
                <a:cs typeface="+mn-cs"/>
              </a:endParaRPr>
            </a:p>
          </p:txBody>
        </p:sp>
      </p:grpSp>
    </p:spTree>
    <p:extLst>
      <p:ext uri="{BB962C8B-B14F-4D97-AF65-F5344CB8AC3E}">
        <p14:creationId xmlns:p14="http://schemas.microsoft.com/office/powerpoint/2010/main" val="238292480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46"/>
                                        </p:tgtEl>
                                        <p:attrNameLst>
                                          <p:attrName>style.visibility</p:attrName>
                                        </p:attrNameLst>
                                      </p:cBhvr>
                                      <p:to>
                                        <p:strVal val="visible"/>
                                      </p:to>
                                    </p:set>
                                    <p:animEffect transition="in" filter="barn(inVertical)">
                                      <p:cBhvr>
                                        <p:cTn id="7" dur="500"/>
                                        <p:tgtEl>
                                          <p:spTgt spid="1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showMasterSp="0">
  <p:cSld>
    <p:bg>
      <p:bgPr>
        <a:solidFill>
          <a:schemeClr val="accent2"/>
        </a:solidFill>
        <a:effectLst/>
      </p:bgPr>
    </p:bg>
    <p:spTree>
      <p:nvGrpSpPr>
        <p:cNvPr id="1" name=""/>
        <p:cNvGrpSpPr/>
        <p:nvPr/>
      </p:nvGrpSpPr>
      <p:grpSpPr>
        <a:xfrm>
          <a:off x="0" y="0"/>
          <a:ext cx="0" cy="0"/>
          <a:chOff x="0" y="0"/>
          <a:chExt cx="0" cy="0"/>
        </a:xfrm>
      </p:grpSpPr>
      <p:sp>
        <p:nvSpPr>
          <p:cNvPr id="9" name="TextBox 7">
            <a:extLst>
              <a:ext uri="{FF2B5EF4-FFF2-40B4-BE49-F238E27FC236}">
                <a16:creationId xmlns="" xmlns:a16="http://schemas.microsoft.com/office/drawing/2014/main" id="{B600F577-F819-4602-BCEB-985221633540}"/>
              </a:ext>
            </a:extLst>
          </p:cNvPr>
          <p:cNvSpPr txBox="1"/>
          <p:nvPr/>
        </p:nvSpPr>
        <p:spPr>
          <a:xfrm>
            <a:off x="1827522" y="464569"/>
            <a:ext cx="9721047" cy="730200"/>
          </a:xfrm>
          <a:prstGeom prst="rect">
            <a:avLst/>
          </a:prstGeom>
          <a:no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just" defTabSz="914400" rtl="0" eaLnBrk="1" fontAlgn="auto" latinLnBrk="0" hangingPunct="1">
              <a:lnSpc>
                <a:spcPct val="150000"/>
              </a:lnSpc>
              <a:spcBef>
                <a:spcPts val="0"/>
              </a:spcBef>
              <a:spcAft>
                <a:spcPts val="0"/>
              </a:spcAft>
              <a:buClr>
                <a:srgbClr val="000000"/>
              </a:buClr>
              <a:buSzTx/>
              <a:buFont typeface="Arial"/>
              <a:buNone/>
              <a:tabLst/>
              <a:defRPr/>
            </a:pPr>
            <a:r>
              <a:rPr kumimoji="0" lang="vi-VN" sz="3200" b="1" i="0" u="none" strike="noStrike" kern="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1. </a:t>
            </a:r>
            <a:r>
              <a:rPr kumimoji="0" lang="vi-VN" sz="3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Mỗi từ dưới đây tả sự vật nào trong bài thơ?</a:t>
            </a:r>
          </a:p>
        </p:txBody>
      </p:sp>
      <p:grpSp>
        <p:nvGrpSpPr>
          <p:cNvPr id="19" name="Group 18">
            <a:extLst>
              <a:ext uri="{FF2B5EF4-FFF2-40B4-BE49-F238E27FC236}">
                <a16:creationId xmlns="" xmlns:a16="http://schemas.microsoft.com/office/drawing/2014/main" id="{2B465FDB-8AFE-1C4A-B79D-650386D46525}"/>
              </a:ext>
            </a:extLst>
          </p:cNvPr>
          <p:cNvGrpSpPr/>
          <p:nvPr/>
        </p:nvGrpSpPr>
        <p:grpSpPr>
          <a:xfrm>
            <a:off x="4765979" y="1825089"/>
            <a:ext cx="2314192" cy="2143540"/>
            <a:chOff x="942297" y="2492397"/>
            <a:chExt cx="964355" cy="964355"/>
          </a:xfrm>
        </p:grpSpPr>
        <p:sp>
          <p:nvSpPr>
            <p:cNvPr id="27" name="Teardrop 26">
              <a:extLst>
                <a:ext uri="{FF2B5EF4-FFF2-40B4-BE49-F238E27FC236}">
                  <a16:creationId xmlns="" xmlns:a16="http://schemas.microsoft.com/office/drawing/2014/main" id="{90CF8F3A-D269-4D46-8CF2-DFD1E9CD496E}"/>
                </a:ext>
              </a:extLst>
            </p:cNvPr>
            <p:cNvSpPr/>
            <p:nvPr/>
          </p:nvSpPr>
          <p:spPr>
            <a:xfrm rot="19002460">
              <a:off x="942297" y="2492397"/>
              <a:ext cx="964355" cy="964355"/>
            </a:xfrm>
            <a:prstGeom prst="teardrop">
              <a:avLst/>
            </a:prstGeom>
            <a:solidFill>
              <a:schemeClr val="accent4">
                <a:lumMod val="90000"/>
              </a:schemeClr>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x-none" sz="3200" b="0" i="0" u="none" strike="noStrike" kern="1200" cap="none" spc="0" normalizeH="0" baseline="0" noProof="0" dirty="0">
                <a:ln>
                  <a:noFill/>
                </a:ln>
                <a:solidFill>
                  <a:srgbClr val="BAE5E4"/>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endParaRPr>
            </a:p>
          </p:txBody>
        </p:sp>
        <p:sp>
          <p:nvSpPr>
            <p:cNvPr id="28" name="TextBox 16">
              <a:extLst>
                <a:ext uri="{FF2B5EF4-FFF2-40B4-BE49-F238E27FC236}">
                  <a16:creationId xmlns="" xmlns:a16="http://schemas.microsoft.com/office/drawing/2014/main" id="{F914A416-4242-FE4D-86DF-65A3F79659A0}"/>
                </a:ext>
              </a:extLst>
            </p:cNvPr>
            <p:cNvSpPr txBox="1"/>
            <p:nvPr/>
          </p:nvSpPr>
          <p:spPr>
            <a:xfrm>
              <a:off x="1205047" y="2743740"/>
              <a:ext cx="438851" cy="424417"/>
            </a:xfrm>
            <a:prstGeom prst="rect">
              <a:avLst/>
            </a:prstGeom>
            <a:noFill/>
          </p:spPr>
          <p:txBody>
            <a:bodyPr wrap="non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x-none" sz="3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lớn</a:t>
              </a:r>
            </a:p>
          </p:txBody>
        </p:sp>
      </p:grpSp>
      <p:sp>
        <p:nvSpPr>
          <p:cNvPr id="22" name="Rounded Rectangle 21">
            <a:extLst>
              <a:ext uri="{FF2B5EF4-FFF2-40B4-BE49-F238E27FC236}">
                <a16:creationId xmlns="" xmlns:a16="http://schemas.microsoft.com/office/drawing/2014/main" id="{FCAA24D0-8968-7647-A584-E07AEF505ABA}"/>
              </a:ext>
            </a:extLst>
          </p:cNvPr>
          <p:cNvSpPr/>
          <p:nvPr/>
        </p:nvSpPr>
        <p:spPr>
          <a:xfrm>
            <a:off x="1274335" y="4344918"/>
            <a:ext cx="1617007" cy="476487"/>
          </a:xfrm>
          <a:prstGeom prst="roundRect">
            <a:avLst/>
          </a:prstGeom>
          <a:solidFill>
            <a:schemeClr val="accent2"/>
          </a:solidFill>
          <a:ln w="28575">
            <a:solidFill>
              <a:schemeClr val="tx2">
                <a:lumMod val="20000"/>
                <a:lumOff val="80000"/>
              </a:schemeClr>
            </a:solidFill>
          </a:ln>
          <a:effectLst>
            <a:glow rad="63500">
              <a:schemeClr val="accent6">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x-none" sz="3200" b="1" i="0" u="none" strike="noStrike" kern="1200" cap="none" spc="0" normalizeH="0" baseline="0" noProof="0" dirty="0">
                <a:ln>
                  <a:noFill/>
                </a:ln>
                <a:solidFill>
                  <a:srgbClr val="FFAB4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suối</a:t>
            </a:r>
          </a:p>
        </p:txBody>
      </p:sp>
      <p:sp>
        <p:nvSpPr>
          <p:cNvPr id="23" name="Rounded Rectangle 22">
            <a:extLst>
              <a:ext uri="{FF2B5EF4-FFF2-40B4-BE49-F238E27FC236}">
                <a16:creationId xmlns="" xmlns:a16="http://schemas.microsoft.com/office/drawing/2014/main" id="{0C5F7D34-30FF-3643-BC95-EB686E076932}"/>
              </a:ext>
            </a:extLst>
          </p:cNvPr>
          <p:cNvSpPr/>
          <p:nvPr/>
        </p:nvSpPr>
        <p:spPr>
          <a:xfrm>
            <a:off x="4961269" y="4344918"/>
            <a:ext cx="1617007" cy="476487"/>
          </a:xfrm>
          <a:prstGeom prst="roundRect">
            <a:avLst/>
          </a:prstGeom>
          <a:solidFill>
            <a:schemeClr val="accent2"/>
          </a:solidFill>
          <a:ln w="28575">
            <a:solidFill>
              <a:srgbClr val="B7D574"/>
            </a:solidFill>
          </a:ln>
          <a:effectLst>
            <a:glow rad="63500">
              <a:srgbClr val="92D050">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x-none" sz="3200" b="1" i="0" u="none" strike="noStrike" kern="1200" cap="none" spc="0" normalizeH="0" baseline="0" noProof="0" dirty="0">
                <a:ln>
                  <a:noFill/>
                </a:ln>
                <a:solidFill>
                  <a:srgbClr val="FFAB4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sông</a:t>
            </a:r>
          </a:p>
        </p:txBody>
      </p:sp>
      <p:sp>
        <p:nvSpPr>
          <p:cNvPr id="24" name="Rounded Rectangle 23">
            <a:extLst>
              <a:ext uri="{FF2B5EF4-FFF2-40B4-BE49-F238E27FC236}">
                <a16:creationId xmlns="" xmlns:a16="http://schemas.microsoft.com/office/drawing/2014/main" id="{EBFB41FE-A86C-D948-ADC8-AE3D41D8AA6F}"/>
              </a:ext>
            </a:extLst>
          </p:cNvPr>
          <p:cNvSpPr/>
          <p:nvPr/>
        </p:nvSpPr>
        <p:spPr>
          <a:xfrm>
            <a:off x="9102484" y="4349673"/>
            <a:ext cx="1617007" cy="476487"/>
          </a:xfrm>
          <a:prstGeom prst="roundRect">
            <a:avLst/>
          </a:prstGeom>
          <a:solidFill>
            <a:schemeClr val="accent2"/>
          </a:solidFill>
          <a:ln w="28575">
            <a:solidFill>
              <a:schemeClr val="bg2">
                <a:lumMod val="75000"/>
              </a:schemeClr>
            </a:solidFill>
          </a:ln>
          <a:effectLst>
            <a:glow rad="635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x-none" sz="3200" b="1" i="0" u="none" strike="noStrike" kern="1200" cap="none" spc="0" normalizeH="0" baseline="0" noProof="0" dirty="0">
                <a:ln>
                  <a:noFill/>
                </a:ln>
                <a:solidFill>
                  <a:srgbClr val="FFAB4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biển</a:t>
            </a:r>
          </a:p>
        </p:txBody>
      </p:sp>
      <p:grpSp>
        <p:nvGrpSpPr>
          <p:cNvPr id="16" name="Group 15">
            <a:extLst>
              <a:ext uri="{FF2B5EF4-FFF2-40B4-BE49-F238E27FC236}">
                <a16:creationId xmlns="" xmlns:a16="http://schemas.microsoft.com/office/drawing/2014/main" id="{D1D87CB6-29B4-6846-8E22-B0A20608CD05}"/>
              </a:ext>
            </a:extLst>
          </p:cNvPr>
          <p:cNvGrpSpPr/>
          <p:nvPr/>
        </p:nvGrpSpPr>
        <p:grpSpPr>
          <a:xfrm>
            <a:off x="8534336" y="1825089"/>
            <a:ext cx="2347116" cy="2143540"/>
            <a:chOff x="935437" y="2492397"/>
            <a:chExt cx="978075" cy="964355"/>
          </a:xfrm>
        </p:grpSpPr>
        <p:sp>
          <p:nvSpPr>
            <p:cNvPr id="18" name="Teardrop 17">
              <a:extLst>
                <a:ext uri="{FF2B5EF4-FFF2-40B4-BE49-F238E27FC236}">
                  <a16:creationId xmlns="" xmlns:a16="http://schemas.microsoft.com/office/drawing/2014/main" id="{651A587E-FD43-5046-819B-AB78CF566789}"/>
                </a:ext>
              </a:extLst>
            </p:cNvPr>
            <p:cNvSpPr/>
            <p:nvPr/>
          </p:nvSpPr>
          <p:spPr>
            <a:xfrm rot="19002460">
              <a:off x="942297" y="2492397"/>
              <a:ext cx="964355" cy="964355"/>
            </a:xfrm>
            <a:prstGeom prst="teardrop">
              <a:avLst/>
            </a:prstGeom>
            <a:solidFill>
              <a:schemeClr val="accent4">
                <a:lumMod val="90000"/>
              </a:schemeClr>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x-none" sz="3200" b="0" i="0" u="none" strike="noStrike" kern="1200" cap="none" spc="0" normalizeH="0" baseline="0" noProof="0" dirty="0">
                <a:ln>
                  <a:noFill/>
                </a:ln>
                <a:solidFill>
                  <a:srgbClr val="BAE5E4"/>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endParaRPr>
            </a:p>
          </p:txBody>
        </p:sp>
        <p:sp>
          <p:nvSpPr>
            <p:cNvPr id="20" name="TextBox 16">
              <a:extLst>
                <a:ext uri="{FF2B5EF4-FFF2-40B4-BE49-F238E27FC236}">
                  <a16:creationId xmlns="" xmlns:a16="http://schemas.microsoft.com/office/drawing/2014/main" id="{1A696320-018E-8641-8B86-DAE9CF8CBCE4}"/>
                </a:ext>
              </a:extLst>
            </p:cNvPr>
            <p:cNvSpPr txBox="1"/>
            <p:nvPr/>
          </p:nvSpPr>
          <p:spPr>
            <a:xfrm>
              <a:off x="935437" y="2743740"/>
              <a:ext cx="978075" cy="263084"/>
            </a:xfrm>
            <a:prstGeom prst="rect">
              <a:avLst/>
            </a:prstGeom>
            <a:noFill/>
          </p:spPr>
          <p:txBody>
            <a:bodyPr wrap="non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mênh</a:t>
              </a:r>
              <a:r>
                <a:rPr kumimoji="0" lang="en-US" sz="3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 </a:t>
              </a:r>
              <a:r>
                <a:rPr kumimoji="0" lang="en-US" sz="32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mông</a:t>
              </a:r>
              <a:endParaRPr kumimoji="0" lang="x-none" sz="3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endParaRPr>
            </a:p>
          </p:txBody>
        </p:sp>
      </p:grpSp>
      <p:grpSp>
        <p:nvGrpSpPr>
          <p:cNvPr id="31" name="Group 30">
            <a:extLst>
              <a:ext uri="{FF2B5EF4-FFF2-40B4-BE49-F238E27FC236}">
                <a16:creationId xmlns="" xmlns:a16="http://schemas.microsoft.com/office/drawing/2014/main" id="{60F7E4B3-E996-C64A-B6E0-19604B43CC7D}"/>
              </a:ext>
            </a:extLst>
          </p:cNvPr>
          <p:cNvGrpSpPr/>
          <p:nvPr/>
        </p:nvGrpSpPr>
        <p:grpSpPr>
          <a:xfrm>
            <a:off x="1106400" y="1896772"/>
            <a:ext cx="2314192" cy="2143540"/>
            <a:chOff x="942297" y="2492397"/>
            <a:chExt cx="964355" cy="964355"/>
          </a:xfrm>
        </p:grpSpPr>
        <p:sp>
          <p:nvSpPr>
            <p:cNvPr id="32" name="Teardrop 31">
              <a:extLst>
                <a:ext uri="{FF2B5EF4-FFF2-40B4-BE49-F238E27FC236}">
                  <a16:creationId xmlns="" xmlns:a16="http://schemas.microsoft.com/office/drawing/2014/main" id="{F2143BD2-C01B-D743-A05B-14E88EDAE117}"/>
                </a:ext>
              </a:extLst>
            </p:cNvPr>
            <p:cNvSpPr/>
            <p:nvPr/>
          </p:nvSpPr>
          <p:spPr>
            <a:xfrm rot="19002460">
              <a:off x="942297" y="2492397"/>
              <a:ext cx="964355" cy="964355"/>
            </a:xfrm>
            <a:prstGeom prst="teardrop">
              <a:avLst/>
            </a:prstGeom>
            <a:solidFill>
              <a:schemeClr val="accent4">
                <a:lumMod val="90000"/>
              </a:schemeClr>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x-none" sz="3200" b="0" i="0" u="none" strike="noStrike" kern="1200" cap="none" spc="0" normalizeH="0" baseline="0" noProof="0" dirty="0">
                <a:ln>
                  <a:noFill/>
                </a:ln>
                <a:solidFill>
                  <a:srgbClr val="BAE5E4"/>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endParaRPr>
            </a:p>
          </p:txBody>
        </p:sp>
        <p:sp>
          <p:nvSpPr>
            <p:cNvPr id="33" name="TextBox 16">
              <a:extLst>
                <a:ext uri="{FF2B5EF4-FFF2-40B4-BE49-F238E27FC236}">
                  <a16:creationId xmlns="" xmlns:a16="http://schemas.microsoft.com/office/drawing/2014/main" id="{C11400F4-0BD3-2A4A-A269-001C5D2E6694}"/>
                </a:ext>
              </a:extLst>
            </p:cNvPr>
            <p:cNvSpPr txBox="1"/>
            <p:nvPr/>
          </p:nvSpPr>
          <p:spPr>
            <a:xfrm>
              <a:off x="1243715" y="2743740"/>
              <a:ext cx="361518" cy="263084"/>
            </a:xfrm>
            <a:prstGeom prst="rect">
              <a:avLst/>
            </a:prstGeom>
            <a:noFill/>
          </p:spPr>
          <p:txBody>
            <a:bodyPr wrap="non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nhỏ</a:t>
              </a:r>
              <a:endParaRPr kumimoji="0" lang="x-none" sz="3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endParaRPr>
            </a:p>
          </p:txBody>
        </p:sp>
      </p:grpSp>
    </p:spTree>
    <p:custDataLst>
      <p:tags r:id="rId1"/>
    </p:custDataLst>
    <p:extLst>
      <p:ext uri="{BB962C8B-B14F-4D97-AF65-F5344CB8AC3E}">
        <p14:creationId xmlns:p14="http://schemas.microsoft.com/office/powerpoint/2010/main" val="2360664672"/>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1000"/>
                                        <p:tgtEl>
                                          <p:spTgt spid="22"/>
                                        </p:tgtEl>
                                      </p:cBhvr>
                                    </p:animEffect>
                                    <p:anim calcmode="lin" valueType="num">
                                      <p:cBhvr>
                                        <p:cTn id="8" dur="1000" fill="hold"/>
                                        <p:tgtEl>
                                          <p:spTgt spid="22"/>
                                        </p:tgtEl>
                                        <p:attrNameLst>
                                          <p:attrName>ppt_x</p:attrName>
                                        </p:attrNameLst>
                                      </p:cBhvr>
                                      <p:tavLst>
                                        <p:tav tm="0">
                                          <p:val>
                                            <p:strVal val="#ppt_x"/>
                                          </p:val>
                                        </p:tav>
                                        <p:tav tm="100000">
                                          <p:val>
                                            <p:strVal val="#ppt_x"/>
                                          </p:val>
                                        </p:tav>
                                      </p:tavLst>
                                    </p:anim>
                                    <p:anim calcmode="lin" valueType="num">
                                      <p:cBhvr>
                                        <p:cTn id="9"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3"/>
                                        </p:tgtEl>
                                        <p:attrNameLst>
                                          <p:attrName>style.visibility</p:attrName>
                                        </p:attrNameLst>
                                      </p:cBhvr>
                                      <p:to>
                                        <p:strVal val="visible"/>
                                      </p:to>
                                    </p:set>
                                    <p:animEffect transition="in" filter="fade">
                                      <p:cBhvr>
                                        <p:cTn id="14" dur="1000"/>
                                        <p:tgtEl>
                                          <p:spTgt spid="23"/>
                                        </p:tgtEl>
                                      </p:cBhvr>
                                    </p:animEffect>
                                    <p:anim calcmode="lin" valueType="num">
                                      <p:cBhvr>
                                        <p:cTn id="15" dur="1000" fill="hold"/>
                                        <p:tgtEl>
                                          <p:spTgt spid="23"/>
                                        </p:tgtEl>
                                        <p:attrNameLst>
                                          <p:attrName>ppt_x</p:attrName>
                                        </p:attrNameLst>
                                      </p:cBhvr>
                                      <p:tavLst>
                                        <p:tav tm="0">
                                          <p:val>
                                            <p:strVal val="#ppt_x"/>
                                          </p:val>
                                        </p:tav>
                                        <p:tav tm="100000">
                                          <p:val>
                                            <p:strVal val="#ppt_x"/>
                                          </p:val>
                                        </p:tav>
                                      </p:tavLst>
                                    </p:anim>
                                    <p:anim calcmode="lin" valueType="num">
                                      <p:cBhvr>
                                        <p:cTn id="16"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24"/>
                                        </p:tgtEl>
                                        <p:attrNameLst>
                                          <p:attrName>style.visibility</p:attrName>
                                        </p:attrNameLst>
                                      </p:cBhvr>
                                      <p:to>
                                        <p:strVal val="visible"/>
                                      </p:to>
                                    </p:set>
                                    <p:animEffect transition="in" filter="fade">
                                      <p:cBhvr>
                                        <p:cTn id="21" dur="1000"/>
                                        <p:tgtEl>
                                          <p:spTgt spid="24"/>
                                        </p:tgtEl>
                                      </p:cBhvr>
                                    </p:animEffect>
                                    <p:anim calcmode="lin" valueType="num">
                                      <p:cBhvr>
                                        <p:cTn id="22" dur="1000" fill="hold"/>
                                        <p:tgtEl>
                                          <p:spTgt spid="24"/>
                                        </p:tgtEl>
                                        <p:attrNameLst>
                                          <p:attrName>ppt_x</p:attrName>
                                        </p:attrNameLst>
                                      </p:cBhvr>
                                      <p:tavLst>
                                        <p:tav tm="0">
                                          <p:val>
                                            <p:strVal val="#ppt_x"/>
                                          </p:val>
                                        </p:tav>
                                        <p:tav tm="100000">
                                          <p:val>
                                            <p:strVal val="#ppt_x"/>
                                          </p:val>
                                        </p:tav>
                                      </p:tavLst>
                                    </p:anim>
                                    <p:anim calcmode="lin" valueType="num">
                                      <p:cBhvr>
                                        <p:cTn id="23"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3" grpId="0" animBg="1"/>
      <p:bldP spid="24" grpId="0" animBg="1"/>
    </p:bldLst>
  </p:timing>
</p:sld>
</file>

<file path=ppt/slides/slide26.xml><?xml version="1.0" encoding="utf-8"?>
<p:sld xmlns:a="http://schemas.openxmlformats.org/drawingml/2006/main" xmlns:r="http://schemas.openxmlformats.org/officeDocument/2006/relationships" xmlns:p="http://schemas.openxmlformats.org/presentationml/2006/main" showMasterSp="0">
  <p:cSld>
    <p:bg>
      <p:bgPr>
        <a:solidFill>
          <a:schemeClr val="accent2"/>
        </a:solidFill>
        <a:effectLst/>
      </p:bgPr>
    </p:bg>
    <p:spTree>
      <p:nvGrpSpPr>
        <p:cNvPr id="1" name=""/>
        <p:cNvGrpSpPr/>
        <p:nvPr/>
      </p:nvGrpSpPr>
      <p:grpSpPr>
        <a:xfrm>
          <a:off x="0" y="0"/>
          <a:ext cx="0" cy="0"/>
          <a:chOff x="0" y="0"/>
          <a:chExt cx="0" cy="0"/>
        </a:xfrm>
      </p:grpSpPr>
      <p:sp>
        <p:nvSpPr>
          <p:cNvPr id="9" name="TextBox 7">
            <a:extLst>
              <a:ext uri="{FF2B5EF4-FFF2-40B4-BE49-F238E27FC236}">
                <a16:creationId xmlns="" xmlns:a16="http://schemas.microsoft.com/office/drawing/2014/main" id="{B600F577-F819-4602-BCEB-985221633540}"/>
              </a:ext>
            </a:extLst>
          </p:cNvPr>
          <p:cNvSpPr txBox="1"/>
          <p:nvPr/>
        </p:nvSpPr>
        <p:spPr>
          <a:xfrm>
            <a:off x="1870443" y="577397"/>
            <a:ext cx="9721047" cy="730200"/>
          </a:xfrm>
          <a:prstGeom prst="rect">
            <a:avLst/>
          </a:prstGeom>
          <a:no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just" defTabSz="914400" rtl="0" eaLnBrk="1" fontAlgn="auto" latinLnBrk="0" hangingPunct="1">
              <a:lnSpc>
                <a:spcPct val="150000"/>
              </a:lnSpc>
              <a:spcBef>
                <a:spcPts val="0"/>
              </a:spcBef>
              <a:spcAft>
                <a:spcPts val="0"/>
              </a:spcAft>
              <a:buClr>
                <a:srgbClr val="000000"/>
              </a:buClr>
              <a:buSzTx/>
              <a:buFont typeface="Arial"/>
              <a:buNone/>
              <a:tabLst/>
              <a:defRPr/>
            </a:pPr>
            <a:r>
              <a:rPr kumimoji="0" lang="en-US" sz="3200" i="0" u="none" strike="noStrike" kern="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2. Đóng vai biển nói lời cảm ơn giọt nước.</a:t>
            </a:r>
            <a:endParaRPr kumimoji="0" lang="vi-VN" sz="320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endParaRPr>
          </a:p>
        </p:txBody>
      </p:sp>
      <p:sp>
        <p:nvSpPr>
          <p:cNvPr id="2" name="TextBox 1">
            <a:extLst>
              <a:ext uri="{FF2B5EF4-FFF2-40B4-BE49-F238E27FC236}">
                <a16:creationId xmlns="" xmlns:a16="http://schemas.microsoft.com/office/drawing/2014/main" id="{9A6176F1-D877-4E3A-91DD-992D2CB4A9EE}"/>
              </a:ext>
            </a:extLst>
          </p:cNvPr>
          <p:cNvSpPr txBox="1"/>
          <p:nvPr/>
        </p:nvSpPr>
        <p:spPr>
          <a:xfrm>
            <a:off x="1923452" y="2007569"/>
            <a:ext cx="8831769" cy="3108543"/>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213054"/>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800" b="0" i="0" u="none" strike="noStrike" kern="1200" cap="none" spc="0" normalizeH="0" baseline="0" noProof="0" dirty="0">
                <a:ln>
                  <a:noFill/>
                </a:ln>
                <a:solidFill>
                  <a:srgbClr val="213054"/>
                </a:solidFill>
                <a:effectLst/>
                <a:uLnTx/>
                <a:uFillTx/>
                <a:latin typeface="Arial-Rounded" panose="020B0500000000000000" pitchFamily="34" charset="0"/>
                <a:ea typeface="Arial-Rounded" panose="020B0500000000000000" pitchFamily="34" charset="0"/>
                <a:cs typeface="Arial-Rounded" panose="020B0500000000000000" pitchFamily="34" charset="0"/>
              </a:rPr>
              <a:t>Tôi là biển cả. Tôi mỗi ngày một mênh mông, bao la, rộng lớn. Nhờ có các em suối, sông góp thành nên tôi mới được như ngày hôm nay. Nhưng bạn mà tôi phải nói lời cảm ơn nhất </a:t>
            </a:r>
            <a:r>
              <a:rPr lang="en-US" sz="2800" dirty="0">
                <a:solidFill>
                  <a:srgbClr val="213054"/>
                </a:solidFill>
                <a:latin typeface="Arial-Rounded" panose="020B0500000000000000" pitchFamily="34" charset="0"/>
                <a:ea typeface="Arial-Rounded" panose="020B0500000000000000" pitchFamily="34" charset="0"/>
                <a:cs typeface="Arial-Rounded" panose="020B0500000000000000" pitchFamily="34" charset="0"/>
              </a:rPr>
              <a:t>đó</a:t>
            </a:r>
            <a:r>
              <a:rPr kumimoji="0" lang="vi-VN" sz="2800" b="0" i="0" u="none" strike="noStrike" kern="1200" cap="none" spc="0" normalizeH="0" baseline="0" noProof="0" dirty="0">
                <a:ln>
                  <a:noFill/>
                </a:ln>
                <a:solidFill>
                  <a:srgbClr val="213054"/>
                </a:solidFill>
                <a:effectLst/>
                <a:uLnTx/>
                <a:uFillTx/>
                <a:latin typeface="Arial-Rounded" panose="020B0500000000000000" pitchFamily="34" charset="0"/>
                <a:ea typeface="Arial-Rounded" panose="020B0500000000000000" pitchFamily="34" charset="0"/>
                <a:cs typeface="Arial-Rounded" panose="020B0500000000000000" pitchFamily="34" charset="0"/>
              </a:rPr>
              <a:t> là giọt nước. Nhờ có em ấy – những giọt nước trong veo chảy lượn từ bãi cỏ, qua chân đồi, góp thành sông lớn, sông lớn lại đi ra với tôi nên tôi mới trở nên thật bao la hùng vĩ.</a:t>
            </a:r>
            <a:endParaRPr kumimoji="0" lang="en-US" sz="2800" b="0" i="0" u="none" strike="noStrike" kern="1200" cap="none" spc="0" normalizeH="0" baseline="0" noProof="0" dirty="0">
              <a:ln>
                <a:noFill/>
              </a:ln>
              <a:solidFill>
                <a:srgbClr val="213054"/>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Tree>
    <p:custDataLst>
      <p:tags r:id="rId1"/>
    </p:custDataLst>
    <p:extLst>
      <p:ext uri="{BB962C8B-B14F-4D97-AF65-F5344CB8AC3E}">
        <p14:creationId xmlns:p14="http://schemas.microsoft.com/office/powerpoint/2010/main" val="4052450447"/>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83E1FF"/>
        </a:solidFill>
        <a:effectLst/>
      </p:bgPr>
    </p:bg>
    <p:spTree>
      <p:nvGrpSpPr>
        <p:cNvPr id="1" name=""/>
        <p:cNvGrpSpPr/>
        <p:nvPr/>
      </p:nvGrpSpPr>
      <p:grpSpPr>
        <a:xfrm>
          <a:off x="0" y="0"/>
          <a:ext cx="0" cy="0"/>
          <a:chOff x="0" y="0"/>
          <a:chExt cx="0" cy="0"/>
        </a:xfrm>
      </p:grpSpPr>
      <p:pic>
        <p:nvPicPr>
          <p:cNvPr id="12" name="图片 11"/>
          <p:cNvPicPr>
            <a:picLocks noChangeAspect="1"/>
          </p:cNvPicPr>
          <p:nvPr/>
        </p:nvPicPr>
        <p:blipFill>
          <a:blip r:embed="rId2" cstate="print"/>
          <a:stretch>
            <a:fillRect/>
          </a:stretch>
        </p:blipFill>
        <p:spPr>
          <a:xfrm rot="20388086">
            <a:off x="4285783" y="413068"/>
            <a:ext cx="1319764" cy="1071391"/>
          </a:xfrm>
          <a:prstGeom prst="rect">
            <a:avLst/>
          </a:prstGeom>
        </p:spPr>
      </p:pic>
      <p:pic>
        <p:nvPicPr>
          <p:cNvPr id="23" name="图片 22"/>
          <p:cNvPicPr>
            <a:picLocks noChangeAspect="1"/>
          </p:cNvPicPr>
          <p:nvPr/>
        </p:nvPicPr>
        <p:blipFill>
          <a:blip r:embed="rId3" cstate="print"/>
          <a:stretch>
            <a:fillRect/>
          </a:stretch>
        </p:blipFill>
        <p:spPr>
          <a:xfrm>
            <a:off x="2711416" y="732515"/>
            <a:ext cx="7221108" cy="5608098"/>
          </a:xfrm>
          <a:prstGeom prst="rect">
            <a:avLst/>
          </a:prstGeom>
          <a:effectLst>
            <a:outerShdw blurRad="50800" dist="38100" dir="2700000" algn="tl" rotWithShape="0">
              <a:prstClr val="black">
                <a:alpha val="40000"/>
              </a:prstClr>
            </a:outerShdw>
          </a:effectLst>
        </p:spPr>
      </p:pic>
      <p:pic>
        <p:nvPicPr>
          <p:cNvPr id="20" name="图片 19"/>
          <p:cNvPicPr>
            <a:picLocks noChangeAspect="1"/>
          </p:cNvPicPr>
          <p:nvPr/>
        </p:nvPicPr>
        <p:blipFill>
          <a:blip r:embed="rId4" cstate="print"/>
          <a:stretch>
            <a:fillRect/>
          </a:stretch>
        </p:blipFill>
        <p:spPr>
          <a:xfrm>
            <a:off x="6708775" y="289916"/>
            <a:ext cx="1592643" cy="914039"/>
          </a:xfrm>
          <a:prstGeom prst="rect">
            <a:avLst/>
          </a:prstGeom>
        </p:spPr>
      </p:pic>
      <p:pic>
        <p:nvPicPr>
          <p:cNvPr id="9" name="图片 8"/>
          <p:cNvPicPr>
            <a:picLocks noChangeAspect="1"/>
          </p:cNvPicPr>
          <p:nvPr/>
        </p:nvPicPr>
        <p:blipFill>
          <a:blip r:embed="rId5" cstate="print"/>
          <a:stretch>
            <a:fillRect/>
          </a:stretch>
        </p:blipFill>
        <p:spPr>
          <a:xfrm>
            <a:off x="10373349" y="1864522"/>
            <a:ext cx="2025823" cy="4993478"/>
          </a:xfrm>
          <a:prstGeom prst="rect">
            <a:avLst/>
          </a:prstGeom>
        </p:spPr>
      </p:pic>
      <p:pic>
        <p:nvPicPr>
          <p:cNvPr id="8" name="图片 7"/>
          <p:cNvPicPr>
            <a:picLocks noChangeAspect="1"/>
          </p:cNvPicPr>
          <p:nvPr/>
        </p:nvPicPr>
        <p:blipFill>
          <a:blip r:embed="rId6" cstate="print"/>
          <a:stretch>
            <a:fillRect/>
          </a:stretch>
        </p:blipFill>
        <p:spPr>
          <a:xfrm>
            <a:off x="674557" y="4264077"/>
            <a:ext cx="11517443" cy="2593923"/>
          </a:xfrm>
          <a:prstGeom prst="rect">
            <a:avLst/>
          </a:prstGeom>
        </p:spPr>
      </p:pic>
      <p:pic>
        <p:nvPicPr>
          <p:cNvPr id="10" name="图片 9"/>
          <p:cNvPicPr>
            <a:picLocks noChangeAspect="1"/>
          </p:cNvPicPr>
          <p:nvPr/>
        </p:nvPicPr>
        <p:blipFill>
          <a:blip r:embed="rId7" cstate="print"/>
          <a:stretch>
            <a:fillRect/>
          </a:stretch>
        </p:blipFill>
        <p:spPr>
          <a:xfrm>
            <a:off x="0" y="-271677"/>
            <a:ext cx="3764906" cy="7129677"/>
          </a:xfrm>
          <a:prstGeom prst="rect">
            <a:avLst/>
          </a:prstGeom>
        </p:spPr>
      </p:pic>
      <p:pic>
        <p:nvPicPr>
          <p:cNvPr id="7" name="图片 6"/>
          <p:cNvPicPr>
            <a:picLocks noChangeAspect="1"/>
          </p:cNvPicPr>
          <p:nvPr/>
        </p:nvPicPr>
        <p:blipFill>
          <a:blip r:embed="rId8" cstate="print"/>
          <a:stretch>
            <a:fillRect/>
          </a:stretch>
        </p:blipFill>
        <p:spPr>
          <a:xfrm>
            <a:off x="6488229" y="-68642"/>
            <a:ext cx="4656021" cy="2328011"/>
          </a:xfrm>
          <a:prstGeom prst="rect">
            <a:avLst/>
          </a:prstGeom>
        </p:spPr>
      </p:pic>
      <p:pic>
        <p:nvPicPr>
          <p:cNvPr id="21" name="图片 20"/>
          <p:cNvPicPr>
            <a:picLocks noChangeAspect="1"/>
          </p:cNvPicPr>
          <p:nvPr/>
        </p:nvPicPr>
        <p:blipFill>
          <a:blip r:embed="rId9" cstate="print"/>
          <a:stretch>
            <a:fillRect/>
          </a:stretch>
        </p:blipFill>
        <p:spPr>
          <a:xfrm>
            <a:off x="1419414" y="268893"/>
            <a:ext cx="1292002" cy="753668"/>
          </a:xfrm>
          <a:prstGeom prst="rect">
            <a:avLst/>
          </a:prstGeom>
        </p:spPr>
      </p:pic>
      <p:pic>
        <p:nvPicPr>
          <p:cNvPr id="22" name="图片 21"/>
          <p:cNvPicPr>
            <a:picLocks noChangeAspect="1"/>
          </p:cNvPicPr>
          <p:nvPr/>
        </p:nvPicPr>
        <p:blipFill>
          <a:blip r:embed="rId10" cstate="print"/>
          <a:stretch>
            <a:fillRect/>
          </a:stretch>
        </p:blipFill>
        <p:spPr>
          <a:xfrm>
            <a:off x="10902042" y="353221"/>
            <a:ext cx="573750" cy="337500"/>
          </a:xfrm>
          <a:prstGeom prst="rect">
            <a:avLst/>
          </a:prstGeom>
        </p:spPr>
      </p:pic>
      <p:sp>
        <p:nvSpPr>
          <p:cNvPr id="18" name="矩形 17"/>
          <p:cNvSpPr/>
          <p:nvPr/>
        </p:nvSpPr>
        <p:spPr>
          <a:xfrm>
            <a:off x="3536592" y="2701968"/>
            <a:ext cx="5570756" cy="923330"/>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5400" b="1" i="0" u="none" strike="noStrike" kern="1200" cap="none" spc="0" normalizeH="0" baseline="0" noProof="0" dirty="0" err="1">
                <a:ln>
                  <a:noFill/>
                </a:ln>
                <a:solidFill>
                  <a:srgbClr val="FFA400"/>
                </a:solidFill>
                <a:effectLst/>
                <a:uLnTx/>
                <a:uFillTx/>
                <a:latin typeface="Arial" panose="020B0604020202020204" pitchFamily="34" charset="0"/>
                <a:ea typeface="迷你简雪峰" panose="02010609000101010101" pitchFamily="49" charset="-122"/>
                <a:cs typeface="+mn-cs"/>
              </a:rPr>
              <a:t>Củng</a:t>
            </a:r>
            <a:r>
              <a:rPr kumimoji="0" lang="en-US" altLang="zh-CN" sz="5400" b="1" i="0" u="none" strike="noStrike" kern="1200" cap="none" spc="0" normalizeH="0" baseline="0" noProof="0" dirty="0">
                <a:ln>
                  <a:noFill/>
                </a:ln>
                <a:solidFill>
                  <a:srgbClr val="FFA400"/>
                </a:solidFill>
                <a:effectLst/>
                <a:uLnTx/>
                <a:uFillTx/>
                <a:latin typeface="Arial" panose="020B0604020202020204" pitchFamily="34" charset="0"/>
                <a:ea typeface="迷你简雪峰" panose="02010609000101010101" pitchFamily="49" charset="-122"/>
                <a:cs typeface="+mn-cs"/>
              </a:rPr>
              <a:t> </a:t>
            </a:r>
            <a:r>
              <a:rPr kumimoji="0" lang="en-US" altLang="zh-CN" sz="5400" b="1" i="0" u="none" strike="noStrike" kern="1200" cap="none" spc="0" normalizeH="0" baseline="0" noProof="0" dirty="0" err="1">
                <a:ln>
                  <a:noFill/>
                </a:ln>
                <a:solidFill>
                  <a:srgbClr val="FFA400"/>
                </a:solidFill>
                <a:effectLst/>
                <a:uLnTx/>
                <a:uFillTx/>
                <a:latin typeface="Arial" panose="020B0604020202020204" pitchFamily="34" charset="0"/>
                <a:ea typeface="迷你简雪峰" panose="02010609000101010101" pitchFamily="49" charset="-122"/>
                <a:cs typeface="+mn-cs"/>
              </a:rPr>
              <a:t>cố</a:t>
            </a:r>
            <a:r>
              <a:rPr kumimoji="0" lang="en-US" altLang="zh-CN" sz="5400" b="1" i="0" u="none" strike="noStrike" kern="1200" cap="none" spc="0" normalizeH="0" baseline="0" noProof="0" dirty="0">
                <a:ln>
                  <a:noFill/>
                </a:ln>
                <a:solidFill>
                  <a:srgbClr val="FFA400"/>
                </a:solidFill>
                <a:effectLst/>
                <a:uLnTx/>
                <a:uFillTx/>
                <a:latin typeface="Arial" panose="020B0604020202020204" pitchFamily="34" charset="0"/>
                <a:ea typeface="迷你简雪峰" panose="02010609000101010101" pitchFamily="49" charset="-122"/>
                <a:cs typeface="+mn-cs"/>
              </a:rPr>
              <a:t> </a:t>
            </a:r>
            <a:r>
              <a:rPr kumimoji="0" lang="en-US" altLang="zh-CN" sz="5400" b="1" i="0" u="none" strike="noStrike" kern="1200" cap="none" spc="0" normalizeH="0" baseline="0" noProof="0" dirty="0" err="1">
                <a:ln>
                  <a:noFill/>
                </a:ln>
                <a:solidFill>
                  <a:srgbClr val="FFA400"/>
                </a:solidFill>
                <a:effectLst/>
                <a:uLnTx/>
                <a:uFillTx/>
                <a:latin typeface="Arial" panose="020B0604020202020204" pitchFamily="34" charset="0"/>
                <a:ea typeface="迷你简雪峰" panose="02010609000101010101" pitchFamily="49" charset="-122"/>
                <a:cs typeface="+mn-cs"/>
              </a:rPr>
              <a:t>bài</a:t>
            </a:r>
            <a:r>
              <a:rPr kumimoji="0" lang="en-US" altLang="zh-CN" sz="5400" b="1" i="0" u="none" strike="noStrike" kern="1200" cap="none" spc="0" normalizeH="0" baseline="0" noProof="0" dirty="0">
                <a:ln>
                  <a:noFill/>
                </a:ln>
                <a:solidFill>
                  <a:srgbClr val="FFA400"/>
                </a:solidFill>
                <a:effectLst/>
                <a:uLnTx/>
                <a:uFillTx/>
                <a:latin typeface="Arial" panose="020B0604020202020204" pitchFamily="34" charset="0"/>
                <a:ea typeface="迷你简雪峰" panose="02010609000101010101" pitchFamily="49" charset="-122"/>
                <a:cs typeface="+mn-cs"/>
              </a:rPr>
              <a:t> </a:t>
            </a:r>
            <a:r>
              <a:rPr kumimoji="0" lang="en-US" altLang="zh-CN" sz="5400" b="1" i="0" u="none" strike="noStrike" kern="1200" cap="none" spc="0" normalizeH="0" baseline="0" noProof="0" dirty="0" err="1">
                <a:ln>
                  <a:noFill/>
                </a:ln>
                <a:solidFill>
                  <a:srgbClr val="FFA400"/>
                </a:solidFill>
                <a:effectLst/>
                <a:uLnTx/>
                <a:uFillTx/>
                <a:latin typeface="Arial" panose="020B0604020202020204" pitchFamily="34" charset="0"/>
                <a:ea typeface="迷你简雪峰" panose="02010609000101010101" pitchFamily="49" charset="-122"/>
                <a:cs typeface="+mn-cs"/>
              </a:rPr>
              <a:t>học</a:t>
            </a:r>
            <a:endParaRPr kumimoji="0" lang="zh-CN" altLang="en-US" sz="5400" b="1" i="0" u="none" strike="noStrike" kern="1200" cap="none" spc="0" normalizeH="0" baseline="0" noProof="0" dirty="0">
              <a:ln>
                <a:noFill/>
              </a:ln>
              <a:solidFill>
                <a:srgbClr val="FFA400"/>
              </a:solidFill>
              <a:effectLst/>
              <a:uLnTx/>
              <a:uFillTx/>
              <a:latin typeface="Arial" panose="020B0604020202020204" pitchFamily="34" charset="0"/>
              <a:ea typeface="迷你简雪峰" panose="02010609000101010101" pitchFamily="49" charset="-122"/>
              <a:cs typeface="+mn-cs"/>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Káº¿t quáº£ hÃ¬nh áº£nh cho home icon">
            <a:hlinkClick r:id="rId4" action="ppaction://hlinksldjump"/>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0" y="5869282"/>
            <a:ext cx="1023815" cy="1023815"/>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854552" y="235974"/>
            <a:ext cx="10500851" cy="3716593"/>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6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4" name="TextBox 3"/>
          <p:cNvSpPr txBox="1"/>
          <p:nvPr/>
        </p:nvSpPr>
        <p:spPr>
          <a:xfrm>
            <a:off x="973394" y="412955"/>
            <a:ext cx="10176387"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1. </a:t>
            </a:r>
            <a:r>
              <a:rPr kumimoji="0" lang="en-US" sz="3600" b="0"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Bài</a:t>
            </a:r>
            <a:r>
              <a:rPr kumimoji="0" lang="en-US" sz="36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0"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trước</a:t>
            </a:r>
            <a:r>
              <a:rPr kumimoji="0" lang="en-US" sz="36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0"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em</a:t>
            </a:r>
            <a:r>
              <a:rPr kumimoji="0" lang="en-US" sz="36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0"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học</a:t>
            </a:r>
            <a:r>
              <a:rPr kumimoji="0" lang="en-US" sz="36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0"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là</a:t>
            </a:r>
            <a:r>
              <a:rPr kumimoji="0" lang="en-US" sz="36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0"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bài</a:t>
            </a:r>
            <a:r>
              <a:rPr kumimoji="0" lang="en-US" sz="36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0"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gì</a:t>
            </a:r>
            <a:r>
              <a:rPr kumimoji="0" lang="en-US" sz="36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p:txBody>
      </p:sp>
      <p:sp>
        <p:nvSpPr>
          <p:cNvPr id="5" name="Rectangle 4"/>
          <p:cNvSpPr/>
          <p:nvPr/>
        </p:nvSpPr>
        <p:spPr>
          <a:xfrm>
            <a:off x="6671600" y="4108095"/>
            <a:ext cx="4683803" cy="602673"/>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C. </a:t>
            </a:r>
            <a:r>
              <a:rPr kumimoji="0" lang="en-US" sz="3600" b="0"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Tết</a:t>
            </a:r>
            <a:r>
              <a:rPr kumimoji="0" lang="en-US" sz="36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0"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đến</a:t>
            </a:r>
            <a:r>
              <a:rPr kumimoji="0" lang="en-US" sz="36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0"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rồi</a:t>
            </a:r>
            <a:endParaRPr kumimoji="0" lang="en-US" sz="36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6" name="Rectangle 5"/>
          <p:cNvSpPr/>
          <p:nvPr/>
        </p:nvSpPr>
        <p:spPr>
          <a:xfrm>
            <a:off x="876773" y="5191007"/>
            <a:ext cx="4683803" cy="602673"/>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B. </a:t>
            </a:r>
            <a:r>
              <a:rPr kumimoji="0" lang="en-US" sz="3600" b="0"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Chuyện</a:t>
            </a:r>
            <a:r>
              <a:rPr kumimoji="0" lang="en-US" sz="36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0"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bốn</a:t>
            </a:r>
            <a:r>
              <a:rPr kumimoji="0" lang="en-US" sz="36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0"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mùa</a:t>
            </a:r>
            <a:endParaRPr kumimoji="0" lang="en-US" sz="36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7" name="Rectangle 6"/>
          <p:cNvSpPr/>
          <p:nvPr/>
        </p:nvSpPr>
        <p:spPr>
          <a:xfrm>
            <a:off x="6671600" y="5191008"/>
            <a:ext cx="4683803" cy="602673"/>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D. </a:t>
            </a:r>
            <a:r>
              <a:rPr kumimoji="0" lang="en-US" sz="3600" b="0"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Bờ</a:t>
            </a:r>
            <a:r>
              <a:rPr kumimoji="0" lang="en-US" sz="36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0"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tre</a:t>
            </a:r>
            <a:r>
              <a:rPr kumimoji="0" lang="en-US" sz="36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0"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đón</a:t>
            </a:r>
            <a:r>
              <a:rPr kumimoji="0" lang="en-US" sz="36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0"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khách</a:t>
            </a:r>
            <a:endParaRPr kumimoji="0" lang="en-US" sz="36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8" name="Rectangle 7"/>
          <p:cNvSpPr/>
          <p:nvPr/>
        </p:nvSpPr>
        <p:spPr>
          <a:xfrm>
            <a:off x="854552" y="4156177"/>
            <a:ext cx="4683803" cy="602673"/>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A. </a:t>
            </a:r>
            <a:r>
              <a:rPr kumimoji="0" lang="en-US" sz="3600" b="0"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Mùa</a:t>
            </a:r>
            <a:r>
              <a:rPr kumimoji="0" lang="en-US" sz="36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0"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vàng</a:t>
            </a:r>
            <a:endParaRPr kumimoji="0" lang="en-US" sz="36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9" name="Picture 6" descr="Káº¿t quáº£ hÃ¬nh áº£nh cho right wrong tick icon"/>
          <p:cNvPicPr>
            <a:picLocks noChangeAspect="1" noChangeArrowheads="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5044308" y="3855600"/>
            <a:ext cx="109220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6" descr="Káº¿t quáº£ hÃ¬nh áº£nh cho right wrong tick icon"/>
          <p:cNvPicPr>
            <a:picLocks noChangeAspect="1" noChangeArrowheads="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10666901" y="4956059"/>
            <a:ext cx="109220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6" descr="Káº¿t quáº£ hÃ¬nh áº£nh cho right wrong tick icon"/>
          <p:cNvPicPr>
            <a:picLocks noChangeAspect="1" noChangeArrowheads="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4931823" y="4849780"/>
            <a:ext cx="109220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6" descr="Káº¿t quáº£ hÃ¬nh áº£nh cho right wrong tick icon"/>
          <p:cNvPicPr>
            <a:picLocks noChangeAspect="1" noChangeArrowheads="1"/>
          </p:cNvPicPr>
          <p:nvPr/>
        </p:nvPicPr>
        <p:blipFill rotWithShape="1">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l="47149" t="18843" r="5517" b="28298"/>
          <a:stretch/>
        </p:blipFill>
        <p:spPr bwMode="auto">
          <a:xfrm>
            <a:off x="10698194" y="3799222"/>
            <a:ext cx="1339598" cy="11773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42715995"/>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subTnLst>
                                    <p:audio>
                                      <p:cMediaNode>
                                        <p:cTn display="0" masterRel="sameClick">
                                          <p:stCondLst>
                                            <p:cond evt="begin" delay="0">
                                              <p:tn val="5"/>
                                            </p:cond>
                                          </p:stCondLst>
                                          <p:endCondLst>
                                            <p:cond evt="onStopAudio" delay="0">
                                              <p:tgtEl>
                                                <p:sldTgt/>
                                              </p:tgtEl>
                                            </p:cond>
                                          </p:endCondLst>
                                        </p:cTn>
                                        <p:tgtEl>
                                          <p:sndTgt r:embed="rId2" name="Am-thanh-tra-loi-sai-www_nhacchuongvui_com.wav"/>
                                        </p:tgtEl>
                                      </p:cMediaNode>
                                    </p:audio>
                                  </p:subTnLst>
                                </p:cTn>
                              </p:par>
                            </p:childTnLst>
                          </p:cTn>
                        </p:par>
                      </p:childTnLst>
                    </p:cTn>
                  </p:par>
                </p:childTnLst>
              </p:cTn>
              <p:nextCondLst>
                <p:cond evt="onClick" delay="0">
                  <p:tgtEl>
                    <p:spTgt spid="6"/>
                  </p:tgtEl>
                </p:cond>
              </p:nextCondLst>
            </p:seq>
            <p:seq concurrent="1" nextAc="seek">
              <p:cTn id="7" restart="whenNotActive" fill="hold" evtFilter="cancelBubble" nodeType="interactiveSeq">
                <p:stCondLst>
                  <p:cond evt="onClick" delay="0">
                    <p:tgtEl>
                      <p:spTgt spid="8"/>
                    </p:tgtEl>
                  </p:cond>
                </p:stCondLst>
                <p:endSync evt="end" delay="0">
                  <p:rtn val="all"/>
                </p:endSync>
                <p:childTnLst>
                  <p:par>
                    <p:cTn id="8" fill="hold">
                      <p:stCondLst>
                        <p:cond delay="0"/>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childTnLst>
                                  <p:subTnLst>
                                    <p:audio>
                                      <p:cMediaNode>
                                        <p:cTn display="0" masterRel="sameClick">
                                          <p:stCondLst>
                                            <p:cond evt="begin" delay="0">
                                              <p:tn val="10"/>
                                            </p:cond>
                                          </p:stCondLst>
                                          <p:endCondLst>
                                            <p:cond evt="onStopAudio" delay="0">
                                              <p:tgtEl>
                                                <p:sldTgt/>
                                              </p:tgtEl>
                                            </p:cond>
                                          </p:endCondLst>
                                        </p:cTn>
                                        <p:tgtEl>
                                          <p:sndTgt r:embed="rId2" name="Am-thanh-tra-loi-sai-www_nhacchuongvui_com.wav"/>
                                        </p:tgtEl>
                                      </p:cMediaNode>
                                    </p:audio>
                                  </p:subTnLst>
                                </p:cTn>
                              </p:par>
                            </p:childTnLst>
                          </p:cTn>
                        </p:par>
                      </p:childTnLst>
                    </p:cTn>
                  </p:par>
                </p:childTnLst>
              </p:cTn>
              <p:nextCondLst>
                <p:cond evt="onClick" delay="0">
                  <p:tgtEl>
                    <p:spTgt spid="8"/>
                  </p:tgtEl>
                </p:cond>
              </p:nextCondLst>
            </p:seq>
            <p:seq concurrent="1" nextAc="seek">
              <p:cTn id="12" restart="whenNotActive" fill="hold" evtFilter="cancelBubble" nodeType="interactiveSeq">
                <p:stCondLst>
                  <p:cond evt="onClick" delay="0">
                    <p:tgtEl>
                      <p:spTgt spid="7"/>
                    </p:tgtEl>
                  </p:cond>
                </p:stCondLst>
                <p:endSync evt="end" delay="0">
                  <p:rtn val="all"/>
                </p:endSync>
                <p:childTnLst>
                  <p:par>
                    <p:cTn id="13" fill="hold">
                      <p:stCondLst>
                        <p:cond delay="0"/>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0"/>
                                        </p:tgtEl>
                                        <p:attrNameLst>
                                          <p:attrName>style.visibility</p:attrName>
                                        </p:attrNameLst>
                                      </p:cBhvr>
                                      <p:to>
                                        <p:strVal val="visible"/>
                                      </p:to>
                                    </p:set>
                                  </p:childTnLst>
                                  <p:subTnLst>
                                    <p:audio>
                                      <p:cMediaNode>
                                        <p:cTn display="0" masterRel="sameClick">
                                          <p:stCondLst>
                                            <p:cond evt="begin" delay="0">
                                              <p:tn val="15"/>
                                            </p:cond>
                                          </p:stCondLst>
                                          <p:endCondLst>
                                            <p:cond evt="onStopAudio" delay="0">
                                              <p:tgtEl>
                                                <p:sldTgt/>
                                              </p:tgtEl>
                                            </p:cond>
                                          </p:endCondLst>
                                        </p:cTn>
                                        <p:tgtEl>
                                          <p:sndTgt r:embed="rId2" name="Am-thanh-tra-loi-sai-www_nhacchuongvui_com.wav"/>
                                        </p:tgtEl>
                                      </p:cMediaNode>
                                    </p:audio>
                                  </p:subTnLst>
                                </p:cTn>
                              </p:par>
                            </p:childTnLst>
                          </p:cTn>
                        </p:par>
                      </p:childTnLst>
                    </p:cTn>
                  </p:par>
                </p:childTnLst>
              </p:cTn>
              <p:nextCondLst>
                <p:cond evt="onClick" delay="0">
                  <p:tgtEl>
                    <p:spTgt spid="7"/>
                  </p:tgtEl>
                </p:cond>
              </p:nextCondLst>
            </p:seq>
            <p:seq concurrent="1" nextAc="seek">
              <p:cTn id="17" restart="whenNotActive" fill="hold" evtFilter="cancelBubble" nodeType="interactiveSeq">
                <p:stCondLst>
                  <p:cond evt="onClick" delay="0">
                    <p:tgtEl>
                      <p:spTgt spid="5"/>
                    </p:tgtEl>
                  </p:cond>
                </p:stCondLst>
                <p:endSync evt="end" delay="0">
                  <p:rtn val="all"/>
                </p:endSync>
                <p:childTnLst>
                  <p:par>
                    <p:cTn id="18" fill="hold">
                      <p:stCondLst>
                        <p:cond delay="0"/>
                      </p:stCondLst>
                      <p:childTnLst>
                        <p:par>
                          <p:cTn id="19" fill="hold">
                            <p:stCondLst>
                              <p:cond delay="0"/>
                            </p:stCondLst>
                            <p:childTnLst>
                              <p:par>
                                <p:cTn id="20" presetID="1" presetClass="entr" presetSubtype="0" fill="hold" nodeType="clickEffect">
                                  <p:stCondLst>
                                    <p:cond delay="0"/>
                                  </p:stCondLst>
                                  <p:childTnLst>
                                    <p:set>
                                      <p:cBhvr>
                                        <p:cTn id="21" dur="1" fill="hold">
                                          <p:stCondLst>
                                            <p:cond delay="0"/>
                                          </p:stCondLst>
                                        </p:cTn>
                                        <p:tgtEl>
                                          <p:spTgt spid="12"/>
                                        </p:tgtEl>
                                        <p:attrNameLst>
                                          <p:attrName>style.visibility</p:attrName>
                                        </p:attrNameLst>
                                      </p:cBhvr>
                                      <p:to>
                                        <p:strVal val="visible"/>
                                      </p:to>
                                    </p:set>
                                  </p:childTnLst>
                                  <p:subTnLst>
                                    <p:audio>
                                      <p:cMediaNode>
                                        <p:cTn display="0" masterRel="sameClick">
                                          <p:stCondLst>
                                            <p:cond evt="begin" delay="0">
                                              <p:tn val="20"/>
                                            </p:cond>
                                          </p:stCondLst>
                                          <p:endCondLst>
                                            <p:cond evt="onStopAudio" delay="0">
                                              <p:tgtEl>
                                                <p:sldTgt/>
                                              </p:tgtEl>
                                            </p:cond>
                                          </p:endCondLst>
                                        </p:cTn>
                                        <p:tgtEl>
                                          <p:sndTgt r:embed="rId3" name="Am-thanh-tra-loi-dung-www_nhacchuongvui_com.wav"/>
                                        </p:tgtEl>
                                      </p:cMediaNode>
                                    </p:audio>
                                  </p:subTnLst>
                                </p:cTn>
                              </p:par>
                            </p:childTnLst>
                          </p:cTn>
                        </p:par>
                      </p:childTnLst>
                    </p:cTn>
                  </p:par>
                </p:childTnLst>
              </p:cTn>
              <p:nextCondLst>
                <p:cond evt="onClick" delay="0">
                  <p:tgtEl>
                    <p:spTgt spid="5"/>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854552" y="235974"/>
            <a:ext cx="10500851" cy="3716593"/>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4" name="TextBox 3"/>
          <p:cNvSpPr txBox="1"/>
          <p:nvPr/>
        </p:nvSpPr>
        <p:spPr>
          <a:xfrm>
            <a:off x="973394" y="412955"/>
            <a:ext cx="10176387"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2. </a:t>
            </a:r>
            <a:r>
              <a:rPr kumimoji="0" lang="en-US" sz="3600" b="0"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Đặc</a:t>
            </a:r>
            <a:r>
              <a:rPr kumimoji="0" lang="en-US" sz="36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0"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điểm</a:t>
            </a:r>
            <a:r>
              <a:rPr kumimoji="0" lang="en-US" sz="36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0"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riêng</a:t>
            </a:r>
            <a:r>
              <a:rPr kumimoji="0" lang="en-US" sz="36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0"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tiêu</a:t>
            </a:r>
            <a:r>
              <a:rPr kumimoji="0" lang="en-US" sz="36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0"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biểu</a:t>
            </a:r>
            <a:r>
              <a:rPr kumimoji="0" lang="en-US" sz="36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0"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là</a:t>
            </a:r>
            <a:r>
              <a:rPr kumimoji="0" lang="en-US" sz="36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0"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nghĩa</a:t>
            </a:r>
            <a:r>
              <a:rPr kumimoji="0" lang="en-US" sz="36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0"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của</a:t>
            </a:r>
            <a:r>
              <a:rPr kumimoji="0" lang="en-US" sz="36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0"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từ</a:t>
            </a:r>
            <a:r>
              <a:rPr kumimoji="0" lang="en-US" sz="36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0"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nào</a:t>
            </a:r>
            <a:r>
              <a:rPr kumimoji="0" lang="en-US" sz="36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p:txBody>
      </p:sp>
      <p:sp>
        <p:nvSpPr>
          <p:cNvPr id="5" name="Rectangle 4"/>
          <p:cNvSpPr/>
          <p:nvPr/>
        </p:nvSpPr>
        <p:spPr>
          <a:xfrm>
            <a:off x="6650006" y="5168352"/>
            <a:ext cx="4683803" cy="602673"/>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D. </a:t>
            </a:r>
            <a:r>
              <a:rPr kumimoji="0" lang="en-US" sz="4000" b="0"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Đặc</a:t>
            </a:r>
            <a:r>
              <a:rPr kumimoji="0" lang="en-US" sz="40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trưng</a:t>
            </a:r>
            <a:endParaRPr kumimoji="0" lang="en-US" sz="40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6" name="Rectangle 5"/>
          <p:cNvSpPr/>
          <p:nvPr/>
        </p:nvSpPr>
        <p:spPr>
          <a:xfrm>
            <a:off x="876773" y="5191007"/>
            <a:ext cx="4683803" cy="602673"/>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B. </a:t>
            </a:r>
            <a:r>
              <a:rPr kumimoji="0" lang="en-US" sz="4000" b="0"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Đặc</a:t>
            </a:r>
            <a:r>
              <a:rPr kumimoji="0" lang="en-US" sz="40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công</a:t>
            </a:r>
            <a:endParaRPr kumimoji="0" lang="en-US" sz="40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7" name="Rectangle 6"/>
          <p:cNvSpPr/>
          <p:nvPr/>
        </p:nvSpPr>
        <p:spPr>
          <a:xfrm>
            <a:off x="6671600" y="4135624"/>
            <a:ext cx="4683803" cy="602673"/>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C. </a:t>
            </a:r>
            <a:r>
              <a:rPr kumimoji="0" lang="en-US" sz="4000" b="0"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Đặc</a:t>
            </a:r>
            <a:r>
              <a:rPr kumimoji="0" lang="en-US" sz="40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biệt</a:t>
            </a:r>
            <a:endParaRPr kumimoji="0" lang="en-US" sz="40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8" name="Rectangle 7"/>
          <p:cNvSpPr/>
          <p:nvPr/>
        </p:nvSpPr>
        <p:spPr>
          <a:xfrm>
            <a:off x="854552" y="4156177"/>
            <a:ext cx="4683803" cy="602673"/>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A. </a:t>
            </a:r>
            <a:r>
              <a:rPr kumimoji="0" lang="en-US" sz="4000" b="0"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Đặc</a:t>
            </a:r>
            <a:r>
              <a:rPr kumimoji="0" lang="en-US" sz="40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cách</a:t>
            </a:r>
            <a:r>
              <a:rPr kumimoji="0" lang="en-US" sz="40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p>
        </p:txBody>
      </p:sp>
      <p:pic>
        <p:nvPicPr>
          <p:cNvPr id="9" name="Picture 6" descr="Káº¿t quáº£ hÃ¬nh áº£nh cho right wrong tick icon"/>
          <p:cNvPicPr>
            <a:picLocks noChangeAspect="1" noChangeArrowheads="1"/>
          </p:cNvPicPr>
          <p:nvPr/>
        </p:nvPicPr>
        <p:blipFill rotWithShape="1">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5044308" y="3855600"/>
            <a:ext cx="109220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6" descr="Káº¿t quáº£ hÃ¬nh áº£nh cho right wrong tick icon"/>
          <p:cNvPicPr>
            <a:picLocks noChangeAspect="1" noChangeArrowheads="1"/>
          </p:cNvPicPr>
          <p:nvPr/>
        </p:nvPicPr>
        <p:blipFill rotWithShape="1">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10666901" y="3900675"/>
            <a:ext cx="109220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6" descr="Káº¿t quáº£ hÃ¬nh áº£nh cho right wrong tick icon"/>
          <p:cNvPicPr>
            <a:picLocks noChangeAspect="1" noChangeArrowheads="1"/>
          </p:cNvPicPr>
          <p:nvPr/>
        </p:nvPicPr>
        <p:blipFill rotWithShape="1">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4931823" y="4849780"/>
            <a:ext cx="109220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6" descr="Káº¿t quáº£ hÃ¬nh áº£nh cho right wrong tick icon"/>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47149" t="18843" r="5517" b="28298"/>
          <a:stretch/>
        </p:blipFill>
        <p:spPr bwMode="auto">
          <a:xfrm>
            <a:off x="10676600" y="4859479"/>
            <a:ext cx="1339598" cy="1177337"/>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2" descr="Káº¿t quáº£ hÃ¬nh áº£nh cho home icon">
            <a:hlinkClick r:id="rId6" action="ppaction://hlinksldjump"/>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0" y="5869282"/>
            <a:ext cx="1023815" cy="10238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86858340"/>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subTnLst>
                                    <p:audio>
                                      <p:cMediaNode>
                                        <p:cTn display="0" masterRel="sameClick">
                                          <p:stCondLst>
                                            <p:cond evt="begin" delay="0">
                                              <p:tn val="5"/>
                                            </p:cond>
                                          </p:stCondLst>
                                          <p:endCondLst>
                                            <p:cond evt="onStopAudio" delay="0">
                                              <p:tgtEl>
                                                <p:sldTgt/>
                                              </p:tgtEl>
                                            </p:cond>
                                          </p:endCondLst>
                                        </p:cTn>
                                        <p:tgtEl>
                                          <p:sndTgt r:embed="rId2" name="Am-thanh-tra-loi-sai-www_nhacchuongvui_com.wav"/>
                                        </p:tgtEl>
                                      </p:cMediaNode>
                                    </p:audio>
                                  </p:subTnLst>
                                </p:cTn>
                              </p:par>
                            </p:childTnLst>
                          </p:cTn>
                        </p:par>
                      </p:childTnLst>
                    </p:cTn>
                  </p:par>
                </p:childTnLst>
              </p:cTn>
              <p:nextCondLst>
                <p:cond evt="onClick" delay="0">
                  <p:tgtEl>
                    <p:spTgt spid="6"/>
                  </p:tgtEl>
                </p:cond>
              </p:nextCondLst>
            </p:seq>
            <p:seq concurrent="1" nextAc="seek">
              <p:cTn id="7" restart="whenNotActive" fill="hold" evtFilter="cancelBubble" nodeType="interactiveSeq">
                <p:stCondLst>
                  <p:cond evt="onClick" delay="0">
                    <p:tgtEl>
                      <p:spTgt spid="8"/>
                    </p:tgtEl>
                  </p:cond>
                </p:stCondLst>
                <p:endSync evt="end" delay="0">
                  <p:rtn val="all"/>
                </p:endSync>
                <p:childTnLst>
                  <p:par>
                    <p:cTn id="8" fill="hold">
                      <p:stCondLst>
                        <p:cond delay="0"/>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childTnLst>
                                  <p:subTnLst>
                                    <p:audio>
                                      <p:cMediaNode>
                                        <p:cTn display="0" masterRel="sameClick">
                                          <p:stCondLst>
                                            <p:cond evt="begin" delay="0">
                                              <p:tn val="10"/>
                                            </p:cond>
                                          </p:stCondLst>
                                          <p:endCondLst>
                                            <p:cond evt="onStopAudio" delay="0">
                                              <p:tgtEl>
                                                <p:sldTgt/>
                                              </p:tgtEl>
                                            </p:cond>
                                          </p:endCondLst>
                                        </p:cTn>
                                        <p:tgtEl>
                                          <p:sndTgt r:embed="rId2" name="Am-thanh-tra-loi-sai-www_nhacchuongvui_com.wav"/>
                                        </p:tgtEl>
                                      </p:cMediaNode>
                                    </p:audio>
                                  </p:subTnLst>
                                </p:cTn>
                              </p:par>
                            </p:childTnLst>
                          </p:cTn>
                        </p:par>
                      </p:childTnLst>
                    </p:cTn>
                  </p:par>
                </p:childTnLst>
              </p:cTn>
              <p:nextCondLst>
                <p:cond evt="onClick" delay="0">
                  <p:tgtEl>
                    <p:spTgt spid="8"/>
                  </p:tgtEl>
                </p:cond>
              </p:nextCondLst>
            </p:seq>
            <p:seq concurrent="1" nextAc="seek">
              <p:cTn id="12" restart="whenNotActive" fill="hold" evtFilter="cancelBubble" nodeType="interactiveSeq">
                <p:stCondLst>
                  <p:cond evt="onClick" delay="0">
                    <p:tgtEl>
                      <p:spTgt spid="7"/>
                    </p:tgtEl>
                  </p:cond>
                </p:stCondLst>
                <p:endSync evt="end" delay="0">
                  <p:rtn val="all"/>
                </p:endSync>
                <p:childTnLst>
                  <p:par>
                    <p:cTn id="13" fill="hold">
                      <p:stCondLst>
                        <p:cond delay="0"/>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0"/>
                                        </p:tgtEl>
                                        <p:attrNameLst>
                                          <p:attrName>style.visibility</p:attrName>
                                        </p:attrNameLst>
                                      </p:cBhvr>
                                      <p:to>
                                        <p:strVal val="visible"/>
                                      </p:to>
                                    </p:set>
                                  </p:childTnLst>
                                  <p:subTnLst>
                                    <p:audio>
                                      <p:cMediaNode>
                                        <p:cTn display="0" masterRel="sameClick">
                                          <p:stCondLst>
                                            <p:cond evt="begin" delay="0">
                                              <p:tn val="15"/>
                                            </p:cond>
                                          </p:stCondLst>
                                          <p:endCondLst>
                                            <p:cond evt="onStopAudio" delay="0">
                                              <p:tgtEl>
                                                <p:sldTgt/>
                                              </p:tgtEl>
                                            </p:cond>
                                          </p:endCondLst>
                                        </p:cTn>
                                        <p:tgtEl>
                                          <p:sndTgt r:embed="rId2" name="Am-thanh-tra-loi-sai-www_nhacchuongvui_com.wav"/>
                                        </p:tgtEl>
                                      </p:cMediaNode>
                                    </p:audio>
                                  </p:subTnLst>
                                </p:cTn>
                              </p:par>
                            </p:childTnLst>
                          </p:cTn>
                        </p:par>
                      </p:childTnLst>
                    </p:cTn>
                  </p:par>
                </p:childTnLst>
              </p:cTn>
              <p:nextCondLst>
                <p:cond evt="onClick" delay="0">
                  <p:tgtEl>
                    <p:spTgt spid="7"/>
                  </p:tgtEl>
                </p:cond>
              </p:nextCondLst>
            </p:seq>
            <p:seq concurrent="1" nextAc="seek">
              <p:cTn id="17" restart="whenNotActive" fill="hold" evtFilter="cancelBubble" nodeType="interactiveSeq">
                <p:stCondLst>
                  <p:cond evt="onClick" delay="0">
                    <p:tgtEl>
                      <p:spTgt spid="5"/>
                    </p:tgtEl>
                  </p:cond>
                </p:stCondLst>
                <p:endSync evt="end" delay="0">
                  <p:rtn val="all"/>
                </p:endSync>
                <p:childTnLst>
                  <p:par>
                    <p:cTn id="18" fill="hold">
                      <p:stCondLst>
                        <p:cond delay="0"/>
                      </p:stCondLst>
                      <p:childTnLst>
                        <p:par>
                          <p:cTn id="19" fill="hold">
                            <p:stCondLst>
                              <p:cond delay="0"/>
                            </p:stCondLst>
                            <p:childTnLst>
                              <p:par>
                                <p:cTn id="20" presetID="1" presetClass="entr" presetSubtype="0" fill="hold" nodeType="clickEffect">
                                  <p:stCondLst>
                                    <p:cond delay="0"/>
                                  </p:stCondLst>
                                  <p:childTnLst>
                                    <p:set>
                                      <p:cBhvr>
                                        <p:cTn id="21" dur="1" fill="hold">
                                          <p:stCondLst>
                                            <p:cond delay="0"/>
                                          </p:stCondLst>
                                        </p:cTn>
                                        <p:tgtEl>
                                          <p:spTgt spid="12"/>
                                        </p:tgtEl>
                                        <p:attrNameLst>
                                          <p:attrName>style.visibility</p:attrName>
                                        </p:attrNameLst>
                                      </p:cBhvr>
                                      <p:to>
                                        <p:strVal val="visible"/>
                                      </p:to>
                                    </p:set>
                                  </p:childTnLst>
                                  <p:subTnLst>
                                    <p:audio>
                                      <p:cMediaNode>
                                        <p:cTn display="0" masterRel="sameClick">
                                          <p:stCondLst>
                                            <p:cond evt="begin" delay="0">
                                              <p:tn val="20"/>
                                            </p:cond>
                                          </p:stCondLst>
                                          <p:endCondLst>
                                            <p:cond evt="onStopAudio" delay="0">
                                              <p:tgtEl>
                                                <p:sldTgt/>
                                              </p:tgtEl>
                                            </p:cond>
                                          </p:endCondLst>
                                        </p:cTn>
                                        <p:tgtEl>
                                          <p:sndTgt r:embed="rId3" name="Am-thanh-tra-loi-dung-www_nhacchuongvui_com.wav"/>
                                        </p:tgtEl>
                                      </p:cMediaNode>
                                    </p:audio>
                                  </p:subTnLst>
                                </p:cTn>
                              </p:par>
                            </p:childTnLst>
                          </p:cTn>
                        </p:par>
                      </p:childTnLst>
                    </p:cTn>
                  </p:par>
                </p:childTnLst>
              </p:cTn>
              <p:nextCondLst>
                <p:cond evt="onClick" delay="0">
                  <p:tgtEl>
                    <p:spTgt spid="5"/>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854552" y="235974"/>
            <a:ext cx="10500851" cy="3716593"/>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4" name="TextBox 3"/>
          <p:cNvSpPr txBox="1"/>
          <p:nvPr/>
        </p:nvSpPr>
        <p:spPr>
          <a:xfrm>
            <a:off x="973394" y="412955"/>
            <a:ext cx="10176387" cy="255454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3. </a:t>
            </a:r>
            <a:r>
              <a:rPr kumimoji="0" lang="vi-VN" sz="40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Thứ gì trong mát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0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Bé uống hàng ngày</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0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Tắm mát, rửa tay</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0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Sạch ơi là sạch ?</a:t>
            </a:r>
            <a:endParaRPr kumimoji="0" lang="en-US" sz="40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5" name="Rectangle 4"/>
          <p:cNvSpPr/>
          <p:nvPr/>
        </p:nvSpPr>
        <p:spPr>
          <a:xfrm>
            <a:off x="901514" y="4188853"/>
            <a:ext cx="4683803" cy="602673"/>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A. </a:t>
            </a:r>
            <a:r>
              <a:rPr kumimoji="0" lang="en-US" sz="4000" b="0"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Nước</a:t>
            </a:r>
            <a:endParaRPr kumimoji="0" lang="en-US" sz="40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6" name="Rectangle 5"/>
          <p:cNvSpPr/>
          <p:nvPr/>
        </p:nvSpPr>
        <p:spPr>
          <a:xfrm>
            <a:off x="876773" y="5191007"/>
            <a:ext cx="4683803" cy="602673"/>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B. </a:t>
            </a:r>
            <a:r>
              <a:rPr kumimoji="0" lang="en-US" sz="4000" b="0"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Lửa</a:t>
            </a:r>
            <a:endParaRPr kumimoji="0" lang="en-US" sz="40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7" name="Rectangle 6"/>
          <p:cNvSpPr/>
          <p:nvPr/>
        </p:nvSpPr>
        <p:spPr>
          <a:xfrm>
            <a:off x="6671600" y="5191008"/>
            <a:ext cx="4683803" cy="602673"/>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D. </a:t>
            </a:r>
            <a:r>
              <a:rPr kumimoji="0" lang="en-US" sz="4000" b="0"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Vòi</a:t>
            </a:r>
            <a:r>
              <a:rPr kumimoji="0" lang="en-US" sz="40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hoa</a:t>
            </a:r>
            <a:r>
              <a:rPr kumimoji="0" lang="en-US" sz="40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sen</a:t>
            </a:r>
            <a:endParaRPr kumimoji="0" lang="en-US" sz="40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8" name="Rectangle 7"/>
          <p:cNvSpPr/>
          <p:nvPr/>
        </p:nvSpPr>
        <p:spPr>
          <a:xfrm>
            <a:off x="6471227" y="4251034"/>
            <a:ext cx="4683803" cy="602673"/>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C. </a:t>
            </a:r>
            <a:r>
              <a:rPr kumimoji="0" lang="en-US" sz="4000" b="0"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Sữa</a:t>
            </a:r>
            <a:endParaRPr kumimoji="0" lang="en-US" sz="40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9" name="Picture 6" descr="Káº¿t quáº£ hÃ¬nh áº£nh cho right wrong tick icon"/>
          <p:cNvPicPr>
            <a:picLocks noChangeAspect="1" noChangeArrowheads="1"/>
          </p:cNvPicPr>
          <p:nvPr/>
        </p:nvPicPr>
        <p:blipFill rotWithShape="1">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10660983" y="3950457"/>
            <a:ext cx="109220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6" descr="Káº¿t quáº£ hÃ¬nh áº£nh cho right wrong tick icon"/>
          <p:cNvPicPr>
            <a:picLocks noChangeAspect="1" noChangeArrowheads="1"/>
          </p:cNvPicPr>
          <p:nvPr/>
        </p:nvPicPr>
        <p:blipFill rotWithShape="1">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10666901" y="4956059"/>
            <a:ext cx="109220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6" descr="Káº¿t quáº£ hÃ¬nh áº£nh cho right wrong tick icon"/>
          <p:cNvPicPr>
            <a:picLocks noChangeAspect="1" noChangeArrowheads="1"/>
          </p:cNvPicPr>
          <p:nvPr/>
        </p:nvPicPr>
        <p:blipFill rotWithShape="1">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4931823" y="4849780"/>
            <a:ext cx="109220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6" descr="Káº¿t quáº£ hÃ¬nh áº£nh cho right wrong tick icon"/>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47149" t="18843" r="5517" b="28298"/>
          <a:stretch/>
        </p:blipFill>
        <p:spPr bwMode="auto">
          <a:xfrm>
            <a:off x="4928108" y="3879980"/>
            <a:ext cx="1339598" cy="1177337"/>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2" descr="Káº¿t quáº£ hÃ¬nh áº£nh cho home icon">
            <a:hlinkClick r:id="rId6" action="ppaction://hlinksldjump"/>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0" y="5869282"/>
            <a:ext cx="1023815" cy="10238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62389316"/>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subTnLst>
                                    <p:audio>
                                      <p:cMediaNode>
                                        <p:cTn display="0" masterRel="sameClick">
                                          <p:stCondLst>
                                            <p:cond evt="begin" delay="0">
                                              <p:tn val="5"/>
                                            </p:cond>
                                          </p:stCondLst>
                                          <p:endCondLst>
                                            <p:cond evt="onStopAudio" delay="0">
                                              <p:tgtEl>
                                                <p:sldTgt/>
                                              </p:tgtEl>
                                            </p:cond>
                                          </p:endCondLst>
                                        </p:cTn>
                                        <p:tgtEl>
                                          <p:sndTgt r:embed="rId2" name="Am-thanh-tra-loi-sai-www_nhacchuongvui_com.wav"/>
                                        </p:tgtEl>
                                      </p:cMediaNode>
                                    </p:audio>
                                  </p:subTnLst>
                                </p:cTn>
                              </p:par>
                            </p:childTnLst>
                          </p:cTn>
                        </p:par>
                      </p:childTnLst>
                    </p:cTn>
                  </p:par>
                </p:childTnLst>
              </p:cTn>
              <p:nextCondLst>
                <p:cond evt="onClick" delay="0">
                  <p:tgtEl>
                    <p:spTgt spid="6"/>
                  </p:tgtEl>
                </p:cond>
              </p:nextCondLst>
            </p:seq>
            <p:seq concurrent="1" nextAc="seek">
              <p:cTn id="7" restart="whenNotActive" fill="hold" evtFilter="cancelBubble" nodeType="interactiveSeq">
                <p:stCondLst>
                  <p:cond evt="onClick" delay="0">
                    <p:tgtEl>
                      <p:spTgt spid="8"/>
                    </p:tgtEl>
                  </p:cond>
                </p:stCondLst>
                <p:endSync evt="end" delay="0">
                  <p:rtn val="all"/>
                </p:endSync>
                <p:childTnLst>
                  <p:par>
                    <p:cTn id="8" fill="hold">
                      <p:stCondLst>
                        <p:cond delay="0"/>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childTnLst>
                                  <p:subTnLst>
                                    <p:audio>
                                      <p:cMediaNode>
                                        <p:cTn display="0" masterRel="sameClick">
                                          <p:stCondLst>
                                            <p:cond evt="begin" delay="0">
                                              <p:tn val="10"/>
                                            </p:cond>
                                          </p:stCondLst>
                                          <p:endCondLst>
                                            <p:cond evt="onStopAudio" delay="0">
                                              <p:tgtEl>
                                                <p:sldTgt/>
                                              </p:tgtEl>
                                            </p:cond>
                                          </p:endCondLst>
                                        </p:cTn>
                                        <p:tgtEl>
                                          <p:sndTgt r:embed="rId2" name="Am-thanh-tra-loi-sai-www_nhacchuongvui_com.wav"/>
                                        </p:tgtEl>
                                      </p:cMediaNode>
                                    </p:audio>
                                  </p:subTnLst>
                                </p:cTn>
                              </p:par>
                            </p:childTnLst>
                          </p:cTn>
                        </p:par>
                      </p:childTnLst>
                    </p:cTn>
                  </p:par>
                </p:childTnLst>
              </p:cTn>
              <p:nextCondLst>
                <p:cond evt="onClick" delay="0">
                  <p:tgtEl>
                    <p:spTgt spid="8"/>
                  </p:tgtEl>
                </p:cond>
              </p:nextCondLst>
            </p:seq>
            <p:seq concurrent="1" nextAc="seek">
              <p:cTn id="12" restart="whenNotActive" fill="hold" evtFilter="cancelBubble" nodeType="interactiveSeq">
                <p:stCondLst>
                  <p:cond evt="onClick" delay="0">
                    <p:tgtEl>
                      <p:spTgt spid="7"/>
                    </p:tgtEl>
                  </p:cond>
                </p:stCondLst>
                <p:endSync evt="end" delay="0">
                  <p:rtn val="all"/>
                </p:endSync>
                <p:childTnLst>
                  <p:par>
                    <p:cTn id="13" fill="hold">
                      <p:stCondLst>
                        <p:cond delay="0"/>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0"/>
                                        </p:tgtEl>
                                        <p:attrNameLst>
                                          <p:attrName>style.visibility</p:attrName>
                                        </p:attrNameLst>
                                      </p:cBhvr>
                                      <p:to>
                                        <p:strVal val="visible"/>
                                      </p:to>
                                    </p:set>
                                  </p:childTnLst>
                                  <p:subTnLst>
                                    <p:audio>
                                      <p:cMediaNode>
                                        <p:cTn display="0" masterRel="sameClick">
                                          <p:stCondLst>
                                            <p:cond evt="begin" delay="0">
                                              <p:tn val="15"/>
                                            </p:cond>
                                          </p:stCondLst>
                                          <p:endCondLst>
                                            <p:cond evt="onStopAudio" delay="0">
                                              <p:tgtEl>
                                                <p:sldTgt/>
                                              </p:tgtEl>
                                            </p:cond>
                                          </p:endCondLst>
                                        </p:cTn>
                                        <p:tgtEl>
                                          <p:sndTgt r:embed="rId2" name="Am-thanh-tra-loi-sai-www_nhacchuongvui_com.wav"/>
                                        </p:tgtEl>
                                      </p:cMediaNode>
                                    </p:audio>
                                  </p:subTnLst>
                                </p:cTn>
                              </p:par>
                            </p:childTnLst>
                          </p:cTn>
                        </p:par>
                      </p:childTnLst>
                    </p:cTn>
                  </p:par>
                </p:childTnLst>
              </p:cTn>
              <p:nextCondLst>
                <p:cond evt="onClick" delay="0">
                  <p:tgtEl>
                    <p:spTgt spid="7"/>
                  </p:tgtEl>
                </p:cond>
              </p:nextCondLst>
            </p:seq>
            <p:seq concurrent="1" nextAc="seek">
              <p:cTn id="17" restart="whenNotActive" fill="hold" evtFilter="cancelBubble" nodeType="interactiveSeq">
                <p:stCondLst>
                  <p:cond evt="onClick" delay="0">
                    <p:tgtEl>
                      <p:spTgt spid="5"/>
                    </p:tgtEl>
                  </p:cond>
                </p:stCondLst>
                <p:endSync evt="end" delay="0">
                  <p:rtn val="all"/>
                </p:endSync>
                <p:childTnLst>
                  <p:par>
                    <p:cTn id="18" fill="hold">
                      <p:stCondLst>
                        <p:cond delay="0"/>
                      </p:stCondLst>
                      <p:childTnLst>
                        <p:par>
                          <p:cTn id="19" fill="hold">
                            <p:stCondLst>
                              <p:cond delay="0"/>
                            </p:stCondLst>
                            <p:childTnLst>
                              <p:par>
                                <p:cTn id="20" presetID="1" presetClass="entr" presetSubtype="0" fill="hold" nodeType="clickEffect">
                                  <p:stCondLst>
                                    <p:cond delay="0"/>
                                  </p:stCondLst>
                                  <p:childTnLst>
                                    <p:set>
                                      <p:cBhvr>
                                        <p:cTn id="21" dur="1" fill="hold">
                                          <p:stCondLst>
                                            <p:cond delay="0"/>
                                          </p:stCondLst>
                                        </p:cTn>
                                        <p:tgtEl>
                                          <p:spTgt spid="12"/>
                                        </p:tgtEl>
                                        <p:attrNameLst>
                                          <p:attrName>style.visibility</p:attrName>
                                        </p:attrNameLst>
                                      </p:cBhvr>
                                      <p:to>
                                        <p:strVal val="visible"/>
                                      </p:to>
                                    </p:set>
                                  </p:childTnLst>
                                  <p:subTnLst>
                                    <p:audio>
                                      <p:cMediaNode>
                                        <p:cTn display="0" masterRel="sameClick">
                                          <p:stCondLst>
                                            <p:cond evt="begin" delay="0">
                                              <p:tn val="20"/>
                                            </p:cond>
                                          </p:stCondLst>
                                          <p:endCondLst>
                                            <p:cond evt="onStopAudio" delay="0">
                                              <p:tgtEl>
                                                <p:sldTgt/>
                                              </p:tgtEl>
                                            </p:cond>
                                          </p:endCondLst>
                                        </p:cTn>
                                        <p:tgtEl>
                                          <p:sndTgt r:embed="rId3" name="Am-thanh-tra-loi-dung-www_nhacchuongvui_com.wav"/>
                                        </p:tgtEl>
                                      </p:cMediaNode>
                                    </p:audio>
                                  </p:subTnLst>
                                </p:cTn>
                              </p:par>
                            </p:childTnLst>
                          </p:cTn>
                        </p:par>
                      </p:childTnLst>
                    </p:cTn>
                  </p:par>
                </p:childTnLst>
              </p:cTn>
              <p:nextCondLst>
                <p:cond evt="onClick" delay="0">
                  <p:tgtEl>
                    <p:spTgt spid="5"/>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854552" y="235974"/>
            <a:ext cx="10500851" cy="3716593"/>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4" name="TextBox 3"/>
          <p:cNvSpPr txBox="1"/>
          <p:nvPr/>
        </p:nvSpPr>
        <p:spPr>
          <a:xfrm>
            <a:off x="973394" y="412955"/>
            <a:ext cx="10176387" cy="193899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4. </a:t>
            </a:r>
            <a:r>
              <a:rPr kumimoji="0" lang="vi-VN" sz="40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Rõ ràng chẳng phải nồi canh,</a:t>
            </a:r>
            <a:endParaRPr kumimoji="0" lang="en-US" sz="40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0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Thế mà vị mặn, nước xanh, cá nhiều</a:t>
            </a:r>
            <a:endParaRPr kumimoji="0" lang="en-US" sz="40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0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Là gì?</a:t>
            </a:r>
            <a:endParaRPr kumimoji="0" lang="en-US" sz="40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5" name="Rectangle 4"/>
          <p:cNvSpPr/>
          <p:nvPr/>
        </p:nvSpPr>
        <p:spPr>
          <a:xfrm>
            <a:off x="854552" y="5453279"/>
            <a:ext cx="4683803" cy="602673"/>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B. </a:t>
            </a:r>
            <a:r>
              <a:rPr kumimoji="0" lang="en-US" sz="4000" b="0"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Biển</a:t>
            </a:r>
            <a:endParaRPr kumimoji="0" lang="en-US" sz="40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6" name="Rectangle 5"/>
          <p:cNvSpPr/>
          <p:nvPr/>
        </p:nvSpPr>
        <p:spPr>
          <a:xfrm>
            <a:off x="854552" y="4470775"/>
            <a:ext cx="4683803" cy="602673"/>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A. </a:t>
            </a:r>
            <a:r>
              <a:rPr kumimoji="0" lang="en-US" sz="4000" b="0"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Ao</a:t>
            </a:r>
            <a:endParaRPr kumimoji="0" lang="en-US" sz="40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7" name="Rectangle 6"/>
          <p:cNvSpPr/>
          <p:nvPr/>
        </p:nvSpPr>
        <p:spPr>
          <a:xfrm>
            <a:off x="6649379" y="4470776"/>
            <a:ext cx="4683803" cy="602673"/>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C. </a:t>
            </a:r>
            <a:r>
              <a:rPr kumimoji="0" lang="en-US" sz="4000" b="0"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Sông</a:t>
            </a:r>
            <a:endParaRPr kumimoji="0" lang="en-US" sz="40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8" name="Rectangle 7"/>
          <p:cNvSpPr/>
          <p:nvPr/>
        </p:nvSpPr>
        <p:spPr>
          <a:xfrm>
            <a:off x="6649379" y="5506287"/>
            <a:ext cx="4683803" cy="602673"/>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D. </a:t>
            </a:r>
            <a:r>
              <a:rPr kumimoji="0" lang="en-US" sz="4000" b="0"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Hồ</a:t>
            </a:r>
            <a:endParaRPr kumimoji="0" lang="en-US" sz="40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9" name="Picture 6" descr="Káº¿t quáº£ hÃ¬nh áº£nh cho right wrong tick icon"/>
          <p:cNvPicPr>
            <a:picLocks noChangeAspect="1" noChangeArrowheads="1"/>
          </p:cNvPicPr>
          <p:nvPr/>
        </p:nvPicPr>
        <p:blipFill rotWithShape="1">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10644680" y="5250811"/>
            <a:ext cx="109220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6" descr="Káº¿t quáº£ hÃ¬nh áº£nh cho right wrong tick icon"/>
          <p:cNvPicPr>
            <a:picLocks noChangeAspect="1" noChangeArrowheads="1"/>
          </p:cNvPicPr>
          <p:nvPr/>
        </p:nvPicPr>
        <p:blipFill rotWithShape="1">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10644680" y="4235827"/>
            <a:ext cx="109220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6" descr="Káº¿t quáº£ hÃ¬nh áº£nh cho right wrong tick icon"/>
          <p:cNvPicPr>
            <a:picLocks noChangeAspect="1" noChangeArrowheads="1"/>
          </p:cNvPicPr>
          <p:nvPr/>
        </p:nvPicPr>
        <p:blipFill rotWithShape="1">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4909602" y="4129548"/>
            <a:ext cx="109220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6" descr="Káº¿t quáº£ hÃ¬nh áº£nh cho right wrong tick icon"/>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47149" t="18843" r="5517" b="28298"/>
          <a:stretch/>
        </p:blipFill>
        <p:spPr bwMode="auto">
          <a:xfrm>
            <a:off x="4881146" y="5144406"/>
            <a:ext cx="1339598" cy="1177337"/>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2" descr="Káº¿t quáº£ hÃ¬nh áº£nh cho home icon">
            <a:hlinkClick r:id="rId6" action="ppaction://hlinksldjump"/>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0" y="5869282"/>
            <a:ext cx="1023815" cy="10238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04576279"/>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subTnLst>
                                    <p:audio>
                                      <p:cMediaNode>
                                        <p:cTn display="0" masterRel="sameClick">
                                          <p:stCondLst>
                                            <p:cond evt="begin" delay="0">
                                              <p:tn val="5"/>
                                            </p:cond>
                                          </p:stCondLst>
                                          <p:endCondLst>
                                            <p:cond evt="onStopAudio" delay="0">
                                              <p:tgtEl>
                                                <p:sldTgt/>
                                              </p:tgtEl>
                                            </p:cond>
                                          </p:endCondLst>
                                        </p:cTn>
                                        <p:tgtEl>
                                          <p:sndTgt r:embed="rId2" name="Am-thanh-tra-loi-sai-www_nhacchuongvui_com.wav"/>
                                        </p:tgtEl>
                                      </p:cMediaNode>
                                    </p:audio>
                                  </p:subTnLst>
                                </p:cTn>
                              </p:par>
                            </p:childTnLst>
                          </p:cTn>
                        </p:par>
                      </p:childTnLst>
                    </p:cTn>
                  </p:par>
                </p:childTnLst>
              </p:cTn>
              <p:nextCondLst>
                <p:cond evt="onClick" delay="0">
                  <p:tgtEl>
                    <p:spTgt spid="6"/>
                  </p:tgtEl>
                </p:cond>
              </p:nextCondLst>
            </p:seq>
            <p:seq concurrent="1" nextAc="seek">
              <p:cTn id="7" restart="whenNotActive" fill="hold" evtFilter="cancelBubble" nodeType="interactiveSeq">
                <p:stCondLst>
                  <p:cond evt="onClick" delay="0">
                    <p:tgtEl>
                      <p:spTgt spid="8"/>
                    </p:tgtEl>
                  </p:cond>
                </p:stCondLst>
                <p:endSync evt="end" delay="0">
                  <p:rtn val="all"/>
                </p:endSync>
                <p:childTnLst>
                  <p:par>
                    <p:cTn id="8" fill="hold">
                      <p:stCondLst>
                        <p:cond delay="0"/>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childTnLst>
                                  <p:subTnLst>
                                    <p:audio>
                                      <p:cMediaNode>
                                        <p:cTn display="0" masterRel="sameClick">
                                          <p:stCondLst>
                                            <p:cond evt="begin" delay="0">
                                              <p:tn val="10"/>
                                            </p:cond>
                                          </p:stCondLst>
                                          <p:endCondLst>
                                            <p:cond evt="onStopAudio" delay="0">
                                              <p:tgtEl>
                                                <p:sldTgt/>
                                              </p:tgtEl>
                                            </p:cond>
                                          </p:endCondLst>
                                        </p:cTn>
                                        <p:tgtEl>
                                          <p:sndTgt r:embed="rId2" name="Am-thanh-tra-loi-sai-www_nhacchuongvui_com.wav"/>
                                        </p:tgtEl>
                                      </p:cMediaNode>
                                    </p:audio>
                                  </p:subTnLst>
                                </p:cTn>
                              </p:par>
                            </p:childTnLst>
                          </p:cTn>
                        </p:par>
                      </p:childTnLst>
                    </p:cTn>
                  </p:par>
                </p:childTnLst>
              </p:cTn>
              <p:nextCondLst>
                <p:cond evt="onClick" delay="0">
                  <p:tgtEl>
                    <p:spTgt spid="8"/>
                  </p:tgtEl>
                </p:cond>
              </p:nextCondLst>
            </p:seq>
            <p:seq concurrent="1" nextAc="seek">
              <p:cTn id="12" restart="whenNotActive" fill="hold" evtFilter="cancelBubble" nodeType="interactiveSeq">
                <p:stCondLst>
                  <p:cond evt="onClick" delay="0">
                    <p:tgtEl>
                      <p:spTgt spid="7"/>
                    </p:tgtEl>
                  </p:cond>
                </p:stCondLst>
                <p:endSync evt="end" delay="0">
                  <p:rtn val="all"/>
                </p:endSync>
                <p:childTnLst>
                  <p:par>
                    <p:cTn id="13" fill="hold">
                      <p:stCondLst>
                        <p:cond delay="0"/>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0"/>
                                        </p:tgtEl>
                                        <p:attrNameLst>
                                          <p:attrName>style.visibility</p:attrName>
                                        </p:attrNameLst>
                                      </p:cBhvr>
                                      <p:to>
                                        <p:strVal val="visible"/>
                                      </p:to>
                                    </p:set>
                                  </p:childTnLst>
                                  <p:subTnLst>
                                    <p:audio>
                                      <p:cMediaNode>
                                        <p:cTn display="0" masterRel="sameClick">
                                          <p:stCondLst>
                                            <p:cond evt="begin" delay="0">
                                              <p:tn val="15"/>
                                            </p:cond>
                                          </p:stCondLst>
                                          <p:endCondLst>
                                            <p:cond evt="onStopAudio" delay="0">
                                              <p:tgtEl>
                                                <p:sldTgt/>
                                              </p:tgtEl>
                                            </p:cond>
                                          </p:endCondLst>
                                        </p:cTn>
                                        <p:tgtEl>
                                          <p:sndTgt r:embed="rId2" name="Am-thanh-tra-loi-sai-www_nhacchuongvui_com.wav"/>
                                        </p:tgtEl>
                                      </p:cMediaNode>
                                    </p:audio>
                                  </p:subTnLst>
                                </p:cTn>
                              </p:par>
                            </p:childTnLst>
                          </p:cTn>
                        </p:par>
                      </p:childTnLst>
                    </p:cTn>
                  </p:par>
                </p:childTnLst>
              </p:cTn>
              <p:nextCondLst>
                <p:cond evt="onClick" delay="0">
                  <p:tgtEl>
                    <p:spTgt spid="7"/>
                  </p:tgtEl>
                </p:cond>
              </p:nextCondLst>
            </p:seq>
            <p:seq concurrent="1" nextAc="seek">
              <p:cTn id="17" restart="whenNotActive" fill="hold" evtFilter="cancelBubble" nodeType="interactiveSeq">
                <p:stCondLst>
                  <p:cond evt="onClick" delay="0">
                    <p:tgtEl>
                      <p:spTgt spid="5"/>
                    </p:tgtEl>
                  </p:cond>
                </p:stCondLst>
                <p:endSync evt="end" delay="0">
                  <p:rtn val="all"/>
                </p:endSync>
                <p:childTnLst>
                  <p:par>
                    <p:cTn id="18" fill="hold">
                      <p:stCondLst>
                        <p:cond delay="0"/>
                      </p:stCondLst>
                      <p:childTnLst>
                        <p:par>
                          <p:cTn id="19" fill="hold">
                            <p:stCondLst>
                              <p:cond delay="0"/>
                            </p:stCondLst>
                            <p:childTnLst>
                              <p:par>
                                <p:cTn id="20" presetID="1" presetClass="entr" presetSubtype="0" fill="hold" nodeType="clickEffect">
                                  <p:stCondLst>
                                    <p:cond delay="0"/>
                                  </p:stCondLst>
                                  <p:childTnLst>
                                    <p:set>
                                      <p:cBhvr>
                                        <p:cTn id="21" dur="1" fill="hold">
                                          <p:stCondLst>
                                            <p:cond delay="0"/>
                                          </p:stCondLst>
                                        </p:cTn>
                                        <p:tgtEl>
                                          <p:spTgt spid="12"/>
                                        </p:tgtEl>
                                        <p:attrNameLst>
                                          <p:attrName>style.visibility</p:attrName>
                                        </p:attrNameLst>
                                      </p:cBhvr>
                                      <p:to>
                                        <p:strVal val="visible"/>
                                      </p:to>
                                    </p:set>
                                  </p:childTnLst>
                                  <p:subTnLst>
                                    <p:audio>
                                      <p:cMediaNode>
                                        <p:cTn display="0" masterRel="sameClick">
                                          <p:stCondLst>
                                            <p:cond evt="begin" delay="0">
                                              <p:tn val="20"/>
                                            </p:cond>
                                          </p:stCondLst>
                                          <p:endCondLst>
                                            <p:cond evt="onStopAudio" delay="0">
                                              <p:tgtEl>
                                                <p:sldTgt/>
                                              </p:tgtEl>
                                            </p:cond>
                                          </p:endCondLst>
                                        </p:cTn>
                                        <p:tgtEl>
                                          <p:sndTgt r:embed="rId3" name="Am-thanh-tra-loi-dung-www_nhacchuongvui_com.wav"/>
                                        </p:tgtEl>
                                      </p:cMediaNode>
                                    </p:audio>
                                  </p:subTnLst>
                                </p:cTn>
                              </p:par>
                            </p:childTnLst>
                          </p:cTn>
                        </p:par>
                      </p:childTnLst>
                    </p:cTn>
                  </p:par>
                </p:childTnLst>
              </p:cTn>
              <p:nextCondLst>
                <p:cond evt="onClick" delay="0">
                  <p:tgtEl>
                    <p:spTgt spid="5"/>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854552" y="235974"/>
            <a:ext cx="10500851" cy="3716593"/>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6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4" name="TextBox 3"/>
          <p:cNvSpPr txBox="1"/>
          <p:nvPr/>
        </p:nvSpPr>
        <p:spPr>
          <a:xfrm>
            <a:off x="973394" y="412955"/>
            <a:ext cx="10176387"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5. </a:t>
            </a:r>
            <a:r>
              <a:rPr kumimoji="0" lang="en-US" sz="3600" b="0"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Có</a:t>
            </a:r>
            <a:r>
              <a:rPr kumimoji="0" lang="en-US" sz="36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0"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mặt</a:t>
            </a:r>
            <a:r>
              <a:rPr kumimoji="0" lang="en-US" sz="36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0"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mà</a:t>
            </a:r>
            <a:r>
              <a:rPr kumimoji="0" lang="en-US" sz="36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0"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chẳng</a:t>
            </a:r>
            <a:r>
              <a:rPr kumimoji="0" lang="en-US" sz="36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0"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có</a:t>
            </a:r>
            <a:r>
              <a:rPr kumimoji="0" lang="en-US" sz="36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tai</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Nhìn</a:t>
            </a:r>
            <a:r>
              <a:rPr kumimoji="0" lang="en-US" sz="36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0"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thì</a:t>
            </a:r>
            <a:r>
              <a:rPr kumimoji="0" lang="en-US" sz="36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0"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nhăn</a:t>
            </a:r>
            <a:r>
              <a:rPr kumimoji="0" lang="en-US" sz="36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0"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nhó</a:t>
            </a:r>
            <a:r>
              <a:rPr kumimoji="0" lang="en-US" sz="36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0"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chẳng</a:t>
            </a:r>
            <a:r>
              <a:rPr kumimoji="0" lang="en-US" sz="36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ai </a:t>
            </a:r>
            <a:r>
              <a:rPr kumimoji="0" lang="en-US" sz="3600" b="0"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muốn</a:t>
            </a:r>
            <a:r>
              <a:rPr kumimoji="0" lang="en-US" sz="36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0"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nhìn</a:t>
            </a:r>
            <a:r>
              <a:rPr kumimoji="0" lang="en-US" sz="36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 </a:t>
            </a:r>
            <a:r>
              <a:rPr kumimoji="0" lang="en-US" sz="3600" b="0"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Là</a:t>
            </a:r>
            <a:r>
              <a:rPr kumimoji="0" lang="en-US" sz="36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0"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gì</a:t>
            </a:r>
            <a:r>
              <a:rPr kumimoji="0" lang="en-US" sz="36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p:txBody>
      </p:sp>
      <p:sp>
        <p:nvSpPr>
          <p:cNvPr id="5" name="Rectangle 4"/>
          <p:cNvSpPr/>
          <p:nvPr/>
        </p:nvSpPr>
        <p:spPr>
          <a:xfrm>
            <a:off x="6671600" y="4108095"/>
            <a:ext cx="4683803" cy="602673"/>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B. </a:t>
            </a:r>
            <a:r>
              <a:rPr kumimoji="0" lang="en-US" sz="3600" b="0"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Mặt</a:t>
            </a:r>
            <a:r>
              <a:rPr kumimoji="0" lang="en-US" sz="36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0"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trời</a:t>
            </a:r>
            <a:endParaRPr kumimoji="0" lang="en-US" sz="36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6" name="Rectangle 5"/>
          <p:cNvSpPr/>
          <p:nvPr/>
        </p:nvSpPr>
        <p:spPr>
          <a:xfrm>
            <a:off x="876773" y="5191007"/>
            <a:ext cx="4683803" cy="602673"/>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C. </a:t>
            </a:r>
            <a:r>
              <a:rPr kumimoji="0" lang="en-US" sz="3600" b="0"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Ông</a:t>
            </a:r>
            <a:r>
              <a:rPr kumimoji="0" lang="en-US" sz="36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0"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trăng</a:t>
            </a:r>
            <a:endParaRPr kumimoji="0" lang="en-US" sz="36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7" name="Rectangle 6"/>
          <p:cNvSpPr/>
          <p:nvPr/>
        </p:nvSpPr>
        <p:spPr>
          <a:xfrm>
            <a:off x="6671600" y="5191008"/>
            <a:ext cx="4683803" cy="602673"/>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D. </a:t>
            </a:r>
            <a:r>
              <a:rPr kumimoji="0" lang="en-US" sz="3600" b="0"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Sấm</a:t>
            </a:r>
            <a:r>
              <a:rPr kumimoji="0" lang="en-US" sz="36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0"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sét</a:t>
            </a:r>
            <a:endParaRPr kumimoji="0" lang="en-US" sz="36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8" name="Rectangle 7"/>
          <p:cNvSpPr/>
          <p:nvPr/>
        </p:nvSpPr>
        <p:spPr>
          <a:xfrm>
            <a:off x="854552" y="4156177"/>
            <a:ext cx="4683803" cy="602673"/>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A. </a:t>
            </a:r>
            <a:r>
              <a:rPr kumimoji="0" lang="en-US" sz="3600" b="0"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Ông</a:t>
            </a:r>
            <a:r>
              <a:rPr kumimoji="0" lang="en-US" sz="36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0"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sao</a:t>
            </a:r>
            <a:endParaRPr kumimoji="0" lang="en-US" sz="36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9" name="Picture 6" descr="Káº¿t quáº£ hÃ¬nh áº£nh cho right wrong tick icon"/>
          <p:cNvPicPr>
            <a:picLocks noChangeAspect="1" noChangeArrowheads="1"/>
          </p:cNvPicPr>
          <p:nvPr/>
        </p:nvPicPr>
        <p:blipFill rotWithShape="1">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5044308" y="3855600"/>
            <a:ext cx="109220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6" descr="Káº¿t quáº£ hÃ¬nh áº£nh cho right wrong tick icon"/>
          <p:cNvPicPr>
            <a:picLocks noChangeAspect="1" noChangeArrowheads="1"/>
          </p:cNvPicPr>
          <p:nvPr/>
        </p:nvPicPr>
        <p:blipFill rotWithShape="1">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10666901" y="4956059"/>
            <a:ext cx="109220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6" descr="Káº¿t quáº£ hÃ¬nh áº£nh cho right wrong tick icon"/>
          <p:cNvPicPr>
            <a:picLocks noChangeAspect="1" noChangeArrowheads="1"/>
          </p:cNvPicPr>
          <p:nvPr/>
        </p:nvPicPr>
        <p:blipFill rotWithShape="1">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4931823" y="4849780"/>
            <a:ext cx="109220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6" descr="Káº¿t quáº£ hÃ¬nh áº£nh cho right wrong tick icon"/>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47149" t="18843" r="5517" b="28298"/>
          <a:stretch/>
        </p:blipFill>
        <p:spPr bwMode="auto">
          <a:xfrm>
            <a:off x="10698194" y="3799222"/>
            <a:ext cx="1339598" cy="1177337"/>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2" descr="Káº¿t quáº£ hÃ¬nh áº£nh cho home icon">
            <a:hlinkClick r:id="rId6" action="ppaction://hlinksldjump"/>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0" y="5869282"/>
            <a:ext cx="1023815" cy="10238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09218131"/>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subTnLst>
                                    <p:audio>
                                      <p:cMediaNode>
                                        <p:cTn display="0" masterRel="sameClick">
                                          <p:stCondLst>
                                            <p:cond evt="begin" delay="0">
                                              <p:tn val="5"/>
                                            </p:cond>
                                          </p:stCondLst>
                                          <p:endCondLst>
                                            <p:cond evt="onStopAudio" delay="0">
                                              <p:tgtEl>
                                                <p:sldTgt/>
                                              </p:tgtEl>
                                            </p:cond>
                                          </p:endCondLst>
                                        </p:cTn>
                                        <p:tgtEl>
                                          <p:sndTgt r:embed="rId2" name="Am-thanh-tra-loi-sai-www_nhacchuongvui_com.wav"/>
                                        </p:tgtEl>
                                      </p:cMediaNode>
                                    </p:audio>
                                  </p:subTnLst>
                                </p:cTn>
                              </p:par>
                            </p:childTnLst>
                          </p:cTn>
                        </p:par>
                      </p:childTnLst>
                    </p:cTn>
                  </p:par>
                </p:childTnLst>
              </p:cTn>
              <p:nextCondLst>
                <p:cond evt="onClick" delay="0">
                  <p:tgtEl>
                    <p:spTgt spid="6"/>
                  </p:tgtEl>
                </p:cond>
              </p:nextCondLst>
            </p:seq>
            <p:seq concurrent="1" nextAc="seek">
              <p:cTn id="7" restart="whenNotActive" fill="hold" evtFilter="cancelBubble" nodeType="interactiveSeq">
                <p:stCondLst>
                  <p:cond evt="onClick" delay="0">
                    <p:tgtEl>
                      <p:spTgt spid="8"/>
                    </p:tgtEl>
                  </p:cond>
                </p:stCondLst>
                <p:endSync evt="end" delay="0">
                  <p:rtn val="all"/>
                </p:endSync>
                <p:childTnLst>
                  <p:par>
                    <p:cTn id="8" fill="hold">
                      <p:stCondLst>
                        <p:cond delay="0"/>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childTnLst>
                                  <p:subTnLst>
                                    <p:audio>
                                      <p:cMediaNode>
                                        <p:cTn display="0" masterRel="sameClick">
                                          <p:stCondLst>
                                            <p:cond evt="begin" delay="0">
                                              <p:tn val="10"/>
                                            </p:cond>
                                          </p:stCondLst>
                                          <p:endCondLst>
                                            <p:cond evt="onStopAudio" delay="0">
                                              <p:tgtEl>
                                                <p:sldTgt/>
                                              </p:tgtEl>
                                            </p:cond>
                                          </p:endCondLst>
                                        </p:cTn>
                                        <p:tgtEl>
                                          <p:sndTgt r:embed="rId2" name="Am-thanh-tra-loi-sai-www_nhacchuongvui_com.wav"/>
                                        </p:tgtEl>
                                      </p:cMediaNode>
                                    </p:audio>
                                  </p:subTnLst>
                                </p:cTn>
                              </p:par>
                            </p:childTnLst>
                          </p:cTn>
                        </p:par>
                      </p:childTnLst>
                    </p:cTn>
                  </p:par>
                </p:childTnLst>
              </p:cTn>
              <p:nextCondLst>
                <p:cond evt="onClick" delay="0">
                  <p:tgtEl>
                    <p:spTgt spid="8"/>
                  </p:tgtEl>
                </p:cond>
              </p:nextCondLst>
            </p:seq>
            <p:seq concurrent="1" nextAc="seek">
              <p:cTn id="12" restart="whenNotActive" fill="hold" evtFilter="cancelBubble" nodeType="interactiveSeq">
                <p:stCondLst>
                  <p:cond evt="onClick" delay="0">
                    <p:tgtEl>
                      <p:spTgt spid="7"/>
                    </p:tgtEl>
                  </p:cond>
                </p:stCondLst>
                <p:endSync evt="end" delay="0">
                  <p:rtn val="all"/>
                </p:endSync>
                <p:childTnLst>
                  <p:par>
                    <p:cTn id="13" fill="hold">
                      <p:stCondLst>
                        <p:cond delay="0"/>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0"/>
                                        </p:tgtEl>
                                        <p:attrNameLst>
                                          <p:attrName>style.visibility</p:attrName>
                                        </p:attrNameLst>
                                      </p:cBhvr>
                                      <p:to>
                                        <p:strVal val="visible"/>
                                      </p:to>
                                    </p:set>
                                  </p:childTnLst>
                                  <p:subTnLst>
                                    <p:audio>
                                      <p:cMediaNode>
                                        <p:cTn display="0" masterRel="sameClick">
                                          <p:stCondLst>
                                            <p:cond evt="begin" delay="0">
                                              <p:tn val="15"/>
                                            </p:cond>
                                          </p:stCondLst>
                                          <p:endCondLst>
                                            <p:cond evt="onStopAudio" delay="0">
                                              <p:tgtEl>
                                                <p:sldTgt/>
                                              </p:tgtEl>
                                            </p:cond>
                                          </p:endCondLst>
                                        </p:cTn>
                                        <p:tgtEl>
                                          <p:sndTgt r:embed="rId2" name="Am-thanh-tra-loi-sai-www_nhacchuongvui_com.wav"/>
                                        </p:tgtEl>
                                      </p:cMediaNode>
                                    </p:audio>
                                  </p:subTnLst>
                                </p:cTn>
                              </p:par>
                            </p:childTnLst>
                          </p:cTn>
                        </p:par>
                      </p:childTnLst>
                    </p:cTn>
                  </p:par>
                </p:childTnLst>
              </p:cTn>
              <p:nextCondLst>
                <p:cond evt="onClick" delay="0">
                  <p:tgtEl>
                    <p:spTgt spid="7"/>
                  </p:tgtEl>
                </p:cond>
              </p:nextCondLst>
            </p:seq>
            <p:seq concurrent="1" nextAc="seek">
              <p:cTn id="17" restart="whenNotActive" fill="hold" evtFilter="cancelBubble" nodeType="interactiveSeq">
                <p:stCondLst>
                  <p:cond evt="onClick" delay="0">
                    <p:tgtEl>
                      <p:spTgt spid="5"/>
                    </p:tgtEl>
                  </p:cond>
                </p:stCondLst>
                <p:endSync evt="end" delay="0">
                  <p:rtn val="all"/>
                </p:endSync>
                <p:childTnLst>
                  <p:par>
                    <p:cTn id="18" fill="hold">
                      <p:stCondLst>
                        <p:cond delay="0"/>
                      </p:stCondLst>
                      <p:childTnLst>
                        <p:par>
                          <p:cTn id="19" fill="hold">
                            <p:stCondLst>
                              <p:cond delay="0"/>
                            </p:stCondLst>
                            <p:childTnLst>
                              <p:par>
                                <p:cTn id="20" presetID="1" presetClass="entr" presetSubtype="0" fill="hold" nodeType="clickEffect">
                                  <p:stCondLst>
                                    <p:cond delay="0"/>
                                  </p:stCondLst>
                                  <p:childTnLst>
                                    <p:set>
                                      <p:cBhvr>
                                        <p:cTn id="21" dur="1" fill="hold">
                                          <p:stCondLst>
                                            <p:cond delay="0"/>
                                          </p:stCondLst>
                                        </p:cTn>
                                        <p:tgtEl>
                                          <p:spTgt spid="12"/>
                                        </p:tgtEl>
                                        <p:attrNameLst>
                                          <p:attrName>style.visibility</p:attrName>
                                        </p:attrNameLst>
                                      </p:cBhvr>
                                      <p:to>
                                        <p:strVal val="visible"/>
                                      </p:to>
                                    </p:set>
                                  </p:childTnLst>
                                  <p:subTnLst>
                                    <p:audio>
                                      <p:cMediaNode>
                                        <p:cTn display="0" masterRel="sameClick">
                                          <p:stCondLst>
                                            <p:cond evt="begin" delay="0">
                                              <p:tn val="20"/>
                                            </p:cond>
                                          </p:stCondLst>
                                          <p:endCondLst>
                                            <p:cond evt="onStopAudio" delay="0">
                                              <p:tgtEl>
                                                <p:sldTgt/>
                                              </p:tgtEl>
                                            </p:cond>
                                          </p:endCondLst>
                                        </p:cTn>
                                        <p:tgtEl>
                                          <p:sndTgt r:embed="rId3" name="Am-thanh-tra-loi-dung-www_nhacchuongvui_com.wav"/>
                                        </p:tgtEl>
                                      </p:cMediaNode>
                                    </p:audio>
                                  </p:subTnLst>
                                </p:cTn>
                              </p:par>
                            </p:childTnLst>
                          </p:cTn>
                        </p:par>
                      </p:childTnLst>
                    </p:cTn>
                  </p:par>
                </p:childTnLst>
              </p:cTn>
              <p:nextCondLst>
                <p:cond evt="onClick" delay="0">
                  <p:tgtEl>
                    <p:spTgt spid="5"/>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 xmlns:a16="http://schemas.microsoft.com/office/drawing/2014/main" id="{2EEEA404-DC23-8449-97B0-8A620DB3E39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673"/>
            <a:ext cx="12192000" cy="6854653"/>
          </a:xfrm>
          <a:prstGeom prst="rect">
            <a:avLst/>
          </a:prstGeom>
        </p:spPr>
      </p:pic>
    </p:spTree>
    <p:extLst>
      <p:ext uri="{BB962C8B-B14F-4D97-AF65-F5344CB8AC3E}">
        <p14:creationId xmlns:p14="http://schemas.microsoft.com/office/powerpoint/2010/main" val="2732133544"/>
      </p:ext>
    </p:extLst>
  </p:cSld>
  <p:clrMapOvr>
    <a:masterClrMapping/>
  </p:clrMapOvr>
  <p:transition spd="slow" advClick="0" advTm="1000">
    <p:push dir="u"/>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 xmlns:a16="http://schemas.microsoft.com/office/drawing/2014/main" id="{8C3CE597-095E-4919-BCCA-F39D9813FF2F}"/>
              </a:ext>
            </a:extLst>
          </p:cNvPr>
          <p:cNvPicPr>
            <a:picLocks noChangeAspect="1"/>
          </p:cNvPicPr>
          <p:nvPr/>
        </p:nvPicPr>
        <p:blipFill>
          <a:blip r:embed="rId2" cstate="print">
            <a:clrChange>
              <a:clrFrom>
                <a:srgbClr val="FFFEFE"/>
              </a:clrFrom>
              <a:clrTo>
                <a:srgbClr val="FFFEFE">
                  <a:alpha val="0"/>
                </a:srgbClr>
              </a:clrTo>
            </a:clrChange>
            <a:extLst>
              <a:ext uri="{BEBA8EAE-BF5A-486C-A8C5-ECC9F3942E4B}">
                <a14:imgProps xmlns:a14="http://schemas.microsoft.com/office/drawing/2010/main">
                  <a14:imgLayer r:embed="rId3">
                    <a14:imgEffect>
                      <a14:sharpenSoften amount="25000"/>
                    </a14:imgEffect>
                    <a14:imgEffect>
                      <a14:saturation sat="200000"/>
                    </a14:imgEffect>
                  </a14:imgLayer>
                </a14:imgProps>
              </a:ext>
            </a:extLst>
          </a:blip>
          <a:stretch>
            <a:fillRect/>
          </a:stretch>
        </p:blipFill>
        <p:spPr>
          <a:xfrm>
            <a:off x="943869" y="835953"/>
            <a:ext cx="927752" cy="488951"/>
          </a:xfrm>
          <a:prstGeom prst="rect">
            <a:avLst/>
          </a:prstGeom>
        </p:spPr>
      </p:pic>
      <p:sp>
        <p:nvSpPr>
          <p:cNvPr id="5" name="TextBox 4">
            <a:extLst>
              <a:ext uri="{FF2B5EF4-FFF2-40B4-BE49-F238E27FC236}">
                <a16:creationId xmlns="" xmlns:a16="http://schemas.microsoft.com/office/drawing/2014/main" id="{B51B5982-1F0F-4F9E-9800-FE2AEF24B2A3}"/>
              </a:ext>
            </a:extLst>
          </p:cNvPr>
          <p:cNvSpPr txBox="1"/>
          <p:nvPr/>
        </p:nvSpPr>
        <p:spPr>
          <a:xfrm>
            <a:off x="1703561" y="765861"/>
            <a:ext cx="9399868" cy="646331"/>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sz="36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Theo </a:t>
            </a:r>
            <a:r>
              <a:rPr kumimoji="0" lang="en-US" sz="3600" b="0" i="0" u="none" strike="noStrike" kern="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em</a:t>
            </a:r>
            <a:r>
              <a:rPr kumimoji="0" lang="en-US" sz="36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 </a:t>
            </a:r>
            <a:r>
              <a:rPr kumimoji="0" lang="en-US" sz="3600" b="0" i="0" u="none" strike="noStrike" kern="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nước</a:t>
            </a:r>
            <a:r>
              <a:rPr kumimoji="0" lang="en-US" sz="36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 </a:t>
            </a:r>
            <a:r>
              <a:rPr kumimoji="0" lang="en-US" sz="3600" b="0" i="0" u="none" strike="noStrike" kern="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mưa</a:t>
            </a:r>
            <a:r>
              <a:rPr kumimoji="0" lang="en-US" sz="36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 </a:t>
            </a:r>
            <a:r>
              <a:rPr kumimoji="0" lang="en-US" sz="3600" b="0" i="0" u="none" strike="noStrike" kern="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rơi</a:t>
            </a:r>
            <a:r>
              <a:rPr kumimoji="0" lang="en-US" sz="36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 </a:t>
            </a:r>
            <a:r>
              <a:rPr kumimoji="0" lang="en-US" sz="3600" b="0" i="0" u="none" strike="noStrike" kern="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xuống</a:t>
            </a:r>
            <a:r>
              <a:rPr kumimoji="0" lang="en-US" sz="36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 </a:t>
            </a:r>
            <a:r>
              <a:rPr kumimoji="0" lang="en-US" sz="3600" b="0" i="0" u="none" strike="noStrike" kern="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sẽ</a:t>
            </a:r>
            <a:r>
              <a:rPr kumimoji="0" lang="en-US" sz="36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 </a:t>
            </a:r>
            <a:r>
              <a:rPr kumimoji="0" lang="en-US" sz="3600" b="0" i="0" u="none" strike="noStrike" kern="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đi</a:t>
            </a:r>
            <a:r>
              <a:rPr kumimoji="0" lang="en-US" sz="36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 </a:t>
            </a:r>
            <a:r>
              <a:rPr kumimoji="0" lang="en-US" sz="3600" b="0" i="0" u="none" strike="noStrike" kern="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đâu</a:t>
            </a:r>
            <a:r>
              <a:rPr kumimoji="0" lang="en-US" sz="36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a:t>
            </a:r>
            <a:endParaRPr kumimoji="0" lang="en-US" sz="3600" b="1"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endParaRPr>
          </a:p>
        </p:txBody>
      </p:sp>
      <p:pic>
        <p:nvPicPr>
          <p:cNvPr id="6" name="Picture 5">
            <a:extLst>
              <a:ext uri="{FF2B5EF4-FFF2-40B4-BE49-F238E27FC236}">
                <a16:creationId xmlns="" xmlns:a16="http://schemas.microsoft.com/office/drawing/2014/main" id="{53847C1B-0BE0-4716-B7D5-3590099B9425}"/>
              </a:ext>
            </a:extLst>
          </p:cNvPr>
          <p:cNvPicPr>
            <a:picLocks noChangeAspect="1"/>
          </p:cNvPicPr>
          <p:nvPr/>
        </p:nvPicPr>
        <p:blipFill>
          <a:blip r:embed="rId4" cstate="print">
            <a:extLst>
              <a:ext uri="{28A0092B-C50C-407E-A947-70E740481C1C}">
                <a14:useLocalDpi xmlns:a14="http://schemas.microsoft.com/office/drawing/2010/main" val="0"/>
              </a:ext>
            </a:extLst>
          </a:blip>
          <a:srcRect t="9304" b="9304"/>
          <a:stretch/>
        </p:blipFill>
        <p:spPr>
          <a:xfrm>
            <a:off x="1126391" y="1634975"/>
            <a:ext cx="9617432" cy="4457164"/>
          </a:xfrm>
          <a:prstGeom prst="ellipse">
            <a:avLst/>
          </a:prstGeom>
        </p:spPr>
      </p:pic>
    </p:spTree>
    <p:extLst>
      <p:ext uri="{BB962C8B-B14F-4D97-AF65-F5344CB8AC3E}">
        <p14:creationId xmlns:p14="http://schemas.microsoft.com/office/powerpoint/2010/main" val="1383199764"/>
      </p:ext>
    </p:extLst>
  </p:cSld>
  <p:clrMapOvr>
    <a:masterClrMapping/>
  </p:clrMapOvr>
  <p:transition spd="slow" advClick="0" advTm="1000">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grpId="1" nodeType="clickEffect">
                                  <p:stCondLst>
                                    <p:cond delay="0"/>
                                  </p:stCondLst>
                                  <p:childTnLst>
                                    <p:set>
                                      <p:cBhvr>
                                        <p:cTn id="18" dur="1" fill="hold">
                                          <p:stCondLst>
                                            <p:cond delay="0"/>
                                          </p:stCondLst>
                                        </p:cTn>
                                        <p:tgtEl>
                                          <p:spTgt spid="5"/>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nodeType="clickEffect">
                                  <p:stCondLst>
                                    <p:cond delay="0"/>
                                  </p:stCondLst>
                                  <p:childTnLst>
                                    <p:set>
                                      <p:cBhvr>
                                        <p:cTn id="22" dur="1" fill="hold">
                                          <p:stCondLst>
                                            <p:cond delay="0"/>
                                          </p:stCondLst>
                                        </p:cTn>
                                        <p:tgtEl>
                                          <p:spTgt spid="5">
                                            <p:txEl>
                                              <p:pRg st="0" end="0"/>
                                            </p:txEl>
                                          </p:spTgt>
                                        </p:tgtEl>
                                        <p:attrNameLst>
                                          <p:attrName>style.visibility</p:attrName>
                                        </p:attrNameLst>
                                      </p:cBhvr>
                                      <p:to>
                                        <p:strVal val="visible"/>
                                      </p:to>
                                    </p:set>
                                    <p:animEffect transition="in" filter="fade">
                                      <p:cBhvr>
                                        <p:cTn id="23" dur="1000"/>
                                        <p:tgtEl>
                                          <p:spTgt spid="5">
                                            <p:txEl>
                                              <p:pRg st="0" end="0"/>
                                            </p:txEl>
                                          </p:spTgt>
                                        </p:tgtEl>
                                      </p:cBhvr>
                                    </p:animEffect>
                                    <p:anim calcmode="lin" valueType="num">
                                      <p:cBhvr>
                                        <p:cTn id="24"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25"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nodeType="clickEffect">
                                  <p:stCondLst>
                                    <p:cond delay="0"/>
                                  </p:stCondLst>
                                  <p:childTnLst>
                                    <p:set>
                                      <p:cBhvr>
                                        <p:cTn id="29" dur="1" fill="hold">
                                          <p:stCondLst>
                                            <p:cond delay="0"/>
                                          </p:stCondLst>
                                        </p:cTn>
                                        <p:tgtEl>
                                          <p:spTgt spid="6"/>
                                        </p:tgtEl>
                                        <p:attrNameLst>
                                          <p:attrName>style.visibility</p:attrName>
                                        </p:attrNameLst>
                                      </p:cBhvr>
                                      <p:to>
                                        <p:strVal val="visible"/>
                                      </p:to>
                                    </p:set>
                                    <p:animEffect transition="in" filter="barn(inVertical)">
                                      <p:cBhvr>
                                        <p:cTn id="3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5" grpId="1"/>
    </p:bldLst>
  </p:timing>
</p:sld>
</file>

<file path=ppt/tags/tag1.xml><?xml version="1.0" encoding="utf-8"?>
<p:tagLst xmlns:a="http://schemas.openxmlformats.org/drawingml/2006/main" xmlns:r="http://schemas.openxmlformats.org/officeDocument/2006/relationships" xmlns:p="http://schemas.openxmlformats.org/presentationml/2006/main">
  <p:tag name="MH" val="20151007154213"/>
  <p:tag name="MH_LIBRARY" val="GRAPHIC"/>
  <p:tag name="MH_ORDER" val="Text Box 4"/>
</p:tagLst>
</file>

<file path=ppt/tags/tag10.xml><?xml version="1.0" encoding="utf-8"?>
<p:tagLst xmlns:a="http://schemas.openxmlformats.org/drawingml/2006/main" xmlns:r="http://schemas.openxmlformats.org/officeDocument/2006/relationships" xmlns:p="http://schemas.openxmlformats.org/presentationml/2006/main">
  <p:tag name="ARS_RESPONSETYPE" val="Non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11.xml><?xml version="1.0" encoding="utf-8"?>
<p:tagLst xmlns:a="http://schemas.openxmlformats.org/drawingml/2006/main" xmlns:r="http://schemas.openxmlformats.org/officeDocument/2006/relationships" xmlns:p="http://schemas.openxmlformats.org/presentationml/2006/main">
  <p:tag name="ARS_RESPONSETYPE" val="Non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2.xml><?xml version="1.0" encoding="utf-8"?>
<p:tagLst xmlns:a="http://schemas.openxmlformats.org/drawingml/2006/main" xmlns:r="http://schemas.openxmlformats.org/officeDocument/2006/relationships" xmlns:p="http://schemas.openxmlformats.org/presentationml/2006/main">
  <p:tag name="MH" val="20151007154213"/>
  <p:tag name="MH_LIBRARY" val="GRAPHIC"/>
  <p:tag name="MH_ORDER" val="Line 13"/>
</p:tagLst>
</file>

<file path=ppt/tags/tag3.xml><?xml version="1.0" encoding="utf-8"?>
<p:tagLst xmlns:a="http://schemas.openxmlformats.org/drawingml/2006/main" xmlns:r="http://schemas.openxmlformats.org/officeDocument/2006/relationships" xmlns:p="http://schemas.openxmlformats.org/presentationml/2006/main">
  <p:tag name="MH" val="20151007154213"/>
  <p:tag name="MH_LIBRARY" val="GRAPHIC"/>
  <p:tag name="MH_ORDER" val="AutoShape 14"/>
</p:tagLst>
</file>

<file path=ppt/tags/tag4.xml><?xml version="1.0" encoding="utf-8"?>
<p:tagLst xmlns:a="http://schemas.openxmlformats.org/drawingml/2006/main" xmlns:r="http://schemas.openxmlformats.org/officeDocument/2006/relationships" xmlns:p="http://schemas.openxmlformats.org/presentationml/2006/main">
  <p:tag name="MH" val="20151007154213"/>
  <p:tag name="MH_LIBRARY" val="GRAPHIC"/>
  <p:tag name="MH_ORDER" val="Line 13"/>
</p:tagLst>
</file>

<file path=ppt/tags/tag5.xml><?xml version="1.0" encoding="utf-8"?>
<p:tagLst xmlns:a="http://schemas.openxmlformats.org/drawingml/2006/main" xmlns:r="http://schemas.openxmlformats.org/officeDocument/2006/relationships" xmlns:p="http://schemas.openxmlformats.org/presentationml/2006/main">
  <p:tag name="MH" val="20151007154213"/>
  <p:tag name="MH_LIBRARY" val="GRAPHIC"/>
  <p:tag name="MH_ORDER" val="AutoShape 14"/>
</p:tagLst>
</file>

<file path=ppt/tags/tag6.xml><?xml version="1.0" encoding="utf-8"?>
<p:tagLst xmlns:a="http://schemas.openxmlformats.org/drawingml/2006/main" xmlns:r="http://schemas.openxmlformats.org/officeDocument/2006/relationships" xmlns:p="http://schemas.openxmlformats.org/presentationml/2006/main">
  <p:tag name="PA" val="v3.2.0"/>
</p:tagLst>
</file>

<file path=ppt/tags/tag7.xml><?xml version="1.0" encoding="utf-8"?>
<p:tagLst xmlns:a="http://schemas.openxmlformats.org/drawingml/2006/main" xmlns:r="http://schemas.openxmlformats.org/officeDocument/2006/relationships" xmlns:p="http://schemas.openxmlformats.org/presentationml/2006/main">
  <p:tag name="PA" val="v3.2.0"/>
</p:tagLst>
</file>

<file path=ppt/tags/tag8.xml><?xml version="1.0" encoding="utf-8"?>
<p:tagLst xmlns:a="http://schemas.openxmlformats.org/drawingml/2006/main" xmlns:r="http://schemas.openxmlformats.org/officeDocument/2006/relationships" xmlns:p="http://schemas.openxmlformats.org/presentationml/2006/main">
  <p:tag name="ARS_RESPONSETYPE" val="Non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9.xml><?xml version="1.0" encoding="utf-8"?>
<p:tagLst xmlns:a="http://schemas.openxmlformats.org/drawingml/2006/main" xmlns:r="http://schemas.openxmlformats.org/officeDocument/2006/relationships" xmlns:p="http://schemas.openxmlformats.org/presentationml/2006/main">
  <p:tag name="ARS_RESPONSETYPE" val="Non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千图网拥有20W+精美PPT模板 更多PPT模板下载至：www.58pic.com/office/ppt​​">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Doodle Sketchbook by Slidesgo">
  <a:themeElements>
    <a:clrScheme name="Simple Light">
      <a:dk1>
        <a:srgbClr val="213054"/>
      </a:dk1>
      <a:lt1>
        <a:srgbClr val="BAE5E4"/>
      </a:lt1>
      <a:dk2>
        <a:srgbClr val="A889CC"/>
      </a:dk2>
      <a:lt2>
        <a:srgbClr val="FC7D77"/>
      </a:lt2>
      <a:accent1>
        <a:srgbClr val="FFAB40"/>
      </a:accent1>
      <a:accent2>
        <a:srgbClr val="FFFFFF"/>
      </a:accent2>
      <a:accent3>
        <a:srgbClr val="213054"/>
      </a:accent3>
      <a:accent4>
        <a:srgbClr val="BAE5E4"/>
      </a:accent4>
      <a:accent5>
        <a:srgbClr val="A889CC"/>
      </a:accent5>
      <a:accent6>
        <a:srgbClr val="FC7D77"/>
      </a:accent6>
      <a:hlink>
        <a:srgbClr val="213054"/>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1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3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包图主题2">
  <a:themeElements>
    <a:clrScheme name="自定义 277">
      <a:dk1>
        <a:srgbClr val="000000"/>
      </a:dk1>
      <a:lt1>
        <a:srgbClr val="FFFFFF"/>
      </a:lt1>
      <a:dk2>
        <a:srgbClr val="778495"/>
      </a:dk2>
      <a:lt2>
        <a:srgbClr val="F0F0F0"/>
      </a:lt2>
      <a:accent1>
        <a:srgbClr val="E53238"/>
      </a:accent1>
      <a:accent2>
        <a:srgbClr val="0064D2"/>
      </a:accent2>
      <a:accent3>
        <a:srgbClr val="E53238"/>
      </a:accent3>
      <a:accent4>
        <a:srgbClr val="0064D2"/>
      </a:accent4>
      <a:accent5>
        <a:srgbClr val="E53238"/>
      </a:accent5>
      <a:accent6>
        <a:srgbClr val="0064D2"/>
      </a:accent6>
      <a:hlink>
        <a:srgbClr val="E53238"/>
      </a:hlink>
      <a:folHlink>
        <a:srgbClr val="BFBFBF"/>
      </a:folHlink>
    </a:clrScheme>
    <a:fontScheme name="自定义 1">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包图主题2" id="{50CFA792-C506-47E4-B272-6A6183483AB3}" vid="{CC1AE437-2F7F-4319-9F22-408F5F8C346F}"/>
    </a:ext>
  </a:extLst>
</a:theme>
</file>

<file path=ppt/theme/theme7.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202</TotalTime>
  <Words>1001</Words>
  <Application>Microsoft Office PowerPoint</Application>
  <PresentationFormat>Custom</PresentationFormat>
  <Paragraphs>215</Paragraphs>
  <Slides>27</Slides>
  <Notes>9</Notes>
  <HiddenSlides>0</HiddenSlides>
  <MMClips>0</MMClips>
  <ScaleCrop>false</ScaleCrop>
  <HeadingPairs>
    <vt:vector size="4" baseType="variant">
      <vt:variant>
        <vt:lpstr>Theme</vt:lpstr>
      </vt:variant>
      <vt:variant>
        <vt:i4>7</vt:i4>
      </vt:variant>
      <vt:variant>
        <vt:lpstr>Slide Titles</vt:lpstr>
      </vt:variant>
      <vt:variant>
        <vt:i4>27</vt:i4>
      </vt:variant>
    </vt:vector>
  </HeadingPairs>
  <TitlesOfParts>
    <vt:vector size="34" baseType="lpstr">
      <vt:lpstr>1_Office Theme</vt:lpstr>
      <vt:lpstr>千图网拥有20W+精美PPT模板 更多PPT模板下载至：www.58pic.com/office/ppt​​</vt:lpstr>
      <vt:lpstr>1_Doodle Sketchbook by Slidesgo</vt:lpstr>
      <vt:lpstr>1_Office 主题</vt:lpstr>
      <vt:lpstr>3_Office 主题​​</vt:lpstr>
      <vt:lpstr>包图主题2</vt:lpstr>
      <vt:lpstr>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tran thao</dc:creator>
  <cp:lastModifiedBy>AnhBinh</cp:lastModifiedBy>
  <cp:revision>24</cp:revision>
  <dcterms:created xsi:type="dcterms:W3CDTF">2021-08-01T02:14:29Z</dcterms:created>
  <dcterms:modified xsi:type="dcterms:W3CDTF">2022-01-24T02:04:28Z</dcterms:modified>
</cp:coreProperties>
</file>