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10" r:id="rId3"/>
    <p:sldMasterId id="2147483726" r:id="rId4"/>
    <p:sldMasterId id="2147483738" r:id="rId5"/>
    <p:sldMasterId id="2147483750" r:id="rId6"/>
  </p:sldMasterIdLst>
  <p:notesMasterIdLst>
    <p:notesMasterId r:id="rId35"/>
  </p:notesMasterIdLst>
  <p:sldIdLst>
    <p:sldId id="2007577124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007577119" r:id="rId16"/>
    <p:sldId id="478" r:id="rId17"/>
    <p:sldId id="2007577096" r:id="rId18"/>
    <p:sldId id="2007577120" r:id="rId19"/>
    <p:sldId id="510" r:id="rId20"/>
    <p:sldId id="2007577097" r:id="rId21"/>
    <p:sldId id="2007577098" r:id="rId22"/>
    <p:sldId id="2007577099" r:id="rId23"/>
    <p:sldId id="2007577106" r:id="rId24"/>
    <p:sldId id="2007577107" r:id="rId25"/>
    <p:sldId id="2007577108" r:id="rId26"/>
    <p:sldId id="2007577109" r:id="rId27"/>
    <p:sldId id="2007577110" r:id="rId28"/>
    <p:sldId id="2007577122" r:id="rId29"/>
    <p:sldId id="2007577121" r:id="rId30"/>
    <p:sldId id="2007577123" r:id="rId31"/>
    <p:sldId id="11088404" r:id="rId32"/>
    <p:sldId id="2007577111" r:id="rId33"/>
    <p:sldId id="28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170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629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005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18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854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561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文本占位符 26626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12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425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391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7A78F-F4C1-4F90-B690-28E6B4BEFE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259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, </a:t>
            </a:r>
            <a:r>
              <a:rPr lang="en-US" dirty="0" err="1"/>
              <a:t>bấm</a:t>
            </a:r>
            <a:r>
              <a:rPr lang="en-US" dirty="0"/>
              <a:t> enter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xây</a:t>
            </a:r>
            <a:r>
              <a:rPr lang="en-US" dirty="0"/>
              <a:t> </a:t>
            </a:r>
            <a:r>
              <a:rPr lang="en-US" dirty="0" err="1"/>
              <a:t>lên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AF9EF-69D9-4B7C-B250-E809EFC6FFD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59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763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265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818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330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78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69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48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290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277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3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62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449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36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027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573A46-3231-402E-9E47-2803A5EA40B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498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4566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918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90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19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4021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992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7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2006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0798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952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6504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C39D9B-1707-4BC2-A8DF-A9A95A2D1DD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39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DD25273-92A7-40FC-8F04-322E9D72C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607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5A9F876B-30D7-4432-891F-E6996375A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575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4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5" r:id="rId11"/>
    <p:sldLayoutId id="21474837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8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2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5.xml"/><Relationship Id="rId10" Type="http://schemas.openxmlformats.org/officeDocument/2006/relationships/slideLayout" Target="../slideLayouts/slideLayout23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Relationship Id="rId6" Type="http://schemas.microsoft.com/office/2007/relationships/hdphoto" Target="../media/hdphoto12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jpeg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6.wdp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6.png"/><Relationship Id="rId18" Type="http://schemas.openxmlformats.org/officeDocument/2006/relationships/image" Target="../media/image19.png"/><Relationship Id="rId3" Type="http://schemas.openxmlformats.org/officeDocument/2006/relationships/image" Target="../media/image13.jpeg"/><Relationship Id="rId21" Type="http://schemas.openxmlformats.org/officeDocument/2006/relationships/slide" Target="slide10.xml"/><Relationship Id="rId7" Type="http://schemas.openxmlformats.org/officeDocument/2006/relationships/slide" Target="slide7.xml"/><Relationship Id="rId12" Type="http://schemas.microsoft.com/office/2007/relationships/hdphoto" Target="../media/hdphoto8.wdp"/><Relationship Id="rId17" Type="http://schemas.openxmlformats.org/officeDocument/2006/relationships/image" Target="../media/image18.gif"/><Relationship Id="rId2" Type="http://schemas.openxmlformats.org/officeDocument/2006/relationships/notesSlide" Target="../notesSlides/notesSlide3.xml"/><Relationship Id="rId16" Type="http://schemas.microsoft.com/office/2007/relationships/hdphoto" Target="../media/hdphoto10.wdp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15.png"/><Relationship Id="rId5" Type="http://schemas.microsoft.com/office/2007/relationships/hdphoto" Target="../media/hdphoto7.wdp"/><Relationship Id="rId15" Type="http://schemas.openxmlformats.org/officeDocument/2006/relationships/image" Target="../media/image17.png"/><Relationship Id="rId10" Type="http://schemas.openxmlformats.org/officeDocument/2006/relationships/slide" Target="slide9.xml"/><Relationship Id="rId19" Type="http://schemas.microsoft.com/office/2007/relationships/hdphoto" Target="../media/hdphoto11.wdp"/><Relationship Id="rId4" Type="http://schemas.openxmlformats.org/officeDocument/2006/relationships/image" Target="../media/image14.png"/><Relationship Id="rId9" Type="http://schemas.openxmlformats.org/officeDocument/2006/relationships/slide" Target="slide8.xml"/><Relationship Id="rId14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4.jpe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4.jpe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4.jpe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4.jpe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4.jpe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123015" y="1685110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      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Hạt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thóc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472094" y="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06712" y="1114176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458720" y="1109664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302287" y="3698811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233582" y="3807960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nuôi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9"/>
            <a:ext cx="3781425" cy="37298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64477" y="3893939"/>
            <a:ext cx="4429125" cy="2276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4D5BC01A-95CF-481D-9CC1-A6DB906F66D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8783" y="73739"/>
            <a:ext cx="933450" cy="771525"/>
          </a:xfrm>
          <a:prstGeom prst="rect">
            <a:avLst/>
          </a:prstGeom>
        </p:spPr>
      </p:pic>
      <p:sp>
        <p:nvSpPr>
          <p:cNvPr id="23" name="Cloud 22">
            <a:extLst>
              <a:ext uri="{FF2B5EF4-FFF2-40B4-BE49-F238E27FC236}">
                <a16:creationId xmlns="" xmlns:a16="http://schemas.microsoft.com/office/drawing/2014/main" id="{5CA7C66C-651D-45B6-AEA6-29C91A997A9E}"/>
              </a:ext>
            </a:extLst>
          </p:cNvPr>
          <p:cNvSpPr/>
          <p:nvPr/>
        </p:nvSpPr>
        <p:spPr>
          <a:xfrm>
            <a:off x="8229601" y="245170"/>
            <a:ext cx="2782402" cy="75625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222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8" grpId="0"/>
      <p:bldP spid="20" grpId="0"/>
      <p:bldP spid="15" grpId="0"/>
      <p:bldP spid="16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14605" y="5208270"/>
            <a:ext cx="12197080" cy="1725295"/>
          </a:xfrm>
          <a:prstGeom prst="rect">
            <a:avLst/>
          </a:prstGeom>
        </p:spPr>
      </p:pic>
      <p:grpSp>
        <p:nvGrpSpPr>
          <p:cNvPr id="7170" name="组合 490"/>
          <p:cNvGrpSpPr/>
          <p:nvPr/>
        </p:nvGrpSpPr>
        <p:grpSpPr>
          <a:xfrm>
            <a:off x="4000254" y="1509183"/>
            <a:ext cx="742949" cy="742951"/>
            <a:chOff x="1206500" y="6161088"/>
            <a:chExt cx="1466850" cy="1465261"/>
          </a:xfrm>
        </p:grpSpPr>
        <p:sp>
          <p:nvSpPr>
            <p:cNvPr id="379" name="Freeform 328"/>
            <p:cNvSpPr>
              <a:spLocks noEditPoints="1"/>
            </p:cNvSpPr>
            <p:nvPr/>
          </p:nvSpPr>
          <p:spPr bwMode="auto">
            <a:xfrm>
              <a:off x="1244112" y="6233254"/>
              <a:ext cx="1429238" cy="1393095"/>
            </a:xfrm>
            <a:custGeom>
              <a:avLst/>
              <a:gdLst>
                <a:gd name="T0" fmla="*/ 373 w 381"/>
                <a:gd name="T1" fmla="*/ 253 h 370"/>
                <a:gd name="T2" fmla="*/ 195 w 381"/>
                <a:gd name="T3" fmla="*/ 0 h 370"/>
                <a:gd name="T4" fmla="*/ 116 w 381"/>
                <a:gd name="T5" fmla="*/ 39 h 370"/>
                <a:gd name="T6" fmla="*/ 28 w 381"/>
                <a:gd name="T7" fmla="*/ 200 h 370"/>
                <a:gd name="T8" fmla="*/ 7 w 381"/>
                <a:gd name="T9" fmla="*/ 269 h 370"/>
                <a:gd name="T10" fmla="*/ 41 w 381"/>
                <a:gd name="T11" fmla="*/ 357 h 370"/>
                <a:gd name="T12" fmla="*/ 103 w 381"/>
                <a:gd name="T13" fmla="*/ 312 h 370"/>
                <a:gd name="T14" fmla="*/ 198 w 381"/>
                <a:gd name="T15" fmla="*/ 181 h 370"/>
                <a:gd name="T16" fmla="*/ 324 w 381"/>
                <a:gd name="T17" fmla="*/ 334 h 370"/>
                <a:gd name="T18" fmla="*/ 373 w 381"/>
                <a:gd name="T19" fmla="*/ 253 h 370"/>
                <a:gd name="T20" fmla="*/ 217 w 381"/>
                <a:gd name="T21" fmla="*/ 143 h 370"/>
                <a:gd name="T22" fmla="*/ 143 w 381"/>
                <a:gd name="T23" fmla="*/ 130 h 370"/>
                <a:gd name="T24" fmla="*/ 138 w 381"/>
                <a:gd name="T25" fmla="*/ 107 h 370"/>
                <a:gd name="T26" fmla="*/ 199 w 381"/>
                <a:gd name="T27" fmla="*/ 75 h 370"/>
                <a:gd name="T28" fmla="*/ 217 w 381"/>
                <a:gd name="T29" fmla="*/ 14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1" h="370">
                  <a:moveTo>
                    <a:pt x="373" y="253"/>
                  </a:moveTo>
                  <a:cubicBezTo>
                    <a:pt x="353" y="167"/>
                    <a:pt x="307" y="0"/>
                    <a:pt x="195" y="0"/>
                  </a:cubicBezTo>
                  <a:cubicBezTo>
                    <a:pt x="164" y="0"/>
                    <a:pt x="137" y="17"/>
                    <a:pt x="116" y="39"/>
                  </a:cubicBezTo>
                  <a:cubicBezTo>
                    <a:pt x="74" y="83"/>
                    <a:pt x="47" y="143"/>
                    <a:pt x="28" y="200"/>
                  </a:cubicBezTo>
                  <a:cubicBezTo>
                    <a:pt x="22" y="218"/>
                    <a:pt x="12" y="243"/>
                    <a:pt x="7" y="269"/>
                  </a:cubicBezTo>
                  <a:cubicBezTo>
                    <a:pt x="0" y="305"/>
                    <a:pt x="3" y="342"/>
                    <a:pt x="41" y="357"/>
                  </a:cubicBezTo>
                  <a:cubicBezTo>
                    <a:pt x="74" y="370"/>
                    <a:pt x="96" y="340"/>
                    <a:pt x="103" y="312"/>
                  </a:cubicBezTo>
                  <a:cubicBezTo>
                    <a:pt x="129" y="208"/>
                    <a:pt x="146" y="189"/>
                    <a:pt x="198" y="181"/>
                  </a:cubicBezTo>
                  <a:cubicBezTo>
                    <a:pt x="292" y="165"/>
                    <a:pt x="242" y="326"/>
                    <a:pt x="324" y="334"/>
                  </a:cubicBezTo>
                  <a:cubicBezTo>
                    <a:pt x="367" y="338"/>
                    <a:pt x="381" y="287"/>
                    <a:pt x="373" y="253"/>
                  </a:cubicBezTo>
                  <a:moveTo>
                    <a:pt x="217" y="143"/>
                  </a:moveTo>
                  <a:cubicBezTo>
                    <a:pt x="197" y="146"/>
                    <a:pt x="155" y="148"/>
                    <a:pt x="143" y="130"/>
                  </a:cubicBezTo>
                  <a:cubicBezTo>
                    <a:pt x="137" y="121"/>
                    <a:pt x="136" y="114"/>
                    <a:pt x="138" y="107"/>
                  </a:cubicBezTo>
                  <a:cubicBezTo>
                    <a:pt x="145" y="87"/>
                    <a:pt x="181" y="74"/>
                    <a:pt x="199" y="75"/>
                  </a:cubicBezTo>
                  <a:cubicBezTo>
                    <a:pt x="238" y="78"/>
                    <a:pt x="270" y="136"/>
                    <a:pt x="217" y="143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0" name="Freeform 329"/>
            <p:cNvSpPr/>
            <p:nvPr/>
          </p:nvSpPr>
          <p:spPr bwMode="auto">
            <a:xfrm>
              <a:off x="1266053" y="7403578"/>
              <a:ext cx="316563" cy="150605"/>
            </a:xfrm>
            <a:custGeom>
              <a:avLst/>
              <a:gdLst>
                <a:gd name="T0" fmla="*/ 84 w 84"/>
                <a:gd name="T1" fmla="*/ 0 h 40"/>
                <a:gd name="T2" fmla="*/ 0 w 84"/>
                <a:gd name="T3" fmla="*/ 5 h 40"/>
                <a:gd name="T4" fmla="*/ 10 w 84"/>
                <a:gd name="T5" fmla="*/ 27 h 40"/>
                <a:gd name="T6" fmla="*/ 40 w 84"/>
                <a:gd name="T7" fmla="*/ 40 h 40"/>
                <a:gd name="T8" fmla="*/ 47 w 84"/>
                <a:gd name="T9" fmla="*/ 39 h 40"/>
                <a:gd name="T10" fmla="*/ 84 w 84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40">
                  <a:moveTo>
                    <a:pt x="84" y="0"/>
                  </a:moveTo>
                  <a:cubicBezTo>
                    <a:pt x="56" y="3"/>
                    <a:pt x="28" y="4"/>
                    <a:pt x="0" y="5"/>
                  </a:cubicBezTo>
                  <a:cubicBezTo>
                    <a:pt x="2" y="13"/>
                    <a:pt x="5" y="21"/>
                    <a:pt x="10" y="27"/>
                  </a:cubicBezTo>
                  <a:cubicBezTo>
                    <a:pt x="18" y="34"/>
                    <a:pt x="29" y="40"/>
                    <a:pt x="40" y="40"/>
                  </a:cubicBezTo>
                  <a:cubicBezTo>
                    <a:pt x="42" y="40"/>
                    <a:pt x="45" y="40"/>
                    <a:pt x="47" y="39"/>
                  </a:cubicBezTo>
                  <a:cubicBezTo>
                    <a:pt x="68" y="34"/>
                    <a:pt x="78" y="18"/>
                    <a:pt x="84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83" name="Freeform 332"/>
            <p:cNvSpPr>
              <a:spLocks noEditPoints="1"/>
            </p:cNvSpPr>
            <p:nvPr/>
          </p:nvSpPr>
          <p:spPr bwMode="auto">
            <a:xfrm>
              <a:off x="2351089" y="7151688"/>
              <a:ext cx="300036" cy="338139"/>
            </a:xfrm>
            <a:custGeom>
              <a:avLst/>
              <a:gdLst>
                <a:gd name="T0" fmla="*/ 2147483646 w 80"/>
                <a:gd name="T1" fmla="*/ 2147483646 h 90"/>
                <a:gd name="T2" fmla="*/ 2147483646 w 80"/>
                <a:gd name="T3" fmla="*/ 2147483646 h 90"/>
                <a:gd name="T4" fmla="*/ 2147483646 w 80"/>
                <a:gd name="T5" fmla="*/ 2147483646 h 90"/>
                <a:gd name="T6" fmla="*/ 2147483646 w 80"/>
                <a:gd name="T7" fmla="*/ 2147483646 h 90"/>
                <a:gd name="T8" fmla="*/ 2147483646 w 80"/>
                <a:gd name="T9" fmla="*/ 2147483646 h 90"/>
                <a:gd name="T10" fmla="*/ 2147483646 w 80"/>
                <a:gd name="T11" fmla="*/ 2147483646 h 90"/>
                <a:gd name="T12" fmla="*/ 0 w 80"/>
                <a:gd name="T13" fmla="*/ 2147483646 h 90"/>
                <a:gd name="T14" fmla="*/ 2147483646 w 80"/>
                <a:gd name="T15" fmla="*/ 2147483646 h 90"/>
                <a:gd name="T16" fmla="*/ 0 w 80"/>
                <a:gd name="T17" fmla="*/ 2147483646 h 90"/>
                <a:gd name="T18" fmla="*/ 0 w 80"/>
                <a:gd name="T19" fmla="*/ 2147483646 h 90"/>
                <a:gd name="T20" fmla="*/ 2147483646 w 80"/>
                <a:gd name="T21" fmla="*/ 0 h 90"/>
                <a:gd name="T22" fmla="*/ 2147483646 w 80"/>
                <a:gd name="T23" fmla="*/ 2147483646 h 90"/>
                <a:gd name="T24" fmla="*/ 2147483646 w 80"/>
                <a:gd name="T25" fmla="*/ 2147483646 h 90"/>
                <a:gd name="T26" fmla="*/ 2147483646 w 80"/>
                <a:gd name="T27" fmla="*/ 2147483646 h 90"/>
                <a:gd name="T28" fmla="*/ 2147483646 w 80"/>
                <a:gd name="T29" fmla="*/ 0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0" h="90">
                  <a:moveTo>
                    <a:pt x="28" y="90"/>
                  </a:moveTo>
                  <a:cubicBezTo>
                    <a:pt x="28" y="90"/>
                    <a:pt x="29" y="90"/>
                    <a:pt x="29" y="90"/>
                  </a:cubicBezTo>
                  <a:cubicBezTo>
                    <a:pt x="29" y="90"/>
                    <a:pt x="28" y="90"/>
                    <a:pt x="28" y="90"/>
                  </a:cubicBezTo>
                  <a:moveTo>
                    <a:pt x="28" y="90"/>
                  </a:moveTo>
                  <a:cubicBezTo>
                    <a:pt x="28" y="90"/>
                    <a:pt x="28" y="90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moveTo>
                    <a:pt x="0" y="77"/>
                  </a:moveTo>
                  <a:cubicBezTo>
                    <a:pt x="7" y="84"/>
                    <a:pt x="16" y="89"/>
                    <a:pt x="28" y="90"/>
                  </a:cubicBezTo>
                  <a:cubicBezTo>
                    <a:pt x="16" y="89"/>
                    <a:pt x="7" y="84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moveTo>
                    <a:pt x="76" y="0"/>
                  </a:moveTo>
                  <a:cubicBezTo>
                    <a:pt x="77" y="3"/>
                    <a:pt x="78" y="6"/>
                    <a:pt x="78" y="9"/>
                  </a:cubicBezTo>
                  <a:cubicBezTo>
                    <a:pt x="80" y="15"/>
                    <a:pt x="80" y="21"/>
                    <a:pt x="80" y="28"/>
                  </a:cubicBezTo>
                  <a:cubicBezTo>
                    <a:pt x="80" y="21"/>
                    <a:pt x="80" y="15"/>
                    <a:pt x="78" y="9"/>
                  </a:cubicBezTo>
                  <a:cubicBezTo>
                    <a:pt x="78" y="6"/>
                    <a:pt x="77" y="3"/>
                    <a:pt x="76" y="0"/>
                  </a:cubicBezTo>
                </a:path>
              </a:pathLst>
            </a:custGeom>
            <a:solidFill>
              <a:srgbClr val="F5A3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4" name="Freeform 333"/>
            <p:cNvSpPr>
              <a:spLocks noEditPoints="1"/>
            </p:cNvSpPr>
            <p:nvPr/>
          </p:nvSpPr>
          <p:spPr bwMode="auto">
            <a:xfrm>
              <a:off x="2265892" y="7099232"/>
              <a:ext cx="385519" cy="389063"/>
            </a:xfrm>
            <a:custGeom>
              <a:avLst/>
              <a:gdLst>
                <a:gd name="T0" fmla="*/ 49 w 103"/>
                <a:gd name="T1" fmla="*/ 39 h 104"/>
                <a:gd name="T2" fmla="*/ 47 w 103"/>
                <a:gd name="T3" fmla="*/ 37 h 104"/>
                <a:gd name="T4" fmla="*/ 46 w 103"/>
                <a:gd name="T5" fmla="*/ 32 h 104"/>
                <a:gd name="T6" fmla="*/ 48 w 103"/>
                <a:gd name="T7" fmla="*/ 30 h 104"/>
                <a:gd name="T8" fmla="*/ 48 w 103"/>
                <a:gd name="T9" fmla="*/ 30 h 104"/>
                <a:gd name="T10" fmla="*/ 50 w 103"/>
                <a:gd name="T11" fmla="*/ 31 h 104"/>
                <a:gd name="T12" fmla="*/ 51 w 103"/>
                <a:gd name="T13" fmla="*/ 36 h 104"/>
                <a:gd name="T14" fmla="*/ 49 w 103"/>
                <a:gd name="T15" fmla="*/ 39 h 104"/>
                <a:gd name="T16" fmla="*/ 49 w 103"/>
                <a:gd name="T17" fmla="*/ 39 h 104"/>
                <a:gd name="T18" fmla="*/ 89 w 103"/>
                <a:gd name="T19" fmla="*/ 4 h 104"/>
                <a:gd name="T20" fmla="*/ 0 w 103"/>
                <a:gd name="T21" fmla="*/ 45 h 104"/>
                <a:gd name="T22" fmla="*/ 16 w 103"/>
                <a:gd name="T23" fmla="*/ 84 h 104"/>
                <a:gd name="T24" fmla="*/ 45 w 103"/>
                <a:gd name="T25" fmla="*/ 94 h 104"/>
                <a:gd name="T26" fmla="*/ 92 w 103"/>
                <a:gd name="T27" fmla="*/ 45 h 104"/>
                <a:gd name="T28" fmla="*/ 89 w 103"/>
                <a:gd name="T29" fmla="*/ 4 h 104"/>
                <a:gd name="T30" fmla="*/ 96 w 103"/>
                <a:gd name="T31" fmla="*/ 0 h 104"/>
                <a:gd name="T32" fmla="*/ 90 w 103"/>
                <a:gd name="T33" fmla="*/ 3 h 104"/>
                <a:gd name="T34" fmla="*/ 88 w 103"/>
                <a:gd name="T35" fmla="*/ 65 h 104"/>
                <a:gd name="T36" fmla="*/ 46 w 103"/>
                <a:gd name="T37" fmla="*/ 97 h 104"/>
                <a:gd name="T38" fmla="*/ 34 w 103"/>
                <a:gd name="T39" fmla="*/ 95 h 104"/>
                <a:gd name="T40" fmla="*/ 23 w 103"/>
                <a:gd name="T41" fmla="*/ 91 h 104"/>
                <a:gd name="T42" fmla="*/ 51 w 103"/>
                <a:gd name="T43" fmla="*/ 104 h 104"/>
                <a:gd name="T44" fmla="*/ 51 w 103"/>
                <a:gd name="T45" fmla="*/ 104 h 104"/>
                <a:gd name="T46" fmla="*/ 51 w 103"/>
                <a:gd name="T47" fmla="*/ 104 h 104"/>
                <a:gd name="T48" fmla="*/ 51 w 103"/>
                <a:gd name="T49" fmla="*/ 104 h 104"/>
                <a:gd name="T50" fmla="*/ 52 w 103"/>
                <a:gd name="T51" fmla="*/ 104 h 104"/>
                <a:gd name="T52" fmla="*/ 52 w 103"/>
                <a:gd name="T53" fmla="*/ 104 h 104"/>
                <a:gd name="T54" fmla="*/ 57 w 103"/>
                <a:gd name="T55" fmla="*/ 104 h 104"/>
                <a:gd name="T56" fmla="*/ 103 w 103"/>
                <a:gd name="T57" fmla="*/ 42 h 104"/>
                <a:gd name="T58" fmla="*/ 101 w 103"/>
                <a:gd name="T59" fmla="*/ 23 h 104"/>
                <a:gd name="T60" fmla="*/ 99 w 103"/>
                <a:gd name="T61" fmla="*/ 14 h 104"/>
                <a:gd name="T62" fmla="*/ 96 w 103"/>
                <a:gd name="T6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104">
                  <a:moveTo>
                    <a:pt x="49" y="39"/>
                  </a:moveTo>
                  <a:cubicBezTo>
                    <a:pt x="48" y="39"/>
                    <a:pt x="47" y="38"/>
                    <a:pt x="47" y="37"/>
                  </a:cubicBezTo>
                  <a:cubicBezTo>
                    <a:pt x="47" y="37"/>
                    <a:pt x="47" y="35"/>
                    <a:pt x="46" y="32"/>
                  </a:cubicBezTo>
                  <a:cubicBezTo>
                    <a:pt x="46" y="31"/>
                    <a:pt x="47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9" y="30"/>
                    <a:pt x="50" y="30"/>
                    <a:pt x="50" y="31"/>
                  </a:cubicBezTo>
                  <a:cubicBezTo>
                    <a:pt x="51" y="35"/>
                    <a:pt x="51" y="36"/>
                    <a:pt x="51" y="36"/>
                  </a:cubicBezTo>
                  <a:cubicBezTo>
                    <a:pt x="51" y="37"/>
                    <a:pt x="50" y="38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moveTo>
                    <a:pt x="89" y="4"/>
                  </a:moveTo>
                  <a:cubicBezTo>
                    <a:pt x="61" y="20"/>
                    <a:pt x="31" y="34"/>
                    <a:pt x="0" y="45"/>
                  </a:cubicBezTo>
                  <a:cubicBezTo>
                    <a:pt x="4" y="59"/>
                    <a:pt x="9" y="73"/>
                    <a:pt x="16" y="84"/>
                  </a:cubicBezTo>
                  <a:cubicBezTo>
                    <a:pt x="25" y="91"/>
                    <a:pt x="35" y="94"/>
                    <a:pt x="45" y="94"/>
                  </a:cubicBezTo>
                  <a:cubicBezTo>
                    <a:pt x="68" y="94"/>
                    <a:pt x="90" y="76"/>
                    <a:pt x="92" y="45"/>
                  </a:cubicBezTo>
                  <a:cubicBezTo>
                    <a:pt x="94" y="32"/>
                    <a:pt x="92" y="18"/>
                    <a:pt x="89" y="4"/>
                  </a:cubicBezTo>
                  <a:moveTo>
                    <a:pt x="96" y="0"/>
                  </a:moveTo>
                  <a:cubicBezTo>
                    <a:pt x="94" y="1"/>
                    <a:pt x="92" y="2"/>
                    <a:pt x="90" y="3"/>
                  </a:cubicBezTo>
                  <a:cubicBezTo>
                    <a:pt x="95" y="24"/>
                    <a:pt x="97" y="45"/>
                    <a:pt x="88" y="65"/>
                  </a:cubicBezTo>
                  <a:cubicBezTo>
                    <a:pt x="80" y="83"/>
                    <a:pt x="65" y="97"/>
                    <a:pt x="46" y="97"/>
                  </a:cubicBezTo>
                  <a:cubicBezTo>
                    <a:pt x="42" y="97"/>
                    <a:pt x="38" y="96"/>
                    <a:pt x="34" y="95"/>
                  </a:cubicBezTo>
                  <a:cubicBezTo>
                    <a:pt x="30" y="94"/>
                    <a:pt x="26" y="93"/>
                    <a:pt x="23" y="91"/>
                  </a:cubicBezTo>
                  <a:cubicBezTo>
                    <a:pt x="30" y="98"/>
                    <a:pt x="39" y="103"/>
                    <a:pt x="51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4"/>
                    <a:pt x="52" y="104"/>
                    <a:pt x="52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3" y="104"/>
                    <a:pt x="55" y="104"/>
                    <a:pt x="57" y="104"/>
                  </a:cubicBezTo>
                  <a:cubicBezTo>
                    <a:pt x="89" y="104"/>
                    <a:pt x="103" y="72"/>
                    <a:pt x="103" y="42"/>
                  </a:cubicBezTo>
                  <a:cubicBezTo>
                    <a:pt x="103" y="35"/>
                    <a:pt x="103" y="29"/>
                    <a:pt x="101" y="23"/>
                  </a:cubicBezTo>
                  <a:cubicBezTo>
                    <a:pt x="101" y="20"/>
                    <a:pt x="100" y="17"/>
                    <a:pt x="99" y="14"/>
                  </a:cubicBezTo>
                  <a:cubicBezTo>
                    <a:pt x="98" y="10"/>
                    <a:pt x="97" y="5"/>
                    <a:pt x="9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5" name="Freeform 334"/>
            <p:cNvSpPr/>
            <p:nvPr/>
          </p:nvSpPr>
          <p:spPr bwMode="auto">
            <a:xfrm>
              <a:off x="1206500" y="6161088"/>
              <a:ext cx="1438642" cy="1418196"/>
            </a:xfrm>
            <a:custGeom>
              <a:avLst/>
              <a:gdLst>
                <a:gd name="T0" fmla="*/ 8 w 383"/>
                <a:gd name="T1" fmla="*/ 278 h 377"/>
                <a:gd name="T2" fmla="*/ 91 w 383"/>
                <a:gd name="T3" fmla="*/ 81 h 377"/>
                <a:gd name="T4" fmla="*/ 224 w 383"/>
                <a:gd name="T5" fmla="*/ 15 h 377"/>
                <a:gd name="T6" fmla="*/ 352 w 383"/>
                <a:gd name="T7" fmla="*/ 189 h 377"/>
                <a:gd name="T8" fmla="*/ 374 w 383"/>
                <a:gd name="T9" fmla="*/ 294 h 377"/>
                <a:gd name="T10" fmla="*/ 289 w 383"/>
                <a:gd name="T11" fmla="*/ 323 h 377"/>
                <a:gd name="T12" fmla="*/ 220 w 383"/>
                <a:gd name="T13" fmla="*/ 190 h 377"/>
                <a:gd name="T14" fmla="*/ 126 w 383"/>
                <a:gd name="T15" fmla="*/ 247 h 377"/>
                <a:gd name="T16" fmla="*/ 111 w 383"/>
                <a:gd name="T17" fmla="*/ 291 h 377"/>
                <a:gd name="T18" fmla="*/ 63 w 383"/>
                <a:gd name="T19" fmla="*/ 369 h 377"/>
                <a:gd name="T20" fmla="*/ 14 w 383"/>
                <a:gd name="T21" fmla="*/ 343 h 377"/>
                <a:gd name="T22" fmla="*/ 8 w 383"/>
                <a:gd name="T23" fmla="*/ 278 h 377"/>
                <a:gd name="T24" fmla="*/ 7 w 383"/>
                <a:gd name="T25" fmla="*/ 280 h 377"/>
                <a:gd name="T26" fmla="*/ 62 w 383"/>
                <a:gd name="T27" fmla="*/ 371 h 377"/>
                <a:gd name="T28" fmla="*/ 106 w 383"/>
                <a:gd name="T29" fmla="*/ 314 h 377"/>
                <a:gd name="T30" fmla="*/ 175 w 383"/>
                <a:gd name="T31" fmla="*/ 197 h 377"/>
                <a:gd name="T32" fmla="*/ 246 w 383"/>
                <a:gd name="T33" fmla="*/ 210 h 377"/>
                <a:gd name="T34" fmla="*/ 316 w 383"/>
                <a:gd name="T35" fmla="*/ 344 h 377"/>
                <a:gd name="T36" fmla="*/ 370 w 383"/>
                <a:gd name="T37" fmla="*/ 314 h 377"/>
                <a:gd name="T38" fmla="*/ 365 w 383"/>
                <a:gd name="T39" fmla="*/ 225 h 377"/>
                <a:gd name="T40" fmla="*/ 200 w 383"/>
                <a:gd name="T41" fmla="*/ 9 h 377"/>
                <a:gd name="T42" fmla="*/ 73 w 383"/>
                <a:gd name="T43" fmla="*/ 108 h 377"/>
                <a:gd name="T44" fmla="*/ 7 w 383"/>
                <a:gd name="T45" fmla="*/ 280 h 377"/>
                <a:gd name="T46" fmla="*/ 8 w 383"/>
                <a:gd name="T47" fmla="*/ 278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3" h="377">
                  <a:moveTo>
                    <a:pt x="8" y="278"/>
                  </a:moveTo>
                  <a:cubicBezTo>
                    <a:pt x="23" y="210"/>
                    <a:pt x="51" y="137"/>
                    <a:pt x="91" y="81"/>
                  </a:cubicBezTo>
                  <a:cubicBezTo>
                    <a:pt x="122" y="36"/>
                    <a:pt x="167" y="0"/>
                    <a:pt x="224" y="15"/>
                  </a:cubicBezTo>
                  <a:cubicBezTo>
                    <a:pt x="296" y="35"/>
                    <a:pt x="331" y="125"/>
                    <a:pt x="352" y="189"/>
                  </a:cubicBezTo>
                  <a:cubicBezTo>
                    <a:pt x="363" y="221"/>
                    <a:pt x="377" y="260"/>
                    <a:pt x="374" y="294"/>
                  </a:cubicBezTo>
                  <a:cubicBezTo>
                    <a:pt x="370" y="343"/>
                    <a:pt x="317" y="360"/>
                    <a:pt x="289" y="323"/>
                  </a:cubicBezTo>
                  <a:cubicBezTo>
                    <a:pt x="261" y="287"/>
                    <a:pt x="275" y="201"/>
                    <a:pt x="220" y="190"/>
                  </a:cubicBezTo>
                  <a:cubicBezTo>
                    <a:pt x="177" y="181"/>
                    <a:pt x="142" y="212"/>
                    <a:pt x="126" y="247"/>
                  </a:cubicBezTo>
                  <a:cubicBezTo>
                    <a:pt x="120" y="261"/>
                    <a:pt x="116" y="276"/>
                    <a:pt x="111" y="291"/>
                  </a:cubicBezTo>
                  <a:cubicBezTo>
                    <a:pt x="103" y="321"/>
                    <a:pt x="98" y="360"/>
                    <a:pt x="63" y="369"/>
                  </a:cubicBezTo>
                  <a:cubicBezTo>
                    <a:pt x="44" y="374"/>
                    <a:pt x="23" y="358"/>
                    <a:pt x="14" y="343"/>
                  </a:cubicBezTo>
                  <a:cubicBezTo>
                    <a:pt x="1" y="325"/>
                    <a:pt x="4" y="299"/>
                    <a:pt x="8" y="278"/>
                  </a:cubicBezTo>
                  <a:cubicBezTo>
                    <a:pt x="8" y="279"/>
                    <a:pt x="7" y="280"/>
                    <a:pt x="7" y="280"/>
                  </a:cubicBezTo>
                  <a:cubicBezTo>
                    <a:pt x="0" y="319"/>
                    <a:pt x="9" y="377"/>
                    <a:pt x="62" y="371"/>
                  </a:cubicBezTo>
                  <a:cubicBezTo>
                    <a:pt x="88" y="369"/>
                    <a:pt x="100" y="336"/>
                    <a:pt x="106" y="314"/>
                  </a:cubicBezTo>
                  <a:cubicBezTo>
                    <a:pt x="117" y="271"/>
                    <a:pt x="128" y="214"/>
                    <a:pt x="175" y="197"/>
                  </a:cubicBezTo>
                  <a:cubicBezTo>
                    <a:pt x="200" y="189"/>
                    <a:pt x="229" y="187"/>
                    <a:pt x="246" y="210"/>
                  </a:cubicBezTo>
                  <a:cubicBezTo>
                    <a:pt x="275" y="248"/>
                    <a:pt x="259" y="330"/>
                    <a:pt x="316" y="344"/>
                  </a:cubicBezTo>
                  <a:cubicBezTo>
                    <a:pt x="342" y="351"/>
                    <a:pt x="361" y="335"/>
                    <a:pt x="370" y="314"/>
                  </a:cubicBezTo>
                  <a:cubicBezTo>
                    <a:pt x="383" y="285"/>
                    <a:pt x="372" y="253"/>
                    <a:pt x="365" y="225"/>
                  </a:cubicBezTo>
                  <a:cubicBezTo>
                    <a:pt x="343" y="143"/>
                    <a:pt x="301" y="15"/>
                    <a:pt x="200" y="9"/>
                  </a:cubicBezTo>
                  <a:cubicBezTo>
                    <a:pt x="141" y="6"/>
                    <a:pt x="100" y="63"/>
                    <a:pt x="73" y="108"/>
                  </a:cubicBezTo>
                  <a:cubicBezTo>
                    <a:pt x="42" y="159"/>
                    <a:pt x="20" y="221"/>
                    <a:pt x="7" y="280"/>
                  </a:cubicBezTo>
                  <a:cubicBezTo>
                    <a:pt x="7" y="280"/>
                    <a:pt x="8" y="279"/>
                    <a:pt x="8" y="278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6" name="Freeform 335"/>
            <p:cNvSpPr/>
            <p:nvPr/>
          </p:nvSpPr>
          <p:spPr bwMode="auto">
            <a:xfrm>
              <a:off x="1711122" y="6493674"/>
              <a:ext cx="463876" cy="288659"/>
            </a:xfrm>
            <a:custGeom>
              <a:avLst/>
              <a:gdLst>
                <a:gd name="T0" fmla="*/ 11 w 124"/>
                <a:gd name="T1" fmla="*/ 34 h 77"/>
                <a:gd name="T2" fmla="*/ 80 w 124"/>
                <a:gd name="T3" fmla="*/ 6 h 77"/>
                <a:gd name="T4" fmla="*/ 116 w 124"/>
                <a:gd name="T5" fmla="*/ 41 h 77"/>
                <a:gd name="T6" fmla="*/ 62 w 124"/>
                <a:gd name="T7" fmla="*/ 72 h 77"/>
                <a:gd name="T8" fmla="*/ 11 w 124"/>
                <a:gd name="T9" fmla="*/ 34 h 77"/>
                <a:gd name="T10" fmla="*/ 10 w 124"/>
                <a:gd name="T11" fmla="*/ 36 h 77"/>
                <a:gd name="T12" fmla="*/ 85 w 124"/>
                <a:gd name="T13" fmla="*/ 72 h 77"/>
                <a:gd name="T14" fmla="*/ 118 w 124"/>
                <a:gd name="T15" fmla="*/ 44 h 77"/>
                <a:gd name="T16" fmla="*/ 62 w 124"/>
                <a:gd name="T17" fmla="*/ 3 h 77"/>
                <a:gd name="T18" fmla="*/ 10 w 124"/>
                <a:gd name="T19" fmla="*/ 36 h 77"/>
                <a:gd name="T20" fmla="*/ 11 w 124"/>
                <a:gd name="T21" fmla="*/ 3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77">
                  <a:moveTo>
                    <a:pt x="11" y="34"/>
                  </a:moveTo>
                  <a:cubicBezTo>
                    <a:pt x="20" y="11"/>
                    <a:pt x="57" y="0"/>
                    <a:pt x="80" y="6"/>
                  </a:cubicBezTo>
                  <a:cubicBezTo>
                    <a:pt x="96" y="10"/>
                    <a:pt x="111" y="25"/>
                    <a:pt x="116" y="41"/>
                  </a:cubicBezTo>
                  <a:cubicBezTo>
                    <a:pt x="124" y="71"/>
                    <a:pt x="80" y="72"/>
                    <a:pt x="62" y="72"/>
                  </a:cubicBezTo>
                  <a:cubicBezTo>
                    <a:pt x="40" y="72"/>
                    <a:pt x="4" y="65"/>
                    <a:pt x="11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0" y="77"/>
                    <a:pt x="61" y="75"/>
                    <a:pt x="85" y="72"/>
                  </a:cubicBezTo>
                  <a:cubicBezTo>
                    <a:pt x="102" y="71"/>
                    <a:pt x="118" y="63"/>
                    <a:pt x="118" y="44"/>
                  </a:cubicBezTo>
                  <a:cubicBezTo>
                    <a:pt x="117" y="18"/>
                    <a:pt x="86" y="0"/>
                    <a:pt x="62" y="3"/>
                  </a:cubicBezTo>
                  <a:cubicBezTo>
                    <a:pt x="42" y="5"/>
                    <a:pt x="18" y="16"/>
                    <a:pt x="10" y="36"/>
                  </a:cubicBezTo>
                  <a:cubicBezTo>
                    <a:pt x="10" y="36"/>
                    <a:pt x="11" y="35"/>
                    <a:pt x="11" y="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7" name="Freeform 336"/>
            <p:cNvSpPr>
              <a:spLocks noEditPoints="1"/>
            </p:cNvSpPr>
            <p:nvPr/>
          </p:nvSpPr>
          <p:spPr bwMode="auto">
            <a:xfrm>
              <a:off x="1397693" y="6355619"/>
              <a:ext cx="1040586" cy="859703"/>
            </a:xfrm>
            <a:custGeom>
              <a:avLst/>
              <a:gdLst>
                <a:gd name="T0" fmla="*/ 1 w 277"/>
                <a:gd name="T1" fmla="*/ 226 h 228"/>
                <a:gd name="T2" fmla="*/ 4 w 277"/>
                <a:gd name="T3" fmla="*/ 227 h 228"/>
                <a:gd name="T4" fmla="*/ 8 w 277"/>
                <a:gd name="T5" fmla="*/ 205 h 228"/>
                <a:gd name="T6" fmla="*/ 269 w 277"/>
                <a:gd name="T7" fmla="*/ 190 h 228"/>
                <a:gd name="T8" fmla="*/ 275 w 277"/>
                <a:gd name="T9" fmla="*/ 211 h 228"/>
                <a:gd name="T10" fmla="*/ 273 w 277"/>
                <a:gd name="T11" fmla="*/ 189 h 228"/>
                <a:gd name="T12" fmla="*/ 17 w 277"/>
                <a:gd name="T13" fmla="*/ 168 h 228"/>
                <a:gd name="T14" fmla="*/ 13 w 277"/>
                <a:gd name="T15" fmla="*/ 189 h 228"/>
                <a:gd name="T16" fmla="*/ 20 w 277"/>
                <a:gd name="T17" fmla="*/ 166 h 228"/>
                <a:gd name="T18" fmla="*/ 260 w 277"/>
                <a:gd name="T19" fmla="*/ 149 h 228"/>
                <a:gd name="T20" fmla="*/ 266 w 277"/>
                <a:gd name="T21" fmla="*/ 172 h 228"/>
                <a:gd name="T22" fmla="*/ 262 w 277"/>
                <a:gd name="T23" fmla="*/ 150 h 228"/>
                <a:gd name="T24" fmla="*/ 31 w 277"/>
                <a:gd name="T25" fmla="*/ 130 h 228"/>
                <a:gd name="T26" fmla="*/ 26 w 277"/>
                <a:gd name="T27" fmla="*/ 151 h 228"/>
                <a:gd name="T28" fmla="*/ 34 w 277"/>
                <a:gd name="T29" fmla="*/ 129 h 228"/>
                <a:gd name="T30" fmla="*/ 247 w 277"/>
                <a:gd name="T31" fmla="*/ 111 h 228"/>
                <a:gd name="T32" fmla="*/ 254 w 277"/>
                <a:gd name="T33" fmla="*/ 134 h 228"/>
                <a:gd name="T34" fmla="*/ 249 w 277"/>
                <a:gd name="T35" fmla="*/ 112 h 228"/>
                <a:gd name="T36" fmla="*/ 47 w 277"/>
                <a:gd name="T37" fmla="*/ 93 h 228"/>
                <a:gd name="T38" fmla="*/ 40 w 277"/>
                <a:gd name="T39" fmla="*/ 114 h 228"/>
                <a:gd name="T40" fmla="*/ 50 w 277"/>
                <a:gd name="T41" fmla="*/ 92 h 228"/>
                <a:gd name="T42" fmla="*/ 230 w 277"/>
                <a:gd name="T43" fmla="*/ 74 h 228"/>
                <a:gd name="T44" fmla="*/ 238 w 277"/>
                <a:gd name="T45" fmla="*/ 95 h 228"/>
                <a:gd name="T46" fmla="*/ 242 w 277"/>
                <a:gd name="T47" fmla="*/ 94 h 228"/>
                <a:gd name="T48" fmla="*/ 68 w 277"/>
                <a:gd name="T49" fmla="*/ 57 h 228"/>
                <a:gd name="T50" fmla="*/ 57 w 277"/>
                <a:gd name="T51" fmla="*/ 78 h 228"/>
                <a:gd name="T52" fmla="*/ 70 w 277"/>
                <a:gd name="T53" fmla="*/ 60 h 228"/>
                <a:gd name="T54" fmla="*/ 211 w 277"/>
                <a:gd name="T55" fmla="*/ 40 h 228"/>
                <a:gd name="T56" fmla="*/ 220 w 277"/>
                <a:gd name="T57" fmla="*/ 60 h 228"/>
                <a:gd name="T58" fmla="*/ 223 w 277"/>
                <a:gd name="T59" fmla="*/ 58 h 228"/>
                <a:gd name="T60" fmla="*/ 93 w 277"/>
                <a:gd name="T61" fmla="*/ 25 h 228"/>
                <a:gd name="T62" fmla="*/ 78 w 277"/>
                <a:gd name="T63" fmla="*/ 44 h 228"/>
                <a:gd name="T64" fmla="*/ 81 w 277"/>
                <a:gd name="T65" fmla="*/ 44 h 228"/>
                <a:gd name="T66" fmla="*/ 93 w 277"/>
                <a:gd name="T67" fmla="*/ 25 h 228"/>
                <a:gd name="T68" fmla="*/ 181 w 277"/>
                <a:gd name="T69" fmla="*/ 15 h 228"/>
                <a:gd name="T70" fmla="*/ 198 w 277"/>
                <a:gd name="T71" fmla="*/ 29 h 228"/>
                <a:gd name="T72" fmla="*/ 184 w 277"/>
                <a:gd name="T73" fmla="*/ 12 h 228"/>
                <a:gd name="T74" fmla="*/ 125 w 277"/>
                <a:gd name="T75" fmla="*/ 3 h 228"/>
                <a:gd name="T76" fmla="*/ 108 w 277"/>
                <a:gd name="T77" fmla="*/ 16 h 228"/>
                <a:gd name="T78" fmla="*/ 128 w 277"/>
                <a:gd name="T79" fmla="*/ 5 h 228"/>
                <a:gd name="T80" fmla="*/ 145 w 277"/>
                <a:gd name="T81" fmla="*/ 0 h 228"/>
                <a:gd name="T82" fmla="*/ 145 w 277"/>
                <a:gd name="T83" fmla="*/ 4 h 228"/>
                <a:gd name="T84" fmla="*/ 164 w 277"/>
                <a:gd name="T85" fmla="*/ 7 h 228"/>
                <a:gd name="T86" fmla="*/ 165 w 277"/>
                <a:gd name="T87" fmla="*/ 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7" h="228">
                  <a:moveTo>
                    <a:pt x="8" y="205"/>
                  </a:moveTo>
                  <a:cubicBezTo>
                    <a:pt x="7" y="205"/>
                    <a:pt x="6" y="205"/>
                    <a:pt x="6" y="206"/>
                  </a:cubicBezTo>
                  <a:cubicBezTo>
                    <a:pt x="4" y="213"/>
                    <a:pt x="2" y="220"/>
                    <a:pt x="1" y="226"/>
                  </a:cubicBezTo>
                  <a:cubicBezTo>
                    <a:pt x="0" y="227"/>
                    <a:pt x="1" y="228"/>
                    <a:pt x="2" y="228"/>
                  </a:cubicBezTo>
                  <a:cubicBezTo>
                    <a:pt x="3" y="228"/>
                    <a:pt x="3" y="228"/>
                    <a:pt x="3" y="228"/>
                  </a:cubicBezTo>
                  <a:cubicBezTo>
                    <a:pt x="3" y="228"/>
                    <a:pt x="4" y="227"/>
                    <a:pt x="4" y="227"/>
                  </a:cubicBezTo>
                  <a:cubicBezTo>
                    <a:pt x="6" y="221"/>
                    <a:pt x="8" y="214"/>
                    <a:pt x="10" y="207"/>
                  </a:cubicBezTo>
                  <a:cubicBezTo>
                    <a:pt x="10" y="206"/>
                    <a:pt x="9" y="205"/>
                    <a:pt x="8" y="205"/>
                  </a:cubicBezTo>
                  <a:cubicBezTo>
                    <a:pt x="8" y="205"/>
                    <a:pt x="8" y="205"/>
                    <a:pt x="8" y="205"/>
                  </a:cubicBezTo>
                  <a:moveTo>
                    <a:pt x="271" y="188"/>
                  </a:moveTo>
                  <a:cubicBezTo>
                    <a:pt x="271" y="188"/>
                    <a:pt x="270" y="188"/>
                    <a:pt x="270" y="188"/>
                  </a:cubicBezTo>
                  <a:cubicBezTo>
                    <a:pt x="269" y="188"/>
                    <a:pt x="269" y="189"/>
                    <a:pt x="269" y="190"/>
                  </a:cubicBezTo>
                  <a:cubicBezTo>
                    <a:pt x="269" y="190"/>
                    <a:pt x="269" y="190"/>
                    <a:pt x="269" y="190"/>
                  </a:cubicBezTo>
                  <a:cubicBezTo>
                    <a:pt x="271" y="197"/>
                    <a:pt x="272" y="204"/>
                    <a:pt x="273" y="210"/>
                  </a:cubicBezTo>
                  <a:cubicBezTo>
                    <a:pt x="274" y="210"/>
                    <a:pt x="274" y="211"/>
                    <a:pt x="275" y="211"/>
                  </a:cubicBezTo>
                  <a:cubicBezTo>
                    <a:pt x="276" y="211"/>
                    <a:pt x="276" y="211"/>
                    <a:pt x="276" y="211"/>
                  </a:cubicBezTo>
                  <a:cubicBezTo>
                    <a:pt x="277" y="211"/>
                    <a:pt x="277" y="210"/>
                    <a:pt x="277" y="209"/>
                  </a:cubicBezTo>
                  <a:cubicBezTo>
                    <a:pt x="276" y="203"/>
                    <a:pt x="275" y="196"/>
                    <a:pt x="273" y="189"/>
                  </a:cubicBezTo>
                  <a:cubicBezTo>
                    <a:pt x="273" y="188"/>
                    <a:pt x="272" y="188"/>
                    <a:pt x="271" y="188"/>
                  </a:cubicBezTo>
                  <a:moveTo>
                    <a:pt x="19" y="166"/>
                  </a:moveTo>
                  <a:cubicBezTo>
                    <a:pt x="18" y="166"/>
                    <a:pt x="18" y="167"/>
                    <a:pt x="17" y="168"/>
                  </a:cubicBezTo>
                  <a:cubicBezTo>
                    <a:pt x="15" y="174"/>
                    <a:pt x="13" y="181"/>
                    <a:pt x="11" y="187"/>
                  </a:cubicBezTo>
                  <a:cubicBezTo>
                    <a:pt x="11" y="188"/>
                    <a:pt x="12" y="189"/>
                    <a:pt x="13" y="189"/>
                  </a:cubicBezTo>
                  <a:cubicBezTo>
                    <a:pt x="13" y="189"/>
                    <a:pt x="13" y="189"/>
                    <a:pt x="13" y="189"/>
                  </a:cubicBezTo>
                  <a:cubicBezTo>
                    <a:pt x="14" y="189"/>
                    <a:pt x="15" y="189"/>
                    <a:pt x="15" y="188"/>
                  </a:cubicBezTo>
                  <a:cubicBezTo>
                    <a:pt x="17" y="182"/>
                    <a:pt x="19" y="175"/>
                    <a:pt x="21" y="169"/>
                  </a:cubicBezTo>
                  <a:cubicBezTo>
                    <a:pt x="22" y="168"/>
                    <a:pt x="21" y="167"/>
                    <a:pt x="20" y="166"/>
                  </a:cubicBezTo>
                  <a:cubicBezTo>
                    <a:pt x="20" y="166"/>
                    <a:pt x="20" y="166"/>
                    <a:pt x="19" y="166"/>
                  </a:cubicBezTo>
                  <a:moveTo>
                    <a:pt x="260" y="149"/>
                  </a:moveTo>
                  <a:cubicBezTo>
                    <a:pt x="260" y="149"/>
                    <a:pt x="260" y="149"/>
                    <a:pt x="260" y="149"/>
                  </a:cubicBezTo>
                  <a:cubicBezTo>
                    <a:pt x="259" y="149"/>
                    <a:pt x="258" y="150"/>
                    <a:pt x="258" y="151"/>
                  </a:cubicBezTo>
                  <a:cubicBezTo>
                    <a:pt x="260" y="158"/>
                    <a:pt x="262" y="164"/>
                    <a:pt x="264" y="171"/>
                  </a:cubicBezTo>
                  <a:cubicBezTo>
                    <a:pt x="264" y="172"/>
                    <a:pt x="265" y="172"/>
                    <a:pt x="266" y="172"/>
                  </a:cubicBezTo>
                  <a:cubicBezTo>
                    <a:pt x="266" y="172"/>
                    <a:pt x="266" y="172"/>
                    <a:pt x="266" y="172"/>
                  </a:cubicBezTo>
                  <a:cubicBezTo>
                    <a:pt x="267" y="172"/>
                    <a:pt x="268" y="171"/>
                    <a:pt x="268" y="170"/>
                  </a:cubicBezTo>
                  <a:cubicBezTo>
                    <a:pt x="266" y="163"/>
                    <a:pt x="264" y="157"/>
                    <a:pt x="262" y="150"/>
                  </a:cubicBezTo>
                  <a:cubicBezTo>
                    <a:pt x="262" y="149"/>
                    <a:pt x="261" y="149"/>
                    <a:pt x="260" y="149"/>
                  </a:cubicBezTo>
                  <a:moveTo>
                    <a:pt x="33" y="129"/>
                  </a:moveTo>
                  <a:cubicBezTo>
                    <a:pt x="32" y="129"/>
                    <a:pt x="31" y="129"/>
                    <a:pt x="31" y="130"/>
                  </a:cubicBezTo>
                  <a:cubicBezTo>
                    <a:pt x="29" y="136"/>
                    <a:pt x="26" y="142"/>
                    <a:pt x="24" y="149"/>
                  </a:cubicBezTo>
                  <a:cubicBezTo>
                    <a:pt x="24" y="150"/>
                    <a:pt x="24" y="151"/>
                    <a:pt x="25" y="151"/>
                  </a:cubicBezTo>
                  <a:cubicBezTo>
                    <a:pt x="26" y="151"/>
                    <a:pt x="26" y="151"/>
                    <a:pt x="26" y="151"/>
                  </a:cubicBezTo>
                  <a:cubicBezTo>
                    <a:pt x="27" y="151"/>
                    <a:pt x="27" y="151"/>
                    <a:pt x="28" y="150"/>
                  </a:cubicBezTo>
                  <a:cubicBezTo>
                    <a:pt x="30" y="144"/>
                    <a:pt x="32" y="138"/>
                    <a:pt x="35" y="131"/>
                  </a:cubicBezTo>
                  <a:cubicBezTo>
                    <a:pt x="35" y="130"/>
                    <a:pt x="35" y="129"/>
                    <a:pt x="34" y="129"/>
                  </a:cubicBezTo>
                  <a:cubicBezTo>
                    <a:pt x="33" y="129"/>
                    <a:pt x="33" y="129"/>
                    <a:pt x="33" y="129"/>
                  </a:cubicBezTo>
                  <a:moveTo>
                    <a:pt x="247" y="111"/>
                  </a:moveTo>
                  <a:cubicBezTo>
                    <a:pt x="247" y="111"/>
                    <a:pt x="247" y="111"/>
                    <a:pt x="247" y="111"/>
                  </a:cubicBezTo>
                  <a:cubicBezTo>
                    <a:pt x="246" y="111"/>
                    <a:pt x="245" y="113"/>
                    <a:pt x="246" y="114"/>
                  </a:cubicBezTo>
                  <a:cubicBezTo>
                    <a:pt x="248" y="120"/>
                    <a:pt x="250" y="126"/>
                    <a:pt x="252" y="132"/>
                  </a:cubicBezTo>
                  <a:cubicBezTo>
                    <a:pt x="253" y="133"/>
                    <a:pt x="253" y="134"/>
                    <a:pt x="254" y="134"/>
                  </a:cubicBezTo>
                  <a:cubicBezTo>
                    <a:pt x="255" y="134"/>
                    <a:pt x="255" y="134"/>
                    <a:pt x="255" y="134"/>
                  </a:cubicBezTo>
                  <a:cubicBezTo>
                    <a:pt x="256" y="133"/>
                    <a:pt x="256" y="132"/>
                    <a:pt x="256" y="131"/>
                  </a:cubicBezTo>
                  <a:cubicBezTo>
                    <a:pt x="254" y="125"/>
                    <a:pt x="252" y="118"/>
                    <a:pt x="249" y="112"/>
                  </a:cubicBezTo>
                  <a:cubicBezTo>
                    <a:pt x="249" y="111"/>
                    <a:pt x="248" y="111"/>
                    <a:pt x="247" y="111"/>
                  </a:cubicBezTo>
                  <a:moveTo>
                    <a:pt x="49" y="92"/>
                  </a:moveTo>
                  <a:cubicBezTo>
                    <a:pt x="48" y="92"/>
                    <a:pt x="47" y="92"/>
                    <a:pt x="47" y="93"/>
                  </a:cubicBezTo>
                  <a:cubicBezTo>
                    <a:pt x="44" y="99"/>
                    <a:pt x="41" y="105"/>
                    <a:pt x="39" y="111"/>
                  </a:cubicBezTo>
                  <a:cubicBezTo>
                    <a:pt x="38" y="112"/>
                    <a:pt x="39" y="113"/>
                    <a:pt x="40" y="114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41" y="114"/>
                    <a:pt x="42" y="114"/>
                    <a:pt x="42" y="113"/>
                  </a:cubicBezTo>
                  <a:cubicBezTo>
                    <a:pt x="45" y="107"/>
                    <a:pt x="48" y="101"/>
                    <a:pt x="51" y="95"/>
                  </a:cubicBezTo>
                  <a:cubicBezTo>
                    <a:pt x="51" y="94"/>
                    <a:pt x="51" y="93"/>
                    <a:pt x="50" y="92"/>
                  </a:cubicBezTo>
                  <a:cubicBezTo>
                    <a:pt x="49" y="92"/>
                    <a:pt x="49" y="92"/>
                    <a:pt x="49" y="92"/>
                  </a:cubicBezTo>
                  <a:moveTo>
                    <a:pt x="231" y="74"/>
                  </a:moveTo>
                  <a:cubicBezTo>
                    <a:pt x="231" y="74"/>
                    <a:pt x="231" y="74"/>
                    <a:pt x="230" y="74"/>
                  </a:cubicBezTo>
                  <a:cubicBezTo>
                    <a:pt x="229" y="75"/>
                    <a:pt x="229" y="76"/>
                    <a:pt x="230" y="77"/>
                  </a:cubicBezTo>
                  <a:cubicBezTo>
                    <a:pt x="230" y="77"/>
                    <a:pt x="230" y="77"/>
                    <a:pt x="230" y="77"/>
                  </a:cubicBezTo>
                  <a:cubicBezTo>
                    <a:pt x="233" y="83"/>
                    <a:pt x="235" y="89"/>
                    <a:pt x="238" y="95"/>
                  </a:cubicBezTo>
                  <a:cubicBezTo>
                    <a:pt x="238" y="96"/>
                    <a:pt x="239" y="96"/>
                    <a:pt x="240" y="96"/>
                  </a:cubicBezTo>
                  <a:cubicBezTo>
                    <a:pt x="241" y="96"/>
                    <a:pt x="241" y="96"/>
                    <a:pt x="241" y="96"/>
                  </a:cubicBezTo>
                  <a:cubicBezTo>
                    <a:pt x="242" y="96"/>
                    <a:pt x="242" y="95"/>
                    <a:pt x="242" y="94"/>
                  </a:cubicBezTo>
                  <a:cubicBezTo>
                    <a:pt x="239" y="87"/>
                    <a:pt x="236" y="81"/>
                    <a:pt x="233" y="75"/>
                  </a:cubicBezTo>
                  <a:cubicBezTo>
                    <a:pt x="233" y="75"/>
                    <a:pt x="232" y="74"/>
                    <a:pt x="231" y="74"/>
                  </a:cubicBezTo>
                  <a:moveTo>
                    <a:pt x="68" y="57"/>
                  </a:moveTo>
                  <a:cubicBezTo>
                    <a:pt x="68" y="57"/>
                    <a:pt x="67" y="57"/>
                    <a:pt x="67" y="58"/>
                  </a:cubicBezTo>
                  <a:cubicBezTo>
                    <a:pt x="63" y="63"/>
                    <a:pt x="60" y="69"/>
                    <a:pt x="56" y="75"/>
                  </a:cubicBezTo>
                  <a:cubicBezTo>
                    <a:pt x="56" y="76"/>
                    <a:pt x="56" y="77"/>
                    <a:pt x="57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60" y="77"/>
                  </a:cubicBezTo>
                  <a:cubicBezTo>
                    <a:pt x="63" y="71"/>
                    <a:pt x="66" y="65"/>
                    <a:pt x="70" y="60"/>
                  </a:cubicBezTo>
                  <a:cubicBezTo>
                    <a:pt x="70" y="59"/>
                    <a:pt x="70" y="58"/>
                    <a:pt x="69" y="57"/>
                  </a:cubicBezTo>
                  <a:cubicBezTo>
                    <a:pt x="69" y="57"/>
                    <a:pt x="69" y="57"/>
                    <a:pt x="68" y="57"/>
                  </a:cubicBezTo>
                  <a:moveTo>
                    <a:pt x="211" y="40"/>
                  </a:moveTo>
                  <a:cubicBezTo>
                    <a:pt x="210" y="40"/>
                    <a:pt x="210" y="40"/>
                    <a:pt x="209" y="40"/>
                  </a:cubicBezTo>
                  <a:cubicBezTo>
                    <a:pt x="209" y="41"/>
                    <a:pt x="208" y="42"/>
                    <a:pt x="209" y="43"/>
                  </a:cubicBezTo>
                  <a:cubicBezTo>
                    <a:pt x="213" y="48"/>
                    <a:pt x="217" y="54"/>
                    <a:pt x="220" y="60"/>
                  </a:cubicBezTo>
                  <a:cubicBezTo>
                    <a:pt x="220" y="60"/>
                    <a:pt x="221" y="61"/>
                    <a:pt x="222" y="61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4" y="60"/>
                    <a:pt x="224" y="59"/>
                    <a:pt x="223" y="58"/>
                  </a:cubicBezTo>
                  <a:cubicBezTo>
                    <a:pt x="220" y="52"/>
                    <a:pt x="216" y="46"/>
                    <a:pt x="212" y="41"/>
                  </a:cubicBezTo>
                  <a:cubicBezTo>
                    <a:pt x="212" y="40"/>
                    <a:pt x="211" y="40"/>
                    <a:pt x="211" y="40"/>
                  </a:cubicBezTo>
                  <a:moveTo>
                    <a:pt x="93" y="25"/>
                  </a:moveTo>
                  <a:cubicBezTo>
                    <a:pt x="92" y="25"/>
                    <a:pt x="92" y="26"/>
                    <a:pt x="91" y="26"/>
                  </a:cubicBezTo>
                  <a:cubicBezTo>
                    <a:pt x="87" y="31"/>
                    <a:pt x="82" y="36"/>
                    <a:pt x="78" y="41"/>
                  </a:cubicBezTo>
                  <a:cubicBezTo>
                    <a:pt x="77" y="42"/>
                    <a:pt x="78" y="43"/>
                    <a:pt x="78" y="44"/>
                  </a:cubicBezTo>
                  <a:cubicBezTo>
                    <a:pt x="79" y="44"/>
                    <a:pt x="79" y="44"/>
                    <a:pt x="80" y="44"/>
                  </a:cubicBezTo>
                  <a:cubicBezTo>
                    <a:pt x="80" y="44"/>
                    <a:pt x="81" y="44"/>
                    <a:pt x="81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5" y="38"/>
                    <a:pt x="90" y="33"/>
                    <a:pt x="94" y="29"/>
                  </a:cubicBezTo>
                  <a:cubicBezTo>
                    <a:pt x="95" y="28"/>
                    <a:pt x="95" y="27"/>
                    <a:pt x="94" y="26"/>
                  </a:cubicBezTo>
                  <a:cubicBezTo>
                    <a:pt x="94" y="26"/>
                    <a:pt x="93" y="25"/>
                    <a:pt x="93" y="25"/>
                  </a:cubicBezTo>
                  <a:moveTo>
                    <a:pt x="182" y="12"/>
                  </a:moveTo>
                  <a:cubicBezTo>
                    <a:pt x="182" y="12"/>
                    <a:pt x="181" y="12"/>
                    <a:pt x="181" y="13"/>
                  </a:cubicBezTo>
                  <a:cubicBezTo>
                    <a:pt x="180" y="14"/>
                    <a:pt x="180" y="15"/>
                    <a:pt x="181" y="15"/>
                  </a:cubicBezTo>
                  <a:cubicBezTo>
                    <a:pt x="187" y="19"/>
                    <a:pt x="192" y="23"/>
                    <a:pt x="196" y="28"/>
                  </a:cubicBezTo>
                  <a:cubicBezTo>
                    <a:pt x="197" y="29"/>
                    <a:pt x="197" y="29"/>
                    <a:pt x="198" y="29"/>
                  </a:cubicBezTo>
                  <a:cubicBezTo>
                    <a:pt x="198" y="29"/>
                    <a:pt x="198" y="29"/>
                    <a:pt x="198" y="29"/>
                  </a:cubicBezTo>
                  <a:cubicBezTo>
                    <a:pt x="198" y="29"/>
                    <a:pt x="199" y="29"/>
                    <a:pt x="199" y="28"/>
                  </a:cubicBezTo>
                  <a:cubicBezTo>
                    <a:pt x="200" y="27"/>
                    <a:pt x="200" y="26"/>
                    <a:pt x="199" y="25"/>
                  </a:cubicBezTo>
                  <a:cubicBezTo>
                    <a:pt x="194" y="20"/>
                    <a:pt x="189" y="16"/>
                    <a:pt x="184" y="12"/>
                  </a:cubicBezTo>
                  <a:cubicBezTo>
                    <a:pt x="183" y="12"/>
                    <a:pt x="183" y="12"/>
                    <a:pt x="182" y="12"/>
                  </a:cubicBezTo>
                  <a:moveTo>
                    <a:pt x="126" y="3"/>
                  </a:moveTo>
                  <a:cubicBezTo>
                    <a:pt x="125" y="3"/>
                    <a:pt x="125" y="3"/>
                    <a:pt x="125" y="3"/>
                  </a:cubicBezTo>
                  <a:cubicBezTo>
                    <a:pt x="119" y="6"/>
                    <a:pt x="113" y="9"/>
                    <a:pt x="107" y="13"/>
                  </a:cubicBezTo>
                  <a:cubicBezTo>
                    <a:pt x="106" y="13"/>
                    <a:pt x="106" y="15"/>
                    <a:pt x="106" y="16"/>
                  </a:cubicBezTo>
                  <a:cubicBezTo>
                    <a:pt x="107" y="16"/>
                    <a:pt x="107" y="16"/>
                    <a:pt x="108" y="16"/>
                  </a:cubicBezTo>
                  <a:cubicBezTo>
                    <a:pt x="108" y="16"/>
                    <a:pt x="109" y="16"/>
                    <a:pt x="109" y="16"/>
                  </a:cubicBezTo>
                  <a:cubicBezTo>
                    <a:pt x="115" y="12"/>
                    <a:pt x="120" y="9"/>
                    <a:pt x="126" y="7"/>
                  </a:cubicBezTo>
                  <a:cubicBezTo>
                    <a:pt x="127" y="7"/>
                    <a:pt x="128" y="6"/>
                    <a:pt x="128" y="5"/>
                  </a:cubicBezTo>
                  <a:cubicBezTo>
                    <a:pt x="127" y="4"/>
                    <a:pt x="127" y="3"/>
                    <a:pt x="126" y="3"/>
                  </a:cubicBezTo>
                  <a:moveTo>
                    <a:pt x="146" y="0"/>
                  </a:moveTo>
                  <a:cubicBezTo>
                    <a:pt x="145" y="0"/>
                    <a:pt x="145" y="0"/>
                    <a:pt x="145" y="0"/>
                  </a:cubicBezTo>
                  <a:cubicBezTo>
                    <a:pt x="144" y="0"/>
                    <a:pt x="143" y="1"/>
                    <a:pt x="143" y="2"/>
                  </a:cubicBezTo>
                  <a:cubicBezTo>
                    <a:pt x="143" y="3"/>
                    <a:pt x="144" y="4"/>
                    <a:pt x="145" y="4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6" y="4"/>
                    <a:pt x="146" y="4"/>
                    <a:pt x="146" y="4"/>
                  </a:cubicBezTo>
                  <a:cubicBezTo>
                    <a:pt x="152" y="4"/>
                    <a:pt x="158" y="5"/>
                    <a:pt x="164" y="7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6" y="7"/>
                    <a:pt x="166" y="6"/>
                    <a:pt x="167" y="6"/>
                  </a:cubicBezTo>
                  <a:cubicBezTo>
                    <a:pt x="167" y="4"/>
                    <a:pt x="166" y="3"/>
                    <a:pt x="165" y="3"/>
                  </a:cubicBezTo>
                  <a:cubicBezTo>
                    <a:pt x="159" y="1"/>
                    <a:pt x="153" y="0"/>
                    <a:pt x="14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4980" y="412750"/>
            <a:ext cx="6295390" cy="62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53" name="Line 13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834221" y="1875367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173" name="AutoShape 14"/>
          <p:cNvSpPr/>
          <p:nvPr>
            <p:custDataLst>
              <p:tags r:id="rId3"/>
            </p:custDataLst>
          </p:nvPr>
        </p:nvSpPr>
        <p:spPr>
          <a:xfrm>
            <a:off x="5543304" y="1657350"/>
            <a:ext cx="3467100" cy="448733"/>
          </a:xfrm>
          <a:prstGeom prst="homePlate">
            <a:avLst>
              <a:gd name="adj" fmla="val 137465"/>
            </a:avLst>
          </a:prstGeom>
          <a:noFill/>
          <a:ln w="9525" cap="rnd" cmpd="sng">
            <a:solidFill>
              <a:srgbClr val="808080"/>
            </a:solidFill>
            <a:prstDash val="sysDot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ão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dông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168654" y="2925234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AutoShape 1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77737" y="2709334"/>
            <a:ext cx="3467100" cy="446617"/>
          </a:xfrm>
          <a:prstGeom prst="homePlate">
            <a:avLst>
              <a:gd name="adj" fmla="val 137778"/>
            </a:avLst>
          </a:prstGeom>
          <a:noFill/>
          <a:ln w="9525" cap="rnd">
            <a:solidFill>
              <a:srgbClr val="808080"/>
            </a:solidFill>
            <a:prstDash val="sysDot"/>
            <a:miter lim="800000"/>
          </a:ln>
          <a:effectLst/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Line 13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503088" y="3977217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AutoShap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12170" y="3759201"/>
            <a:ext cx="3467100" cy="448733"/>
          </a:xfrm>
          <a:prstGeom prst="homePlate">
            <a:avLst>
              <a:gd name="adj" fmla="val 137778"/>
            </a:avLst>
          </a:prstGeom>
          <a:noFill/>
          <a:ln w="9525" cap="rnd">
            <a:solidFill>
              <a:srgbClr val="808080"/>
            </a:solidFill>
            <a:prstDash val="sysDot"/>
            <a:miter lim="800000"/>
          </a:ln>
          <a:effectLst/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hiên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Line 13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5835404" y="5027083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AutoShap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44488" y="4811183"/>
            <a:ext cx="3467100" cy="446617"/>
          </a:xfrm>
          <a:prstGeom prst="homePlate">
            <a:avLst>
              <a:gd name="adj" fmla="val 137778"/>
            </a:avLst>
          </a:prstGeom>
          <a:noFill/>
          <a:ln w="9525" cap="rnd">
            <a:solidFill>
              <a:srgbClr val="808080"/>
            </a:solidFill>
            <a:prstDash val="sysDot"/>
            <a:miter lim="800000"/>
          </a:ln>
          <a:effectLst/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7180" name="组合 2"/>
          <p:cNvGrpSpPr/>
          <p:nvPr/>
        </p:nvGrpSpPr>
        <p:grpSpPr>
          <a:xfrm>
            <a:off x="4487088" y="2556934"/>
            <a:ext cx="556683" cy="755649"/>
            <a:chOff x="1912093" y="3035874"/>
            <a:chExt cx="556574" cy="754146"/>
          </a:xfrm>
        </p:grpSpPr>
        <p:sp>
          <p:nvSpPr>
            <p:cNvPr id="403" name="Freeform 352"/>
            <p:cNvSpPr>
              <a:spLocks noEditPoints="1"/>
            </p:cNvSpPr>
            <p:nvPr/>
          </p:nvSpPr>
          <p:spPr bwMode="auto">
            <a:xfrm>
              <a:off x="1918436" y="3066040"/>
              <a:ext cx="550231" cy="712865"/>
            </a:xfrm>
            <a:custGeom>
              <a:avLst/>
              <a:gdLst>
                <a:gd name="T0" fmla="*/ 241 w 290"/>
                <a:gd name="T1" fmla="*/ 170 h 374"/>
                <a:gd name="T2" fmla="*/ 272 w 290"/>
                <a:gd name="T3" fmla="*/ 130 h 374"/>
                <a:gd name="T4" fmla="*/ 266 w 290"/>
                <a:gd name="T5" fmla="*/ 67 h 374"/>
                <a:gd name="T6" fmla="*/ 147 w 290"/>
                <a:gd name="T7" fmla="*/ 3 h 374"/>
                <a:gd name="T8" fmla="*/ 50 w 290"/>
                <a:gd name="T9" fmla="*/ 66 h 374"/>
                <a:gd name="T10" fmla="*/ 23 w 290"/>
                <a:gd name="T11" fmla="*/ 152 h 374"/>
                <a:gd name="T12" fmla="*/ 109 w 290"/>
                <a:gd name="T13" fmla="*/ 364 h 374"/>
                <a:gd name="T14" fmla="*/ 239 w 290"/>
                <a:gd name="T15" fmla="*/ 327 h 374"/>
                <a:gd name="T16" fmla="*/ 263 w 290"/>
                <a:gd name="T17" fmla="*/ 209 h 374"/>
                <a:gd name="T18" fmla="*/ 241 w 290"/>
                <a:gd name="T19" fmla="*/ 170 h 374"/>
                <a:gd name="T20" fmla="*/ 186 w 290"/>
                <a:gd name="T21" fmla="*/ 273 h 374"/>
                <a:gd name="T22" fmla="*/ 92 w 290"/>
                <a:gd name="T23" fmla="*/ 253 h 374"/>
                <a:gd name="T24" fmla="*/ 133 w 290"/>
                <a:gd name="T25" fmla="*/ 201 h 374"/>
                <a:gd name="T26" fmla="*/ 186 w 290"/>
                <a:gd name="T27" fmla="*/ 273 h 374"/>
                <a:gd name="T28" fmla="*/ 186 w 290"/>
                <a:gd name="T29" fmla="*/ 141 h 374"/>
                <a:gd name="T30" fmla="*/ 100 w 290"/>
                <a:gd name="T31" fmla="*/ 101 h 374"/>
                <a:gd name="T32" fmla="*/ 150 w 290"/>
                <a:gd name="T33" fmla="*/ 59 h 374"/>
                <a:gd name="T34" fmla="*/ 186 w 290"/>
                <a:gd name="T35" fmla="*/ 141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374">
                  <a:moveTo>
                    <a:pt x="241" y="170"/>
                  </a:moveTo>
                  <a:cubicBezTo>
                    <a:pt x="246" y="155"/>
                    <a:pt x="266" y="145"/>
                    <a:pt x="272" y="130"/>
                  </a:cubicBezTo>
                  <a:cubicBezTo>
                    <a:pt x="281" y="109"/>
                    <a:pt x="280" y="86"/>
                    <a:pt x="266" y="67"/>
                  </a:cubicBezTo>
                  <a:cubicBezTo>
                    <a:pt x="243" y="35"/>
                    <a:pt x="193" y="5"/>
                    <a:pt x="147" y="3"/>
                  </a:cubicBezTo>
                  <a:cubicBezTo>
                    <a:pt x="99" y="0"/>
                    <a:pt x="68" y="31"/>
                    <a:pt x="50" y="66"/>
                  </a:cubicBezTo>
                  <a:cubicBezTo>
                    <a:pt x="35" y="94"/>
                    <a:pt x="27" y="127"/>
                    <a:pt x="23" y="152"/>
                  </a:cubicBezTo>
                  <a:cubicBezTo>
                    <a:pt x="12" y="221"/>
                    <a:pt x="0" y="343"/>
                    <a:pt x="109" y="364"/>
                  </a:cubicBezTo>
                  <a:cubicBezTo>
                    <a:pt x="159" y="374"/>
                    <a:pt x="205" y="359"/>
                    <a:pt x="239" y="327"/>
                  </a:cubicBezTo>
                  <a:cubicBezTo>
                    <a:pt x="269" y="299"/>
                    <a:pt x="290" y="245"/>
                    <a:pt x="263" y="209"/>
                  </a:cubicBezTo>
                  <a:cubicBezTo>
                    <a:pt x="251" y="194"/>
                    <a:pt x="233" y="189"/>
                    <a:pt x="241" y="170"/>
                  </a:cubicBezTo>
                  <a:moveTo>
                    <a:pt x="186" y="273"/>
                  </a:moveTo>
                  <a:cubicBezTo>
                    <a:pt x="152" y="295"/>
                    <a:pt x="88" y="324"/>
                    <a:pt x="92" y="253"/>
                  </a:cubicBezTo>
                  <a:cubicBezTo>
                    <a:pt x="92" y="253"/>
                    <a:pt x="99" y="205"/>
                    <a:pt x="133" y="201"/>
                  </a:cubicBezTo>
                  <a:cubicBezTo>
                    <a:pt x="167" y="198"/>
                    <a:pt x="220" y="251"/>
                    <a:pt x="186" y="273"/>
                  </a:cubicBezTo>
                  <a:moveTo>
                    <a:pt x="186" y="141"/>
                  </a:moveTo>
                  <a:cubicBezTo>
                    <a:pt x="148" y="155"/>
                    <a:pt x="80" y="170"/>
                    <a:pt x="100" y="101"/>
                  </a:cubicBezTo>
                  <a:cubicBezTo>
                    <a:pt x="100" y="101"/>
                    <a:pt x="116" y="56"/>
                    <a:pt x="150" y="59"/>
                  </a:cubicBezTo>
                  <a:cubicBezTo>
                    <a:pt x="185" y="63"/>
                    <a:pt x="224" y="126"/>
                    <a:pt x="186" y="141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5" name="Freeform 354"/>
            <p:cNvSpPr>
              <a:spLocks noEditPoints="1"/>
            </p:cNvSpPr>
            <p:nvPr/>
          </p:nvSpPr>
          <p:spPr bwMode="auto">
            <a:xfrm>
              <a:off x="2007234" y="3569333"/>
              <a:ext cx="431305" cy="195284"/>
            </a:xfrm>
            <a:custGeom>
              <a:avLst/>
              <a:gdLst>
                <a:gd name="T0" fmla="*/ 59 w 227"/>
                <a:gd name="T1" fmla="*/ 59 h 103"/>
                <a:gd name="T2" fmla="*/ 59 w 227"/>
                <a:gd name="T3" fmla="*/ 55 h 103"/>
                <a:gd name="T4" fmla="*/ 79 w 227"/>
                <a:gd name="T5" fmla="*/ 57 h 103"/>
                <a:gd name="T6" fmla="*/ 79 w 227"/>
                <a:gd name="T7" fmla="*/ 61 h 103"/>
                <a:gd name="T8" fmla="*/ 117 w 227"/>
                <a:gd name="T9" fmla="*/ 50 h 103"/>
                <a:gd name="T10" fmla="*/ 120 w 227"/>
                <a:gd name="T11" fmla="*/ 51 h 103"/>
                <a:gd name="T12" fmla="*/ 100 w 227"/>
                <a:gd name="T13" fmla="*/ 59 h 103"/>
                <a:gd name="T14" fmla="*/ 97 w 227"/>
                <a:gd name="T15" fmla="*/ 58 h 103"/>
                <a:gd name="T16" fmla="*/ 117 w 227"/>
                <a:gd name="T17" fmla="*/ 50 h 103"/>
                <a:gd name="T18" fmla="*/ 215 w 227"/>
                <a:gd name="T19" fmla="*/ 5 h 103"/>
                <a:gd name="T20" fmla="*/ 153 w 227"/>
                <a:gd name="T21" fmla="*/ 28 h 103"/>
                <a:gd name="T22" fmla="*/ 137 w 227"/>
                <a:gd name="T23" fmla="*/ 44 h 103"/>
                <a:gd name="T24" fmla="*/ 134 w 227"/>
                <a:gd name="T25" fmla="*/ 43 h 103"/>
                <a:gd name="T26" fmla="*/ 149 w 227"/>
                <a:gd name="T27" fmla="*/ 29 h 103"/>
                <a:gd name="T28" fmla="*/ 0 w 227"/>
                <a:gd name="T29" fmla="*/ 63 h 103"/>
                <a:gd name="T30" fmla="*/ 174 w 227"/>
                <a:gd name="T31" fmla="*/ 61 h 103"/>
                <a:gd name="T32" fmla="*/ 215 w 227"/>
                <a:gd name="T33" fmla="*/ 5 h 103"/>
                <a:gd name="T34" fmla="*/ 215 w 227"/>
                <a:gd name="T35" fmla="*/ 5 h 103"/>
                <a:gd name="T36" fmla="*/ 168 w 227"/>
                <a:gd name="T37" fmla="*/ 67 h 103"/>
                <a:gd name="T38" fmla="*/ 0 w 227"/>
                <a:gd name="T39" fmla="*/ 66 h 103"/>
                <a:gd name="T40" fmla="*/ 61 w 227"/>
                <a:gd name="T41" fmla="*/ 100 h 103"/>
                <a:gd name="T42" fmla="*/ 62 w 227"/>
                <a:gd name="T43" fmla="*/ 100 h 103"/>
                <a:gd name="T44" fmla="*/ 62 w 227"/>
                <a:gd name="T45" fmla="*/ 100 h 103"/>
                <a:gd name="T46" fmla="*/ 92 w 227"/>
                <a:gd name="T47" fmla="*/ 103 h 103"/>
                <a:gd name="T48" fmla="*/ 192 w 227"/>
                <a:gd name="T49" fmla="*/ 63 h 103"/>
                <a:gd name="T50" fmla="*/ 192 w 227"/>
                <a:gd name="T51" fmla="*/ 63 h 103"/>
                <a:gd name="T52" fmla="*/ 192 w 227"/>
                <a:gd name="T53" fmla="*/ 63 h 103"/>
                <a:gd name="T54" fmla="*/ 193 w 227"/>
                <a:gd name="T55" fmla="*/ 63 h 103"/>
                <a:gd name="T56" fmla="*/ 193 w 227"/>
                <a:gd name="T57" fmla="*/ 62 h 103"/>
                <a:gd name="T58" fmla="*/ 193 w 227"/>
                <a:gd name="T59" fmla="*/ 62 h 103"/>
                <a:gd name="T60" fmla="*/ 193 w 227"/>
                <a:gd name="T61" fmla="*/ 62 h 103"/>
                <a:gd name="T62" fmla="*/ 227 w 227"/>
                <a:gd name="T6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7" h="103">
                  <a:moveTo>
                    <a:pt x="79" y="61"/>
                  </a:moveTo>
                  <a:cubicBezTo>
                    <a:pt x="73" y="61"/>
                    <a:pt x="66" y="60"/>
                    <a:pt x="59" y="59"/>
                  </a:cubicBezTo>
                  <a:cubicBezTo>
                    <a:pt x="58" y="59"/>
                    <a:pt x="57" y="58"/>
                    <a:pt x="57" y="57"/>
                  </a:cubicBezTo>
                  <a:cubicBezTo>
                    <a:pt x="58" y="56"/>
                    <a:pt x="58" y="55"/>
                    <a:pt x="59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6" y="56"/>
                    <a:pt x="73" y="57"/>
                    <a:pt x="79" y="57"/>
                  </a:cubicBezTo>
                  <a:cubicBezTo>
                    <a:pt x="80" y="57"/>
                    <a:pt x="81" y="58"/>
                    <a:pt x="81" y="59"/>
                  </a:cubicBezTo>
                  <a:cubicBezTo>
                    <a:pt x="81" y="60"/>
                    <a:pt x="80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moveTo>
                    <a:pt x="117" y="50"/>
                  </a:moveTo>
                  <a:cubicBezTo>
                    <a:pt x="118" y="49"/>
                    <a:pt x="118" y="49"/>
                    <a:pt x="118" y="49"/>
                  </a:cubicBezTo>
                  <a:cubicBezTo>
                    <a:pt x="119" y="49"/>
                    <a:pt x="120" y="50"/>
                    <a:pt x="120" y="51"/>
                  </a:cubicBezTo>
                  <a:cubicBezTo>
                    <a:pt x="121" y="52"/>
                    <a:pt x="120" y="53"/>
                    <a:pt x="119" y="53"/>
                  </a:cubicBezTo>
                  <a:cubicBezTo>
                    <a:pt x="113" y="56"/>
                    <a:pt x="106" y="58"/>
                    <a:pt x="100" y="59"/>
                  </a:cubicBezTo>
                  <a:cubicBezTo>
                    <a:pt x="99" y="59"/>
                    <a:pt x="99" y="59"/>
                    <a:pt x="99" y="59"/>
                  </a:cubicBezTo>
                  <a:cubicBezTo>
                    <a:pt x="98" y="59"/>
                    <a:pt x="97" y="59"/>
                    <a:pt x="97" y="58"/>
                  </a:cubicBezTo>
                  <a:cubicBezTo>
                    <a:pt x="97" y="57"/>
                    <a:pt x="98" y="55"/>
                    <a:pt x="99" y="55"/>
                  </a:cubicBezTo>
                  <a:cubicBezTo>
                    <a:pt x="105" y="54"/>
                    <a:pt x="111" y="52"/>
                    <a:pt x="117" y="50"/>
                  </a:cubicBezTo>
                  <a:cubicBezTo>
                    <a:pt x="117" y="50"/>
                    <a:pt x="117" y="50"/>
                    <a:pt x="117" y="50"/>
                  </a:cubicBezTo>
                  <a:moveTo>
                    <a:pt x="215" y="5"/>
                  </a:moveTo>
                  <a:cubicBezTo>
                    <a:pt x="194" y="13"/>
                    <a:pt x="173" y="21"/>
                    <a:pt x="153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4" y="29"/>
                    <a:pt x="154" y="30"/>
                    <a:pt x="153" y="31"/>
                  </a:cubicBezTo>
                  <a:cubicBezTo>
                    <a:pt x="148" y="36"/>
                    <a:pt x="143" y="40"/>
                    <a:pt x="137" y="44"/>
                  </a:cubicBezTo>
                  <a:cubicBezTo>
                    <a:pt x="137" y="44"/>
                    <a:pt x="136" y="44"/>
                    <a:pt x="136" y="44"/>
                  </a:cubicBezTo>
                  <a:cubicBezTo>
                    <a:pt x="135" y="44"/>
                    <a:pt x="135" y="44"/>
                    <a:pt x="134" y="43"/>
                  </a:cubicBezTo>
                  <a:cubicBezTo>
                    <a:pt x="134" y="42"/>
                    <a:pt x="134" y="41"/>
                    <a:pt x="135" y="40"/>
                  </a:cubicBezTo>
                  <a:cubicBezTo>
                    <a:pt x="140" y="37"/>
                    <a:pt x="145" y="33"/>
                    <a:pt x="149" y="29"/>
                  </a:cubicBezTo>
                  <a:cubicBezTo>
                    <a:pt x="145" y="30"/>
                    <a:pt x="140" y="32"/>
                    <a:pt x="136" y="33"/>
                  </a:cubicBezTo>
                  <a:cubicBezTo>
                    <a:pt x="90" y="47"/>
                    <a:pt x="45" y="56"/>
                    <a:pt x="0" y="63"/>
                  </a:cubicBezTo>
                  <a:cubicBezTo>
                    <a:pt x="23" y="83"/>
                    <a:pt x="53" y="93"/>
                    <a:pt x="84" y="93"/>
                  </a:cubicBezTo>
                  <a:cubicBezTo>
                    <a:pt x="116" y="93"/>
                    <a:pt x="149" y="82"/>
                    <a:pt x="174" y="61"/>
                  </a:cubicBezTo>
                  <a:cubicBezTo>
                    <a:pt x="188" y="50"/>
                    <a:pt x="201" y="34"/>
                    <a:pt x="210" y="17"/>
                  </a:cubicBezTo>
                  <a:cubicBezTo>
                    <a:pt x="212" y="13"/>
                    <a:pt x="213" y="9"/>
                    <a:pt x="215" y="5"/>
                  </a:cubicBezTo>
                  <a:moveTo>
                    <a:pt x="227" y="0"/>
                  </a:moveTo>
                  <a:cubicBezTo>
                    <a:pt x="223" y="2"/>
                    <a:pt x="219" y="3"/>
                    <a:pt x="215" y="5"/>
                  </a:cubicBezTo>
                  <a:cubicBezTo>
                    <a:pt x="213" y="9"/>
                    <a:pt x="212" y="13"/>
                    <a:pt x="210" y="17"/>
                  </a:cubicBezTo>
                  <a:cubicBezTo>
                    <a:pt x="200" y="37"/>
                    <a:pt x="186" y="54"/>
                    <a:pt x="168" y="67"/>
                  </a:cubicBezTo>
                  <a:cubicBezTo>
                    <a:pt x="142" y="85"/>
                    <a:pt x="111" y="94"/>
                    <a:pt x="81" y="94"/>
                  </a:cubicBezTo>
                  <a:cubicBezTo>
                    <a:pt x="51" y="94"/>
                    <a:pt x="22" y="85"/>
                    <a:pt x="0" y="66"/>
                  </a:cubicBezTo>
                  <a:cubicBezTo>
                    <a:pt x="14" y="82"/>
                    <a:pt x="34" y="94"/>
                    <a:pt x="61" y="100"/>
                  </a:cubicBezTo>
                  <a:cubicBezTo>
                    <a:pt x="61" y="100"/>
                    <a:pt x="61" y="100"/>
                    <a:pt x="61" y="100"/>
                  </a:cubicBezTo>
                  <a:cubicBezTo>
                    <a:pt x="61" y="100"/>
                    <a:pt x="61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72" y="102"/>
                    <a:pt x="82" y="103"/>
                    <a:pt x="92" y="103"/>
                  </a:cubicBezTo>
                  <a:cubicBezTo>
                    <a:pt x="130" y="103"/>
                    <a:pt x="165" y="88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3" y="63"/>
                    <a:pt x="193" y="63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3" y="63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209" y="46"/>
                    <a:pt x="223" y="23"/>
                    <a:pt x="227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6" name="Freeform 355"/>
            <p:cNvSpPr/>
            <p:nvPr/>
          </p:nvSpPr>
          <p:spPr bwMode="auto">
            <a:xfrm>
              <a:off x="1912093" y="3035874"/>
              <a:ext cx="528032" cy="754146"/>
            </a:xfrm>
            <a:custGeom>
              <a:avLst/>
              <a:gdLst>
                <a:gd name="T0" fmla="*/ 44 w 278"/>
                <a:gd name="T1" fmla="*/ 73 h 396"/>
                <a:gd name="T2" fmla="*/ 177 w 278"/>
                <a:gd name="T3" fmla="*/ 17 h 396"/>
                <a:gd name="T4" fmla="*/ 270 w 278"/>
                <a:gd name="T5" fmla="*/ 119 h 396"/>
                <a:gd name="T6" fmla="*/ 237 w 278"/>
                <a:gd name="T7" fmla="*/ 172 h 396"/>
                <a:gd name="T8" fmla="*/ 235 w 278"/>
                <a:gd name="T9" fmla="*/ 196 h 396"/>
                <a:gd name="T10" fmla="*/ 252 w 278"/>
                <a:gd name="T11" fmla="*/ 213 h 396"/>
                <a:gd name="T12" fmla="*/ 267 w 278"/>
                <a:gd name="T13" fmla="*/ 242 h 396"/>
                <a:gd name="T14" fmla="*/ 224 w 278"/>
                <a:gd name="T15" fmla="*/ 341 h 396"/>
                <a:gd name="T16" fmla="*/ 22 w 278"/>
                <a:gd name="T17" fmla="*/ 302 h 396"/>
                <a:gd name="T18" fmla="*/ 12 w 278"/>
                <a:gd name="T19" fmla="*/ 203 h 396"/>
                <a:gd name="T20" fmla="*/ 44 w 278"/>
                <a:gd name="T21" fmla="*/ 73 h 396"/>
                <a:gd name="T22" fmla="*/ 43 w 278"/>
                <a:gd name="T23" fmla="*/ 73 h 396"/>
                <a:gd name="T24" fmla="*/ 16 w 278"/>
                <a:gd name="T25" fmla="*/ 288 h 396"/>
                <a:gd name="T26" fmla="*/ 218 w 278"/>
                <a:gd name="T27" fmla="*/ 347 h 396"/>
                <a:gd name="T28" fmla="*/ 267 w 278"/>
                <a:gd name="T29" fmla="*/ 277 h 396"/>
                <a:gd name="T30" fmla="*/ 260 w 278"/>
                <a:gd name="T31" fmla="*/ 220 h 396"/>
                <a:gd name="T32" fmla="*/ 239 w 278"/>
                <a:gd name="T33" fmla="*/ 197 h 396"/>
                <a:gd name="T34" fmla="*/ 257 w 278"/>
                <a:gd name="T35" fmla="*/ 150 h 396"/>
                <a:gd name="T36" fmla="*/ 258 w 278"/>
                <a:gd name="T37" fmla="*/ 69 h 396"/>
                <a:gd name="T38" fmla="*/ 124 w 278"/>
                <a:gd name="T39" fmla="*/ 9 h 396"/>
                <a:gd name="T40" fmla="*/ 43 w 278"/>
                <a:gd name="T41" fmla="*/ 73 h 396"/>
                <a:gd name="T42" fmla="*/ 44 w 278"/>
                <a:gd name="T43" fmla="*/ 73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8" h="396">
                  <a:moveTo>
                    <a:pt x="44" y="73"/>
                  </a:moveTo>
                  <a:cubicBezTo>
                    <a:pt x="72" y="20"/>
                    <a:pt x="120" y="0"/>
                    <a:pt x="177" y="17"/>
                  </a:cubicBezTo>
                  <a:cubicBezTo>
                    <a:pt x="221" y="31"/>
                    <a:pt x="274" y="68"/>
                    <a:pt x="270" y="119"/>
                  </a:cubicBezTo>
                  <a:cubicBezTo>
                    <a:pt x="269" y="144"/>
                    <a:pt x="248" y="154"/>
                    <a:pt x="237" y="172"/>
                  </a:cubicBezTo>
                  <a:cubicBezTo>
                    <a:pt x="232" y="180"/>
                    <a:pt x="231" y="188"/>
                    <a:pt x="235" y="196"/>
                  </a:cubicBezTo>
                  <a:cubicBezTo>
                    <a:pt x="239" y="202"/>
                    <a:pt x="247" y="208"/>
                    <a:pt x="252" y="213"/>
                  </a:cubicBezTo>
                  <a:cubicBezTo>
                    <a:pt x="260" y="221"/>
                    <a:pt x="265" y="231"/>
                    <a:pt x="267" y="242"/>
                  </a:cubicBezTo>
                  <a:cubicBezTo>
                    <a:pt x="277" y="279"/>
                    <a:pt x="251" y="319"/>
                    <a:pt x="224" y="341"/>
                  </a:cubicBezTo>
                  <a:cubicBezTo>
                    <a:pt x="161" y="393"/>
                    <a:pt x="53" y="382"/>
                    <a:pt x="22" y="302"/>
                  </a:cubicBezTo>
                  <a:cubicBezTo>
                    <a:pt x="10" y="271"/>
                    <a:pt x="10" y="236"/>
                    <a:pt x="12" y="203"/>
                  </a:cubicBezTo>
                  <a:cubicBezTo>
                    <a:pt x="15" y="158"/>
                    <a:pt x="24" y="113"/>
                    <a:pt x="44" y="73"/>
                  </a:cubicBezTo>
                  <a:cubicBezTo>
                    <a:pt x="45" y="71"/>
                    <a:pt x="43" y="73"/>
                    <a:pt x="43" y="73"/>
                  </a:cubicBezTo>
                  <a:cubicBezTo>
                    <a:pt x="12" y="135"/>
                    <a:pt x="0" y="220"/>
                    <a:pt x="16" y="288"/>
                  </a:cubicBezTo>
                  <a:cubicBezTo>
                    <a:pt x="37" y="380"/>
                    <a:pt x="147" y="396"/>
                    <a:pt x="218" y="347"/>
                  </a:cubicBezTo>
                  <a:cubicBezTo>
                    <a:pt x="242" y="330"/>
                    <a:pt x="259" y="305"/>
                    <a:pt x="267" y="277"/>
                  </a:cubicBezTo>
                  <a:cubicBezTo>
                    <a:pt x="273" y="258"/>
                    <a:pt x="270" y="237"/>
                    <a:pt x="260" y="220"/>
                  </a:cubicBezTo>
                  <a:cubicBezTo>
                    <a:pt x="255" y="211"/>
                    <a:pt x="246" y="204"/>
                    <a:pt x="239" y="197"/>
                  </a:cubicBezTo>
                  <a:cubicBezTo>
                    <a:pt x="223" y="181"/>
                    <a:pt x="246" y="162"/>
                    <a:pt x="257" y="150"/>
                  </a:cubicBezTo>
                  <a:cubicBezTo>
                    <a:pt x="278" y="128"/>
                    <a:pt x="275" y="92"/>
                    <a:pt x="258" y="69"/>
                  </a:cubicBezTo>
                  <a:cubicBezTo>
                    <a:pt x="229" y="30"/>
                    <a:pt x="172" y="4"/>
                    <a:pt x="124" y="9"/>
                  </a:cubicBezTo>
                  <a:cubicBezTo>
                    <a:pt x="87" y="13"/>
                    <a:pt x="60" y="42"/>
                    <a:pt x="43" y="73"/>
                  </a:cubicBezTo>
                  <a:cubicBezTo>
                    <a:pt x="42" y="75"/>
                    <a:pt x="43" y="73"/>
                    <a:pt x="44" y="73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7" name="Freeform 356"/>
            <p:cNvSpPr>
              <a:spLocks noEditPoints="1"/>
            </p:cNvSpPr>
            <p:nvPr/>
          </p:nvSpPr>
          <p:spPr bwMode="auto">
            <a:xfrm>
              <a:off x="1981863" y="3115258"/>
              <a:ext cx="374220" cy="508056"/>
            </a:xfrm>
            <a:custGeom>
              <a:avLst/>
              <a:gdLst>
                <a:gd name="T0" fmla="*/ 162 w 197"/>
                <a:gd name="T1" fmla="*/ 267 h 267"/>
                <a:gd name="T2" fmla="*/ 13 w 197"/>
                <a:gd name="T3" fmla="*/ 245 h 267"/>
                <a:gd name="T4" fmla="*/ 21 w 197"/>
                <a:gd name="T5" fmla="*/ 266 h 267"/>
                <a:gd name="T6" fmla="*/ 24 w 197"/>
                <a:gd name="T7" fmla="*/ 263 h 267"/>
                <a:gd name="T8" fmla="*/ 13 w 197"/>
                <a:gd name="T9" fmla="*/ 245 h 267"/>
                <a:gd name="T10" fmla="*/ 176 w 197"/>
                <a:gd name="T11" fmla="*/ 251 h 267"/>
                <a:gd name="T12" fmla="*/ 179 w 197"/>
                <a:gd name="T13" fmla="*/ 253 h 267"/>
                <a:gd name="T14" fmla="*/ 187 w 197"/>
                <a:gd name="T15" fmla="*/ 233 h 267"/>
                <a:gd name="T16" fmla="*/ 1 w 197"/>
                <a:gd name="T17" fmla="*/ 209 h 267"/>
                <a:gd name="T18" fmla="*/ 7 w 197"/>
                <a:gd name="T19" fmla="*/ 230 h 267"/>
                <a:gd name="T20" fmla="*/ 3 w 197"/>
                <a:gd name="T21" fmla="*/ 206 h 267"/>
                <a:gd name="T22" fmla="*/ 192 w 197"/>
                <a:gd name="T23" fmla="*/ 196 h 267"/>
                <a:gd name="T24" fmla="*/ 191 w 197"/>
                <a:gd name="T25" fmla="*/ 215 h 267"/>
                <a:gd name="T26" fmla="*/ 195 w 197"/>
                <a:gd name="T27" fmla="*/ 216 h 267"/>
                <a:gd name="T28" fmla="*/ 194 w 197"/>
                <a:gd name="T29" fmla="*/ 194 h 267"/>
                <a:gd name="T30" fmla="*/ 0 w 197"/>
                <a:gd name="T31" fmla="*/ 183 h 267"/>
                <a:gd name="T32" fmla="*/ 2 w 197"/>
                <a:gd name="T33" fmla="*/ 191 h 267"/>
                <a:gd name="T34" fmla="*/ 4 w 197"/>
                <a:gd name="T35" fmla="*/ 183 h 267"/>
                <a:gd name="T36" fmla="*/ 2 w 197"/>
                <a:gd name="T37" fmla="*/ 167 h 267"/>
                <a:gd name="T38" fmla="*/ 175 w 197"/>
                <a:gd name="T39" fmla="*/ 162 h 267"/>
                <a:gd name="T40" fmla="*/ 189 w 197"/>
                <a:gd name="T41" fmla="*/ 179 h 267"/>
                <a:gd name="T42" fmla="*/ 186 w 197"/>
                <a:gd name="T43" fmla="*/ 168 h 267"/>
                <a:gd name="T44" fmla="*/ 6 w 197"/>
                <a:gd name="T45" fmla="*/ 127 h 267"/>
                <a:gd name="T46" fmla="*/ 4 w 197"/>
                <a:gd name="T47" fmla="*/ 151 h 267"/>
                <a:gd name="T48" fmla="*/ 8 w 197"/>
                <a:gd name="T49" fmla="*/ 129 h 267"/>
                <a:gd name="T50" fmla="*/ 175 w 197"/>
                <a:gd name="T51" fmla="*/ 124 h 267"/>
                <a:gd name="T52" fmla="*/ 166 w 197"/>
                <a:gd name="T53" fmla="*/ 137 h 267"/>
                <a:gd name="T54" fmla="*/ 167 w 197"/>
                <a:gd name="T55" fmla="*/ 146 h 267"/>
                <a:gd name="T56" fmla="*/ 177 w 197"/>
                <a:gd name="T57" fmla="*/ 128 h 267"/>
                <a:gd name="T58" fmla="*/ 195 w 197"/>
                <a:gd name="T59" fmla="*/ 90 h 267"/>
                <a:gd name="T60" fmla="*/ 187 w 197"/>
                <a:gd name="T61" fmla="*/ 110 h 267"/>
                <a:gd name="T62" fmla="*/ 190 w 197"/>
                <a:gd name="T63" fmla="*/ 112 h 267"/>
                <a:gd name="T64" fmla="*/ 195 w 197"/>
                <a:gd name="T65" fmla="*/ 91 h 267"/>
                <a:gd name="T66" fmla="*/ 12 w 197"/>
                <a:gd name="T67" fmla="*/ 89 h 267"/>
                <a:gd name="T68" fmla="*/ 9 w 197"/>
                <a:gd name="T69" fmla="*/ 111 h 267"/>
                <a:gd name="T70" fmla="*/ 14 w 197"/>
                <a:gd name="T71" fmla="*/ 88 h 267"/>
                <a:gd name="T72" fmla="*/ 186 w 197"/>
                <a:gd name="T73" fmla="*/ 53 h 267"/>
                <a:gd name="T74" fmla="*/ 193 w 197"/>
                <a:gd name="T75" fmla="*/ 73 h 267"/>
                <a:gd name="T76" fmla="*/ 197 w 197"/>
                <a:gd name="T77" fmla="*/ 72 h 267"/>
                <a:gd name="T78" fmla="*/ 187 w 197"/>
                <a:gd name="T79" fmla="*/ 52 h 267"/>
                <a:gd name="T80" fmla="*/ 25 w 197"/>
                <a:gd name="T81" fmla="*/ 53 h 267"/>
                <a:gd name="T82" fmla="*/ 20 w 197"/>
                <a:gd name="T83" fmla="*/ 72 h 267"/>
                <a:gd name="T84" fmla="*/ 38 w 197"/>
                <a:gd name="T85" fmla="*/ 38 h 267"/>
                <a:gd name="T86" fmla="*/ 159 w 197"/>
                <a:gd name="T87" fmla="*/ 24 h 267"/>
                <a:gd name="T88" fmla="*/ 173 w 197"/>
                <a:gd name="T89" fmla="*/ 40 h 267"/>
                <a:gd name="T90" fmla="*/ 176 w 197"/>
                <a:gd name="T91" fmla="*/ 37 h 267"/>
                <a:gd name="T92" fmla="*/ 66 w 197"/>
                <a:gd name="T93" fmla="*/ 8 h 267"/>
                <a:gd name="T94" fmla="*/ 48 w 197"/>
                <a:gd name="T95" fmla="*/ 23 h 267"/>
                <a:gd name="T96" fmla="*/ 66 w 197"/>
                <a:gd name="T97" fmla="*/ 11 h 267"/>
                <a:gd name="T98" fmla="*/ 124 w 197"/>
                <a:gd name="T99" fmla="*/ 5 h 267"/>
                <a:gd name="T100" fmla="*/ 141 w 197"/>
                <a:gd name="T101" fmla="*/ 17 h 267"/>
                <a:gd name="T102" fmla="*/ 143 w 197"/>
                <a:gd name="T103" fmla="*/ 13 h 267"/>
                <a:gd name="T104" fmla="*/ 95 w 197"/>
                <a:gd name="T105" fmla="*/ 0 h 267"/>
                <a:gd name="T106" fmla="*/ 84 w 197"/>
                <a:gd name="T107" fmla="*/ 5 h 267"/>
                <a:gd name="T108" fmla="*/ 99 w 197"/>
                <a:gd name="T109" fmla="*/ 4 h 267"/>
                <a:gd name="T110" fmla="*/ 106 w 197"/>
                <a:gd name="T111" fmla="*/ 3 h 267"/>
                <a:gd name="T112" fmla="*/ 96 w 197"/>
                <a:gd name="T113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97" h="267">
                  <a:moveTo>
                    <a:pt x="164" y="265"/>
                  </a:moveTo>
                  <a:cubicBezTo>
                    <a:pt x="164" y="265"/>
                    <a:pt x="163" y="266"/>
                    <a:pt x="163" y="266"/>
                  </a:cubicBezTo>
                  <a:cubicBezTo>
                    <a:pt x="163" y="266"/>
                    <a:pt x="162" y="267"/>
                    <a:pt x="162" y="267"/>
                  </a:cubicBezTo>
                  <a:cubicBezTo>
                    <a:pt x="163" y="267"/>
                    <a:pt x="164" y="266"/>
                    <a:pt x="166" y="266"/>
                  </a:cubicBezTo>
                  <a:cubicBezTo>
                    <a:pt x="165" y="266"/>
                    <a:pt x="165" y="265"/>
                    <a:pt x="164" y="265"/>
                  </a:cubicBezTo>
                  <a:moveTo>
                    <a:pt x="13" y="245"/>
                  </a:moveTo>
                  <a:cubicBezTo>
                    <a:pt x="13" y="245"/>
                    <a:pt x="12" y="245"/>
                    <a:pt x="12" y="245"/>
                  </a:cubicBezTo>
                  <a:cubicBezTo>
                    <a:pt x="11" y="246"/>
                    <a:pt x="11" y="247"/>
                    <a:pt x="11" y="248"/>
                  </a:cubicBezTo>
                  <a:cubicBezTo>
                    <a:pt x="14" y="254"/>
                    <a:pt x="17" y="260"/>
                    <a:pt x="21" y="266"/>
                  </a:cubicBezTo>
                  <a:cubicBezTo>
                    <a:pt x="21" y="266"/>
                    <a:pt x="22" y="267"/>
                    <a:pt x="23" y="267"/>
                  </a:cubicBezTo>
                  <a:cubicBezTo>
                    <a:pt x="23" y="267"/>
                    <a:pt x="23" y="266"/>
                    <a:pt x="24" y="266"/>
                  </a:cubicBezTo>
                  <a:cubicBezTo>
                    <a:pt x="25" y="266"/>
                    <a:pt x="25" y="264"/>
                    <a:pt x="24" y="263"/>
                  </a:cubicBezTo>
                  <a:cubicBezTo>
                    <a:pt x="24" y="263"/>
                    <a:pt x="24" y="263"/>
                    <a:pt x="24" y="263"/>
                  </a:cubicBezTo>
                  <a:cubicBezTo>
                    <a:pt x="20" y="258"/>
                    <a:pt x="17" y="252"/>
                    <a:pt x="15" y="246"/>
                  </a:cubicBezTo>
                  <a:cubicBezTo>
                    <a:pt x="14" y="246"/>
                    <a:pt x="14" y="245"/>
                    <a:pt x="13" y="245"/>
                  </a:cubicBezTo>
                  <a:moveTo>
                    <a:pt x="187" y="233"/>
                  </a:moveTo>
                  <a:cubicBezTo>
                    <a:pt x="186" y="233"/>
                    <a:pt x="185" y="233"/>
                    <a:pt x="185" y="234"/>
                  </a:cubicBezTo>
                  <a:cubicBezTo>
                    <a:pt x="182" y="240"/>
                    <a:pt x="179" y="246"/>
                    <a:pt x="176" y="251"/>
                  </a:cubicBezTo>
                  <a:cubicBezTo>
                    <a:pt x="175" y="252"/>
                    <a:pt x="175" y="253"/>
                    <a:pt x="176" y="254"/>
                  </a:cubicBezTo>
                  <a:cubicBezTo>
                    <a:pt x="177" y="254"/>
                    <a:pt x="177" y="254"/>
                    <a:pt x="177" y="254"/>
                  </a:cubicBezTo>
                  <a:cubicBezTo>
                    <a:pt x="178" y="254"/>
                    <a:pt x="179" y="254"/>
                    <a:pt x="179" y="253"/>
                  </a:cubicBezTo>
                  <a:cubicBezTo>
                    <a:pt x="183" y="248"/>
                    <a:pt x="186" y="242"/>
                    <a:pt x="189" y="235"/>
                  </a:cubicBezTo>
                  <a:cubicBezTo>
                    <a:pt x="189" y="234"/>
                    <a:pt x="189" y="233"/>
                    <a:pt x="188" y="233"/>
                  </a:cubicBezTo>
                  <a:cubicBezTo>
                    <a:pt x="187" y="233"/>
                    <a:pt x="187" y="233"/>
                    <a:pt x="187" y="233"/>
                  </a:cubicBezTo>
                  <a:moveTo>
                    <a:pt x="3" y="206"/>
                  </a:moveTo>
                  <a:cubicBezTo>
                    <a:pt x="3" y="206"/>
                    <a:pt x="3" y="206"/>
                    <a:pt x="3" y="206"/>
                  </a:cubicBezTo>
                  <a:cubicBezTo>
                    <a:pt x="2" y="207"/>
                    <a:pt x="1" y="208"/>
                    <a:pt x="1" y="209"/>
                  </a:cubicBezTo>
                  <a:cubicBezTo>
                    <a:pt x="2" y="215"/>
                    <a:pt x="3" y="222"/>
                    <a:pt x="5" y="229"/>
                  </a:cubicBezTo>
                  <a:cubicBezTo>
                    <a:pt x="5" y="230"/>
                    <a:pt x="6" y="230"/>
                    <a:pt x="7" y="230"/>
                  </a:cubicBezTo>
                  <a:cubicBezTo>
                    <a:pt x="7" y="230"/>
                    <a:pt x="7" y="230"/>
                    <a:pt x="7" y="230"/>
                  </a:cubicBezTo>
                  <a:cubicBezTo>
                    <a:pt x="8" y="230"/>
                    <a:pt x="9" y="229"/>
                    <a:pt x="9" y="228"/>
                  </a:cubicBezTo>
                  <a:cubicBezTo>
                    <a:pt x="7" y="221"/>
                    <a:pt x="6" y="215"/>
                    <a:pt x="5" y="208"/>
                  </a:cubicBezTo>
                  <a:cubicBezTo>
                    <a:pt x="5" y="207"/>
                    <a:pt x="4" y="206"/>
                    <a:pt x="3" y="206"/>
                  </a:cubicBezTo>
                  <a:moveTo>
                    <a:pt x="194" y="194"/>
                  </a:moveTo>
                  <a:cubicBezTo>
                    <a:pt x="194" y="194"/>
                    <a:pt x="194" y="194"/>
                    <a:pt x="194" y="194"/>
                  </a:cubicBezTo>
                  <a:cubicBezTo>
                    <a:pt x="193" y="194"/>
                    <a:pt x="192" y="195"/>
                    <a:pt x="192" y="196"/>
                  </a:cubicBezTo>
                  <a:cubicBezTo>
                    <a:pt x="192" y="196"/>
                    <a:pt x="192" y="196"/>
                    <a:pt x="192" y="196"/>
                  </a:cubicBezTo>
                  <a:cubicBezTo>
                    <a:pt x="192" y="198"/>
                    <a:pt x="192" y="200"/>
                    <a:pt x="192" y="201"/>
                  </a:cubicBezTo>
                  <a:cubicBezTo>
                    <a:pt x="192" y="206"/>
                    <a:pt x="192" y="211"/>
                    <a:pt x="191" y="215"/>
                  </a:cubicBezTo>
                  <a:cubicBezTo>
                    <a:pt x="191" y="216"/>
                    <a:pt x="191" y="217"/>
                    <a:pt x="192" y="218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4" y="218"/>
                    <a:pt x="195" y="217"/>
                    <a:pt x="195" y="216"/>
                  </a:cubicBezTo>
                  <a:cubicBezTo>
                    <a:pt x="196" y="211"/>
                    <a:pt x="196" y="206"/>
                    <a:pt x="196" y="201"/>
                  </a:cubicBezTo>
                  <a:cubicBezTo>
                    <a:pt x="196" y="200"/>
                    <a:pt x="196" y="198"/>
                    <a:pt x="196" y="196"/>
                  </a:cubicBezTo>
                  <a:cubicBezTo>
                    <a:pt x="196" y="195"/>
                    <a:pt x="195" y="194"/>
                    <a:pt x="194" y="194"/>
                  </a:cubicBezTo>
                  <a:moveTo>
                    <a:pt x="2" y="167"/>
                  </a:moveTo>
                  <a:cubicBezTo>
                    <a:pt x="1" y="167"/>
                    <a:pt x="0" y="167"/>
                    <a:pt x="0" y="168"/>
                  </a:cubicBezTo>
                  <a:cubicBezTo>
                    <a:pt x="0" y="173"/>
                    <a:pt x="0" y="178"/>
                    <a:pt x="0" y="183"/>
                  </a:cubicBezTo>
                  <a:cubicBezTo>
                    <a:pt x="0" y="185"/>
                    <a:pt x="0" y="187"/>
                    <a:pt x="0" y="189"/>
                  </a:cubicBezTo>
                  <a:cubicBezTo>
                    <a:pt x="0" y="190"/>
                    <a:pt x="1" y="191"/>
                    <a:pt x="2" y="191"/>
                  </a:cubicBezTo>
                  <a:cubicBezTo>
                    <a:pt x="2" y="191"/>
                    <a:pt x="2" y="191"/>
                    <a:pt x="2" y="191"/>
                  </a:cubicBezTo>
                  <a:cubicBezTo>
                    <a:pt x="3" y="190"/>
                    <a:pt x="4" y="190"/>
                    <a:pt x="4" y="188"/>
                  </a:cubicBezTo>
                  <a:cubicBezTo>
                    <a:pt x="4" y="188"/>
                    <a:pt x="4" y="188"/>
                    <a:pt x="4" y="188"/>
                  </a:cubicBezTo>
                  <a:cubicBezTo>
                    <a:pt x="4" y="187"/>
                    <a:pt x="4" y="185"/>
                    <a:pt x="4" y="183"/>
                  </a:cubicBezTo>
                  <a:cubicBezTo>
                    <a:pt x="4" y="178"/>
                    <a:pt x="4" y="173"/>
                    <a:pt x="4" y="169"/>
                  </a:cubicBezTo>
                  <a:cubicBezTo>
                    <a:pt x="4" y="167"/>
                    <a:pt x="3" y="167"/>
                    <a:pt x="2" y="167"/>
                  </a:cubicBezTo>
                  <a:cubicBezTo>
                    <a:pt x="2" y="167"/>
                    <a:pt x="2" y="167"/>
                    <a:pt x="2" y="167"/>
                  </a:cubicBezTo>
                  <a:moveTo>
                    <a:pt x="177" y="159"/>
                  </a:moveTo>
                  <a:cubicBezTo>
                    <a:pt x="176" y="159"/>
                    <a:pt x="176" y="159"/>
                    <a:pt x="175" y="159"/>
                  </a:cubicBezTo>
                  <a:cubicBezTo>
                    <a:pt x="175" y="160"/>
                    <a:pt x="175" y="161"/>
                    <a:pt x="175" y="162"/>
                  </a:cubicBezTo>
                  <a:cubicBezTo>
                    <a:pt x="178" y="165"/>
                    <a:pt x="181" y="167"/>
                    <a:pt x="183" y="171"/>
                  </a:cubicBezTo>
                  <a:cubicBezTo>
                    <a:pt x="185" y="173"/>
                    <a:pt x="186" y="175"/>
                    <a:pt x="187" y="177"/>
                  </a:cubicBezTo>
                  <a:cubicBezTo>
                    <a:pt x="187" y="178"/>
                    <a:pt x="188" y="179"/>
                    <a:pt x="189" y="179"/>
                  </a:cubicBezTo>
                  <a:cubicBezTo>
                    <a:pt x="190" y="178"/>
                    <a:pt x="190" y="178"/>
                    <a:pt x="190" y="178"/>
                  </a:cubicBezTo>
                  <a:cubicBezTo>
                    <a:pt x="191" y="178"/>
                    <a:pt x="191" y="177"/>
                    <a:pt x="191" y="176"/>
                  </a:cubicBezTo>
                  <a:cubicBezTo>
                    <a:pt x="189" y="173"/>
                    <a:pt x="188" y="171"/>
                    <a:pt x="186" y="168"/>
                  </a:cubicBezTo>
                  <a:cubicBezTo>
                    <a:pt x="184" y="165"/>
                    <a:pt x="181" y="162"/>
                    <a:pt x="178" y="159"/>
                  </a:cubicBezTo>
                  <a:cubicBezTo>
                    <a:pt x="178" y="159"/>
                    <a:pt x="177" y="159"/>
                    <a:pt x="177" y="159"/>
                  </a:cubicBezTo>
                  <a:moveTo>
                    <a:pt x="6" y="127"/>
                  </a:moveTo>
                  <a:cubicBezTo>
                    <a:pt x="5" y="127"/>
                    <a:pt x="4" y="127"/>
                    <a:pt x="4" y="128"/>
                  </a:cubicBezTo>
                  <a:cubicBezTo>
                    <a:pt x="3" y="135"/>
                    <a:pt x="2" y="141"/>
                    <a:pt x="2" y="148"/>
                  </a:cubicBezTo>
                  <a:cubicBezTo>
                    <a:pt x="2" y="149"/>
                    <a:pt x="2" y="150"/>
                    <a:pt x="4" y="151"/>
                  </a:cubicBezTo>
                  <a:cubicBezTo>
                    <a:pt x="4" y="151"/>
                    <a:pt x="4" y="151"/>
                    <a:pt x="4" y="151"/>
                  </a:cubicBezTo>
                  <a:cubicBezTo>
                    <a:pt x="5" y="151"/>
                    <a:pt x="6" y="150"/>
                    <a:pt x="6" y="149"/>
                  </a:cubicBezTo>
                  <a:cubicBezTo>
                    <a:pt x="6" y="142"/>
                    <a:pt x="7" y="135"/>
                    <a:pt x="8" y="129"/>
                  </a:cubicBezTo>
                  <a:cubicBezTo>
                    <a:pt x="8" y="128"/>
                    <a:pt x="7" y="127"/>
                    <a:pt x="6" y="127"/>
                  </a:cubicBezTo>
                  <a:cubicBezTo>
                    <a:pt x="6" y="127"/>
                    <a:pt x="6" y="127"/>
                    <a:pt x="6" y="127"/>
                  </a:cubicBezTo>
                  <a:moveTo>
                    <a:pt x="175" y="124"/>
                  </a:moveTo>
                  <a:cubicBezTo>
                    <a:pt x="175" y="124"/>
                    <a:pt x="174" y="125"/>
                    <a:pt x="174" y="125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1" y="129"/>
                    <a:pt x="168" y="133"/>
                    <a:pt x="166" y="137"/>
                  </a:cubicBezTo>
                  <a:cubicBezTo>
                    <a:pt x="165" y="140"/>
                    <a:pt x="165" y="142"/>
                    <a:pt x="165" y="144"/>
                  </a:cubicBezTo>
                  <a:cubicBezTo>
                    <a:pt x="165" y="145"/>
                    <a:pt x="166" y="146"/>
                    <a:pt x="167" y="146"/>
                  </a:cubicBezTo>
                  <a:cubicBezTo>
                    <a:pt x="167" y="146"/>
                    <a:pt x="167" y="146"/>
                    <a:pt x="167" y="146"/>
                  </a:cubicBezTo>
                  <a:cubicBezTo>
                    <a:pt x="168" y="146"/>
                    <a:pt x="169" y="145"/>
                    <a:pt x="169" y="144"/>
                  </a:cubicBezTo>
                  <a:cubicBezTo>
                    <a:pt x="169" y="142"/>
                    <a:pt x="169" y="141"/>
                    <a:pt x="170" y="138"/>
                  </a:cubicBezTo>
                  <a:cubicBezTo>
                    <a:pt x="171" y="135"/>
                    <a:pt x="174" y="131"/>
                    <a:pt x="177" y="128"/>
                  </a:cubicBezTo>
                  <a:cubicBezTo>
                    <a:pt x="178" y="127"/>
                    <a:pt x="178" y="126"/>
                    <a:pt x="177" y="125"/>
                  </a:cubicBezTo>
                  <a:cubicBezTo>
                    <a:pt x="176" y="125"/>
                    <a:pt x="176" y="124"/>
                    <a:pt x="175" y="124"/>
                  </a:cubicBezTo>
                  <a:moveTo>
                    <a:pt x="195" y="90"/>
                  </a:moveTo>
                  <a:cubicBezTo>
                    <a:pt x="194" y="90"/>
                    <a:pt x="193" y="91"/>
                    <a:pt x="193" y="92"/>
                  </a:cubicBezTo>
                  <a:cubicBezTo>
                    <a:pt x="192" y="96"/>
                    <a:pt x="191" y="100"/>
                    <a:pt x="190" y="105"/>
                  </a:cubicBezTo>
                  <a:cubicBezTo>
                    <a:pt x="189" y="106"/>
                    <a:pt x="188" y="108"/>
                    <a:pt x="187" y="110"/>
                  </a:cubicBezTo>
                  <a:cubicBezTo>
                    <a:pt x="186" y="111"/>
                    <a:pt x="186" y="112"/>
                    <a:pt x="187" y="113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9" y="113"/>
                    <a:pt x="190" y="113"/>
                    <a:pt x="190" y="112"/>
                  </a:cubicBezTo>
                  <a:cubicBezTo>
                    <a:pt x="191" y="110"/>
                    <a:pt x="193" y="108"/>
                    <a:pt x="193" y="106"/>
                  </a:cubicBezTo>
                  <a:cubicBezTo>
                    <a:pt x="195" y="102"/>
                    <a:pt x="196" y="97"/>
                    <a:pt x="197" y="93"/>
                  </a:cubicBezTo>
                  <a:cubicBezTo>
                    <a:pt x="197" y="92"/>
                    <a:pt x="196" y="91"/>
                    <a:pt x="195" y="91"/>
                  </a:cubicBezTo>
                  <a:cubicBezTo>
                    <a:pt x="195" y="90"/>
                    <a:pt x="195" y="90"/>
                    <a:pt x="195" y="90"/>
                  </a:cubicBezTo>
                  <a:moveTo>
                    <a:pt x="14" y="87"/>
                  </a:moveTo>
                  <a:cubicBezTo>
                    <a:pt x="13" y="87"/>
                    <a:pt x="12" y="88"/>
                    <a:pt x="12" y="89"/>
                  </a:cubicBezTo>
                  <a:cubicBezTo>
                    <a:pt x="10" y="96"/>
                    <a:pt x="8" y="102"/>
                    <a:pt x="7" y="109"/>
                  </a:cubicBezTo>
                  <a:cubicBezTo>
                    <a:pt x="7" y="110"/>
                    <a:pt x="8" y="111"/>
                    <a:pt x="9" y="111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10" y="111"/>
                    <a:pt x="11" y="110"/>
                    <a:pt x="11" y="109"/>
                  </a:cubicBezTo>
                  <a:cubicBezTo>
                    <a:pt x="12" y="103"/>
                    <a:pt x="14" y="97"/>
                    <a:pt x="16" y="90"/>
                  </a:cubicBezTo>
                  <a:cubicBezTo>
                    <a:pt x="16" y="89"/>
                    <a:pt x="15" y="88"/>
                    <a:pt x="14" y="88"/>
                  </a:cubicBezTo>
                  <a:cubicBezTo>
                    <a:pt x="14" y="87"/>
                    <a:pt x="14" y="87"/>
                    <a:pt x="14" y="87"/>
                  </a:cubicBezTo>
                  <a:moveTo>
                    <a:pt x="187" y="52"/>
                  </a:moveTo>
                  <a:cubicBezTo>
                    <a:pt x="187" y="52"/>
                    <a:pt x="186" y="52"/>
                    <a:pt x="186" y="53"/>
                  </a:cubicBezTo>
                  <a:cubicBezTo>
                    <a:pt x="185" y="53"/>
                    <a:pt x="185" y="54"/>
                    <a:pt x="185" y="55"/>
                  </a:cubicBezTo>
                  <a:cubicBezTo>
                    <a:pt x="186" y="56"/>
                    <a:pt x="186" y="56"/>
                    <a:pt x="186" y="56"/>
                  </a:cubicBezTo>
                  <a:cubicBezTo>
                    <a:pt x="189" y="61"/>
                    <a:pt x="191" y="67"/>
                    <a:pt x="193" y="73"/>
                  </a:cubicBezTo>
                  <a:cubicBezTo>
                    <a:pt x="193" y="74"/>
                    <a:pt x="194" y="75"/>
                    <a:pt x="195" y="75"/>
                  </a:cubicBezTo>
                  <a:cubicBezTo>
                    <a:pt x="195" y="75"/>
                    <a:pt x="195" y="75"/>
                    <a:pt x="195" y="75"/>
                  </a:cubicBezTo>
                  <a:cubicBezTo>
                    <a:pt x="196" y="74"/>
                    <a:pt x="197" y="73"/>
                    <a:pt x="197" y="72"/>
                  </a:cubicBezTo>
                  <a:cubicBezTo>
                    <a:pt x="195" y="66"/>
                    <a:pt x="193" y="60"/>
                    <a:pt x="189" y="54"/>
                  </a:cubicBezTo>
                  <a:cubicBezTo>
                    <a:pt x="189" y="53"/>
                    <a:pt x="189" y="53"/>
                    <a:pt x="189" y="53"/>
                  </a:cubicBezTo>
                  <a:cubicBezTo>
                    <a:pt x="188" y="53"/>
                    <a:pt x="188" y="52"/>
                    <a:pt x="187" y="52"/>
                  </a:cubicBezTo>
                  <a:moveTo>
                    <a:pt x="37" y="34"/>
                  </a:moveTo>
                  <a:cubicBezTo>
                    <a:pt x="36" y="34"/>
                    <a:pt x="35" y="35"/>
                    <a:pt x="35" y="35"/>
                  </a:cubicBezTo>
                  <a:cubicBezTo>
                    <a:pt x="31" y="41"/>
                    <a:pt x="28" y="47"/>
                    <a:pt x="25" y="53"/>
                  </a:cubicBezTo>
                  <a:cubicBezTo>
                    <a:pt x="22" y="58"/>
                    <a:pt x="20" y="64"/>
                    <a:pt x="18" y="70"/>
                  </a:cubicBezTo>
                  <a:cubicBezTo>
                    <a:pt x="17" y="71"/>
                    <a:pt x="18" y="72"/>
                    <a:pt x="19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1" y="72"/>
                    <a:pt x="22" y="71"/>
                  </a:cubicBezTo>
                  <a:cubicBezTo>
                    <a:pt x="24" y="65"/>
                    <a:pt x="26" y="60"/>
                    <a:pt x="28" y="55"/>
                  </a:cubicBezTo>
                  <a:cubicBezTo>
                    <a:pt x="31" y="49"/>
                    <a:pt x="34" y="43"/>
                    <a:pt x="38" y="38"/>
                  </a:cubicBezTo>
                  <a:cubicBezTo>
                    <a:pt x="39" y="37"/>
                    <a:pt x="39" y="35"/>
                    <a:pt x="38" y="35"/>
                  </a:cubicBezTo>
                  <a:cubicBezTo>
                    <a:pt x="37" y="35"/>
                    <a:pt x="37" y="34"/>
                    <a:pt x="37" y="34"/>
                  </a:cubicBezTo>
                  <a:moveTo>
                    <a:pt x="159" y="24"/>
                  </a:moveTo>
                  <a:cubicBezTo>
                    <a:pt x="159" y="24"/>
                    <a:pt x="158" y="24"/>
                    <a:pt x="158" y="25"/>
                  </a:cubicBezTo>
                  <a:cubicBezTo>
                    <a:pt x="157" y="25"/>
                    <a:pt x="157" y="27"/>
                    <a:pt x="158" y="27"/>
                  </a:cubicBezTo>
                  <a:cubicBezTo>
                    <a:pt x="163" y="31"/>
                    <a:pt x="168" y="36"/>
                    <a:pt x="173" y="40"/>
                  </a:cubicBezTo>
                  <a:cubicBezTo>
                    <a:pt x="173" y="41"/>
                    <a:pt x="174" y="41"/>
                    <a:pt x="174" y="41"/>
                  </a:cubicBezTo>
                  <a:cubicBezTo>
                    <a:pt x="175" y="41"/>
                    <a:pt x="175" y="41"/>
                    <a:pt x="176" y="40"/>
                  </a:cubicBezTo>
                  <a:cubicBezTo>
                    <a:pt x="177" y="39"/>
                    <a:pt x="177" y="38"/>
                    <a:pt x="176" y="37"/>
                  </a:cubicBezTo>
                  <a:cubicBezTo>
                    <a:pt x="171" y="33"/>
                    <a:pt x="166" y="28"/>
                    <a:pt x="160" y="24"/>
                  </a:cubicBezTo>
                  <a:cubicBezTo>
                    <a:pt x="160" y="24"/>
                    <a:pt x="160" y="24"/>
                    <a:pt x="159" y="24"/>
                  </a:cubicBezTo>
                  <a:moveTo>
                    <a:pt x="66" y="8"/>
                  </a:moveTo>
                  <a:cubicBezTo>
                    <a:pt x="65" y="8"/>
                    <a:pt x="65" y="8"/>
                    <a:pt x="65" y="8"/>
                  </a:cubicBezTo>
                  <a:cubicBezTo>
                    <a:pt x="59" y="11"/>
                    <a:pt x="53" y="15"/>
                    <a:pt x="48" y="20"/>
                  </a:cubicBezTo>
                  <a:cubicBezTo>
                    <a:pt x="47" y="20"/>
                    <a:pt x="47" y="22"/>
                    <a:pt x="48" y="23"/>
                  </a:cubicBezTo>
                  <a:cubicBezTo>
                    <a:pt x="48" y="23"/>
                    <a:pt x="49" y="23"/>
                    <a:pt x="49" y="23"/>
                  </a:cubicBezTo>
                  <a:cubicBezTo>
                    <a:pt x="50" y="23"/>
                    <a:pt x="50" y="23"/>
                    <a:pt x="51" y="23"/>
                  </a:cubicBezTo>
                  <a:cubicBezTo>
                    <a:pt x="56" y="18"/>
                    <a:pt x="61" y="14"/>
                    <a:pt x="66" y="11"/>
                  </a:cubicBezTo>
                  <a:cubicBezTo>
                    <a:pt x="67" y="11"/>
                    <a:pt x="68" y="10"/>
                    <a:pt x="67" y="9"/>
                  </a:cubicBezTo>
                  <a:cubicBezTo>
                    <a:pt x="67" y="8"/>
                    <a:pt x="66" y="8"/>
                    <a:pt x="66" y="8"/>
                  </a:cubicBezTo>
                  <a:moveTo>
                    <a:pt x="124" y="5"/>
                  </a:moveTo>
                  <a:cubicBezTo>
                    <a:pt x="123" y="5"/>
                    <a:pt x="122" y="6"/>
                    <a:pt x="122" y="7"/>
                  </a:cubicBezTo>
                  <a:cubicBezTo>
                    <a:pt x="122" y="8"/>
                    <a:pt x="122" y="9"/>
                    <a:pt x="123" y="9"/>
                  </a:cubicBezTo>
                  <a:cubicBezTo>
                    <a:pt x="129" y="11"/>
                    <a:pt x="135" y="14"/>
                    <a:pt x="141" y="17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3" y="17"/>
                    <a:pt x="144" y="17"/>
                    <a:pt x="144" y="16"/>
                  </a:cubicBezTo>
                  <a:cubicBezTo>
                    <a:pt x="144" y="15"/>
                    <a:pt x="144" y="14"/>
                    <a:pt x="143" y="13"/>
                  </a:cubicBezTo>
                  <a:cubicBezTo>
                    <a:pt x="137" y="10"/>
                    <a:pt x="131" y="7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moveTo>
                    <a:pt x="95" y="0"/>
                  </a:moveTo>
                  <a:cubicBezTo>
                    <a:pt x="91" y="0"/>
                    <a:pt x="88" y="1"/>
                    <a:pt x="84" y="1"/>
                  </a:cubicBezTo>
                  <a:cubicBezTo>
                    <a:pt x="83" y="1"/>
                    <a:pt x="82" y="2"/>
                    <a:pt x="82" y="4"/>
                  </a:cubicBezTo>
                  <a:cubicBezTo>
                    <a:pt x="83" y="5"/>
                    <a:pt x="83" y="5"/>
                    <a:pt x="84" y="5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8" y="5"/>
                    <a:pt x="92" y="4"/>
                    <a:pt x="96" y="4"/>
                  </a:cubicBezTo>
                  <a:cubicBezTo>
                    <a:pt x="97" y="4"/>
                    <a:pt x="98" y="4"/>
                    <a:pt x="99" y="4"/>
                  </a:cubicBezTo>
                  <a:cubicBezTo>
                    <a:pt x="101" y="5"/>
                    <a:pt x="102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5" y="5"/>
                    <a:pt x="106" y="4"/>
                    <a:pt x="106" y="3"/>
                  </a:cubicBezTo>
                  <a:cubicBezTo>
                    <a:pt x="106" y="2"/>
                    <a:pt x="106" y="1"/>
                    <a:pt x="105" y="1"/>
                  </a:cubicBezTo>
                  <a:cubicBezTo>
                    <a:pt x="103" y="1"/>
                    <a:pt x="101" y="1"/>
                    <a:pt x="99" y="0"/>
                  </a:cubicBezTo>
                  <a:cubicBezTo>
                    <a:pt x="98" y="0"/>
                    <a:pt x="97" y="0"/>
                    <a:pt x="96" y="0"/>
                  </a:cubicBezTo>
                  <a:cubicBezTo>
                    <a:pt x="95" y="0"/>
                    <a:pt x="95" y="0"/>
                    <a:pt x="95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11" name="Freeform 360"/>
            <p:cNvSpPr/>
            <p:nvPr/>
          </p:nvSpPr>
          <p:spPr bwMode="auto">
            <a:xfrm>
              <a:off x="2083346" y="3064452"/>
              <a:ext cx="253709" cy="288957"/>
            </a:xfrm>
            <a:custGeom>
              <a:avLst/>
              <a:gdLst>
                <a:gd name="T0" fmla="*/ 8 w 134"/>
                <a:gd name="T1" fmla="*/ 96 h 152"/>
                <a:gd name="T2" fmla="*/ 101 w 134"/>
                <a:gd name="T3" fmla="*/ 132 h 152"/>
                <a:gd name="T4" fmla="*/ 32 w 134"/>
                <a:gd name="T5" fmla="*/ 147 h 152"/>
                <a:gd name="T6" fmla="*/ 8 w 134"/>
                <a:gd name="T7" fmla="*/ 96 h 152"/>
                <a:gd name="T8" fmla="*/ 6 w 134"/>
                <a:gd name="T9" fmla="*/ 98 h 152"/>
                <a:gd name="T10" fmla="*/ 12 w 134"/>
                <a:gd name="T11" fmla="*/ 142 h 152"/>
                <a:gd name="T12" fmla="*/ 53 w 134"/>
                <a:gd name="T13" fmla="*/ 148 h 152"/>
                <a:gd name="T14" fmla="*/ 109 w 134"/>
                <a:gd name="T15" fmla="*/ 121 h 152"/>
                <a:gd name="T16" fmla="*/ 43 w 134"/>
                <a:gd name="T17" fmla="*/ 56 h 152"/>
                <a:gd name="T18" fmla="*/ 7 w 134"/>
                <a:gd name="T19" fmla="*/ 98 h 152"/>
                <a:gd name="T20" fmla="*/ 8 w 134"/>
                <a:gd name="T21" fmla="*/ 9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52">
                  <a:moveTo>
                    <a:pt x="8" y="96"/>
                  </a:moveTo>
                  <a:cubicBezTo>
                    <a:pt x="43" y="0"/>
                    <a:pt x="134" y="106"/>
                    <a:pt x="101" y="132"/>
                  </a:cubicBezTo>
                  <a:cubicBezTo>
                    <a:pt x="85" y="145"/>
                    <a:pt x="52" y="149"/>
                    <a:pt x="32" y="147"/>
                  </a:cubicBezTo>
                  <a:cubicBezTo>
                    <a:pt x="4" y="145"/>
                    <a:pt x="2" y="119"/>
                    <a:pt x="8" y="96"/>
                  </a:cubicBezTo>
                  <a:cubicBezTo>
                    <a:pt x="8" y="96"/>
                    <a:pt x="7" y="97"/>
                    <a:pt x="6" y="98"/>
                  </a:cubicBezTo>
                  <a:cubicBezTo>
                    <a:pt x="3" y="112"/>
                    <a:pt x="0" y="130"/>
                    <a:pt x="12" y="142"/>
                  </a:cubicBezTo>
                  <a:cubicBezTo>
                    <a:pt x="22" y="152"/>
                    <a:pt x="40" y="150"/>
                    <a:pt x="53" y="148"/>
                  </a:cubicBezTo>
                  <a:cubicBezTo>
                    <a:pt x="70" y="146"/>
                    <a:pt x="104" y="142"/>
                    <a:pt x="109" y="121"/>
                  </a:cubicBezTo>
                  <a:cubicBezTo>
                    <a:pt x="116" y="88"/>
                    <a:pt x="76" y="46"/>
                    <a:pt x="43" y="56"/>
                  </a:cubicBezTo>
                  <a:cubicBezTo>
                    <a:pt x="26" y="61"/>
                    <a:pt x="13" y="81"/>
                    <a:pt x="7" y="98"/>
                  </a:cubicBezTo>
                  <a:cubicBezTo>
                    <a:pt x="6" y="98"/>
                    <a:pt x="7" y="96"/>
                    <a:pt x="8" y="9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12" name="Freeform 361"/>
            <p:cNvSpPr/>
            <p:nvPr/>
          </p:nvSpPr>
          <p:spPr bwMode="auto">
            <a:xfrm>
              <a:off x="2080175" y="3418504"/>
              <a:ext cx="204553" cy="214336"/>
            </a:xfrm>
            <a:custGeom>
              <a:avLst/>
              <a:gdLst>
                <a:gd name="T0" fmla="*/ 2 w 107"/>
                <a:gd name="T1" fmla="*/ 61 h 113"/>
                <a:gd name="T2" fmla="*/ 55 w 107"/>
                <a:gd name="T3" fmla="*/ 13 h 113"/>
                <a:gd name="T4" fmla="*/ 104 w 107"/>
                <a:gd name="T5" fmla="*/ 68 h 113"/>
                <a:gd name="T6" fmla="*/ 38 w 107"/>
                <a:gd name="T7" fmla="*/ 106 h 113"/>
                <a:gd name="T8" fmla="*/ 2 w 107"/>
                <a:gd name="T9" fmla="*/ 61 h 113"/>
                <a:gd name="T10" fmla="*/ 0 w 107"/>
                <a:gd name="T11" fmla="*/ 63 h 113"/>
                <a:gd name="T12" fmla="*/ 15 w 107"/>
                <a:gd name="T13" fmla="*/ 105 h 113"/>
                <a:gd name="T14" fmla="*/ 60 w 107"/>
                <a:gd name="T15" fmla="*/ 102 h 113"/>
                <a:gd name="T16" fmla="*/ 106 w 107"/>
                <a:gd name="T17" fmla="*/ 60 h 113"/>
                <a:gd name="T18" fmla="*/ 27 w 107"/>
                <a:gd name="T19" fmla="*/ 15 h 113"/>
                <a:gd name="T20" fmla="*/ 0 w 107"/>
                <a:gd name="T21" fmla="*/ 63 h 113"/>
                <a:gd name="T22" fmla="*/ 2 w 107"/>
                <a:gd name="T23" fmla="*/ 6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13">
                  <a:moveTo>
                    <a:pt x="2" y="61"/>
                  </a:moveTo>
                  <a:cubicBezTo>
                    <a:pt x="5" y="33"/>
                    <a:pt x="25" y="7"/>
                    <a:pt x="55" y="13"/>
                  </a:cubicBezTo>
                  <a:cubicBezTo>
                    <a:pt x="78" y="18"/>
                    <a:pt x="106" y="43"/>
                    <a:pt x="104" y="68"/>
                  </a:cubicBezTo>
                  <a:cubicBezTo>
                    <a:pt x="103" y="89"/>
                    <a:pt x="54" y="104"/>
                    <a:pt x="38" y="106"/>
                  </a:cubicBezTo>
                  <a:cubicBezTo>
                    <a:pt x="9" y="111"/>
                    <a:pt x="0" y="86"/>
                    <a:pt x="2" y="61"/>
                  </a:cubicBezTo>
                  <a:cubicBezTo>
                    <a:pt x="2" y="62"/>
                    <a:pt x="0" y="63"/>
                    <a:pt x="0" y="63"/>
                  </a:cubicBezTo>
                  <a:cubicBezTo>
                    <a:pt x="0" y="79"/>
                    <a:pt x="0" y="96"/>
                    <a:pt x="15" y="105"/>
                  </a:cubicBezTo>
                  <a:cubicBezTo>
                    <a:pt x="28" y="113"/>
                    <a:pt x="47" y="107"/>
                    <a:pt x="60" y="102"/>
                  </a:cubicBezTo>
                  <a:cubicBezTo>
                    <a:pt x="78" y="95"/>
                    <a:pt x="107" y="83"/>
                    <a:pt x="106" y="60"/>
                  </a:cubicBezTo>
                  <a:cubicBezTo>
                    <a:pt x="104" y="27"/>
                    <a:pt x="55" y="0"/>
                    <a:pt x="27" y="15"/>
                  </a:cubicBezTo>
                  <a:cubicBezTo>
                    <a:pt x="11" y="24"/>
                    <a:pt x="3" y="47"/>
                    <a:pt x="0" y="63"/>
                  </a:cubicBezTo>
                  <a:cubicBezTo>
                    <a:pt x="0" y="63"/>
                    <a:pt x="1" y="62"/>
                    <a:pt x="2" y="6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7181" name="组合 4"/>
          <p:cNvGrpSpPr/>
          <p:nvPr/>
        </p:nvGrpSpPr>
        <p:grpSpPr>
          <a:xfrm>
            <a:off x="4787654" y="3617383"/>
            <a:ext cx="626533" cy="770467"/>
            <a:chOff x="2212827" y="4096403"/>
            <a:chExt cx="624841" cy="769407"/>
          </a:xfrm>
        </p:grpSpPr>
        <p:sp>
          <p:nvSpPr>
            <p:cNvPr id="438" name="Freeform 387"/>
            <p:cNvSpPr/>
            <p:nvPr/>
          </p:nvSpPr>
          <p:spPr bwMode="auto">
            <a:xfrm>
              <a:off x="2287364" y="4118613"/>
              <a:ext cx="550304" cy="747197"/>
            </a:xfrm>
            <a:custGeom>
              <a:avLst/>
              <a:gdLst>
                <a:gd name="T0" fmla="*/ 209 w 290"/>
                <a:gd name="T1" fmla="*/ 123 h 392"/>
                <a:gd name="T2" fmla="*/ 265 w 290"/>
                <a:gd name="T3" fmla="*/ 132 h 392"/>
                <a:gd name="T4" fmla="*/ 273 w 290"/>
                <a:gd name="T5" fmla="*/ 68 h 392"/>
                <a:gd name="T6" fmla="*/ 213 w 290"/>
                <a:gd name="T7" fmla="*/ 25 h 392"/>
                <a:gd name="T8" fmla="*/ 28 w 290"/>
                <a:gd name="T9" fmla="*/ 111 h 392"/>
                <a:gd name="T10" fmla="*/ 4 w 290"/>
                <a:gd name="T11" fmla="*/ 174 h 392"/>
                <a:gd name="T12" fmla="*/ 7 w 290"/>
                <a:gd name="T13" fmla="*/ 267 h 392"/>
                <a:gd name="T14" fmla="*/ 173 w 290"/>
                <a:gd name="T15" fmla="*/ 379 h 392"/>
                <a:gd name="T16" fmla="*/ 240 w 290"/>
                <a:gd name="T17" fmla="*/ 352 h 392"/>
                <a:gd name="T18" fmla="*/ 270 w 290"/>
                <a:gd name="T19" fmla="*/ 309 h 392"/>
                <a:gd name="T20" fmla="*/ 216 w 290"/>
                <a:gd name="T21" fmla="*/ 293 h 392"/>
                <a:gd name="T22" fmla="*/ 127 w 290"/>
                <a:gd name="T23" fmla="*/ 307 h 392"/>
                <a:gd name="T24" fmla="*/ 71 w 290"/>
                <a:gd name="T25" fmla="*/ 226 h 392"/>
                <a:gd name="T26" fmla="*/ 90 w 290"/>
                <a:gd name="T27" fmla="*/ 149 h 392"/>
                <a:gd name="T28" fmla="*/ 138 w 290"/>
                <a:gd name="T29" fmla="*/ 108 h 392"/>
                <a:gd name="T30" fmla="*/ 209 w 290"/>
                <a:gd name="T31" fmla="*/ 123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0" h="392">
                  <a:moveTo>
                    <a:pt x="209" y="123"/>
                  </a:moveTo>
                  <a:cubicBezTo>
                    <a:pt x="225" y="130"/>
                    <a:pt x="248" y="141"/>
                    <a:pt x="265" y="132"/>
                  </a:cubicBezTo>
                  <a:cubicBezTo>
                    <a:pt x="290" y="120"/>
                    <a:pt x="285" y="86"/>
                    <a:pt x="273" y="68"/>
                  </a:cubicBezTo>
                  <a:cubicBezTo>
                    <a:pt x="259" y="47"/>
                    <a:pt x="237" y="33"/>
                    <a:pt x="213" y="25"/>
                  </a:cubicBezTo>
                  <a:cubicBezTo>
                    <a:pt x="141" y="0"/>
                    <a:pt x="62" y="47"/>
                    <a:pt x="28" y="111"/>
                  </a:cubicBezTo>
                  <a:cubicBezTo>
                    <a:pt x="17" y="129"/>
                    <a:pt x="8" y="153"/>
                    <a:pt x="4" y="174"/>
                  </a:cubicBezTo>
                  <a:cubicBezTo>
                    <a:pt x="0" y="203"/>
                    <a:pt x="0" y="240"/>
                    <a:pt x="7" y="267"/>
                  </a:cubicBezTo>
                  <a:cubicBezTo>
                    <a:pt x="28" y="343"/>
                    <a:pt x="93" y="392"/>
                    <a:pt x="173" y="379"/>
                  </a:cubicBezTo>
                  <a:cubicBezTo>
                    <a:pt x="197" y="375"/>
                    <a:pt x="221" y="366"/>
                    <a:pt x="240" y="352"/>
                  </a:cubicBezTo>
                  <a:cubicBezTo>
                    <a:pt x="254" y="342"/>
                    <a:pt x="272" y="328"/>
                    <a:pt x="270" y="309"/>
                  </a:cubicBezTo>
                  <a:cubicBezTo>
                    <a:pt x="267" y="282"/>
                    <a:pt x="232" y="287"/>
                    <a:pt x="216" y="293"/>
                  </a:cubicBezTo>
                  <a:cubicBezTo>
                    <a:pt x="188" y="303"/>
                    <a:pt x="157" y="313"/>
                    <a:pt x="127" y="307"/>
                  </a:cubicBezTo>
                  <a:cubicBezTo>
                    <a:pt x="93" y="299"/>
                    <a:pt x="73" y="259"/>
                    <a:pt x="71" y="226"/>
                  </a:cubicBezTo>
                  <a:cubicBezTo>
                    <a:pt x="70" y="201"/>
                    <a:pt x="78" y="171"/>
                    <a:pt x="90" y="149"/>
                  </a:cubicBezTo>
                  <a:cubicBezTo>
                    <a:pt x="100" y="131"/>
                    <a:pt x="117" y="114"/>
                    <a:pt x="138" y="108"/>
                  </a:cubicBezTo>
                  <a:cubicBezTo>
                    <a:pt x="164" y="100"/>
                    <a:pt x="186" y="111"/>
                    <a:pt x="209" y="123"/>
                  </a:cubicBez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0" name="Freeform 389"/>
            <p:cNvSpPr>
              <a:spLocks noEditPoints="1"/>
            </p:cNvSpPr>
            <p:nvPr/>
          </p:nvSpPr>
          <p:spPr bwMode="auto">
            <a:xfrm>
              <a:off x="2374588" y="4667509"/>
              <a:ext cx="428191" cy="160227"/>
            </a:xfrm>
            <a:custGeom>
              <a:avLst/>
              <a:gdLst>
                <a:gd name="T0" fmla="*/ 115 w 225"/>
                <a:gd name="T1" fmla="*/ 50 h 84"/>
                <a:gd name="T2" fmla="*/ 113 w 225"/>
                <a:gd name="T3" fmla="*/ 49 h 84"/>
                <a:gd name="T4" fmla="*/ 114 w 225"/>
                <a:gd name="T5" fmla="*/ 46 h 84"/>
                <a:gd name="T6" fmla="*/ 134 w 225"/>
                <a:gd name="T7" fmla="*/ 44 h 84"/>
                <a:gd name="T8" fmla="*/ 134 w 225"/>
                <a:gd name="T9" fmla="*/ 44 h 84"/>
                <a:gd name="T10" fmla="*/ 136 w 225"/>
                <a:gd name="T11" fmla="*/ 46 h 84"/>
                <a:gd name="T12" fmla="*/ 135 w 225"/>
                <a:gd name="T13" fmla="*/ 48 h 84"/>
                <a:gd name="T14" fmla="*/ 115 w 225"/>
                <a:gd name="T15" fmla="*/ 50 h 84"/>
                <a:gd name="T16" fmla="*/ 115 w 225"/>
                <a:gd name="T17" fmla="*/ 50 h 84"/>
                <a:gd name="T18" fmla="*/ 95 w 225"/>
                <a:gd name="T19" fmla="*/ 50 h 84"/>
                <a:gd name="T20" fmla="*/ 94 w 225"/>
                <a:gd name="T21" fmla="*/ 50 h 84"/>
                <a:gd name="T22" fmla="*/ 74 w 225"/>
                <a:gd name="T23" fmla="*/ 47 h 84"/>
                <a:gd name="T24" fmla="*/ 73 w 225"/>
                <a:gd name="T25" fmla="*/ 45 h 84"/>
                <a:gd name="T26" fmla="*/ 75 w 225"/>
                <a:gd name="T27" fmla="*/ 43 h 84"/>
                <a:gd name="T28" fmla="*/ 75 w 225"/>
                <a:gd name="T29" fmla="*/ 43 h 84"/>
                <a:gd name="T30" fmla="*/ 95 w 225"/>
                <a:gd name="T31" fmla="*/ 46 h 84"/>
                <a:gd name="T32" fmla="*/ 97 w 225"/>
                <a:gd name="T33" fmla="*/ 48 h 84"/>
                <a:gd name="T34" fmla="*/ 95 w 225"/>
                <a:gd name="T35" fmla="*/ 50 h 84"/>
                <a:gd name="T36" fmla="*/ 154 w 225"/>
                <a:gd name="T37" fmla="*/ 43 h 84"/>
                <a:gd name="T38" fmla="*/ 152 w 225"/>
                <a:gd name="T39" fmla="*/ 42 h 84"/>
                <a:gd name="T40" fmla="*/ 153 w 225"/>
                <a:gd name="T41" fmla="*/ 39 h 84"/>
                <a:gd name="T42" fmla="*/ 172 w 225"/>
                <a:gd name="T43" fmla="*/ 33 h 84"/>
                <a:gd name="T44" fmla="*/ 173 w 225"/>
                <a:gd name="T45" fmla="*/ 33 h 84"/>
                <a:gd name="T46" fmla="*/ 175 w 225"/>
                <a:gd name="T47" fmla="*/ 34 h 84"/>
                <a:gd name="T48" fmla="*/ 174 w 225"/>
                <a:gd name="T49" fmla="*/ 37 h 84"/>
                <a:gd name="T50" fmla="*/ 154 w 225"/>
                <a:gd name="T51" fmla="*/ 43 h 84"/>
                <a:gd name="T52" fmla="*/ 154 w 225"/>
                <a:gd name="T53" fmla="*/ 43 h 84"/>
                <a:gd name="T54" fmla="*/ 195 w 225"/>
                <a:gd name="T55" fmla="*/ 0 h 84"/>
                <a:gd name="T56" fmla="*/ 170 w 225"/>
                <a:gd name="T57" fmla="*/ 5 h 84"/>
                <a:gd name="T58" fmla="*/ 170 w 225"/>
                <a:gd name="T59" fmla="*/ 5 h 84"/>
                <a:gd name="T60" fmla="*/ 167 w 225"/>
                <a:gd name="T61" fmla="*/ 6 h 84"/>
                <a:gd name="T62" fmla="*/ 167 w 225"/>
                <a:gd name="T63" fmla="*/ 6 h 84"/>
                <a:gd name="T64" fmla="*/ 166 w 225"/>
                <a:gd name="T65" fmla="*/ 6 h 84"/>
                <a:gd name="T66" fmla="*/ 110 w 225"/>
                <a:gd name="T67" fmla="*/ 20 h 84"/>
                <a:gd name="T68" fmla="*/ 54 w 225"/>
                <a:gd name="T69" fmla="*/ 36 h 84"/>
                <a:gd name="T70" fmla="*/ 57 w 225"/>
                <a:gd name="T71" fmla="*/ 37 h 84"/>
                <a:gd name="T72" fmla="*/ 58 w 225"/>
                <a:gd name="T73" fmla="*/ 40 h 84"/>
                <a:gd name="T74" fmla="*/ 56 w 225"/>
                <a:gd name="T75" fmla="*/ 41 h 84"/>
                <a:gd name="T76" fmla="*/ 55 w 225"/>
                <a:gd name="T77" fmla="*/ 41 h 84"/>
                <a:gd name="T78" fmla="*/ 48 w 225"/>
                <a:gd name="T79" fmla="*/ 38 h 84"/>
                <a:gd name="T80" fmla="*/ 0 w 225"/>
                <a:gd name="T81" fmla="*/ 46 h 84"/>
                <a:gd name="T82" fmla="*/ 47 w 225"/>
                <a:gd name="T83" fmla="*/ 76 h 84"/>
                <a:gd name="T84" fmla="*/ 97 w 225"/>
                <a:gd name="T85" fmla="*/ 84 h 84"/>
                <a:gd name="T86" fmla="*/ 193 w 225"/>
                <a:gd name="T87" fmla="*/ 52 h 84"/>
                <a:gd name="T88" fmla="*/ 215 w 225"/>
                <a:gd name="T89" fmla="*/ 5 h 84"/>
                <a:gd name="T90" fmla="*/ 195 w 225"/>
                <a:gd name="T9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84">
                  <a:moveTo>
                    <a:pt x="115" y="50"/>
                  </a:moveTo>
                  <a:cubicBezTo>
                    <a:pt x="113" y="50"/>
                    <a:pt x="113" y="50"/>
                    <a:pt x="113" y="49"/>
                  </a:cubicBezTo>
                  <a:cubicBezTo>
                    <a:pt x="112" y="47"/>
                    <a:pt x="113" y="46"/>
                    <a:pt x="114" y="46"/>
                  </a:cubicBezTo>
                  <a:cubicBezTo>
                    <a:pt x="121" y="46"/>
                    <a:pt x="127" y="45"/>
                    <a:pt x="134" y="44"/>
                  </a:cubicBezTo>
                  <a:cubicBezTo>
                    <a:pt x="134" y="44"/>
                    <a:pt x="134" y="44"/>
                    <a:pt x="134" y="44"/>
                  </a:cubicBezTo>
                  <a:cubicBezTo>
                    <a:pt x="135" y="44"/>
                    <a:pt x="136" y="45"/>
                    <a:pt x="136" y="46"/>
                  </a:cubicBezTo>
                  <a:cubicBezTo>
                    <a:pt x="137" y="47"/>
                    <a:pt x="136" y="48"/>
                    <a:pt x="135" y="48"/>
                  </a:cubicBezTo>
                  <a:cubicBezTo>
                    <a:pt x="128" y="49"/>
                    <a:pt x="121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moveTo>
                    <a:pt x="95" y="50"/>
                  </a:moveTo>
                  <a:cubicBezTo>
                    <a:pt x="94" y="50"/>
                    <a:pt x="94" y="50"/>
                    <a:pt x="94" y="50"/>
                  </a:cubicBezTo>
                  <a:cubicBezTo>
                    <a:pt x="87" y="50"/>
                    <a:pt x="81" y="49"/>
                    <a:pt x="74" y="47"/>
                  </a:cubicBezTo>
                  <a:cubicBezTo>
                    <a:pt x="73" y="47"/>
                    <a:pt x="73" y="46"/>
                    <a:pt x="73" y="45"/>
                  </a:cubicBezTo>
                  <a:cubicBezTo>
                    <a:pt x="73" y="44"/>
                    <a:pt x="74" y="43"/>
                    <a:pt x="75" y="43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81" y="45"/>
                    <a:pt x="88" y="46"/>
                    <a:pt x="95" y="46"/>
                  </a:cubicBezTo>
                  <a:cubicBezTo>
                    <a:pt x="96" y="46"/>
                    <a:pt x="97" y="47"/>
                    <a:pt x="97" y="48"/>
                  </a:cubicBezTo>
                  <a:cubicBezTo>
                    <a:pt x="96" y="50"/>
                    <a:pt x="96" y="50"/>
                    <a:pt x="95" y="50"/>
                  </a:cubicBezTo>
                  <a:moveTo>
                    <a:pt x="154" y="43"/>
                  </a:moveTo>
                  <a:cubicBezTo>
                    <a:pt x="153" y="43"/>
                    <a:pt x="152" y="43"/>
                    <a:pt x="152" y="42"/>
                  </a:cubicBezTo>
                  <a:cubicBezTo>
                    <a:pt x="152" y="41"/>
                    <a:pt x="152" y="40"/>
                    <a:pt x="153" y="39"/>
                  </a:cubicBezTo>
                  <a:cubicBezTo>
                    <a:pt x="159" y="38"/>
                    <a:pt x="166" y="36"/>
                    <a:pt x="172" y="33"/>
                  </a:cubicBezTo>
                  <a:cubicBezTo>
                    <a:pt x="172" y="33"/>
                    <a:pt x="173" y="33"/>
                    <a:pt x="173" y="33"/>
                  </a:cubicBezTo>
                  <a:cubicBezTo>
                    <a:pt x="174" y="33"/>
                    <a:pt x="174" y="33"/>
                    <a:pt x="175" y="34"/>
                  </a:cubicBezTo>
                  <a:cubicBezTo>
                    <a:pt x="175" y="35"/>
                    <a:pt x="175" y="36"/>
                    <a:pt x="174" y="37"/>
                  </a:cubicBezTo>
                  <a:cubicBezTo>
                    <a:pt x="167" y="39"/>
                    <a:pt x="161" y="41"/>
                    <a:pt x="154" y="43"/>
                  </a:cubicBezTo>
                  <a:cubicBezTo>
                    <a:pt x="154" y="43"/>
                    <a:pt x="154" y="43"/>
                    <a:pt x="154" y="43"/>
                  </a:cubicBezTo>
                  <a:moveTo>
                    <a:pt x="195" y="0"/>
                  </a:moveTo>
                  <a:cubicBezTo>
                    <a:pt x="186" y="0"/>
                    <a:pt x="176" y="2"/>
                    <a:pt x="170" y="5"/>
                  </a:cubicBezTo>
                  <a:cubicBezTo>
                    <a:pt x="170" y="5"/>
                    <a:pt x="170" y="5"/>
                    <a:pt x="170" y="5"/>
                  </a:cubicBezTo>
                  <a:cubicBezTo>
                    <a:pt x="169" y="5"/>
                    <a:pt x="168" y="6"/>
                    <a:pt x="167" y="6"/>
                  </a:cubicBezTo>
                  <a:cubicBezTo>
                    <a:pt x="167" y="6"/>
                    <a:pt x="167" y="6"/>
                    <a:pt x="167" y="6"/>
                  </a:cubicBezTo>
                  <a:cubicBezTo>
                    <a:pt x="167" y="6"/>
                    <a:pt x="166" y="6"/>
                    <a:pt x="166" y="6"/>
                  </a:cubicBezTo>
                  <a:cubicBezTo>
                    <a:pt x="149" y="13"/>
                    <a:pt x="129" y="19"/>
                    <a:pt x="110" y="20"/>
                  </a:cubicBezTo>
                  <a:cubicBezTo>
                    <a:pt x="92" y="27"/>
                    <a:pt x="73" y="32"/>
                    <a:pt x="54" y="36"/>
                  </a:cubicBezTo>
                  <a:cubicBezTo>
                    <a:pt x="55" y="37"/>
                    <a:pt x="56" y="37"/>
                    <a:pt x="57" y="37"/>
                  </a:cubicBezTo>
                  <a:cubicBezTo>
                    <a:pt x="58" y="38"/>
                    <a:pt x="58" y="39"/>
                    <a:pt x="58" y="40"/>
                  </a:cubicBezTo>
                  <a:cubicBezTo>
                    <a:pt x="57" y="41"/>
                    <a:pt x="57" y="41"/>
                    <a:pt x="56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3" y="40"/>
                    <a:pt x="50" y="39"/>
                    <a:pt x="48" y="38"/>
                  </a:cubicBezTo>
                  <a:cubicBezTo>
                    <a:pt x="32" y="41"/>
                    <a:pt x="16" y="44"/>
                    <a:pt x="0" y="46"/>
                  </a:cubicBezTo>
                  <a:cubicBezTo>
                    <a:pt x="13" y="59"/>
                    <a:pt x="29" y="70"/>
                    <a:pt x="47" y="76"/>
                  </a:cubicBezTo>
                  <a:cubicBezTo>
                    <a:pt x="63" y="81"/>
                    <a:pt x="80" y="84"/>
                    <a:pt x="97" y="84"/>
                  </a:cubicBezTo>
                  <a:cubicBezTo>
                    <a:pt x="131" y="84"/>
                    <a:pt x="166" y="73"/>
                    <a:pt x="193" y="52"/>
                  </a:cubicBezTo>
                  <a:cubicBezTo>
                    <a:pt x="205" y="43"/>
                    <a:pt x="225" y="20"/>
                    <a:pt x="215" y="5"/>
                  </a:cubicBezTo>
                  <a:cubicBezTo>
                    <a:pt x="210" y="2"/>
                    <a:pt x="202" y="0"/>
                    <a:pt x="195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3" name="Freeform 392"/>
            <p:cNvSpPr/>
            <p:nvPr/>
          </p:nvSpPr>
          <p:spPr bwMode="auto">
            <a:xfrm>
              <a:off x="2212827" y="4096403"/>
              <a:ext cx="623256" cy="748783"/>
            </a:xfrm>
            <a:custGeom>
              <a:avLst/>
              <a:gdLst>
                <a:gd name="T0" fmla="*/ 241 w 328"/>
                <a:gd name="T1" fmla="*/ 128 h 393"/>
                <a:gd name="T2" fmla="*/ 313 w 328"/>
                <a:gd name="T3" fmla="*/ 119 h 393"/>
                <a:gd name="T4" fmla="*/ 247 w 328"/>
                <a:gd name="T5" fmla="*/ 28 h 393"/>
                <a:gd name="T6" fmla="*/ 54 w 328"/>
                <a:gd name="T7" fmla="*/ 127 h 393"/>
                <a:gd name="T8" fmla="*/ 113 w 328"/>
                <a:gd name="T9" fmla="*/ 370 h 393"/>
                <a:gd name="T10" fmla="*/ 244 w 328"/>
                <a:gd name="T11" fmla="*/ 373 h 393"/>
                <a:gd name="T12" fmla="*/ 303 w 328"/>
                <a:gd name="T13" fmla="*/ 313 h 393"/>
                <a:gd name="T14" fmla="*/ 249 w 328"/>
                <a:gd name="T15" fmla="*/ 296 h 393"/>
                <a:gd name="T16" fmla="*/ 133 w 328"/>
                <a:gd name="T17" fmla="*/ 295 h 393"/>
                <a:gd name="T18" fmla="*/ 108 w 328"/>
                <a:gd name="T19" fmla="*/ 193 h 393"/>
                <a:gd name="T20" fmla="*/ 177 w 328"/>
                <a:gd name="T21" fmla="*/ 112 h 393"/>
                <a:gd name="T22" fmla="*/ 241 w 328"/>
                <a:gd name="T23" fmla="*/ 128 h 393"/>
                <a:gd name="T24" fmla="*/ 242 w 328"/>
                <a:gd name="T25" fmla="*/ 126 h 393"/>
                <a:gd name="T26" fmla="*/ 165 w 328"/>
                <a:gd name="T27" fmla="*/ 113 h 393"/>
                <a:gd name="T28" fmla="*/ 126 w 328"/>
                <a:gd name="T29" fmla="*/ 148 h 393"/>
                <a:gd name="T30" fmla="*/ 105 w 328"/>
                <a:gd name="T31" fmla="*/ 246 h 393"/>
                <a:gd name="T32" fmla="*/ 136 w 328"/>
                <a:gd name="T33" fmla="*/ 301 h 393"/>
                <a:gd name="T34" fmla="*/ 214 w 328"/>
                <a:gd name="T35" fmla="*/ 309 h 393"/>
                <a:gd name="T36" fmla="*/ 274 w 328"/>
                <a:gd name="T37" fmla="*/ 294 h 393"/>
                <a:gd name="T38" fmla="*/ 295 w 328"/>
                <a:gd name="T39" fmla="*/ 300 h 393"/>
                <a:gd name="T40" fmla="*/ 278 w 328"/>
                <a:gd name="T41" fmla="*/ 352 h 393"/>
                <a:gd name="T42" fmla="*/ 132 w 328"/>
                <a:gd name="T43" fmla="*/ 376 h 393"/>
                <a:gd name="T44" fmla="*/ 46 w 328"/>
                <a:gd name="T45" fmla="*/ 286 h 393"/>
                <a:gd name="T46" fmla="*/ 217 w 328"/>
                <a:gd name="T47" fmla="*/ 24 h 393"/>
                <a:gd name="T48" fmla="*/ 307 w 328"/>
                <a:gd name="T49" fmla="*/ 77 h 393"/>
                <a:gd name="T50" fmla="*/ 293 w 328"/>
                <a:gd name="T51" fmla="*/ 137 h 393"/>
                <a:gd name="T52" fmla="*/ 242 w 328"/>
                <a:gd name="T53" fmla="*/ 126 h 393"/>
                <a:gd name="T54" fmla="*/ 241 w 328"/>
                <a:gd name="T55" fmla="*/ 12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8" h="393">
                  <a:moveTo>
                    <a:pt x="241" y="128"/>
                  </a:moveTo>
                  <a:cubicBezTo>
                    <a:pt x="263" y="139"/>
                    <a:pt x="303" y="151"/>
                    <a:pt x="313" y="119"/>
                  </a:cubicBezTo>
                  <a:cubicBezTo>
                    <a:pt x="328" y="75"/>
                    <a:pt x="283" y="42"/>
                    <a:pt x="247" y="28"/>
                  </a:cubicBezTo>
                  <a:cubicBezTo>
                    <a:pt x="169" y="0"/>
                    <a:pt x="86" y="58"/>
                    <a:pt x="54" y="127"/>
                  </a:cubicBezTo>
                  <a:cubicBezTo>
                    <a:pt x="16" y="210"/>
                    <a:pt x="28" y="321"/>
                    <a:pt x="113" y="370"/>
                  </a:cubicBezTo>
                  <a:cubicBezTo>
                    <a:pt x="152" y="392"/>
                    <a:pt x="203" y="391"/>
                    <a:pt x="244" y="373"/>
                  </a:cubicBezTo>
                  <a:cubicBezTo>
                    <a:pt x="267" y="362"/>
                    <a:pt x="303" y="343"/>
                    <a:pt x="303" y="313"/>
                  </a:cubicBezTo>
                  <a:cubicBezTo>
                    <a:pt x="303" y="286"/>
                    <a:pt x="265" y="291"/>
                    <a:pt x="249" y="296"/>
                  </a:cubicBezTo>
                  <a:cubicBezTo>
                    <a:pt x="212" y="309"/>
                    <a:pt x="167" y="324"/>
                    <a:pt x="133" y="295"/>
                  </a:cubicBezTo>
                  <a:cubicBezTo>
                    <a:pt x="104" y="270"/>
                    <a:pt x="100" y="227"/>
                    <a:pt x="108" y="193"/>
                  </a:cubicBezTo>
                  <a:cubicBezTo>
                    <a:pt x="116" y="155"/>
                    <a:pt x="139" y="120"/>
                    <a:pt x="177" y="112"/>
                  </a:cubicBezTo>
                  <a:cubicBezTo>
                    <a:pt x="199" y="106"/>
                    <a:pt x="222" y="118"/>
                    <a:pt x="241" y="128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17" y="113"/>
                    <a:pt x="193" y="103"/>
                    <a:pt x="165" y="113"/>
                  </a:cubicBezTo>
                  <a:cubicBezTo>
                    <a:pt x="148" y="119"/>
                    <a:pt x="136" y="134"/>
                    <a:pt x="126" y="148"/>
                  </a:cubicBezTo>
                  <a:cubicBezTo>
                    <a:pt x="107" y="176"/>
                    <a:pt x="99" y="214"/>
                    <a:pt x="105" y="246"/>
                  </a:cubicBezTo>
                  <a:cubicBezTo>
                    <a:pt x="109" y="267"/>
                    <a:pt x="120" y="287"/>
                    <a:pt x="136" y="301"/>
                  </a:cubicBezTo>
                  <a:cubicBezTo>
                    <a:pt x="157" y="319"/>
                    <a:pt x="189" y="315"/>
                    <a:pt x="214" y="309"/>
                  </a:cubicBezTo>
                  <a:cubicBezTo>
                    <a:pt x="235" y="304"/>
                    <a:pt x="253" y="294"/>
                    <a:pt x="274" y="294"/>
                  </a:cubicBezTo>
                  <a:cubicBezTo>
                    <a:pt x="282" y="293"/>
                    <a:pt x="289" y="296"/>
                    <a:pt x="295" y="300"/>
                  </a:cubicBezTo>
                  <a:cubicBezTo>
                    <a:pt x="314" y="315"/>
                    <a:pt x="291" y="341"/>
                    <a:pt x="278" y="352"/>
                  </a:cubicBezTo>
                  <a:cubicBezTo>
                    <a:pt x="237" y="384"/>
                    <a:pt x="181" y="393"/>
                    <a:pt x="132" y="376"/>
                  </a:cubicBezTo>
                  <a:cubicBezTo>
                    <a:pt x="91" y="361"/>
                    <a:pt x="61" y="326"/>
                    <a:pt x="46" y="286"/>
                  </a:cubicBezTo>
                  <a:cubicBezTo>
                    <a:pt x="0" y="172"/>
                    <a:pt x="86" y="14"/>
                    <a:pt x="217" y="24"/>
                  </a:cubicBezTo>
                  <a:cubicBezTo>
                    <a:pt x="252" y="27"/>
                    <a:pt x="289" y="47"/>
                    <a:pt x="307" y="77"/>
                  </a:cubicBezTo>
                  <a:cubicBezTo>
                    <a:pt x="320" y="97"/>
                    <a:pt x="318" y="128"/>
                    <a:pt x="293" y="137"/>
                  </a:cubicBezTo>
                  <a:cubicBezTo>
                    <a:pt x="277" y="143"/>
                    <a:pt x="256" y="133"/>
                    <a:pt x="242" y="126"/>
                  </a:cubicBezTo>
                  <a:cubicBezTo>
                    <a:pt x="241" y="128"/>
                    <a:pt x="241" y="128"/>
                    <a:pt x="241" y="128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4" name="Freeform 393"/>
            <p:cNvSpPr>
              <a:spLocks noEditPoints="1"/>
            </p:cNvSpPr>
            <p:nvPr/>
          </p:nvSpPr>
          <p:spPr bwMode="auto">
            <a:xfrm>
              <a:off x="2344456" y="4228075"/>
              <a:ext cx="418675" cy="512408"/>
            </a:xfrm>
            <a:custGeom>
              <a:avLst/>
              <a:gdLst>
                <a:gd name="T0" fmla="*/ 53 w 221"/>
                <a:gd name="T1" fmla="*/ 260 h 269"/>
                <a:gd name="T2" fmla="*/ 64 w 221"/>
                <a:gd name="T3" fmla="*/ 269 h 269"/>
                <a:gd name="T4" fmla="*/ 55 w 221"/>
                <a:gd name="T5" fmla="*/ 259 h 269"/>
                <a:gd name="T6" fmla="*/ 26 w 221"/>
                <a:gd name="T7" fmla="*/ 231 h 269"/>
                <a:gd name="T8" fmla="*/ 24 w 221"/>
                <a:gd name="T9" fmla="*/ 234 h 269"/>
                <a:gd name="T10" fmla="*/ 39 w 221"/>
                <a:gd name="T11" fmla="*/ 250 h 269"/>
                <a:gd name="T12" fmla="*/ 40 w 221"/>
                <a:gd name="T13" fmla="*/ 247 h 269"/>
                <a:gd name="T14" fmla="*/ 26 w 221"/>
                <a:gd name="T15" fmla="*/ 231 h 269"/>
                <a:gd name="T16" fmla="*/ 7 w 221"/>
                <a:gd name="T17" fmla="*/ 196 h 269"/>
                <a:gd name="T18" fmla="*/ 14 w 221"/>
                <a:gd name="T19" fmla="*/ 217 h 269"/>
                <a:gd name="T20" fmla="*/ 16 w 221"/>
                <a:gd name="T21" fmla="*/ 218 h 269"/>
                <a:gd name="T22" fmla="*/ 10 w 221"/>
                <a:gd name="T23" fmla="*/ 197 h 269"/>
                <a:gd name="T24" fmla="*/ 2 w 221"/>
                <a:gd name="T25" fmla="*/ 156 h 269"/>
                <a:gd name="T26" fmla="*/ 0 w 221"/>
                <a:gd name="T27" fmla="*/ 158 h 269"/>
                <a:gd name="T28" fmla="*/ 4 w 221"/>
                <a:gd name="T29" fmla="*/ 180 h 269"/>
                <a:gd name="T30" fmla="*/ 6 w 221"/>
                <a:gd name="T31" fmla="*/ 178 h 269"/>
                <a:gd name="T32" fmla="*/ 2 w 221"/>
                <a:gd name="T33" fmla="*/ 156 h 269"/>
                <a:gd name="T34" fmla="*/ 4 w 221"/>
                <a:gd name="T35" fmla="*/ 118 h 269"/>
                <a:gd name="T36" fmla="*/ 3 w 221"/>
                <a:gd name="T37" fmla="*/ 140 h 269"/>
                <a:gd name="T38" fmla="*/ 5 w 221"/>
                <a:gd name="T39" fmla="*/ 138 h 269"/>
                <a:gd name="T40" fmla="*/ 7 w 221"/>
                <a:gd name="T41" fmla="*/ 116 h 269"/>
                <a:gd name="T42" fmla="*/ 20 w 221"/>
                <a:gd name="T43" fmla="*/ 79 h 269"/>
                <a:gd name="T44" fmla="*/ 18 w 221"/>
                <a:gd name="T45" fmla="*/ 80 h 269"/>
                <a:gd name="T46" fmla="*/ 12 w 221"/>
                <a:gd name="T47" fmla="*/ 101 h 269"/>
                <a:gd name="T48" fmla="*/ 14 w 221"/>
                <a:gd name="T49" fmla="*/ 100 h 269"/>
                <a:gd name="T50" fmla="*/ 21 w 221"/>
                <a:gd name="T51" fmla="*/ 79 h 269"/>
                <a:gd name="T52" fmla="*/ 42 w 221"/>
                <a:gd name="T53" fmla="*/ 45 h 269"/>
                <a:gd name="T54" fmla="*/ 32 w 221"/>
                <a:gd name="T55" fmla="*/ 58 h 269"/>
                <a:gd name="T56" fmla="*/ 29 w 221"/>
                <a:gd name="T57" fmla="*/ 65 h 269"/>
                <a:gd name="T58" fmla="*/ 32 w 221"/>
                <a:gd name="T59" fmla="*/ 65 h 269"/>
                <a:gd name="T60" fmla="*/ 43 w 221"/>
                <a:gd name="T61" fmla="*/ 49 h 269"/>
                <a:gd name="T62" fmla="*/ 42 w 221"/>
                <a:gd name="T63" fmla="*/ 45 h 269"/>
                <a:gd name="T64" fmla="*/ 201 w 221"/>
                <a:gd name="T65" fmla="*/ 25 h 269"/>
                <a:gd name="T66" fmla="*/ 217 w 221"/>
                <a:gd name="T67" fmla="*/ 39 h 269"/>
                <a:gd name="T68" fmla="*/ 220 w 221"/>
                <a:gd name="T69" fmla="*/ 39 h 269"/>
                <a:gd name="T70" fmla="*/ 220 w 221"/>
                <a:gd name="T71" fmla="*/ 36 h 269"/>
                <a:gd name="T72" fmla="*/ 202 w 221"/>
                <a:gd name="T73" fmla="*/ 24 h 269"/>
                <a:gd name="T74" fmla="*/ 70 w 221"/>
                <a:gd name="T75" fmla="*/ 18 h 269"/>
                <a:gd name="T76" fmla="*/ 54 w 221"/>
                <a:gd name="T77" fmla="*/ 34 h 269"/>
                <a:gd name="T78" fmla="*/ 57 w 221"/>
                <a:gd name="T79" fmla="*/ 34 h 269"/>
                <a:gd name="T80" fmla="*/ 73 w 221"/>
                <a:gd name="T81" fmla="*/ 19 h 269"/>
                <a:gd name="T82" fmla="*/ 166 w 221"/>
                <a:gd name="T83" fmla="*/ 6 h 269"/>
                <a:gd name="T84" fmla="*/ 166 w 221"/>
                <a:gd name="T85" fmla="*/ 10 h 269"/>
                <a:gd name="T86" fmla="*/ 185 w 221"/>
                <a:gd name="T87" fmla="*/ 18 h 269"/>
                <a:gd name="T88" fmla="*/ 186 w 221"/>
                <a:gd name="T89" fmla="*/ 14 h 269"/>
                <a:gd name="T90" fmla="*/ 166 w 221"/>
                <a:gd name="T91" fmla="*/ 6 h 269"/>
                <a:gd name="T92" fmla="*/ 107 w 221"/>
                <a:gd name="T93" fmla="*/ 2 h 269"/>
                <a:gd name="T94" fmla="*/ 87 w 221"/>
                <a:gd name="T95" fmla="*/ 8 h 269"/>
                <a:gd name="T96" fmla="*/ 88 w 221"/>
                <a:gd name="T97" fmla="*/ 12 h 269"/>
                <a:gd name="T98" fmla="*/ 108 w 221"/>
                <a:gd name="T99" fmla="*/ 6 h 269"/>
                <a:gd name="T100" fmla="*/ 107 w 221"/>
                <a:gd name="T101" fmla="*/ 2 h 269"/>
                <a:gd name="T102" fmla="*/ 127 w 221"/>
                <a:gd name="T103" fmla="*/ 0 h 269"/>
                <a:gd name="T104" fmla="*/ 127 w 221"/>
                <a:gd name="T105" fmla="*/ 4 h 269"/>
                <a:gd name="T106" fmla="*/ 128 w 221"/>
                <a:gd name="T107" fmla="*/ 4 h 269"/>
                <a:gd name="T108" fmla="*/ 147 w 221"/>
                <a:gd name="T109" fmla="*/ 6 h 269"/>
                <a:gd name="T110" fmla="*/ 149 w 221"/>
                <a:gd name="T111" fmla="*/ 4 h 269"/>
                <a:gd name="T112" fmla="*/ 128 w 221"/>
                <a:gd name="T113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1" h="269">
                  <a:moveTo>
                    <a:pt x="54" y="259"/>
                  </a:moveTo>
                  <a:cubicBezTo>
                    <a:pt x="54" y="259"/>
                    <a:pt x="53" y="259"/>
                    <a:pt x="53" y="260"/>
                  </a:cubicBezTo>
                  <a:cubicBezTo>
                    <a:pt x="52" y="261"/>
                    <a:pt x="52" y="262"/>
                    <a:pt x="53" y="262"/>
                  </a:cubicBezTo>
                  <a:cubicBezTo>
                    <a:pt x="57" y="265"/>
                    <a:pt x="60" y="267"/>
                    <a:pt x="64" y="269"/>
                  </a:cubicBezTo>
                  <a:cubicBezTo>
                    <a:pt x="66" y="268"/>
                    <a:pt x="68" y="268"/>
                    <a:pt x="70" y="267"/>
                  </a:cubicBezTo>
                  <a:cubicBezTo>
                    <a:pt x="65" y="265"/>
                    <a:pt x="60" y="262"/>
                    <a:pt x="55" y="259"/>
                  </a:cubicBezTo>
                  <a:cubicBezTo>
                    <a:pt x="55" y="259"/>
                    <a:pt x="55" y="259"/>
                    <a:pt x="54" y="259"/>
                  </a:cubicBezTo>
                  <a:moveTo>
                    <a:pt x="26" y="231"/>
                  </a:moveTo>
                  <a:cubicBezTo>
                    <a:pt x="25" y="231"/>
                    <a:pt x="25" y="231"/>
                    <a:pt x="24" y="232"/>
                  </a:cubicBezTo>
                  <a:cubicBezTo>
                    <a:pt x="24" y="232"/>
                    <a:pt x="23" y="233"/>
                    <a:pt x="24" y="234"/>
                  </a:cubicBezTo>
                  <a:cubicBezTo>
                    <a:pt x="28" y="240"/>
                    <a:pt x="32" y="245"/>
                    <a:pt x="37" y="250"/>
                  </a:cubicBezTo>
                  <a:cubicBezTo>
                    <a:pt x="38" y="250"/>
                    <a:pt x="38" y="250"/>
                    <a:pt x="39" y="250"/>
                  </a:cubicBezTo>
                  <a:cubicBezTo>
                    <a:pt x="39" y="250"/>
                    <a:pt x="40" y="250"/>
                    <a:pt x="40" y="250"/>
                  </a:cubicBezTo>
                  <a:cubicBezTo>
                    <a:pt x="41" y="249"/>
                    <a:pt x="41" y="248"/>
                    <a:pt x="40" y="247"/>
                  </a:cubicBezTo>
                  <a:cubicBezTo>
                    <a:pt x="35" y="242"/>
                    <a:pt x="31" y="237"/>
                    <a:pt x="27" y="232"/>
                  </a:cubicBezTo>
                  <a:cubicBezTo>
                    <a:pt x="27" y="231"/>
                    <a:pt x="26" y="231"/>
                    <a:pt x="26" y="231"/>
                  </a:cubicBezTo>
                  <a:moveTo>
                    <a:pt x="8" y="195"/>
                  </a:moveTo>
                  <a:cubicBezTo>
                    <a:pt x="8" y="195"/>
                    <a:pt x="8" y="195"/>
                    <a:pt x="7" y="196"/>
                  </a:cubicBezTo>
                  <a:cubicBezTo>
                    <a:pt x="6" y="196"/>
                    <a:pt x="6" y="197"/>
                    <a:pt x="6" y="198"/>
                  </a:cubicBezTo>
                  <a:cubicBezTo>
                    <a:pt x="8" y="205"/>
                    <a:pt x="11" y="211"/>
                    <a:pt x="14" y="217"/>
                  </a:cubicBezTo>
                  <a:cubicBezTo>
                    <a:pt x="14" y="218"/>
                    <a:pt x="15" y="218"/>
                    <a:pt x="15" y="218"/>
                  </a:cubicBezTo>
                  <a:cubicBezTo>
                    <a:pt x="16" y="218"/>
                    <a:pt x="16" y="218"/>
                    <a:pt x="16" y="218"/>
                  </a:cubicBezTo>
                  <a:cubicBezTo>
                    <a:pt x="17" y="217"/>
                    <a:pt x="18" y="216"/>
                    <a:pt x="17" y="215"/>
                  </a:cubicBezTo>
                  <a:cubicBezTo>
                    <a:pt x="14" y="209"/>
                    <a:pt x="12" y="203"/>
                    <a:pt x="10" y="197"/>
                  </a:cubicBezTo>
                  <a:cubicBezTo>
                    <a:pt x="10" y="196"/>
                    <a:pt x="9" y="195"/>
                    <a:pt x="8" y="195"/>
                  </a:cubicBezTo>
                  <a:moveTo>
                    <a:pt x="2" y="156"/>
                  </a:moveTo>
                  <a:cubicBezTo>
                    <a:pt x="2" y="156"/>
                    <a:pt x="2" y="156"/>
                    <a:pt x="2" y="156"/>
                  </a:cubicBezTo>
                  <a:cubicBezTo>
                    <a:pt x="1" y="156"/>
                    <a:pt x="0" y="157"/>
                    <a:pt x="0" y="158"/>
                  </a:cubicBezTo>
                  <a:cubicBezTo>
                    <a:pt x="0" y="165"/>
                    <a:pt x="1" y="172"/>
                    <a:pt x="2" y="178"/>
                  </a:cubicBezTo>
                  <a:cubicBezTo>
                    <a:pt x="2" y="179"/>
                    <a:pt x="3" y="180"/>
                    <a:pt x="4" y="180"/>
                  </a:cubicBezTo>
                  <a:cubicBezTo>
                    <a:pt x="4" y="180"/>
                    <a:pt x="4" y="180"/>
                    <a:pt x="4" y="180"/>
                  </a:cubicBezTo>
                  <a:cubicBezTo>
                    <a:pt x="5" y="180"/>
                    <a:pt x="6" y="179"/>
                    <a:pt x="6" y="178"/>
                  </a:cubicBezTo>
                  <a:cubicBezTo>
                    <a:pt x="5" y="171"/>
                    <a:pt x="4" y="165"/>
                    <a:pt x="4" y="158"/>
                  </a:cubicBezTo>
                  <a:cubicBezTo>
                    <a:pt x="4" y="157"/>
                    <a:pt x="3" y="156"/>
                    <a:pt x="2" y="156"/>
                  </a:cubicBezTo>
                  <a:moveTo>
                    <a:pt x="6" y="116"/>
                  </a:moveTo>
                  <a:cubicBezTo>
                    <a:pt x="6" y="116"/>
                    <a:pt x="5" y="117"/>
                    <a:pt x="4" y="118"/>
                  </a:cubicBezTo>
                  <a:cubicBezTo>
                    <a:pt x="3" y="125"/>
                    <a:pt x="2" y="131"/>
                    <a:pt x="1" y="138"/>
                  </a:cubicBezTo>
                  <a:cubicBezTo>
                    <a:pt x="1" y="139"/>
                    <a:pt x="2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4" y="140"/>
                    <a:pt x="5" y="139"/>
                    <a:pt x="5" y="138"/>
                  </a:cubicBezTo>
                  <a:cubicBezTo>
                    <a:pt x="6" y="132"/>
                    <a:pt x="7" y="125"/>
                    <a:pt x="8" y="119"/>
                  </a:cubicBezTo>
                  <a:cubicBezTo>
                    <a:pt x="9" y="118"/>
                    <a:pt x="8" y="117"/>
                    <a:pt x="7" y="116"/>
                  </a:cubicBezTo>
                  <a:cubicBezTo>
                    <a:pt x="7" y="116"/>
                    <a:pt x="7" y="116"/>
                    <a:pt x="6" y="116"/>
                  </a:cubicBezTo>
                  <a:moveTo>
                    <a:pt x="20" y="79"/>
                  </a:moveTo>
                  <a:cubicBezTo>
                    <a:pt x="19" y="79"/>
                    <a:pt x="19" y="79"/>
                    <a:pt x="18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5" y="86"/>
                    <a:pt x="13" y="92"/>
                    <a:pt x="10" y="99"/>
                  </a:cubicBezTo>
                  <a:cubicBezTo>
                    <a:pt x="10" y="100"/>
                    <a:pt x="11" y="101"/>
                    <a:pt x="12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3" y="101"/>
                    <a:pt x="14" y="101"/>
                    <a:pt x="14" y="100"/>
                  </a:cubicBezTo>
                  <a:cubicBezTo>
                    <a:pt x="16" y="94"/>
                    <a:pt x="19" y="88"/>
                    <a:pt x="22" y="82"/>
                  </a:cubicBezTo>
                  <a:cubicBezTo>
                    <a:pt x="23" y="81"/>
                    <a:pt x="22" y="80"/>
                    <a:pt x="21" y="79"/>
                  </a:cubicBezTo>
                  <a:cubicBezTo>
                    <a:pt x="21" y="79"/>
                    <a:pt x="21" y="79"/>
                    <a:pt x="20" y="79"/>
                  </a:cubicBezTo>
                  <a:moveTo>
                    <a:pt x="42" y="45"/>
                  </a:moveTo>
                  <a:cubicBezTo>
                    <a:pt x="41" y="45"/>
                    <a:pt x="41" y="46"/>
                    <a:pt x="40" y="46"/>
                  </a:cubicBezTo>
                  <a:cubicBezTo>
                    <a:pt x="37" y="50"/>
                    <a:pt x="34" y="54"/>
                    <a:pt x="32" y="58"/>
                  </a:cubicBezTo>
                  <a:cubicBezTo>
                    <a:pt x="30" y="59"/>
                    <a:pt x="29" y="61"/>
                    <a:pt x="29" y="63"/>
                  </a:cubicBezTo>
                  <a:cubicBezTo>
                    <a:pt x="28" y="63"/>
                    <a:pt x="28" y="65"/>
                    <a:pt x="29" y="65"/>
                  </a:cubicBezTo>
                  <a:cubicBezTo>
                    <a:pt x="29" y="65"/>
                    <a:pt x="30" y="66"/>
                    <a:pt x="30" y="66"/>
                  </a:cubicBezTo>
                  <a:cubicBezTo>
                    <a:pt x="31" y="66"/>
                    <a:pt x="31" y="65"/>
                    <a:pt x="32" y="65"/>
                  </a:cubicBezTo>
                  <a:cubicBezTo>
                    <a:pt x="33" y="63"/>
                    <a:pt x="34" y="62"/>
                    <a:pt x="35" y="60"/>
                  </a:cubicBezTo>
                  <a:cubicBezTo>
                    <a:pt x="38" y="56"/>
                    <a:pt x="41" y="52"/>
                    <a:pt x="43" y="49"/>
                  </a:cubicBezTo>
                  <a:cubicBezTo>
                    <a:pt x="44" y="48"/>
                    <a:pt x="44" y="47"/>
                    <a:pt x="43" y="46"/>
                  </a:cubicBezTo>
                  <a:cubicBezTo>
                    <a:pt x="43" y="46"/>
                    <a:pt x="42" y="45"/>
                    <a:pt x="42" y="45"/>
                  </a:cubicBezTo>
                  <a:moveTo>
                    <a:pt x="202" y="24"/>
                  </a:moveTo>
                  <a:cubicBezTo>
                    <a:pt x="202" y="24"/>
                    <a:pt x="201" y="24"/>
                    <a:pt x="201" y="25"/>
                  </a:cubicBezTo>
                  <a:cubicBezTo>
                    <a:pt x="200" y="26"/>
                    <a:pt x="200" y="27"/>
                    <a:pt x="201" y="27"/>
                  </a:cubicBezTo>
                  <a:cubicBezTo>
                    <a:pt x="211" y="34"/>
                    <a:pt x="217" y="39"/>
                    <a:pt x="217" y="39"/>
                  </a:cubicBezTo>
                  <a:cubicBezTo>
                    <a:pt x="218" y="39"/>
                    <a:pt x="218" y="39"/>
                    <a:pt x="219" y="39"/>
                  </a:cubicBezTo>
                  <a:cubicBezTo>
                    <a:pt x="219" y="39"/>
                    <a:pt x="220" y="39"/>
                    <a:pt x="220" y="39"/>
                  </a:cubicBezTo>
                  <a:cubicBezTo>
                    <a:pt x="221" y="38"/>
                    <a:pt x="221" y="37"/>
                    <a:pt x="220" y="36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220" y="36"/>
                    <a:pt x="214" y="31"/>
                    <a:pt x="203" y="24"/>
                  </a:cubicBezTo>
                  <a:cubicBezTo>
                    <a:pt x="203" y="24"/>
                    <a:pt x="203" y="24"/>
                    <a:pt x="202" y="24"/>
                  </a:cubicBezTo>
                  <a:moveTo>
                    <a:pt x="71" y="18"/>
                  </a:moveTo>
                  <a:cubicBezTo>
                    <a:pt x="70" y="18"/>
                    <a:pt x="70" y="18"/>
                    <a:pt x="70" y="18"/>
                  </a:cubicBezTo>
                  <a:cubicBezTo>
                    <a:pt x="64" y="22"/>
                    <a:pt x="59" y="26"/>
                    <a:pt x="54" y="31"/>
                  </a:cubicBezTo>
                  <a:cubicBezTo>
                    <a:pt x="53" y="32"/>
                    <a:pt x="53" y="33"/>
                    <a:pt x="54" y="34"/>
                  </a:cubicBezTo>
                  <a:cubicBezTo>
                    <a:pt x="54" y="34"/>
                    <a:pt x="55" y="35"/>
                    <a:pt x="55" y="35"/>
                  </a:cubicBezTo>
                  <a:cubicBezTo>
                    <a:pt x="56" y="35"/>
                    <a:pt x="56" y="34"/>
                    <a:pt x="57" y="34"/>
                  </a:cubicBezTo>
                  <a:cubicBezTo>
                    <a:pt x="62" y="29"/>
                    <a:pt x="67" y="25"/>
                    <a:pt x="72" y="22"/>
                  </a:cubicBezTo>
                  <a:cubicBezTo>
                    <a:pt x="73" y="21"/>
                    <a:pt x="73" y="20"/>
                    <a:pt x="73" y="19"/>
                  </a:cubicBezTo>
                  <a:cubicBezTo>
                    <a:pt x="72" y="18"/>
                    <a:pt x="72" y="18"/>
                    <a:pt x="71" y="18"/>
                  </a:cubicBezTo>
                  <a:moveTo>
                    <a:pt x="166" y="6"/>
                  </a:moveTo>
                  <a:cubicBezTo>
                    <a:pt x="166" y="6"/>
                    <a:pt x="165" y="7"/>
                    <a:pt x="164" y="8"/>
                  </a:cubicBezTo>
                  <a:cubicBezTo>
                    <a:pt x="164" y="9"/>
                    <a:pt x="165" y="10"/>
                    <a:pt x="166" y="10"/>
                  </a:cubicBezTo>
                  <a:cubicBezTo>
                    <a:pt x="172" y="13"/>
                    <a:pt x="178" y="15"/>
                    <a:pt x="184" y="18"/>
                  </a:cubicBezTo>
                  <a:cubicBezTo>
                    <a:pt x="185" y="18"/>
                    <a:pt x="185" y="18"/>
                    <a:pt x="185" y="18"/>
                  </a:cubicBezTo>
                  <a:cubicBezTo>
                    <a:pt x="186" y="18"/>
                    <a:pt x="186" y="18"/>
                    <a:pt x="187" y="17"/>
                  </a:cubicBezTo>
                  <a:cubicBezTo>
                    <a:pt x="187" y="16"/>
                    <a:pt x="187" y="15"/>
                    <a:pt x="186" y="14"/>
                  </a:cubicBezTo>
                  <a:cubicBezTo>
                    <a:pt x="180" y="11"/>
                    <a:pt x="174" y="9"/>
                    <a:pt x="167" y="7"/>
                  </a:cubicBezTo>
                  <a:cubicBezTo>
                    <a:pt x="167" y="6"/>
                    <a:pt x="167" y="6"/>
                    <a:pt x="166" y="6"/>
                  </a:cubicBezTo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0" y="4"/>
                    <a:pt x="94" y="6"/>
                    <a:pt x="87" y="8"/>
                  </a:cubicBezTo>
                  <a:cubicBezTo>
                    <a:pt x="86" y="9"/>
                    <a:pt x="86" y="10"/>
                    <a:pt x="86" y="11"/>
                  </a:cubicBezTo>
                  <a:cubicBezTo>
                    <a:pt x="87" y="12"/>
                    <a:pt x="88" y="12"/>
                    <a:pt x="88" y="12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95" y="9"/>
                    <a:pt x="102" y="7"/>
                    <a:pt x="108" y="6"/>
                  </a:cubicBezTo>
                  <a:cubicBezTo>
                    <a:pt x="109" y="6"/>
                    <a:pt x="109" y="5"/>
                    <a:pt x="109" y="4"/>
                  </a:cubicBezTo>
                  <a:cubicBezTo>
                    <a:pt x="109" y="3"/>
                    <a:pt x="108" y="2"/>
                    <a:pt x="107" y="2"/>
                  </a:cubicBezTo>
                  <a:moveTo>
                    <a:pt x="128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126" y="0"/>
                    <a:pt x="125" y="1"/>
                    <a:pt x="125" y="2"/>
                  </a:cubicBezTo>
                  <a:cubicBezTo>
                    <a:pt x="125" y="3"/>
                    <a:pt x="126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35" y="4"/>
                    <a:pt x="141" y="5"/>
                    <a:pt x="147" y="6"/>
                  </a:cubicBezTo>
                  <a:cubicBezTo>
                    <a:pt x="147" y="6"/>
                    <a:pt x="147" y="6"/>
                    <a:pt x="147" y="6"/>
                  </a:cubicBezTo>
                  <a:cubicBezTo>
                    <a:pt x="148" y="6"/>
                    <a:pt x="149" y="5"/>
                    <a:pt x="149" y="4"/>
                  </a:cubicBezTo>
                  <a:cubicBezTo>
                    <a:pt x="149" y="3"/>
                    <a:pt x="148" y="2"/>
                    <a:pt x="147" y="2"/>
                  </a:cubicBezTo>
                  <a:cubicBezTo>
                    <a:pt x="141" y="1"/>
                    <a:pt x="135" y="0"/>
                    <a:pt x="128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5" name="Freeform 394"/>
            <p:cNvSpPr>
              <a:spLocks noEditPoints="1"/>
            </p:cNvSpPr>
            <p:nvPr/>
          </p:nvSpPr>
          <p:spPr bwMode="auto">
            <a:xfrm>
              <a:off x="2466570" y="4730965"/>
              <a:ext cx="239470" cy="31728"/>
            </a:xfrm>
            <a:custGeom>
              <a:avLst/>
              <a:gdLst>
                <a:gd name="T0" fmla="*/ 86 w 127"/>
                <a:gd name="T1" fmla="*/ 11 h 17"/>
                <a:gd name="T2" fmla="*/ 86 w 127"/>
                <a:gd name="T3" fmla="*/ 11 h 17"/>
                <a:gd name="T4" fmla="*/ 66 w 127"/>
                <a:gd name="T5" fmla="*/ 13 h 17"/>
                <a:gd name="T6" fmla="*/ 65 w 127"/>
                <a:gd name="T7" fmla="*/ 16 h 17"/>
                <a:gd name="T8" fmla="*/ 67 w 127"/>
                <a:gd name="T9" fmla="*/ 17 h 17"/>
                <a:gd name="T10" fmla="*/ 67 w 127"/>
                <a:gd name="T11" fmla="*/ 17 h 17"/>
                <a:gd name="T12" fmla="*/ 87 w 127"/>
                <a:gd name="T13" fmla="*/ 15 h 17"/>
                <a:gd name="T14" fmla="*/ 88 w 127"/>
                <a:gd name="T15" fmla="*/ 13 h 17"/>
                <a:gd name="T16" fmla="*/ 86 w 127"/>
                <a:gd name="T17" fmla="*/ 11 h 17"/>
                <a:gd name="T18" fmla="*/ 27 w 127"/>
                <a:gd name="T19" fmla="*/ 10 h 17"/>
                <a:gd name="T20" fmla="*/ 25 w 127"/>
                <a:gd name="T21" fmla="*/ 12 h 17"/>
                <a:gd name="T22" fmla="*/ 26 w 127"/>
                <a:gd name="T23" fmla="*/ 14 h 17"/>
                <a:gd name="T24" fmla="*/ 46 w 127"/>
                <a:gd name="T25" fmla="*/ 17 h 17"/>
                <a:gd name="T26" fmla="*/ 47 w 127"/>
                <a:gd name="T27" fmla="*/ 17 h 17"/>
                <a:gd name="T28" fmla="*/ 49 w 127"/>
                <a:gd name="T29" fmla="*/ 15 h 17"/>
                <a:gd name="T30" fmla="*/ 47 w 127"/>
                <a:gd name="T31" fmla="*/ 13 h 17"/>
                <a:gd name="T32" fmla="*/ 27 w 127"/>
                <a:gd name="T33" fmla="*/ 10 h 17"/>
                <a:gd name="T34" fmla="*/ 27 w 127"/>
                <a:gd name="T35" fmla="*/ 10 h 17"/>
                <a:gd name="T36" fmla="*/ 6 w 127"/>
                <a:gd name="T37" fmla="*/ 3 h 17"/>
                <a:gd name="T38" fmla="*/ 0 w 127"/>
                <a:gd name="T39" fmla="*/ 5 h 17"/>
                <a:gd name="T40" fmla="*/ 7 w 127"/>
                <a:gd name="T41" fmla="*/ 8 h 17"/>
                <a:gd name="T42" fmla="*/ 8 w 127"/>
                <a:gd name="T43" fmla="*/ 8 h 17"/>
                <a:gd name="T44" fmla="*/ 10 w 127"/>
                <a:gd name="T45" fmla="*/ 7 h 17"/>
                <a:gd name="T46" fmla="*/ 9 w 127"/>
                <a:gd name="T47" fmla="*/ 4 h 17"/>
                <a:gd name="T48" fmla="*/ 6 w 127"/>
                <a:gd name="T49" fmla="*/ 3 h 17"/>
                <a:gd name="T50" fmla="*/ 125 w 127"/>
                <a:gd name="T51" fmla="*/ 0 h 17"/>
                <a:gd name="T52" fmla="*/ 124 w 127"/>
                <a:gd name="T53" fmla="*/ 0 h 17"/>
                <a:gd name="T54" fmla="*/ 105 w 127"/>
                <a:gd name="T55" fmla="*/ 6 h 17"/>
                <a:gd name="T56" fmla="*/ 104 w 127"/>
                <a:gd name="T57" fmla="*/ 9 h 17"/>
                <a:gd name="T58" fmla="*/ 106 w 127"/>
                <a:gd name="T59" fmla="*/ 10 h 17"/>
                <a:gd name="T60" fmla="*/ 106 w 127"/>
                <a:gd name="T61" fmla="*/ 10 h 17"/>
                <a:gd name="T62" fmla="*/ 126 w 127"/>
                <a:gd name="T63" fmla="*/ 4 h 17"/>
                <a:gd name="T64" fmla="*/ 127 w 127"/>
                <a:gd name="T65" fmla="*/ 1 h 17"/>
                <a:gd name="T66" fmla="*/ 125 w 127"/>
                <a:gd name="T6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7">
                  <a:moveTo>
                    <a:pt x="86" y="11"/>
                  </a:moveTo>
                  <a:cubicBezTo>
                    <a:pt x="86" y="11"/>
                    <a:pt x="86" y="11"/>
                    <a:pt x="86" y="11"/>
                  </a:cubicBezTo>
                  <a:cubicBezTo>
                    <a:pt x="79" y="12"/>
                    <a:pt x="73" y="13"/>
                    <a:pt x="66" y="13"/>
                  </a:cubicBezTo>
                  <a:cubicBezTo>
                    <a:pt x="65" y="13"/>
                    <a:pt x="64" y="14"/>
                    <a:pt x="65" y="16"/>
                  </a:cubicBezTo>
                  <a:cubicBezTo>
                    <a:pt x="65" y="17"/>
                    <a:pt x="65" y="17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73" y="17"/>
                    <a:pt x="80" y="16"/>
                    <a:pt x="87" y="15"/>
                  </a:cubicBezTo>
                  <a:cubicBezTo>
                    <a:pt x="88" y="15"/>
                    <a:pt x="89" y="14"/>
                    <a:pt x="88" y="13"/>
                  </a:cubicBezTo>
                  <a:cubicBezTo>
                    <a:pt x="88" y="12"/>
                    <a:pt x="87" y="11"/>
                    <a:pt x="86" y="11"/>
                  </a:cubicBezTo>
                  <a:moveTo>
                    <a:pt x="27" y="10"/>
                  </a:moveTo>
                  <a:cubicBezTo>
                    <a:pt x="26" y="10"/>
                    <a:pt x="25" y="11"/>
                    <a:pt x="25" y="12"/>
                  </a:cubicBezTo>
                  <a:cubicBezTo>
                    <a:pt x="25" y="13"/>
                    <a:pt x="25" y="14"/>
                    <a:pt x="26" y="14"/>
                  </a:cubicBezTo>
                  <a:cubicBezTo>
                    <a:pt x="33" y="16"/>
                    <a:pt x="39" y="17"/>
                    <a:pt x="46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8" y="17"/>
                    <a:pt x="48" y="17"/>
                    <a:pt x="49" y="15"/>
                  </a:cubicBezTo>
                  <a:cubicBezTo>
                    <a:pt x="49" y="14"/>
                    <a:pt x="48" y="13"/>
                    <a:pt x="47" y="13"/>
                  </a:cubicBezTo>
                  <a:cubicBezTo>
                    <a:pt x="40" y="13"/>
                    <a:pt x="33" y="12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moveTo>
                    <a:pt x="6" y="3"/>
                  </a:moveTo>
                  <a:cubicBezTo>
                    <a:pt x="4" y="4"/>
                    <a:pt x="2" y="4"/>
                    <a:pt x="0" y="5"/>
                  </a:cubicBezTo>
                  <a:cubicBezTo>
                    <a:pt x="2" y="6"/>
                    <a:pt x="5" y="7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10" y="7"/>
                  </a:cubicBezTo>
                  <a:cubicBezTo>
                    <a:pt x="10" y="6"/>
                    <a:pt x="10" y="5"/>
                    <a:pt x="9" y="4"/>
                  </a:cubicBezTo>
                  <a:cubicBezTo>
                    <a:pt x="8" y="4"/>
                    <a:pt x="7" y="4"/>
                    <a:pt x="6" y="3"/>
                  </a:cubicBezTo>
                  <a:moveTo>
                    <a:pt x="125" y="0"/>
                  </a:moveTo>
                  <a:cubicBezTo>
                    <a:pt x="125" y="0"/>
                    <a:pt x="124" y="0"/>
                    <a:pt x="124" y="0"/>
                  </a:cubicBezTo>
                  <a:cubicBezTo>
                    <a:pt x="118" y="3"/>
                    <a:pt x="111" y="5"/>
                    <a:pt x="105" y="6"/>
                  </a:cubicBezTo>
                  <a:cubicBezTo>
                    <a:pt x="104" y="7"/>
                    <a:pt x="104" y="8"/>
                    <a:pt x="104" y="9"/>
                  </a:cubicBezTo>
                  <a:cubicBezTo>
                    <a:pt x="104" y="10"/>
                    <a:pt x="105" y="10"/>
                    <a:pt x="106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13" y="8"/>
                    <a:pt x="119" y="6"/>
                    <a:pt x="126" y="4"/>
                  </a:cubicBezTo>
                  <a:cubicBezTo>
                    <a:pt x="127" y="3"/>
                    <a:pt x="127" y="2"/>
                    <a:pt x="127" y="1"/>
                  </a:cubicBezTo>
                  <a:cubicBezTo>
                    <a:pt x="126" y="0"/>
                    <a:pt x="126" y="0"/>
                    <a:pt x="125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7182" name="组合 6"/>
          <p:cNvGrpSpPr/>
          <p:nvPr/>
        </p:nvGrpSpPr>
        <p:grpSpPr>
          <a:xfrm>
            <a:off x="5155954" y="4694767"/>
            <a:ext cx="582083" cy="732367"/>
            <a:chOff x="2581827" y="5172193"/>
            <a:chExt cx="579866" cy="731658"/>
          </a:xfrm>
        </p:grpSpPr>
        <p:sp>
          <p:nvSpPr>
            <p:cNvPr id="460" name="Freeform 409"/>
            <p:cNvSpPr>
              <a:spLocks noEditPoints="1"/>
            </p:cNvSpPr>
            <p:nvPr/>
          </p:nvSpPr>
          <p:spPr bwMode="auto">
            <a:xfrm>
              <a:off x="2588164" y="5181716"/>
              <a:ext cx="573529" cy="722135"/>
            </a:xfrm>
            <a:custGeom>
              <a:avLst/>
              <a:gdLst>
                <a:gd name="T0" fmla="*/ 106 w 302"/>
                <a:gd name="T1" fmla="*/ 6 h 379"/>
                <a:gd name="T2" fmla="*/ 28 w 302"/>
                <a:gd name="T3" fmla="*/ 106 h 379"/>
                <a:gd name="T4" fmla="*/ 86 w 302"/>
                <a:gd name="T5" fmla="*/ 367 h 379"/>
                <a:gd name="T6" fmla="*/ 203 w 302"/>
                <a:gd name="T7" fmla="*/ 340 h 379"/>
                <a:gd name="T8" fmla="*/ 302 w 302"/>
                <a:gd name="T9" fmla="*/ 196 h 379"/>
                <a:gd name="T10" fmla="*/ 106 w 302"/>
                <a:gd name="T11" fmla="*/ 6 h 379"/>
                <a:gd name="T12" fmla="*/ 220 w 302"/>
                <a:gd name="T13" fmla="*/ 200 h 379"/>
                <a:gd name="T14" fmla="*/ 165 w 302"/>
                <a:gd name="T15" fmla="*/ 257 h 379"/>
                <a:gd name="T16" fmla="*/ 112 w 302"/>
                <a:gd name="T17" fmla="*/ 261 h 379"/>
                <a:gd name="T18" fmla="*/ 104 w 302"/>
                <a:gd name="T19" fmla="*/ 141 h 379"/>
                <a:gd name="T20" fmla="*/ 146 w 302"/>
                <a:gd name="T21" fmla="*/ 101 h 379"/>
                <a:gd name="T22" fmla="*/ 220 w 302"/>
                <a:gd name="T23" fmla="*/ 20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2" h="379">
                  <a:moveTo>
                    <a:pt x="106" y="6"/>
                  </a:moveTo>
                  <a:cubicBezTo>
                    <a:pt x="55" y="10"/>
                    <a:pt x="34" y="55"/>
                    <a:pt x="28" y="106"/>
                  </a:cubicBezTo>
                  <a:cubicBezTo>
                    <a:pt x="19" y="175"/>
                    <a:pt x="0" y="338"/>
                    <a:pt x="86" y="367"/>
                  </a:cubicBezTo>
                  <a:cubicBezTo>
                    <a:pt x="123" y="379"/>
                    <a:pt x="171" y="358"/>
                    <a:pt x="203" y="340"/>
                  </a:cubicBezTo>
                  <a:cubicBezTo>
                    <a:pt x="252" y="312"/>
                    <a:pt x="302" y="257"/>
                    <a:pt x="302" y="196"/>
                  </a:cubicBezTo>
                  <a:cubicBezTo>
                    <a:pt x="302" y="62"/>
                    <a:pt x="175" y="0"/>
                    <a:pt x="106" y="6"/>
                  </a:cubicBezTo>
                  <a:moveTo>
                    <a:pt x="220" y="200"/>
                  </a:moveTo>
                  <a:cubicBezTo>
                    <a:pt x="216" y="227"/>
                    <a:pt x="190" y="248"/>
                    <a:pt x="165" y="257"/>
                  </a:cubicBezTo>
                  <a:cubicBezTo>
                    <a:pt x="150" y="263"/>
                    <a:pt x="127" y="269"/>
                    <a:pt x="112" y="261"/>
                  </a:cubicBezTo>
                  <a:cubicBezTo>
                    <a:pt x="75" y="242"/>
                    <a:pt x="95" y="171"/>
                    <a:pt x="104" y="141"/>
                  </a:cubicBezTo>
                  <a:cubicBezTo>
                    <a:pt x="110" y="118"/>
                    <a:pt x="123" y="100"/>
                    <a:pt x="146" y="101"/>
                  </a:cubicBezTo>
                  <a:cubicBezTo>
                    <a:pt x="177" y="104"/>
                    <a:pt x="229" y="140"/>
                    <a:pt x="220" y="200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2" name="Freeform 411"/>
            <p:cNvSpPr>
              <a:spLocks noEditPoints="1"/>
            </p:cNvSpPr>
            <p:nvPr/>
          </p:nvSpPr>
          <p:spPr bwMode="auto">
            <a:xfrm>
              <a:off x="2653122" y="5708636"/>
              <a:ext cx="456288" cy="177756"/>
            </a:xfrm>
            <a:custGeom>
              <a:avLst/>
              <a:gdLst>
                <a:gd name="T0" fmla="*/ 72 w 240"/>
                <a:gd name="T1" fmla="*/ 44 h 94"/>
                <a:gd name="T2" fmla="*/ 72 w 240"/>
                <a:gd name="T3" fmla="*/ 44 h 94"/>
                <a:gd name="T4" fmla="*/ 58 w 240"/>
                <a:gd name="T5" fmla="*/ 42 h 94"/>
                <a:gd name="T6" fmla="*/ 52 w 240"/>
                <a:gd name="T7" fmla="*/ 39 h 94"/>
                <a:gd name="T8" fmla="*/ 51 w 240"/>
                <a:gd name="T9" fmla="*/ 37 h 94"/>
                <a:gd name="T10" fmla="*/ 53 w 240"/>
                <a:gd name="T11" fmla="*/ 36 h 94"/>
                <a:gd name="T12" fmla="*/ 53 w 240"/>
                <a:gd name="T13" fmla="*/ 36 h 94"/>
                <a:gd name="T14" fmla="*/ 59 w 240"/>
                <a:gd name="T15" fmla="*/ 38 h 94"/>
                <a:gd name="T16" fmla="*/ 72 w 240"/>
                <a:gd name="T17" fmla="*/ 40 h 94"/>
                <a:gd name="T18" fmla="*/ 74 w 240"/>
                <a:gd name="T19" fmla="*/ 43 h 94"/>
                <a:gd name="T20" fmla="*/ 72 w 240"/>
                <a:gd name="T21" fmla="*/ 44 h 94"/>
                <a:gd name="T22" fmla="*/ 110 w 240"/>
                <a:gd name="T23" fmla="*/ 34 h 94"/>
                <a:gd name="T24" fmla="*/ 111 w 240"/>
                <a:gd name="T25" fmla="*/ 34 h 94"/>
                <a:gd name="T26" fmla="*/ 113 w 240"/>
                <a:gd name="T27" fmla="*/ 35 h 94"/>
                <a:gd name="T28" fmla="*/ 112 w 240"/>
                <a:gd name="T29" fmla="*/ 38 h 94"/>
                <a:gd name="T30" fmla="*/ 92 w 240"/>
                <a:gd name="T31" fmla="*/ 43 h 94"/>
                <a:gd name="T32" fmla="*/ 92 w 240"/>
                <a:gd name="T33" fmla="*/ 43 h 94"/>
                <a:gd name="T34" fmla="*/ 90 w 240"/>
                <a:gd name="T35" fmla="*/ 42 h 94"/>
                <a:gd name="T36" fmla="*/ 91 w 240"/>
                <a:gd name="T37" fmla="*/ 39 h 94"/>
                <a:gd name="T38" fmla="*/ 110 w 240"/>
                <a:gd name="T39" fmla="*/ 34 h 94"/>
                <a:gd name="T40" fmla="*/ 110 w 240"/>
                <a:gd name="T41" fmla="*/ 34 h 94"/>
                <a:gd name="T42" fmla="*/ 212 w 240"/>
                <a:gd name="T43" fmla="*/ 11 h 94"/>
                <a:gd name="T44" fmla="*/ 187 w 240"/>
                <a:gd name="T45" fmla="*/ 16 h 94"/>
                <a:gd name="T46" fmla="*/ 149 w 240"/>
                <a:gd name="T47" fmla="*/ 20 h 94"/>
                <a:gd name="T48" fmla="*/ 148 w 240"/>
                <a:gd name="T49" fmla="*/ 21 h 94"/>
                <a:gd name="T50" fmla="*/ 130 w 240"/>
                <a:gd name="T51" fmla="*/ 30 h 94"/>
                <a:gd name="T52" fmla="*/ 130 w 240"/>
                <a:gd name="T53" fmla="*/ 31 h 94"/>
                <a:gd name="T54" fmla="*/ 128 w 240"/>
                <a:gd name="T55" fmla="*/ 29 h 94"/>
                <a:gd name="T56" fmla="*/ 129 w 240"/>
                <a:gd name="T57" fmla="*/ 27 h 94"/>
                <a:gd name="T58" fmla="*/ 139 w 240"/>
                <a:gd name="T59" fmla="*/ 21 h 94"/>
                <a:gd name="T60" fmla="*/ 0 w 240"/>
                <a:gd name="T61" fmla="*/ 35 h 94"/>
                <a:gd name="T62" fmla="*/ 17 w 240"/>
                <a:gd name="T63" fmla="*/ 66 h 94"/>
                <a:gd name="T64" fmla="*/ 66 w 240"/>
                <a:gd name="T65" fmla="*/ 84 h 94"/>
                <a:gd name="T66" fmla="*/ 77 w 240"/>
                <a:gd name="T67" fmla="*/ 83 h 94"/>
                <a:gd name="T68" fmla="*/ 212 w 240"/>
                <a:gd name="T69" fmla="*/ 11 h 94"/>
                <a:gd name="T70" fmla="*/ 240 w 240"/>
                <a:gd name="T71" fmla="*/ 0 h 94"/>
                <a:gd name="T72" fmla="*/ 214 w 240"/>
                <a:gd name="T73" fmla="*/ 10 h 94"/>
                <a:gd name="T74" fmla="*/ 196 w 240"/>
                <a:gd name="T75" fmla="*/ 28 h 94"/>
                <a:gd name="T76" fmla="*/ 68 w 240"/>
                <a:gd name="T77" fmla="*/ 86 h 94"/>
                <a:gd name="T78" fmla="*/ 64 w 240"/>
                <a:gd name="T79" fmla="*/ 86 h 94"/>
                <a:gd name="T80" fmla="*/ 25 w 240"/>
                <a:gd name="T81" fmla="*/ 75 h 94"/>
                <a:gd name="T82" fmla="*/ 51 w 240"/>
                <a:gd name="T83" fmla="*/ 90 h 94"/>
                <a:gd name="T84" fmla="*/ 51 w 240"/>
                <a:gd name="T85" fmla="*/ 90 h 94"/>
                <a:gd name="T86" fmla="*/ 51 w 240"/>
                <a:gd name="T87" fmla="*/ 90 h 94"/>
                <a:gd name="T88" fmla="*/ 51 w 240"/>
                <a:gd name="T89" fmla="*/ 90 h 94"/>
                <a:gd name="T90" fmla="*/ 51 w 240"/>
                <a:gd name="T91" fmla="*/ 90 h 94"/>
                <a:gd name="T92" fmla="*/ 51 w 240"/>
                <a:gd name="T93" fmla="*/ 90 h 94"/>
                <a:gd name="T94" fmla="*/ 51 w 240"/>
                <a:gd name="T95" fmla="*/ 90 h 94"/>
                <a:gd name="T96" fmla="*/ 52 w 240"/>
                <a:gd name="T97" fmla="*/ 90 h 94"/>
                <a:gd name="T98" fmla="*/ 52 w 240"/>
                <a:gd name="T99" fmla="*/ 90 h 94"/>
                <a:gd name="T100" fmla="*/ 52 w 240"/>
                <a:gd name="T101" fmla="*/ 90 h 94"/>
                <a:gd name="T102" fmla="*/ 52 w 240"/>
                <a:gd name="T103" fmla="*/ 90 h 94"/>
                <a:gd name="T104" fmla="*/ 52 w 240"/>
                <a:gd name="T105" fmla="*/ 91 h 94"/>
                <a:gd name="T106" fmla="*/ 52 w 240"/>
                <a:gd name="T107" fmla="*/ 91 h 94"/>
                <a:gd name="T108" fmla="*/ 52 w 240"/>
                <a:gd name="T109" fmla="*/ 91 h 94"/>
                <a:gd name="T110" fmla="*/ 52 w 240"/>
                <a:gd name="T111" fmla="*/ 91 h 94"/>
                <a:gd name="T112" fmla="*/ 76 w 240"/>
                <a:gd name="T113" fmla="*/ 94 h 94"/>
                <a:gd name="T114" fmla="*/ 169 w 240"/>
                <a:gd name="T115" fmla="*/ 64 h 94"/>
                <a:gd name="T116" fmla="*/ 240 w 240"/>
                <a:gd name="T11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0" h="94">
                  <a:moveTo>
                    <a:pt x="72" y="44"/>
                  </a:moveTo>
                  <a:cubicBezTo>
                    <a:pt x="72" y="44"/>
                    <a:pt x="72" y="44"/>
                    <a:pt x="72" y="44"/>
                  </a:cubicBezTo>
                  <a:cubicBezTo>
                    <a:pt x="67" y="44"/>
                    <a:pt x="62" y="43"/>
                    <a:pt x="58" y="42"/>
                  </a:cubicBezTo>
                  <a:cubicBezTo>
                    <a:pt x="56" y="41"/>
                    <a:pt x="54" y="40"/>
                    <a:pt x="52" y="39"/>
                  </a:cubicBezTo>
                  <a:cubicBezTo>
                    <a:pt x="51" y="39"/>
                    <a:pt x="50" y="38"/>
                    <a:pt x="51" y="37"/>
                  </a:cubicBezTo>
                  <a:cubicBezTo>
                    <a:pt x="51" y="36"/>
                    <a:pt x="52" y="36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5" y="37"/>
                    <a:pt x="57" y="37"/>
                    <a:pt x="59" y="38"/>
                  </a:cubicBezTo>
                  <a:cubicBezTo>
                    <a:pt x="63" y="39"/>
                    <a:pt x="68" y="40"/>
                    <a:pt x="72" y="40"/>
                  </a:cubicBezTo>
                  <a:cubicBezTo>
                    <a:pt x="73" y="41"/>
                    <a:pt x="74" y="42"/>
                    <a:pt x="74" y="43"/>
                  </a:cubicBezTo>
                  <a:cubicBezTo>
                    <a:pt x="74" y="44"/>
                    <a:pt x="73" y="44"/>
                    <a:pt x="72" y="44"/>
                  </a:cubicBezTo>
                  <a:moveTo>
                    <a:pt x="110" y="34"/>
                  </a:moveTo>
                  <a:cubicBezTo>
                    <a:pt x="111" y="34"/>
                    <a:pt x="111" y="34"/>
                    <a:pt x="111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3" y="36"/>
                    <a:pt x="113" y="38"/>
                    <a:pt x="112" y="38"/>
                  </a:cubicBezTo>
                  <a:cubicBezTo>
                    <a:pt x="105" y="40"/>
                    <a:pt x="99" y="42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1" y="43"/>
                    <a:pt x="90" y="43"/>
                    <a:pt x="90" y="42"/>
                  </a:cubicBezTo>
                  <a:cubicBezTo>
                    <a:pt x="90" y="40"/>
                    <a:pt x="90" y="39"/>
                    <a:pt x="91" y="39"/>
                  </a:cubicBezTo>
                  <a:cubicBezTo>
                    <a:pt x="98" y="38"/>
                    <a:pt x="104" y="36"/>
                    <a:pt x="110" y="34"/>
                  </a:cubicBezTo>
                  <a:cubicBezTo>
                    <a:pt x="110" y="34"/>
                    <a:pt x="110" y="34"/>
                    <a:pt x="110" y="34"/>
                  </a:cubicBezTo>
                  <a:moveTo>
                    <a:pt x="212" y="11"/>
                  </a:moveTo>
                  <a:cubicBezTo>
                    <a:pt x="204" y="13"/>
                    <a:pt x="195" y="15"/>
                    <a:pt x="187" y="16"/>
                  </a:cubicBezTo>
                  <a:cubicBezTo>
                    <a:pt x="174" y="17"/>
                    <a:pt x="162" y="19"/>
                    <a:pt x="149" y="20"/>
                  </a:cubicBezTo>
                  <a:cubicBezTo>
                    <a:pt x="149" y="21"/>
                    <a:pt x="149" y="21"/>
                    <a:pt x="148" y="21"/>
                  </a:cubicBezTo>
                  <a:cubicBezTo>
                    <a:pt x="143" y="24"/>
                    <a:pt x="137" y="27"/>
                    <a:pt x="130" y="30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29" y="31"/>
                    <a:pt x="128" y="30"/>
                    <a:pt x="128" y="29"/>
                  </a:cubicBezTo>
                  <a:cubicBezTo>
                    <a:pt x="127" y="28"/>
                    <a:pt x="128" y="27"/>
                    <a:pt x="129" y="27"/>
                  </a:cubicBezTo>
                  <a:cubicBezTo>
                    <a:pt x="132" y="25"/>
                    <a:pt x="136" y="23"/>
                    <a:pt x="139" y="21"/>
                  </a:cubicBezTo>
                  <a:cubicBezTo>
                    <a:pt x="93" y="27"/>
                    <a:pt x="47" y="34"/>
                    <a:pt x="0" y="35"/>
                  </a:cubicBezTo>
                  <a:cubicBezTo>
                    <a:pt x="4" y="47"/>
                    <a:pt x="10" y="57"/>
                    <a:pt x="17" y="66"/>
                  </a:cubicBezTo>
                  <a:cubicBezTo>
                    <a:pt x="30" y="77"/>
                    <a:pt x="47" y="84"/>
                    <a:pt x="66" y="84"/>
                  </a:cubicBezTo>
                  <a:cubicBezTo>
                    <a:pt x="70" y="84"/>
                    <a:pt x="73" y="84"/>
                    <a:pt x="77" y="83"/>
                  </a:cubicBezTo>
                  <a:cubicBezTo>
                    <a:pt x="127" y="76"/>
                    <a:pt x="179" y="48"/>
                    <a:pt x="212" y="11"/>
                  </a:cubicBezTo>
                  <a:moveTo>
                    <a:pt x="240" y="0"/>
                  </a:moveTo>
                  <a:cubicBezTo>
                    <a:pt x="232" y="4"/>
                    <a:pt x="223" y="8"/>
                    <a:pt x="214" y="10"/>
                  </a:cubicBezTo>
                  <a:cubicBezTo>
                    <a:pt x="208" y="17"/>
                    <a:pt x="202" y="23"/>
                    <a:pt x="196" y="28"/>
                  </a:cubicBezTo>
                  <a:cubicBezTo>
                    <a:pt x="163" y="56"/>
                    <a:pt x="113" y="86"/>
                    <a:pt x="68" y="86"/>
                  </a:cubicBezTo>
                  <a:cubicBezTo>
                    <a:pt x="66" y="86"/>
                    <a:pt x="65" y="86"/>
                    <a:pt x="64" y="86"/>
                  </a:cubicBezTo>
                  <a:cubicBezTo>
                    <a:pt x="49" y="86"/>
                    <a:pt x="36" y="82"/>
                    <a:pt x="25" y="75"/>
                  </a:cubicBezTo>
                  <a:cubicBezTo>
                    <a:pt x="33" y="81"/>
                    <a:pt x="41" y="87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60" y="93"/>
                    <a:pt x="68" y="94"/>
                    <a:pt x="76" y="94"/>
                  </a:cubicBezTo>
                  <a:cubicBezTo>
                    <a:pt x="108" y="94"/>
                    <a:pt x="143" y="78"/>
                    <a:pt x="169" y="64"/>
                  </a:cubicBezTo>
                  <a:cubicBezTo>
                    <a:pt x="195" y="49"/>
                    <a:pt x="221" y="27"/>
                    <a:pt x="240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3" name="Freeform 412"/>
            <p:cNvSpPr/>
            <p:nvPr/>
          </p:nvSpPr>
          <p:spPr bwMode="auto">
            <a:xfrm>
              <a:off x="2581827" y="5172193"/>
              <a:ext cx="579866" cy="704677"/>
            </a:xfrm>
            <a:custGeom>
              <a:avLst/>
              <a:gdLst>
                <a:gd name="T0" fmla="*/ 20 w 305"/>
                <a:gd name="T1" fmla="*/ 101 h 370"/>
                <a:gd name="T2" fmla="*/ 60 w 305"/>
                <a:gd name="T3" fmla="*/ 16 h 370"/>
                <a:gd name="T4" fmla="*/ 113 w 305"/>
                <a:gd name="T5" fmla="*/ 3 h 370"/>
                <a:gd name="T6" fmla="*/ 203 w 305"/>
                <a:gd name="T7" fmla="*/ 33 h 370"/>
                <a:gd name="T8" fmla="*/ 275 w 305"/>
                <a:gd name="T9" fmla="*/ 112 h 370"/>
                <a:gd name="T10" fmla="*/ 251 w 305"/>
                <a:gd name="T11" fmla="*/ 290 h 370"/>
                <a:gd name="T12" fmla="*/ 114 w 305"/>
                <a:gd name="T13" fmla="*/ 364 h 370"/>
                <a:gd name="T14" fmla="*/ 29 w 305"/>
                <a:gd name="T15" fmla="*/ 313 h 370"/>
                <a:gd name="T16" fmla="*/ 20 w 305"/>
                <a:gd name="T17" fmla="*/ 101 h 370"/>
                <a:gd name="T18" fmla="*/ 19 w 305"/>
                <a:gd name="T19" fmla="*/ 103 h 370"/>
                <a:gd name="T20" fmla="*/ 25 w 305"/>
                <a:gd name="T21" fmla="*/ 308 h 370"/>
                <a:gd name="T22" fmla="*/ 101 w 305"/>
                <a:gd name="T23" fmla="*/ 367 h 370"/>
                <a:gd name="T24" fmla="*/ 233 w 305"/>
                <a:gd name="T25" fmla="*/ 309 h 370"/>
                <a:gd name="T26" fmla="*/ 288 w 305"/>
                <a:gd name="T27" fmla="*/ 227 h 370"/>
                <a:gd name="T28" fmla="*/ 274 w 305"/>
                <a:gd name="T29" fmla="*/ 106 h 370"/>
                <a:gd name="T30" fmla="*/ 108 w 305"/>
                <a:gd name="T31" fmla="*/ 1 h 370"/>
                <a:gd name="T32" fmla="*/ 19 w 305"/>
                <a:gd name="T33" fmla="*/ 103 h 370"/>
                <a:gd name="T34" fmla="*/ 20 w 305"/>
                <a:gd name="T35" fmla="*/ 101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5" h="370">
                  <a:moveTo>
                    <a:pt x="20" y="101"/>
                  </a:moveTo>
                  <a:cubicBezTo>
                    <a:pt x="25" y="70"/>
                    <a:pt x="33" y="36"/>
                    <a:pt x="60" y="16"/>
                  </a:cubicBezTo>
                  <a:cubicBezTo>
                    <a:pt x="75" y="5"/>
                    <a:pt x="95" y="2"/>
                    <a:pt x="113" y="3"/>
                  </a:cubicBezTo>
                  <a:cubicBezTo>
                    <a:pt x="145" y="4"/>
                    <a:pt x="176" y="17"/>
                    <a:pt x="203" y="33"/>
                  </a:cubicBezTo>
                  <a:cubicBezTo>
                    <a:pt x="234" y="52"/>
                    <a:pt x="259" y="80"/>
                    <a:pt x="275" y="112"/>
                  </a:cubicBezTo>
                  <a:cubicBezTo>
                    <a:pt x="305" y="172"/>
                    <a:pt x="296" y="239"/>
                    <a:pt x="251" y="290"/>
                  </a:cubicBezTo>
                  <a:cubicBezTo>
                    <a:pt x="217" y="328"/>
                    <a:pt x="165" y="357"/>
                    <a:pt x="114" y="364"/>
                  </a:cubicBezTo>
                  <a:cubicBezTo>
                    <a:pt x="75" y="370"/>
                    <a:pt x="45" y="347"/>
                    <a:pt x="29" y="313"/>
                  </a:cubicBezTo>
                  <a:cubicBezTo>
                    <a:pt x="0" y="250"/>
                    <a:pt x="11" y="168"/>
                    <a:pt x="20" y="101"/>
                  </a:cubicBezTo>
                  <a:cubicBezTo>
                    <a:pt x="20" y="102"/>
                    <a:pt x="19" y="103"/>
                    <a:pt x="19" y="103"/>
                  </a:cubicBezTo>
                  <a:cubicBezTo>
                    <a:pt x="10" y="170"/>
                    <a:pt x="1" y="243"/>
                    <a:pt x="25" y="308"/>
                  </a:cubicBezTo>
                  <a:cubicBezTo>
                    <a:pt x="37" y="342"/>
                    <a:pt x="64" y="366"/>
                    <a:pt x="101" y="367"/>
                  </a:cubicBezTo>
                  <a:cubicBezTo>
                    <a:pt x="147" y="369"/>
                    <a:pt x="199" y="338"/>
                    <a:pt x="233" y="309"/>
                  </a:cubicBezTo>
                  <a:cubicBezTo>
                    <a:pt x="258" y="287"/>
                    <a:pt x="278" y="259"/>
                    <a:pt x="288" y="227"/>
                  </a:cubicBezTo>
                  <a:cubicBezTo>
                    <a:pt x="301" y="188"/>
                    <a:pt x="292" y="142"/>
                    <a:pt x="274" y="106"/>
                  </a:cubicBezTo>
                  <a:cubicBezTo>
                    <a:pt x="244" y="45"/>
                    <a:pt x="175" y="1"/>
                    <a:pt x="108" y="1"/>
                  </a:cubicBezTo>
                  <a:cubicBezTo>
                    <a:pt x="49" y="0"/>
                    <a:pt x="26" y="53"/>
                    <a:pt x="19" y="103"/>
                  </a:cubicBezTo>
                  <a:cubicBezTo>
                    <a:pt x="19" y="103"/>
                    <a:pt x="20" y="102"/>
                    <a:pt x="20" y="101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4" name="Freeform 413"/>
            <p:cNvSpPr>
              <a:spLocks noEditPoints="1"/>
            </p:cNvSpPr>
            <p:nvPr/>
          </p:nvSpPr>
          <p:spPr bwMode="auto">
            <a:xfrm>
              <a:off x="2662628" y="5253136"/>
              <a:ext cx="419848" cy="507875"/>
            </a:xfrm>
            <a:custGeom>
              <a:avLst/>
              <a:gdLst>
                <a:gd name="T0" fmla="*/ 134 w 221"/>
                <a:gd name="T1" fmla="*/ 260 h 267"/>
                <a:gd name="T2" fmla="*/ 142 w 221"/>
                <a:gd name="T3" fmla="*/ 256 h 267"/>
                <a:gd name="T4" fmla="*/ 17 w 221"/>
                <a:gd name="T5" fmla="*/ 250 h 267"/>
                <a:gd name="T6" fmla="*/ 33 w 221"/>
                <a:gd name="T7" fmla="*/ 267 h 267"/>
                <a:gd name="T8" fmla="*/ 19 w 221"/>
                <a:gd name="T9" fmla="*/ 247 h 267"/>
                <a:gd name="T10" fmla="*/ 173 w 221"/>
                <a:gd name="T11" fmla="*/ 233 h 267"/>
                <a:gd name="T12" fmla="*/ 159 w 221"/>
                <a:gd name="T13" fmla="*/ 250 h 267"/>
                <a:gd name="T14" fmla="*/ 176 w 221"/>
                <a:gd name="T15" fmla="*/ 234 h 267"/>
                <a:gd name="T16" fmla="*/ 6 w 221"/>
                <a:gd name="T17" fmla="*/ 210 h 267"/>
                <a:gd name="T18" fmla="*/ 11 w 221"/>
                <a:gd name="T19" fmla="*/ 233 h 267"/>
                <a:gd name="T20" fmla="*/ 8 w 221"/>
                <a:gd name="T21" fmla="*/ 211 h 267"/>
                <a:gd name="T22" fmla="*/ 199 w 221"/>
                <a:gd name="T23" fmla="*/ 203 h 267"/>
                <a:gd name="T24" fmla="*/ 189 w 221"/>
                <a:gd name="T25" fmla="*/ 223 h 267"/>
                <a:gd name="T26" fmla="*/ 202 w 221"/>
                <a:gd name="T27" fmla="*/ 203 h 267"/>
                <a:gd name="T28" fmla="*/ 2 w 221"/>
                <a:gd name="T29" fmla="*/ 170 h 267"/>
                <a:gd name="T30" fmla="*/ 3 w 221"/>
                <a:gd name="T31" fmla="*/ 194 h 267"/>
                <a:gd name="T32" fmla="*/ 4 w 221"/>
                <a:gd name="T33" fmla="*/ 172 h 267"/>
                <a:gd name="T34" fmla="*/ 214 w 221"/>
                <a:gd name="T35" fmla="*/ 168 h 267"/>
                <a:gd name="T36" fmla="*/ 210 w 221"/>
                <a:gd name="T37" fmla="*/ 189 h 267"/>
                <a:gd name="T38" fmla="*/ 217 w 221"/>
                <a:gd name="T39" fmla="*/ 166 h 267"/>
                <a:gd name="T40" fmla="*/ 1 w 221"/>
                <a:gd name="T41" fmla="*/ 132 h 267"/>
                <a:gd name="T42" fmla="*/ 2 w 221"/>
                <a:gd name="T43" fmla="*/ 154 h 267"/>
                <a:gd name="T44" fmla="*/ 3 w 221"/>
                <a:gd name="T45" fmla="*/ 130 h 267"/>
                <a:gd name="T46" fmla="*/ 217 w 221"/>
                <a:gd name="T47" fmla="*/ 126 h 267"/>
                <a:gd name="T48" fmla="*/ 217 w 221"/>
                <a:gd name="T49" fmla="*/ 148 h 267"/>
                <a:gd name="T50" fmla="*/ 221 w 221"/>
                <a:gd name="T51" fmla="*/ 148 h 267"/>
                <a:gd name="T52" fmla="*/ 217 w 221"/>
                <a:gd name="T53" fmla="*/ 126 h 267"/>
                <a:gd name="T54" fmla="*/ 3 w 221"/>
                <a:gd name="T55" fmla="*/ 112 h 267"/>
                <a:gd name="T56" fmla="*/ 7 w 221"/>
                <a:gd name="T57" fmla="*/ 112 h 267"/>
                <a:gd name="T58" fmla="*/ 7 w 221"/>
                <a:gd name="T59" fmla="*/ 90 h 267"/>
                <a:gd name="T60" fmla="*/ 205 w 221"/>
                <a:gd name="T61" fmla="*/ 91 h 267"/>
                <a:gd name="T62" fmla="*/ 214 w 221"/>
                <a:gd name="T63" fmla="*/ 111 h 267"/>
                <a:gd name="T64" fmla="*/ 207 w 221"/>
                <a:gd name="T65" fmla="*/ 88 h 267"/>
                <a:gd name="T66" fmla="*/ 6 w 221"/>
                <a:gd name="T67" fmla="*/ 79 h 267"/>
                <a:gd name="T68" fmla="*/ 10 w 221"/>
                <a:gd name="T69" fmla="*/ 80 h 267"/>
                <a:gd name="T70" fmla="*/ 12 w 221"/>
                <a:gd name="T71" fmla="*/ 58 h 267"/>
                <a:gd name="T72" fmla="*/ 184 w 221"/>
                <a:gd name="T73" fmla="*/ 57 h 267"/>
                <a:gd name="T74" fmla="*/ 197 w 221"/>
                <a:gd name="T75" fmla="*/ 74 h 267"/>
                <a:gd name="T76" fmla="*/ 187 w 221"/>
                <a:gd name="T77" fmla="*/ 55 h 267"/>
                <a:gd name="T78" fmla="*/ 154 w 221"/>
                <a:gd name="T79" fmla="*/ 28 h 267"/>
                <a:gd name="T80" fmla="*/ 170 w 221"/>
                <a:gd name="T81" fmla="*/ 43 h 267"/>
                <a:gd name="T82" fmla="*/ 173 w 221"/>
                <a:gd name="T83" fmla="*/ 40 h 267"/>
                <a:gd name="T84" fmla="*/ 28 w 221"/>
                <a:gd name="T85" fmla="*/ 21 h 267"/>
                <a:gd name="T86" fmla="*/ 18 w 221"/>
                <a:gd name="T87" fmla="*/ 43 h 267"/>
                <a:gd name="T88" fmla="*/ 30 w 221"/>
                <a:gd name="T89" fmla="*/ 25 h 267"/>
                <a:gd name="T90" fmla="*/ 121 w 221"/>
                <a:gd name="T91" fmla="*/ 9 h 267"/>
                <a:gd name="T92" fmla="*/ 138 w 221"/>
                <a:gd name="T93" fmla="*/ 21 h 267"/>
                <a:gd name="T94" fmla="*/ 140 w 221"/>
                <a:gd name="T95" fmla="*/ 17 h 267"/>
                <a:gd name="T96" fmla="*/ 62 w 221"/>
                <a:gd name="T97" fmla="*/ 1 h 267"/>
                <a:gd name="T98" fmla="*/ 41 w 221"/>
                <a:gd name="T99" fmla="*/ 11 h 267"/>
                <a:gd name="T100" fmla="*/ 62 w 221"/>
                <a:gd name="T101" fmla="*/ 5 h 267"/>
                <a:gd name="T102" fmla="*/ 82 w 221"/>
                <a:gd name="T103" fmla="*/ 0 h 267"/>
                <a:gd name="T104" fmla="*/ 101 w 221"/>
                <a:gd name="T105" fmla="*/ 7 h 267"/>
                <a:gd name="T106" fmla="*/ 102 w 221"/>
                <a:gd name="T107" fmla="*/ 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1" h="267">
                  <a:moveTo>
                    <a:pt x="142" y="256"/>
                  </a:moveTo>
                  <a:cubicBezTo>
                    <a:pt x="142" y="256"/>
                    <a:pt x="142" y="257"/>
                    <a:pt x="141" y="257"/>
                  </a:cubicBezTo>
                  <a:cubicBezTo>
                    <a:pt x="139" y="258"/>
                    <a:pt x="137" y="259"/>
                    <a:pt x="134" y="260"/>
                  </a:cubicBezTo>
                  <a:cubicBezTo>
                    <a:pt x="138" y="260"/>
                    <a:pt x="141" y="260"/>
                    <a:pt x="144" y="259"/>
                  </a:cubicBezTo>
                  <a:cubicBezTo>
                    <a:pt x="144" y="259"/>
                    <a:pt x="144" y="258"/>
                    <a:pt x="144" y="257"/>
                  </a:cubicBezTo>
                  <a:cubicBezTo>
                    <a:pt x="144" y="257"/>
                    <a:pt x="143" y="256"/>
                    <a:pt x="142" y="256"/>
                  </a:cubicBezTo>
                  <a:moveTo>
                    <a:pt x="19" y="247"/>
                  </a:moveTo>
                  <a:cubicBezTo>
                    <a:pt x="19" y="247"/>
                    <a:pt x="19" y="248"/>
                    <a:pt x="18" y="248"/>
                  </a:cubicBezTo>
                  <a:cubicBezTo>
                    <a:pt x="17" y="248"/>
                    <a:pt x="17" y="249"/>
                    <a:pt x="17" y="250"/>
                  </a:cubicBezTo>
                  <a:cubicBezTo>
                    <a:pt x="21" y="257"/>
                    <a:pt x="25" y="262"/>
                    <a:pt x="30" y="267"/>
                  </a:cubicBezTo>
                  <a:cubicBezTo>
                    <a:pt x="30" y="267"/>
                    <a:pt x="31" y="267"/>
                    <a:pt x="31" y="267"/>
                  </a:cubicBezTo>
                  <a:cubicBezTo>
                    <a:pt x="32" y="267"/>
                    <a:pt x="32" y="267"/>
                    <a:pt x="33" y="267"/>
                  </a:cubicBezTo>
                  <a:cubicBezTo>
                    <a:pt x="33" y="266"/>
                    <a:pt x="33" y="265"/>
                    <a:pt x="33" y="264"/>
                  </a:cubicBezTo>
                  <a:cubicBezTo>
                    <a:pt x="28" y="260"/>
                    <a:pt x="24" y="254"/>
                    <a:pt x="21" y="249"/>
                  </a:cubicBezTo>
                  <a:cubicBezTo>
                    <a:pt x="21" y="248"/>
                    <a:pt x="20" y="247"/>
                    <a:pt x="19" y="247"/>
                  </a:cubicBezTo>
                  <a:moveTo>
                    <a:pt x="175" y="233"/>
                  </a:moveTo>
                  <a:cubicBezTo>
                    <a:pt x="174" y="233"/>
                    <a:pt x="174" y="233"/>
                    <a:pt x="173" y="233"/>
                  </a:cubicBezTo>
                  <a:cubicBezTo>
                    <a:pt x="173" y="233"/>
                    <a:pt x="173" y="233"/>
                    <a:pt x="173" y="233"/>
                  </a:cubicBezTo>
                  <a:cubicBezTo>
                    <a:pt x="168" y="238"/>
                    <a:pt x="163" y="242"/>
                    <a:pt x="158" y="246"/>
                  </a:cubicBezTo>
                  <a:cubicBezTo>
                    <a:pt x="157" y="247"/>
                    <a:pt x="157" y="248"/>
                    <a:pt x="158" y="249"/>
                  </a:cubicBezTo>
                  <a:cubicBezTo>
                    <a:pt x="158" y="249"/>
                    <a:pt x="159" y="250"/>
                    <a:pt x="159" y="250"/>
                  </a:cubicBezTo>
                  <a:cubicBezTo>
                    <a:pt x="160" y="250"/>
                    <a:pt x="160" y="249"/>
                    <a:pt x="160" y="249"/>
                  </a:cubicBezTo>
                  <a:cubicBezTo>
                    <a:pt x="166" y="245"/>
                    <a:pt x="171" y="241"/>
                    <a:pt x="176" y="236"/>
                  </a:cubicBezTo>
                  <a:cubicBezTo>
                    <a:pt x="177" y="236"/>
                    <a:pt x="177" y="234"/>
                    <a:pt x="176" y="234"/>
                  </a:cubicBezTo>
                  <a:cubicBezTo>
                    <a:pt x="176" y="233"/>
                    <a:pt x="175" y="233"/>
                    <a:pt x="175" y="233"/>
                  </a:cubicBezTo>
                  <a:moveTo>
                    <a:pt x="6" y="210"/>
                  </a:moveTo>
                  <a:cubicBezTo>
                    <a:pt x="6" y="210"/>
                    <a:pt x="6" y="210"/>
                    <a:pt x="6" y="210"/>
                  </a:cubicBezTo>
                  <a:cubicBezTo>
                    <a:pt x="5" y="210"/>
                    <a:pt x="4" y="211"/>
                    <a:pt x="4" y="212"/>
                  </a:cubicBezTo>
                  <a:cubicBezTo>
                    <a:pt x="6" y="219"/>
                    <a:pt x="7" y="226"/>
                    <a:pt x="9" y="232"/>
                  </a:cubicBezTo>
                  <a:cubicBezTo>
                    <a:pt x="10" y="233"/>
                    <a:pt x="10" y="233"/>
                    <a:pt x="11" y="233"/>
                  </a:cubicBezTo>
                  <a:cubicBezTo>
                    <a:pt x="12" y="233"/>
                    <a:pt x="12" y="233"/>
                    <a:pt x="12" y="233"/>
                  </a:cubicBezTo>
                  <a:cubicBezTo>
                    <a:pt x="13" y="233"/>
                    <a:pt x="14" y="232"/>
                    <a:pt x="13" y="231"/>
                  </a:cubicBezTo>
                  <a:cubicBezTo>
                    <a:pt x="11" y="224"/>
                    <a:pt x="10" y="218"/>
                    <a:pt x="8" y="211"/>
                  </a:cubicBezTo>
                  <a:cubicBezTo>
                    <a:pt x="8" y="210"/>
                    <a:pt x="7" y="210"/>
                    <a:pt x="6" y="210"/>
                  </a:cubicBezTo>
                  <a:moveTo>
                    <a:pt x="201" y="203"/>
                  </a:moveTo>
                  <a:cubicBezTo>
                    <a:pt x="200" y="203"/>
                    <a:pt x="199" y="203"/>
                    <a:pt x="199" y="203"/>
                  </a:cubicBezTo>
                  <a:cubicBezTo>
                    <a:pt x="195" y="209"/>
                    <a:pt x="191" y="214"/>
                    <a:pt x="187" y="219"/>
                  </a:cubicBezTo>
                  <a:cubicBezTo>
                    <a:pt x="186" y="220"/>
                    <a:pt x="186" y="221"/>
                    <a:pt x="187" y="222"/>
                  </a:cubicBezTo>
                  <a:cubicBezTo>
                    <a:pt x="188" y="222"/>
                    <a:pt x="188" y="223"/>
                    <a:pt x="189" y="223"/>
                  </a:cubicBezTo>
                  <a:cubicBezTo>
                    <a:pt x="189" y="223"/>
                    <a:pt x="190" y="222"/>
                    <a:pt x="190" y="222"/>
                  </a:cubicBezTo>
                  <a:cubicBezTo>
                    <a:pt x="194" y="217"/>
                    <a:pt x="199" y="211"/>
                    <a:pt x="202" y="206"/>
                  </a:cubicBezTo>
                  <a:cubicBezTo>
                    <a:pt x="203" y="205"/>
                    <a:pt x="203" y="203"/>
                    <a:pt x="202" y="203"/>
                  </a:cubicBezTo>
                  <a:cubicBezTo>
                    <a:pt x="201" y="203"/>
                    <a:pt x="201" y="203"/>
                    <a:pt x="201" y="203"/>
                  </a:cubicBezTo>
                  <a:moveTo>
                    <a:pt x="2" y="170"/>
                  </a:moveTo>
                  <a:cubicBezTo>
                    <a:pt x="2" y="170"/>
                    <a:pt x="2" y="170"/>
                    <a:pt x="2" y="170"/>
                  </a:cubicBezTo>
                  <a:cubicBezTo>
                    <a:pt x="1" y="170"/>
                    <a:pt x="0" y="171"/>
                    <a:pt x="0" y="172"/>
                  </a:cubicBezTo>
                  <a:cubicBezTo>
                    <a:pt x="0" y="179"/>
                    <a:pt x="1" y="186"/>
                    <a:pt x="1" y="192"/>
                  </a:cubicBezTo>
                  <a:cubicBezTo>
                    <a:pt x="2" y="193"/>
                    <a:pt x="2" y="194"/>
                    <a:pt x="3" y="194"/>
                  </a:cubicBezTo>
                  <a:cubicBezTo>
                    <a:pt x="4" y="194"/>
                    <a:pt x="4" y="194"/>
                    <a:pt x="4" y="194"/>
                  </a:cubicBezTo>
                  <a:cubicBezTo>
                    <a:pt x="5" y="194"/>
                    <a:pt x="6" y="193"/>
                    <a:pt x="5" y="192"/>
                  </a:cubicBezTo>
                  <a:cubicBezTo>
                    <a:pt x="5" y="185"/>
                    <a:pt x="4" y="179"/>
                    <a:pt x="4" y="172"/>
                  </a:cubicBezTo>
                  <a:cubicBezTo>
                    <a:pt x="4" y="171"/>
                    <a:pt x="3" y="170"/>
                    <a:pt x="2" y="170"/>
                  </a:cubicBezTo>
                  <a:moveTo>
                    <a:pt x="216" y="166"/>
                  </a:moveTo>
                  <a:cubicBezTo>
                    <a:pt x="215" y="166"/>
                    <a:pt x="215" y="167"/>
                    <a:pt x="214" y="168"/>
                  </a:cubicBezTo>
                  <a:cubicBezTo>
                    <a:pt x="213" y="174"/>
                    <a:pt x="211" y="180"/>
                    <a:pt x="208" y="186"/>
                  </a:cubicBezTo>
                  <a:cubicBezTo>
                    <a:pt x="208" y="187"/>
                    <a:pt x="208" y="188"/>
                    <a:pt x="209" y="189"/>
                  </a:cubicBezTo>
                  <a:cubicBezTo>
                    <a:pt x="210" y="189"/>
                    <a:pt x="210" y="189"/>
                    <a:pt x="210" y="189"/>
                  </a:cubicBezTo>
                  <a:cubicBezTo>
                    <a:pt x="211" y="189"/>
                    <a:pt x="211" y="188"/>
                    <a:pt x="212" y="188"/>
                  </a:cubicBezTo>
                  <a:cubicBezTo>
                    <a:pt x="215" y="181"/>
                    <a:pt x="217" y="175"/>
                    <a:pt x="218" y="168"/>
                  </a:cubicBezTo>
                  <a:cubicBezTo>
                    <a:pt x="218" y="167"/>
                    <a:pt x="218" y="166"/>
                    <a:pt x="217" y="166"/>
                  </a:cubicBezTo>
                  <a:cubicBezTo>
                    <a:pt x="217" y="166"/>
                    <a:pt x="216" y="166"/>
                    <a:pt x="216" y="166"/>
                  </a:cubicBezTo>
                  <a:moveTo>
                    <a:pt x="3" y="130"/>
                  </a:moveTo>
                  <a:cubicBezTo>
                    <a:pt x="2" y="130"/>
                    <a:pt x="1" y="131"/>
                    <a:pt x="1" y="132"/>
                  </a:cubicBezTo>
                  <a:cubicBezTo>
                    <a:pt x="1" y="138"/>
                    <a:pt x="0" y="145"/>
                    <a:pt x="0" y="152"/>
                  </a:cubicBezTo>
                  <a:cubicBezTo>
                    <a:pt x="0" y="153"/>
                    <a:pt x="1" y="154"/>
                    <a:pt x="2" y="154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3" y="154"/>
                    <a:pt x="4" y="153"/>
                    <a:pt x="4" y="152"/>
                  </a:cubicBezTo>
                  <a:cubicBezTo>
                    <a:pt x="4" y="145"/>
                    <a:pt x="5" y="139"/>
                    <a:pt x="5" y="132"/>
                  </a:cubicBezTo>
                  <a:cubicBezTo>
                    <a:pt x="5" y="131"/>
                    <a:pt x="4" y="130"/>
                    <a:pt x="3" y="130"/>
                  </a:cubicBezTo>
                  <a:cubicBezTo>
                    <a:pt x="3" y="130"/>
                    <a:pt x="3" y="130"/>
                    <a:pt x="3" y="130"/>
                  </a:cubicBezTo>
                  <a:moveTo>
                    <a:pt x="217" y="126"/>
                  </a:moveTo>
                  <a:cubicBezTo>
                    <a:pt x="217" y="126"/>
                    <a:pt x="217" y="126"/>
                    <a:pt x="217" y="126"/>
                  </a:cubicBezTo>
                  <a:cubicBezTo>
                    <a:pt x="216" y="126"/>
                    <a:pt x="215" y="127"/>
                    <a:pt x="215" y="128"/>
                  </a:cubicBezTo>
                  <a:cubicBezTo>
                    <a:pt x="216" y="135"/>
                    <a:pt x="217" y="141"/>
                    <a:pt x="217" y="148"/>
                  </a:cubicBezTo>
                  <a:cubicBezTo>
                    <a:pt x="217" y="148"/>
                    <a:pt x="217" y="148"/>
                    <a:pt x="217" y="148"/>
                  </a:cubicBezTo>
                  <a:cubicBezTo>
                    <a:pt x="217" y="149"/>
                    <a:pt x="217" y="150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0" y="150"/>
                    <a:pt x="221" y="149"/>
                    <a:pt x="221" y="148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1" y="141"/>
                    <a:pt x="220" y="134"/>
                    <a:pt x="219" y="128"/>
                  </a:cubicBezTo>
                  <a:cubicBezTo>
                    <a:pt x="219" y="127"/>
                    <a:pt x="218" y="126"/>
                    <a:pt x="217" y="126"/>
                  </a:cubicBezTo>
                  <a:moveTo>
                    <a:pt x="7" y="90"/>
                  </a:moveTo>
                  <a:cubicBezTo>
                    <a:pt x="6" y="90"/>
                    <a:pt x="5" y="91"/>
                    <a:pt x="5" y="92"/>
                  </a:cubicBezTo>
                  <a:cubicBezTo>
                    <a:pt x="4" y="98"/>
                    <a:pt x="3" y="105"/>
                    <a:pt x="3" y="112"/>
                  </a:cubicBezTo>
                  <a:cubicBezTo>
                    <a:pt x="3" y="113"/>
                    <a:pt x="3" y="114"/>
                    <a:pt x="4" y="114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6" y="114"/>
                    <a:pt x="6" y="113"/>
                    <a:pt x="7" y="112"/>
                  </a:cubicBezTo>
                  <a:cubicBezTo>
                    <a:pt x="7" y="105"/>
                    <a:pt x="8" y="99"/>
                    <a:pt x="9" y="92"/>
                  </a:cubicBezTo>
                  <a:cubicBezTo>
                    <a:pt x="9" y="91"/>
                    <a:pt x="8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moveTo>
                    <a:pt x="207" y="88"/>
                  </a:moveTo>
                  <a:cubicBezTo>
                    <a:pt x="206" y="88"/>
                    <a:pt x="206" y="88"/>
                    <a:pt x="206" y="88"/>
                  </a:cubicBezTo>
                  <a:cubicBezTo>
                    <a:pt x="205" y="88"/>
                    <a:pt x="204" y="90"/>
                    <a:pt x="205" y="91"/>
                  </a:cubicBezTo>
                  <a:cubicBezTo>
                    <a:pt x="208" y="97"/>
                    <a:pt x="210" y="103"/>
                    <a:pt x="211" y="109"/>
                  </a:cubicBezTo>
                  <a:cubicBezTo>
                    <a:pt x="212" y="110"/>
                    <a:pt x="213" y="111"/>
                    <a:pt x="213" y="111"/>
                  </a:cubicBezTo>
                  <a:cubicBezTo>
                    <a:pt x="214" y="111"/>
                    <a:pt x="214" y="111"/>
                    <a:pt x="214" y="111"/>
                  </a:cubicBezTo>
                  <a:cubicBezTo>
                    <a:pt x="215" y="110"/>
                    <a:pt x="216" y="109"/>
                    <a:pt x="215" y="108"/>
                  </a:cubicBezTo>
                  <a:cubicBezTo>
                    <a:pt x="214" y="101"/>
                    <a:pt x="211" y="95"/>
                    <a:pt x="209" y="89"/>
                  </a:cubicBezTo>
                  <a:cubicBezTo>
                    <a:pt x="208" y="88"/>
                    <a:pt x="208" y="88"/>
                    <a:pt x="207" y="88"/>
                  </a:cubicBezTo>
                  <a:moveTo>
                    <a:pt x="12" y="58"/>
                  </a:moveTo>
                  <a:cubicBezTo>
                    <a:pt x="11" y="58"/>
                    <a:pt x="10" y="58"/>
                    <a:pt x="10" y="59"/>
                  </a:cubicBezTo>
                  <a:cubicBezTo>
                    <a:pt x="8" y="66"/>
                    <a:pt x="7" y="72"/>
                    <a:pt x="6" y="79"/>
                  </a:cubicBezTo>
                  <a:cubicBezTo>
                    <a:pt x="6" y="80"/>
                    <a:pt x="7" y="81"/>
                    <a:pt x="8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9" y="81"/>
                    <a:pt x="10" y="81"/>
                    <a:pt x="10" y="80"/>
                  </a:cubicBezTo>
                  <a:cubicBezTo>
                    <a:pt x="11" y="73"/>
                    <a:pt x="12" y="66"/>
                    <a:pt x="14" y="60"/>
                  </a:cubicBezTo>
                  <a:cubicBezTo>
                    <a:pt x="14" y="59"/>
                    <a:pt x="14" y="58"/>
                    <a:pt x="12" y="58"/>
                  </a:cubicBezTo>
                  <a:cubicBezTo>
                    <a:pt x="12" y="58"/>
                    <a:pt x="12" y="58"/>
                    <a:pt x="12" y="58"/>
                  </a:cubicBezTo>
                  <a:moveTo>
                    <a:pt x="186" y="54"/>
                  </a:moveTo>
                  <a:cubicBezTo>
                    <a:pt x="185" y="54"/>
                    <a:pt x="185" y="54"/>
                    <a:pt x="184" y="55"/>
                  </a:cubicBezTo>
                  <a:cubicBezTo>
                    <a:pt x="183" y="55"/>
                    <a:pt x="183" y="57"/>
                    <a:pt x="184" y="57"/>
                  </a:cubicBezTo>
                  <a:cubicBezTo>
                    <a:pt x="184" y="57"/>
                    <a:pt x="184" y="57"/>
                    <a:pt x="184" y="57"/>
                  </a:cubicBezTo>
                  <a:cubicBezTo>
                    <a:pt x="188" y="62"/>
                    <a:pt x="192" y="68"/>
                    <a:pt x="196" y="73"/>
                  </a:cubicBezTo>
                  <a:cubicBezTo>
                    <a:pt x="196" y="74"/>
                    <a:pt x="197" y="74"/>
                    <a:pt x="197" y="74"/>
                  </a:cubicBezTo>
                  <a:cubicBezTo>
                    <a:pt x="198" y="74"/>
                    <a:pt x="198" y="74"/>
                    <a:pt x="198" y="74"/>
                  </a:cubicBezTo>
                  <a:cubicBezTo>
                    <a:pt x="199" y="73"/>
                    <a:pt x="200" y="72"/>
                    <a:pt x="199" y="71"/>
                  </a:cubicBezTo>
                  <a:cubicBezTo>
                    <a:pt x="195" y="65"/>
                    <a:pt x="191" y="60"/>
                    <a:pt x="187" y="55"/>
                  </a:cubicBezTo>
                  <a:cubicBezTo>
                    <a:pt x="187" y="54"/>
                    <a:pt x="186" y="54"/>
                    <a:pt x="186" y="54"/>
                  </a:cubicBezTo>
                  <a:moveTo>
                    <a:pt x="156" y="27"/>
                  </a:moveTo>
                  <a:cubicBezTo>
                    <a:pt x="155" y="27"/>
                    <a:pt x="155" y="28"/>
                    <a:pt x="154" y="28"/>
                  </a:cubicBezTo>
                  <a:cubicBezTo>
                    <a:pt x="154" y="29"/>
                    <a:pt x="154" y="30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60" y="35"/>
                    <a:pt x="165" y="39"/>
                    <a:pt x="170" y="43"/>
                  </a:cubicBezTo>
                  <a:cubicBezTo>
                    <a:pt x="171" y="44"/>
                    <a:pt x="171" y="44"/>
                    <a:pt x="172" y="44"/>
                  </a:cubicBezTo>
                  <a:cubicBezTo>
                    <a:pt x="172" y="44"/>
                    <a:pt x="173" y="44"/>
                    <a:pt x="173" y="43"/>
                  </a:cubicBezTo>
                  <a:cubicBezTo>
                    <a:pt x="174" y="42"/>
                    <a:pt x="174" y="41"/>
                    <a:pt x="173" y="40"/>
                  </a:cubicBezTo>
                  <a:cubicBezTo>
                    <a:pt x="168" y="36"/>
                    <a:pt x="163" y="32"/>
                    <a:pt x="157" y="28"/>
                  </a:cubicBezTo>
                  <a:cubicBezTo>
                    <a:pt x="157" y="27"/>
                    <a:pt x="156" y="27"/>
                    <a:pt x="156" y="27"/>
                  </a:cubicBezTo>
                  <a:moveTo>
                    <a:pt x="28" y="21"/>
                  </a:moveTo>
                  <a:cubicBezTo>
                    <a:pt x="28" y="21"/>
                    <a:pt x="27" y="22"/>
                    <a:pt x="27" y="22"/>
                  </a:cubicBezTo>
                  <a:cubicBezTo>
                    <a:pt x="23" y="27"/>
                    <a:pt x="19" y="33"/>
                    <a:pt x="16" y="40"/>
                  </a:cubicBezTo>
                  <a:cubicBezTo>
                    <a:pt x="16" y="41"/>
                    <a:pt x="16" y="42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9" y="43"/>
                    <a:pt x="20" y="42"/>
                    <a:pt x="20" y="41"/>
                  </a:cubicBezTo>
                  <a:cubicBezTo>
                    <a:pt x="23" y="35"/>
                    <a:pt x="26" y="30"/>
                    <a:pt x="30" y="25"/>
                  </a:cubicBezTo>
                  <a:cubicBezTo>
                    <a:pt x="31" y="24"/>
                    <a:pt x="30" y="23"/>
                    <a:pt x="30" y="22"/>
                  </a:cubicBezTo>
                  <a:cubicBezTo>
                    <a:pt x="29" y="22"/>
                    <a:pt x="29" y="21"/>
                    <a:pt x="28" y="21"/>
                  </a:cubicBezTo>
                  <a:moveTo>
                    <a:pt x="121" y="9"/>
                  </a:moveTo>
                  <a:cubicBezTo>
                    <a:pt x="120" y="9"/>
                    <a:pt x="119" y="9"/>
                    <a:pt x="119" y="10"/>
                  </a:cubicBezTo>
                  <a:cubicBezTo>
                    <a:pt x="118" y="11"/>
                    <a:pt x="119" y="12"/>
                    <a:pt x="120" y="13"/>
                  </a:cubicBezTo>
                  <a:cubicBezTo>
                    <a:pt x="126" y="15"/>
                    <a:pt x="132" y="18"/>
                    <a:pt x="138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0" y="21"/>
                    <a:pt x="140" y="21"/>
                    <a:pt x="141" y="20"/>
                  </a:cubicBezTo>
                  <a:cubicBezTo>
                    <a:pt x="141" y="19"/>
                    <a:pt x="141" y="18"/>
                    <a:pt x="140" y="17"/>
                  </a:cubicBezTo>
                  <a:cubicBezTo>
                    <a:pt x="134" y="14"/>
                    <a:pt x="127" y="11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moveTo>
                    <a:pt x="62" y="1"/>
                  </a:moveTo>
                  <a:cubicBezTo>
                    <a:pt x="62" y="1"/>
                    <a:pt x="62" y="1"/>
                    <a:pt x="61" y="1"/>
                  </a:cubicBezTo>
                  <a:cubicBezTo>
                    <a:pt x="54" y="3"/>
                    <a:pt x="48" y="5"/>
                    <a:pt x="42" y="8"/>
                  </a:cubicBezTo>
                  <a:cubicBezTo>
                    <a:pt x="41" y="9"/>
                    <a:pt x="41" y="10"/>
                    <a:pt x="41" y="11"/>
                  </a:cubicBezTo>
                  <a:cubicBezTo>
                    <a:pt x="42" y="12"/>
                    <a:pt x="42" y="12"/>
                    <a:pt x="43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9" y="9"/>
                    <a:pt x="55" y="6"/>
                    <a:pt x="62" y="5"/>
                  </a:cubicBezTo>
                  <a:cubicBezTo>
                    <a:pt x="63" y="5"/>
                    <a:pt x="64" y="4"/>
                    <a:pt x="64" y="3"/>
                  </a:cubicBezTo>
                  <a:cubicBezTo>
                    <a:pt x="64" y="2"/>
                    <a:pt x="63" y="1"/>
                    <a:pt x="62" y="1"/>
                  </a:cubicBezTo>
                  <a:moveTo>
                    <a:pt x="82" y="0"/>
                  </a:moveTo>
                  <a:cubicBezTo>
                    <a:pt x="81" y="0"/>
                    <a:pt x="80" y="1"/>
                    <a:pt x="80" y="2"/>
                  </a:cubicBezTo>
                  <a:cubicBezTo>
                    <a:pt x="80" y="3"/>
                    <a:pt x="80" y="4"/>
                    <a:pt x="82" y="4"/>
                  </a:cubicBezTo>
                  <a:cubicBezTo>
                    <a:pt x="88" y="5"/>
                    <a:pt x="94" y="6"/>
                    <a:pt x="101" y="7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102" y="7"/>
                    <a:pt x="103" y="6"/>
                    <a:pt x="103" y="6"/>
                  </a:cubicBezTo>
                  <a:cubicBezTo>
                    <a:pt x="104" y="4"/>
                    <a:pt x="103" y="3"/>
                    <a:pt x="102" y="3"/>
                  </a:cubicBezTo>
                  <a:cubicBezTo>
                    <a:pt x="95" y="2"/>
                    <a:pt x="88" y="1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5" name="Freeform 414"/>
            <p:cNvSpPr>
              <a:spLocks noEditPoints="1"/>
            </p:cNvSpPr>
            <p:nvPr/>
          </p:nvSpPr>
          <p:spPr bwMode="auto">
            <a:xfrm>
              <a:off x="2746598" y="5745140"/>
              <a:ext cx="188536" cy="46026"/>
            </a:xfrm>
            <a:custGeom>
              <a:avLst/>
              <a:gdLst>
                <a:gd name="T0" fmla="*/ 3 w 99"/>
                <a:gd name="T1" fmla="*/ 16 h 24"/>
                <a:gd name="T2" fmla="*/ 1 w 99"/>
                <a:gd name="T3" fmla="*/ 17 h 24"/>
                <a:gd name="T4" fmla="*/ 2 w 99"/>
                <a:gd name="T5" fmla="*/ 19 h 24"/>
                <a:gd name="T6" fmla="*/ 8 w 99"/>
                <a:gd name="T7" fmla="*/ 22 h 24"/>
                <a:gd name="T8" fmla="*/ 22 w 99"/>
                <a:gd name="T9" fmla="*/ 24 h 24"/>
                <a:gd name="T10" fmla="*/ 22 w 99"/>
                <a:gd name="T11" fmla="*/ 24 h 24"/>
                <a:gd name="T12" fmla="*/ 24 w 99"/>
                <a:gd name="T13" fmla="*/ 23 h 24"/>
                <a:gd name="T14" fmla="*/ 22 w 99"/>
                <a:gd name="T15" fmla="*/ 20 h 24"/>
                <a:gd name="T16" fmla="*/ 9 w 99"/>
                <a:gd name="T17" fmla="*/ 18 h 24"/>
                <a:gd name="T18" fmla="*/ 3 w 99"/>
                <a:gd name="T19" fmla="*/ 16 h 24"/>
                <a:gd name="T20" fmla="*/ 3 w 99"/>
                <a:gd name="T21" fmla="*/ 16 h 24"/>
                <a:gd name="T22" fmla="*/ 61 w 99"/>
                <a:gd name="T23" fmla="*/ 14 h 24"/>
                <a:gd name="T24" fmla="*/ 60 w 99"/>
                <a:gd name="T25" fmla="*/ 14 h 24"/>
                <a:gd name="T26" fmla="*/ 60 w 99"/>
                <a:gd name="T27" fmla="*/ 14 h 24"/>
                <a:gd name="T28" fmla="*/ 41 w 99"/>
                <a:gd name="T29" fmla="*/ 19 h 24"/>
                <a:gd name="T30" fmla="*/ 40 w 99"/>
                <a:gd name="T31" fmla="*/ 22 h 24"/>
                <a:gd name="T32" fmla="*/ 42 w 99"/>
                <a:gd name="T33" fmla="*/ 23 h 24"/>
                <a:gd name="T34" fmla="*/ 42 w 99"/>
                <a:gd name="T35" fmla="*/ 23 h 24"/>
                <a:gd name="T36" fmla="*/ 62 w 99"/>
                <a:gd name="T37" fmla="*/ 18 h 24"/>
                <a:gd name="T38" fmla="*/ 63 w 99"/>
                <a:gd name="T39" fmla="*/ 15 h 24"/>
                <a:gd name="T40" fmla="*/ 61 w 99"/>
                <a:gd name="T41" fmla="*/ 14 h 24"/>
                <a:gd name="T42" fmla="*/ 99 w 99"/>
                <a:gd name="T43" fmla="*/ 0 h 24"/>
                <a:gd name="T44" fmla="*/ 89 w 99"/>
                <a:gd name="T45" fmla="*/ 1 h 24"/>
                <a:gd name="T46" fmla="*/ 79 w 99"/>
                <a:gd name="T47" fmla="*/ 7 h 24"/>
                <a:gd name="T48" fmla="*/ 78 w 99"/>
                <a:gd name="T49" fmla="*/ 9 h 24"/>
                <a:gd name="T50" fmla="*/ 80 w 99"/>
                <a:gd name="T51" fmla="*/ 11 h 24"/>
                <a:gd name="T52" fmla="*/ 80 w 99"/>
                <a:gd name="T53" fmla="*/ 10 h 24"/>
                <a:gd name="T54" fmla="*/ 98 w 99"/>
                <a:gd name="T55" fmla="*/ 1 h 24"/>
                <a:gd name="T56" fmla="*/ 99 w 99"/>
                <a:gd name="T5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9" h="24">
                  <a:moveTo>
                    <a:pt x="3" y="16"/>
                  </a:moveTo>
                  <a:cubicBezTo>
                    <a:pt x="2" y="16"/>
                    <a:pt x="1" y="16"/>
                    <a:pt x="1" y="17"/>
                  </a:cubicBezTo>
                  <a:cubicBezTo>
                    <a:pt x="0" y="18"/>
                    <a:pt x="1" y="19"/>
                    <a:pt x="2" y="19"/>
                  </a:cubicBezTo>
                  <a:cubicBezTo>
                    <a:pt x="4" y="20"/>
                    <a:pt x="6" y="21"/>
                    <a:pt x="8" y="22"/>
                  </a:cubicBezTo>
                  <a:cubicBezTo>
                    <a:pt x="12" y="23"/>
                    <a:pt x="17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24"/>
                    <a:pt x="24" y="24"/>
                    <a:pt x="24" y="23"/>
                  </a:cubicBezTo>
                  <a:cubicBezTo>
                    <a:pt x="24" y="22"/>
                    <a:pt x="23" y="21"/>
                    <a:pt x="22" y="20"/>
                  </a:cubicBezTo>
                  <a:cubicBezTo>
                    <a:pt x="18" y="20"/>
                    <a:pt x="13" y="19"/>
                    <a:pt x="9" y="18"/>
                  </a:cubicBezTo>
                  <a:cubicBezTo>
                    <a:pt x="7" y="17"/>
                    <a:pt x="5" y="17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moveTo>
                    <a:pt x="61" y="14"/>
                  </a:moveTo>
                  <a:cubicBezTo>
                    <a:pt x="61" y="14"/>
                    <a:pt x="61" y="14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54" y="16"/>
                    <a:pt x="48" y="18"/>
                    <a:pt x="41" y="19"/>
                  </a:cubicBezTo>
                  <a:cubicBezTo>
                    <a:pt x="40" y="19"/>
                    <a:pt x="40" y="20"/>
                    <a:pt x="40" y="22"/>
                  </a:cubicBezTo>
                  <a:cubicBezTo>
                    <a:pt x="40" y="23"/>
                    <a:pt x="41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9" y="22"/>
                    <a:pt x="55" y="20"/>
                    <a:pt x="62" y="18"/>
                  </a:cubicBezTo>
                  <a:cubicBezTo>
                    <a:pt x="63" y="18"/>
                    <a:pt x="63" y="16"/>
                    <a:pt x="63" y="15"/>
                  </a:cubicBezTo>
                  <a:cubicBezTo>
                    <a:pt x="63" y="15"/>
                    <a:pt x="62" y="14"/>
                    <a:pt x="61" y="14"/>
                  </a:cubicBezTo>
                  <a:moveTo>
                    <a:pt x="99" y="0"/>
                  </a:moveTo>
                  <a:cubicBezTo>
                    <a:pt x="96" y="1"/>
                    <a:pt x="93" y="1"/>
                    <a:pt x="89" y="1"/>
                  </a:cubicBezTo>
                  <a:cubicBezTo>
                    <a:pt x="86" y="3"/>
                    <a:pt x="82" y="5"/>
                    <a:pt x="79" y="7"/>
                  </a:cubicBezTo>
                  <a:cubicBezTo>
                    <a:pt x="78" y="7"/>
                    <a:pt x="77" y="8"/>
                    <a:pt x="78" y="9"/>
                  </a:cubicBezTo>
                  <a:cubicBezTo>
                    <a:pt x="78" y="10"/>
                    <a:pt x="79" y="11"/>
                    <a:pt x="80" y="11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7" y="7"/>
                    <a:pt x="93" y="4"/>
                    <a:pt x="98" y="1"/>
                  </a:cubicBezTo>
                  <a:cubicBezTo>
                    <a:pt x="99" y="1"/>
                    <a:pt x="99" y="1"/>
                    <a:pt x="99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6" name="Freeform 415"/>
            <p:cNvSpPr/>
            <p:nvPr/>
          </p:nvSpPr>
          <p:spPr bwMode="auto">
            <a:xfrm>
              <a:off x="2714911" y="5335666"/>
              <a:ext cx="305777" cy="355513"/>
            </a:xfrm>
            <a:custGeom>
              <a:avLst/>
              <a:gdLst>
                <a:gd name="T0" fmla="*/ 29 w 161"/>
                <a:gd name="T1" fmla="*/ 51 h 186"/>
                <a:gd name="T2" fmla="*/ 119 w 161"/>
                <a:gd name="T3" fmla="*/ 38 h 186"/>
                <a:gd name="T4" fmla="*/ 143 w 161"/>
                <a:gd name="T5" fmla="*/ 79 h 186"/>
                <a:gd name="T6" fmla="*/ 105 w 161"/>
                <a:gd name="T7" fmla="*/ 161 h 186"/>
                <a:gd name="T8" fmla="*/ 18 w 161"/>
                <a:gd name="T9" fmla="*/ 144 h 186"/>
                <a:gd name="T10" fmla="*/ 29 w 161"/>
                <a:gd name="T11" fmla="*/ 51 h 186"/>
                <a:gd name="T12" fmla="*/ 28 w 161"/>
                <a:gd name="T13" fmla="*/ 53 h 186"/>
                <a:gd name="T14" fmla="*/ 29 w 161"/>
                <a:gd name="T15" fmla="*/ 169 h 186"/>
                <a:gd name="T16" fmla="*/ 99 w 161"/>
                <a:gd name="T17" fmla="*/ 165 h 186"/>
                <a:gd name="T18" fmla="*/ 140 w 161"/>
                <a:gd name="T19" fmla="*/ 127 h 186"/>
                <a:gd name="T20" fmla="*/ 99 w 161"/>
                <a:gd name="T21" fmla="*/ 21 h 186"/>
                <a:gd name="T22" fmla="*/ 46 w 161"/>
                <a:gd name="T23" fmla="*/ 21 h 186"/>
                <a:gd name="T24" fmla="*/ 28 w 161"/>
                <a:gd name="T25" fmla="*/ 53 h 186"/>
                <a:gd name="T26" fmla="*/ 29 w 161"/>
                <a:gd name="T27" fmla="*/ 5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1" h="186">
                  <a:moveTo>
                    <a:pt x="29" y="51"/>
                  </a:moveTo>
                  <a:cubicBezTo>
                    <a:pt x="46" y="0"/>
                    <a:pt x="89" y="10"/>
                    <a:pt x="119" y="38"/>
                  </a:cubicBezTo>
                  <a:cubicBezTo>
                    <a:pt x="131" y="49"/>
                    <a:pt x="139" y="64"/>
                    <a:pt x="143" y="79"/>
                  </a:cubicBezTo>
                  <a:cubicBezTo>
                    <a:pt x="152" y="113"/>
                    <a:pt x="134" y="144"/>
                    <a:pt x="105" y="161"/>
                  </a:cubicBezTo>
                  <a:cubicBezTo>
                    <a:pt x="75" y="179"/>
                    <a:pt x="29" y="185"/>
                    <a:pt x="18" y="144"/>
                  </a:cubicBezTo>
                  <a:cubicBezTo>
                    <a:pt x="10" y="114"/>
                    <a:pt x="21" y="79"/>
                    <a:pt x="29" y="51"/>
                  </a:cubicBezTo>
                  <a:cubicBezTo>
                    <a:pt x="29" y="51"/>
                    <a:pt x="28" y="52"/>
                    <a:pt x="28" y="53"/>
                  </a:cubicBezTo>
                  <a:cubicBezTo>
                    <a:pt x="18" y="86"/>
                    <a:pt x="0" y="141"/>
                    <a:pt x="29" y="169"/>
                  </a:cubicBezTo>
                  <a:cubicBezTo>
                    <a:pt x="47" y="186"/>
                    <a:pt x="80" y="174"/>
                    <a:pt x="99" y="165"/>
                  </a:cubicBezTo>
                  <a:cubicBezTo>
                    <a:pt x="117" y="157"/>
                    <a:pt x="131" y="144"/>
                    <a:pt x="140" y="127"/>
                  </a:cubicBezTo>
                  <a:cubicBezTo>
                    <a:pt x="161" y="88"/>
                    <a:pt x="134" y="40"/>
                    <a:pt x="99" y="21"/>
                  </a:cubicBezTo>
                  <a:cubicBezTo>
                    <a:pt x="82" y="11"/>
                    <a:pt x="62" y="7"/>
                    <a:pt x="46" y="21"/>
                  </a:cubicBezTo>
                  <a:cubicBezTo>
                    <a:pt x="36" y="28"/>
                    <a:pt x="32" y="42"/>
                    <a:pt x="28" y="53"/>
                  </a:cubicBezTo>
                  <a:cubicBezTo>
                    <a:pt x="28" y="53"/>
                    <a:pt x="29" y="52"/>
                    <a:pt x="29" y="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5" name="图片 4" descr="dabcd06a6544a19734e2cd66cdc765b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88390" y="2875280"/>
            <a:ext cx="3167380" cy="37452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173" grpId="0" animBg="1"/>
      <p:bldP spid="7173" grpId="1" animBg="1"/>
      <p:bldP spid="36" grpId="0" animBg="1"/>
      <p:bldP spid="36" grpId="1" animBg="1"/>
      <p:bldP spid="40" grpId="0" animBg="1"/>
      <p:bldP spid="40" grpId="1" animBg="1"/>
      <p:bldP spid="44" grpId="0" animBg="1"/>
      <p:bldP spid="4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5DDC807-C27C-421C-BDBD-D4A5AB83026A}"/>
              </a:ext>
            </a:extLst>
          </p:cNvPr>
          <p:cNvSpPr txBox="1"/>
          <p:nvPr/>
        </p:nvSpPr>
        <p:spPr>
          <a:xfrm>
            <a:off x="3033251" y="528810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thơ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72846CF-AF4C-4A97-935C-73AD6AB1037C}"/>
              </a:ext>
            </a:extLst>
          </p:cNvPr>
          <p:cNvSpPr txBox="1"/>
          <p:nvPr/>
        </p:nvSpPr>
        <p:spPr>
          <a:xfrm>
            <a:off x="2686617" y="2012952"/>
            <a:ext cx="74804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chỉ là hạt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thóc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 biết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 tôi luôn có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nuôi sống con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10845" y="2639799"/>
            <a:ext cx="119921" cy="4946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=""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3794942" y="943551"/>
            <a:ext cx="6844483" cy="2202605"/>
            <a:chOff x="164332" y="1993081"/>
            <a:chExt cx="2101521" cy="2006459"/>
          </a:xfrm>
        </p:grpSpPr>
        <p:sp>
          <p:nvSpPr>
            <p:cNvPr id="43" name="Hexagon 42">
              <a:extLst>
                <a:ext uri="{FF2B5EF4-FFF2-40B4-BE49-F238E27FC236}">
                  <a16:creationId xmlns=""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64332" y="1993081"/>
              <a:ext cx="2101521" cy="200645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242723" y="2051563"/>
              <a:ext cx="1917189" cy="1934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tai</a:t>
              </a:r>
            </a:p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tượng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nhiên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xấu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bão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lụt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BEA251D-699B-45B2-AF04-92E49648F1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032" y="3240770"/>
            <a:ext cx="5420573" cy="361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370328" y="1095003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442113" y="7091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601669" y="1128769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05458" y="1114558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52672" y="3698811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09502" y="3874707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nuôi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3845" y="4011923"/>
            <a:ext cx="3919757" cy="2276475"/>
          </a:xfrm>
          <a:prstGeom prst="rect">
            <a:avLst/>
          </a:prstGeom>
        </p:spPr>
      </p:pic>
      <p:sp>
        <p:nvSpPr>
          <p:cNvPr id="23" name="Cloud 22">
            <a:extLst>
              <a:ext uri="{FF2B5EF4-FFF2-40B4-BE49-F238E27FC236}">
                <a16:creationId xmlns="" xmlns:a16="http://schemas.microsoft.com/office/drawing/2014/main" id="{5CA7C66C-651D-45B6-AEA6-29C91A997A9E}"/>
              </a:ext>
            </a:extLst>
          </p:cNvPr>
          <p:cNvSpPr/>
          <p:nvPr/>
        </p:nvSpPr>
        <p:spPr>
          <a:xfrm>
            <a:off x="7719934" y="168541"/>
            <a:ext cx="4472066" cy="12867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thơ có mấy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thơ?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="" xmlns:a16="http://schemas.microsoft.com/office/drawing/2014/main" id="{0B214226-E6CA-4E7F-A107-81592A032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6" y="827950"/>
            <a:ext cx="527050" cy="240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="" xmlns:a16="http://schemas.microsoft.com/office/drawing/2014/main" id="{70123477-9016-48E6-98C2-4245C4487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3393105"/>
            <a:ext cx="527050" cy="240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>
            <a:extLst>
              <a:ext uri="{FF2B5EF4-FFF2-40B4-BE49-F238E27FC236}">
                <a16:creationId xmlns="" xmlns:a16="http://schemas.microsoft.com/office/drawing/2014/main" id="{3A1B6EF1-6E32-41F6-8D6A-772A0C145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870" y="820253"/>
            <a:ext cx="527050" cy="240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="" xmlns:a16="http://schemas.microsoft.com/office/drawing/2014/main" id="{BFA74249-4C31-4B69-9449-20B3B8B6C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91" y="3481814"/>
            <a:ext cx="527050" cy="244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="" xmlns:a16="http://schemas.microsoft.com/office/drawing/2014/main" id="{2100D76F-7273-4703-8B6E-2C80F05B8709}"/>
              </a:ext>
            </a:extLst>
          </p:cNvPr>
          <p:cNvSpPr/>
          <p:nvPr/>
        </p:nvSpPr>
        <p:spPr>
          <a:xfrm>
            <a:off x="29852" y="1267139"/>
            <a:ext cx="518305" cy="4568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A3718802-0CA4-4CA6-9BE0-7B326FFD7CDA}"/>
              </a:ext>
            </a:extLst>
          </p:cNvPr>
          <p:cNvSpPr/>
          <p:nvPr/>
        </p:nvSpPr>
        <p:spPr>
          <a:xfrm>
            <a:off x="-41637" y="3896055"/>
            <a:ext cx="518305" cy="4568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34EAA059-C1C2-40A0-8563-269463368148}"/>
              </a:ext>
            </a:extLst>
          </p:cNvPr>
          <p:cNvSpPr/>
          <p:nvPr/>
        </p:nvSpPr>
        <p:spPr>
          <a:xfrm>
            <a:off x="4260397" y="1267139"/>
            <a:ext cx="518305" cy="4568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31BC405F-5F56-454D-9299-59FA6019974A}"/>
              </a:ext>
            </a:extLst>
          </p:cNvPr>
          <p:cNvSpPr/>
          <p:nvPr/>
        </p:nvSpPr>
        <p:spPr>
          <a:xfrm>
            <a:off x="4067988" y="3951862"/>
            <a:ext cx="518305" cy="45681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="" xmlns:a16="http://schemas.microsoft.com/office/drawing/2014/main" id="{12DE191D-69C4-4114-A30A-597D54114358}"/>
              </a:ext>
            </a:extLst>
          </p:cNvPr>
          <p:cNvSpPr/>
          <p:nvPr/>
        </p:nvSpPr>
        <p:spPr>
          <a:xfrm>
            <a:off x="8012161" y="70910"/>
            <a:ext cx="4179839" cy="12867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nối tiếp 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 thơ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311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7" grpId="0" animBg="1"/>
      <p:bldP spid="28" grpId="0" animBg="1"/>
      <p:bldP spid="29" grpId="0" animBg="1"/>
      <p:bldP spid="30" grpId="0" animBg="1"/>
      <p:bldP spid="3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367163" y="7091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601669" y="1128769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05458" y="1114558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52672" y="3698811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09502" y="3874707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nuôi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48034" y="4011923"/>
            <a:ext cx="3745568" cy="2276475"/>
          </a:xfrm>
          <a:prstGeom prst="rect">
            <a:avLst/>
          </a:prstGeom>
        </p:spPr>
      </p:pic>
      <p:sp>
        <p:nvSpPr>
          <p:cNvPr id="23" name="Cloud 22">
            <a:extLst>
              <a:ext uri="{FF2B5EF4-FFF2-40B4-BE49-F238E27FC236}">
                <a16:creationId xmlns="" xmlns:a16="http://schemas.microsoft.com/office/drawing/2014/main" id="{5CA7C66C-651D-45B6-AEA6-29C91A997A9E}"/>
              </a:ext>
            </a:extLst>
          </p:cNvPr>
          <p:cNvSpPr/>
          <p:nvPr/>
        </p:nvSpPr>
        <p:spPr>
          <a:xfrm>
            <a:off x="8097520" y="168541"/>
            <a:ext cx="4094480" cy="75792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="" xmlns:a16="http://schemas.microsoft.com/office/drawing/2014/main" id="{0B214226-E6CA-4E7F-A107-81592A032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6" y="827950"/>
            <a:ext cx="527050" cy="240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="" xmlns:a16="http://schemas.microsoft.com/office/drawing/2014/main" id="{70123477-9016-48E6-98C2-4245C4487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3" y="3393105"/>
            <a:ext cx="527050" cy="240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>
            <a:extLst>
              <a:ext uri="{FF2B5EF4-FFF2-40B4-BE49-F238E27FC236}">
                <a16:creationId xmlns="" xmlns:a16="http://schemas.microsoft.com/office/drawing/2014/main" id="{3A1B6EF1-6E32-41F6-8D6A-772A0C145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870" y="820253"/>
            <a:ext cx="527050" cy="240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="" xmlns:a16="http://schemas.microsoft.com/office/drawing/2014/main" id="{BFA74249-4C31-4B69-9449-20B3B8B6C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91" y="3481814"/>
            <a:ext cx="527050" cy="244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0051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517063" y="7091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601669" y="1128769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05458" y="1114558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52672" y="3698811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09502" y="3874707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nuôi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48034" y="4011923"/>
            <a:ext cx="3745568" cy="2276475"/>
          </a:xfrm>
          <a:prstGeom prst="rect">
            <a:avLst/>
          </a:prstGeom>
        </p:spPr>
      </p:pic>
      <p:sp>
        <p:nvSpPr>
          <p:cNvPr id="23" name="Cloud 22">
            <a:extLst>
              <a:ext uri="{FF2B5EF4-FFF2-40B4-BE49-F238E27FC236}">
                <a16:creationId xmlns="" xmlns:a16="http://schemas.microsoft.com/office/drawing/2014/main" id="{5CA7C66C-651D-45B6-AEA6-29C91A997A9E}"/>
              </a:ext>
            </a:extLst>
          </p:cNvPr>
          <p:cNvSpPr/>
          <p:nvPr/>
        </p:nvSpPr>
        <p:spPr>
          <a:xfrm>
            <a:off x="8097520" y="168541"/>
            <a:ext cx="4094480" cy="8256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0646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组合 145">
            <a:extLst>
              <a:ext uri="{FF2B5EF4-FFF2-40B4-BE49-F238E27FC236}">
                <a16:creationId xmlns="" xmlns:a16="http://schemas.microsoft.com/office/drawing/2014/main" id="{24A415B7-8E27-43F0-B850-5E38EA7BEF6F}"/>
              </a:ext>
            </a:extLst>
          </p:cNvPr>
          <p:cNvGrpSpPr/>
          <p:nvPr/>
        </p:nvGrpSpPr>
        <p:grpSpPr>
          <a:xfrm>
            <a:off x="3148348" y="876844"/>
            <a:ext cx="6559178" cy="3854644"/>
            <a:chOff x="6433809" y="1950733"/>
            <a:chExt cx="4502909" cy="3385457"/>
          </a:xfrm>
        </p:grpSpPr>
        <p:pic>
          <p:nvPicPr>
            <p:cNvPr id="2" name="图片 1">
              <a:extLst>
                <a:ext uri="{FF2B5EF4-FFF2-40B4-BE49-F238E27FC236}">
                  <a16:creationId xmlns="" xmlns:a16="http://schemas.microsoft.com/office/drawing/2014/main" id="{501B03D1-4EA1-40A3-ACAE-C8E36463D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33809" y="1950733"/>
              <a:ext cx="4502909" cy="3385457"/>
            </a:xfrm>
            <a:prstGeom prst="rect">
              <a:avLst/>
            </a:prstGeom>
          </p:spPr>
        </p:pic>
        <p:sp>
          <p:nvSpPr>
            <p:cNvPr id="145" name="文本框 144">
              <a:extLst>
                <a:ext uri="{FF2B5EF4-FFF2-40B4-BE49-F238E27FC236}">
                  <a16:creationId xmlns="" xmlns:a16="http://schemas.microsoft.com/office/drawing/2014/main" id="{DC024B77-AFE1-4D22-A659-C6F28B8CB800}"/>
                </a:ext>
              </a:extLst>
            </p:cNvPr>
            <p:cNvSpPr txBox="1"/>
            <p:nvPr/>
          </p:nvSpPr>
          <p:spPr>
            <a:xfrm>
              <a:off x="6875997" y="2791972"/>
              <a:ext cx="2345385" cy="170297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Trả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lời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câu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hỏi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97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370328" y="1095003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472093" y="7091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70774" y="832062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46365" y="1053109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01872" y="3326355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10511" y="3552909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nuôi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(Ngô Hoài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19148" y="4011923"/>
            <a:ext cx="3274453" cy="2276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4D5BC01A-95CF-481D-9CC1-A6DB906F66D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8783" y="73739"/>
            <a:ext cx="933450" cy="77152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18C6164-4269-4E92-8F02-12C520876E5C}"/>
              </a:ext>
            </a:extLst>
          </p:cNvPr>
          <p:cNvSpPr/>
          <p:nvPr/>
        </p:nvSpPr>
        <p:spPr>
          <a:xfrm>
            <a:off x="264160" y="5820648"/>
            <a:ext cx="8524946" cy="745540"/>
          </a:xfrm>
          <a:prstGeom prst="roundRect">
            <a:avLst/>
          </a:prstGeom>
          <a:solidFill>
            <a:srgbClr val="EB1D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thóc được sinh ra ở đâu?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E2486DC-57DB-4E29-9504-AFC43B24245D}"/>
              </a:ext>
            </a:extLst>
          </p:cNvPr>
          <p:cNvCxnSpPr/>
          <p:nvPr/>
        </p:nvCxnSpPr>
        <p:spPr>
          <a:xfrm>
            <a:off x="620260" y="1899920"/>
            <a:ext cx="29930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269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185" b="84167" l="14200" r="52000">
                        <a14:foregroundMark x1="24400" y1="14444" x2="39500" y2="15093"/>
                        <a14:foregroundMark x1="25100" y1="13333" x2="38400" y2="13333"/>
                        <a14:foregroundMark x1="30800" y1="19630" x2="41000" y2="20000"/>
                        <a14:foregroundMark x1="27000" y1="12685" x2="35400" y2="11944"/>
                        <a14:foregroundMark x1="24000" y1="12685" x2="22900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1" t="10074" r="47610" b="16560"/>
          <a:stretch/>
        </p:blipFill>
        <p:spPr bwMode="auto">
          <a:xfrm>
            <a:off x="4800601" y="2506683"/>
            <a:ext cx="1371600" cy="276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852" b="86204" l="13300" r="52700">
                        <a14:foregroundMark x1="28900" y1="34815" x2="37600" y2="34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2166" r="48160" b="15482"/>
          <a:stretch/>
        </p:blipFill>
        <p:spPr bwMode="auto">
          <a:xfrm>
            <a:off x="7025752" y="2504385"/>
            <a:ext cx="1486489" cy="312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3581400" y="2504386"/>
            <a:ext cx="1464336" cy="265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5881255" y="2150964"/>
            <a:ext cx="1998722" cy="318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Di-Hoc-Phien-Ban-Sao-Meo-Nguyen-Do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2057400" y="609600"/>
            <a:ext cx="609600" cy="6096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0" y="0"/>
            <a:ext cx="5326568" cy="85725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 Ôn và 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37994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3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370328" y="1095003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741898" y="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70774" y="832062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46365" y="1053109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01872" y="3326355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10511" y="3552909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 nuôi sống con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người.</a:t>
            </a:r>
            <a:endParaRPr lang="en-US" sz="2400" dirty="0" smtClean="0">
              <a:solidFill>
                <a:prstClr val="black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(Ngô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Hoài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48034" y="4011923"/>
            <a:ext cx="3745568" cy="2276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4D5BC01A-95CF-481D-9CC1-A6DB906F66D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8783" y="73739"/>
            <a:ext cx="933450" cy="77152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18C6164-4269-4E92-8F02-12C520876E5C}"/>
              </a:ext>
            </a:extLst>
          </p:cNvPr>
          <p:cNvSpPr/>
          <p:nvPr/>
        </p:nvSpPr>
        <p:spPr>
          <a:xfrm>
            <a:off x="564630" y="5812771"/>
            <a:ext cx="10664879" cy="780552"/>
          </a:xfrm>
          <a:prstGeom prst="roundRect">
            <a:avLst/>
          </a:prstGeom>
          <a:solidFill>
            <a:srgbClr val="EB1D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thơ nào cho thấy hạt thóc trải qua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 khăn?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E2486DC-57DB-4E29-9504-AFC43B24245D}"/>
              </a:ext>
            </a:extLst>
          </p:cNvPr>
          <p:cNvCxnSpPr>
            <a:cxnSpLocks/>
          </p:cNvCxnSpPr>
          <p:nvPr/>
        </p:nvCxnSpPr>
        <p:spPr>
          <a:xfrm>
            <a:off x="564630" y="3034809"/>
            <a:ext cx="31077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ADD5F824-0BFE-41F6-BBDE-C7FDC986682A}"/>
              </a:ext>
            </a:extLst>
          </p:cNvPr>
          <p:cNvCxnSpPr>
            <a:cxnSpLocks/>
          </p:cNvCxnSpPr>
          <p:nvPr/>
        </p:nvCxnSpPr>
        <p:spPr>
          <a:xfrm flipV="1">
            <a:off x="470774" y="4961744"/>
            <a:ext cx="2685381" cy="29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62B27103-D4E4-4324-A240-88CB94FA13E4}"/>
              </a:ext>
            </a:extLst>
          </p:cNvPr>
          <p:cNvCxnSpPr>
            <a:cxnSpLocks/>
          </p:cNvCxnSpPr>
          <p:nvPr/>
        </p:nvCxnSpPr>
        <p:spPr>
          <a:xfrm>
            <a:off x="470774" y="5472709"/>
            <a:ext cx="30540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11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636983" y="7091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70774" y="832062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46365" y="1053109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01872" y="3326355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880816" y="3466924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 nuôi sống con người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 Hoài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13058" y="4011923"/>
            <a:ext cx="3580544" cy="2276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4D5BC01A-95CF-481D-9CC1-A6DB906F66D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8783" y="73739"/>
            <a:ext cx="933450" cy="77152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18C6164-4269-4E92-8F02-12C520876E5C}"/>
              </a:ext>
            </a:extLst>
          </p:cNvPr>
          <p:cNvSpPr/>
          <p:nvPr/>
        </p:nvSpPr>
        <p:spPr>
          <a:xfrm>
            <a:off x="247564" y="5836488"/>
            <a:ext cx="9115815" cy="780552"/>
          </a:xfrm>
          <a:prstGeom prst="roundRect">
            <a:avLst/>
          </a:prstGeom>
          <a:solidFill>
            <a:srgbClr val="EB1D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thóc quý giá đối với con người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 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E2486DC-57DB-4E29-9504-AFC43B24245D}"/>
              </a:ext>
            </a:extLst>
          </p:cNvPr>
          <p:cNvCxnSpPr>
            <a:cxnSpLocks/>
          </p:cNvCxnSpPr>
          <p:nvPr/>
        </p:nvCxnSpPr>
        <p:spPr>
          <a:xfrm>
            <a:off x="6365043" y="5091168"/>
            <a:ext cx="14402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FF0C3511-CAF6-4FE0-91B8-F82F67FA07C7}"/>
              </a:ext>
            </a:extLst>
          </p:cNvPr>
          <p:cNvCxnSpPr>
            <a:cxnSpLocks/>
          </p:cNvCxnSpPr>
          <p:nvPr/>
        </p:nvCxnSpPr>
        <p:spPr>
          <a:xfrm>
            <a:off x="4997196" y="5628664"/>
            <a:ext cx="31586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04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217263" y="7091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470774" y="832062"/>
            <a:ext cx="5090321" cy="223272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cuộc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46365" y="1053109"/>
            <a:ext cx="4178595" cy="22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ngàn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01872" y="3326355"/>
            <a:ext cx="5090321" cy="223272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chịu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thiên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tai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10511" y="3552909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 nuôi sống con người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 Hoài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48034" y="4011923"/>
            <a:ext cx="3745568" cy="2276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4D5BC01A-95CF-481D-9CC1-A6DB906F66D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28783" y="73739"/>
            <a:ext cx="933450" cy="77152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18C6164-4269-4E92-8F02-12C520876E5C}"/>
              </a:ext>
            </a:extLst>
          </p:cNvPr>
          <p:cNvSpPr/>
          <p:nvPr/>
        </p:nvSpPr>
        <p:spPr>
          <a:xfrm>
            <a:off x="1633504" y="5743431"/>
            <a:ext cx="6740790" cy="745540"/>
          </a:xfrm>
          <a:prstGeom prst="roundRect">
            <a:avLst/>
          </a:prstGeom>
          <a:solidFill>
            <a:srgbClr val="EB1D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nhất câu thơ nào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062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517063" y="70910"/>
            <a:ext cx="616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601669" y="1128769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05458" y="1114558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52672" y="3698811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09502" y="3874707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nuôi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lang="en-US" sz="2400" dirty="0" smtClean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 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4011923"/>
            <a:ext cx="3964002" cy="2276475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="" xmlns:a16="http://schemas.microsoft.com/office/drawing/2014/main" id="{5CA7C66C-651D-45B6-AEA6-29C91A997A9E}"/>
              </a:ext>
            </a:extLst>
          </p:cNvPr>
          <p:cNvSpPr/>
          <p:nvPr/>
        </p:nvSpPr>
        <p:spPr>
          <a:xfrm>
            <a:off x="7615003" y="18641"/>
            <a:ext cx="4394745" cy="8141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đọc lại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45">
            <a:extLst>
              <a:ext uri="{FF2B5EF4-FFF2-40B4-BE49-F238E27FC236}">
                <a16:creationId xmlns="" xmlns:a16="http://schemas.microsoft.com/office/drawing/2014/main" id="{24A415B7-8E27-43F0-B850-5E38EA7BEF6F}"/>
              </a:ext>
            </a:extLst>
          </p:cNvPr>
          <p:cNvGrpSpPr/>
          <p:nvPr/>
        </p:nvGrpSpPr>
        <p:grpSpPr>
          <a:xfrm>
            <a:off x="2227008" y="1319303"/>
            <a:ext cx="8262184" cy="3854644"/>
            <a:chOff x="5264687" y="1950733"/>
            <a:chExt cx="5672031" cy="3385457"/>
          </a:xfrm>
        </p:grpSpPr>
        <p:pic>
          <p:nvPicPr>
            <p:cNvPr id="2" name="图片 1">
              <a:extLst>
                <a:ext uri="{FF2B5EF4-FFF2-40B4-BE49-F238E27FC236}">
                  <a16:creationId xmlns="" xmlns:a16="http://schemas.microsoft.com/office/drawing/2014/main" id="{501B03D1-4EA1-40A3-ACAE-C8E36463D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64687" y="1950733"/>
              <a:ext cx="5672031" cy="3385457"/>
            </a:xfrm>
            <a:prstGeom prst="rect">
              <a:avLst/>
            </a:prstGeom>
          </p:spPr>
        </p:pic>
        <p:sp>
          <p:nvSpPr>
            <p:cNvPr id="145" name="文本框 144">
              <a:extLst>
                <a:ext uri="{FF2B5EF4-FFF2-40B4-BE49-F238E27FC236}">
                  <a16:creationId xmlns="" xmlns:a16="http://schemas.microsoft.com/office/drawing/2014/main" id="{DC024B77-AFE1-4D22-A659-C6F28B8CB800}"/>
                </a:ext>
              </a:extLst>
            </p:cNvPr>
            <p:cNvSpPr txBox="1"/>
            <p:nvPr/>
          </p:nvSpPr>
          <p:spPr>
            <a:xfrm>
              <a:off x="5387096" y="3116349"/>
              <a:ext cx="3654170" cy="105422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Luyện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tập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292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">
            <a:extLst>
              <a:ext uri="{FF2B5EF4-FFF2-40B4-BE49-F238E27FC236}">
                <a16:creationId xmlns=""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517063" y="26666"/>
            <a:ext cx="6168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16A0AAF-4EF9-4089-89AC-41B49CF6205D}"/>
              </a:ext>
            </a:extLst>
          </p:cNvPr>
          <p:cNvSpPr txBox="1"/>
          <p:nvPr/>
        </p:nvSpPr>
        <p:spPr>
          <a:xfrm>
            <a:off x="601669" y="848557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đồng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 cuộc đời bão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dông.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5B19117-F232-40D6-B218-8F99AA52F7CB}"/>
              </a:ext>
            </a:extLst>
          </p:cNvPr>
          <p:cNvSpPr txBox="1"/>
          <p:nvPr/>
        </p:nvSpPr>
        <p:spPr>
          <a:xfrm>
            <a:off x="4805458" y="834346"/>
            <a:ext cx="4178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nhỏ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mùa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Dẫu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có từ ngàn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xưa.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A15EDBF-87FB-4C92-8472-823C4169C984}"/>
              </a:ext>
            </a:extLst>
          </p:cNvPr>
          <p:cNvSpPr txBox="1"/>
          <p:nvPr/>
        </p:nvSpPr>
        <p:spPr>
          <a:xfrm>
            <a:off x="452672" y="3418599"/>
            <a:ext cx="5090321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ngậm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sớm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uống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giọt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mai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chịu nhiều thiên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tai.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9901CED-F56D-4B4F-BD55-E0ABE94FB819}"/>
              </a:ext>
            </a:extLst>
          </p:cNvPr>
          <p:cNvSpPr txBox="1"/>
          <p:nvPr/>
        </p:nvSpPr>
        <p:spPr>
          <a:xfrm>
            <a:off x="4609502" y="3594495"/>
            <a:ext cx="41785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thóc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cười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Nhưng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tôi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luôn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ích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nuôi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lang="en-US" sz="2400" dirty="0" smtClean="0">
                <a:solidFill>
                  <a:prstClr val="black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        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Ngô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Chung)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5997AE7-D483-4BC4-A84A-978DA3C14F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8034" y="78098"/>
            <a:ext cx="3781425" cy="39338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A21ACB2-032D-4FB3-ABF9-5A4D5F4510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9600" y="4011923"/>
            <a:ext cx="3964002" cy="2276475"/>
          </a:xfrm>
          <a:prstGeom prst="rect">
            <a:avLst/>
          </a:prstGeom>
        </p:spPr>
      </p:pic>
      <p:sp>
        <p:nvSpPr>
          <p:cNvPr id="17" name="Rectangle: Rounded Corners 1">
            <a:extLst>
              <a:ext uri="{FF2B5EF4-FFF2-40B4-BE49-F238E27FC236}">
                <a16:creationId xmlns="" xmlns:a16="http://schemas.microsoft.com/office/drawing/2014/main" id="{318C6164-4269-4E92-8F02-12C520876E5C}"/>
              </a:ext>
            </a:extLst>
          </p:cNvPr>
          <p:cNvSpPr/>
          <p:nvPr/>
        </p:nvSpPr>
        <p:spPr>
          <a:xfrm>
            <a:off x="284185" y="5897377"/>
            <a:ext cx="11885851" cy="654033"/>
          </a:xfrm>
          <a:prstGeom prst="roundRect">
            <a:avLst/>
          </a:prstGeom>
          <a:solidFill>
            <a:srgbClr val="EB1D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thóc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01669" y="863667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52672" y="3430248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52672" y="4023572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52672" y="4572761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52672" y="5133599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05458" y="1395184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805458" y="2490354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601204" y="3610508"/>
            <a:ext cx="564967" cy="5933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783" y="-1"/>
            <a:ext cx="7303577" cy="66188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49" y="240889"/>
            <a:ext cx="5048251" cy="2468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118673" y="3629514"/>
            <a:ext cx="7225258" cy="1298102"/>
          </a:xfrm>
          <a:prstGeom prst="rect">
            <a:avLst/>
          </a:prstGeom>
          <a:noFill/>
          <a:ln w="9525">
            <a:noFill/>
          </a:ln>
        </p:spPr>
        <p:txBody>
          <a:bodyPr wrap="square" lIns="66349" tIns="33174" rIns="66349" bIns="3317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2. </a:t>
            </a:r>
            <a:r>
              <a:rPr kumimoji="0" lang="vi-VN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 hạt thóc, tự giới thiệu về </a:t>
            </a:r>
            <a:r>
              <a:rPr kumimoji="0" lang="vi-VN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文本框 11270"/>
          <p:cNvSpPr txBox="1"/>
          <p:nvPr/>
        </p:nvSpPr>
        <p:spPr>
          <a:xfrm>
            <a:off x="7481091" y="3325810"/>
            <a:ext cx="4710909" cy="682549"/>
          </a:xfrm>
          <a:prstGeom prst="rect">
            <a:avLst/>
          </a:prstGeom>
          <a:noFill/>
          <a:ln w="9525">
            <a:noFill/>
          </a:ln>
        </p:spPr>
        <p:txBody>
          <a:bodyPr wrap="square" lIns="66349" tIns="33174" rIns="66349" bIns="33174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文本框 11270"/>
          <p:cNvSpPr txBox="1"/>
          <p:nvPr/>
        </p:nvSpPr>
        <p:spPr>
          <a:xfrm>
            <a:off x="7452360" y="3937290"/>
            <a:ext cx="4710909" cy="682549"/>
          </a:xfrm>
          <a:prstGeom prst="rect">
            <a:avLst/>
          </a:prstGeom>
          <a:noFill/>
          <a:ln w="9525">
            <a:noFill/>
          </a:ln>
        </p:spPr>
        <p:txBody>
          <a:bodyPr wrap="square" lIns="66349" tIns="33174" rIns="66349" bIns="33174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...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文本框 11270"/>
          <p:cNvSpPr txBox="1"/>
          <p:nvPr/>
        </p:nvSpPr>
        <p:spPr>
          <a:xfrm>
            <a:off x="7481091" y="4593937"/>
            <a:ext cx="4710909" cy="682549"/>
          </a:xfrm>
          <a:prstGeom prst="rect">
            <a:avLst/>
          </a:prstGeom>
          <a:noFill/>
          <a:ln w="9525">
            <a:noFill/>
          </a:ln>
        </p:spPr>
        <p:txBody>
          <a:bodyPr wrap="square" lIns="66349" tIns="33174" rIns="66349" bIns="33174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...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797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C3A1B5F-B1F7-48F4-BC3E-874787B7CD08}"/>
              </a:ext>
            </a:extLst>
          </p:cNvPr>
          <p:cNvSpPr/>
          <p:nvPr/>
        </p:nvSpPr>
        <p:spPr>
          <a:xfrm>
            <a:off x="589929" y="1308100"/>
            <a:ext cx="11341510" cy="394208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hạt thóc nhỏ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 sinh ra trên cánh đồng lúa vàng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ươm. 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có ích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ì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đã nuôi sống con người hàng ngày.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852" b="86204" l="13300" r="52700">
                        <a14:foregroundMark x1="28900" y1="34815" x2="37600" y2="34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2166" r="48160" b="15482"/>
          <a:stretch/>
        </p:blipFill>
        <p:spPr bwMode="auto">
          <a:xfrm>
            <a:off x="3261282" y="2887009"/>
            <a:ext cx="1226859" cy="257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6400800" y="3882343"/>
            <a:ext cx="1591732" cy="2887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4246269" y="3967359"/>
            <a:ext cx="1761068" cy="280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85" b="84167" l="14200" r="52000">
                        <a14:foregroundMark x1="24400" y1="14444" x2="39500" y2="15093"/>
                        <a14:foregroundMark x1="25100" y1="13333" x2="38400" y2="13333"/>
                        <a14:foregroundMark x1="30800" y1="19630" x2="41000" y2="20000"/>
                        <a14:foregroundMark x1="27000" y1="12685" x2="35400" y2="11944"/>
                        <a14:foregroundMark x1="24000" y1="12685" x2="22900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1" t="10074" r="47610" b="16560"/>
          <a:stretch/>
        </p:blipFill>
        <p:spPr bwMode="auto">
          <a:xfrm>
            <a:off x="5410997" y="2590800"/>
            <a:ext cx="1241758" cy="250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41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7 -0.07523 L -0.0052 0.4838 " pathEditMode="relative" rAng="0" ptsTypes="AA">
                                      <p:cBhvr>
                                        <p:cTn id="32" dur="1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2794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0.00382 0.55046 " pathEditMode="relative" rAng="0" ptsTypes="AA">
                                      <p:cBhvr>
                                        <p:cTn id="34" dur="9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2752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0486 0.69121 " pathEditMode="relative" rAng="0" ptsTypes="AA">
                                      <p:cBhvr>
                                        <p:cTn id="36" dur="1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3456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-0.00486 0.69537 " pathEditMode="relative" rAng="0" ptsTypes="AA">
                                      <p:cBhvr>
                                        <p:cTn id="38" dur="10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3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907" b="80420" l="0" r="99800">
                        <a14:backgroundMark x1="22200" y1="66200" x2="22200" y2="69580"/>
                        <a14:backgroundMark x1="36400" y1="65851" x2="36400" y2="70280"/>
                        <a14:backgroundMark x1="52200" y1="66783" x2="50300" y2="71212"/>
                        <a14:backgroundMark x1="62900" y1="67133" x2="62900" y2="70280"/>
                        <a14:backgroundMark x1="73600" y1="66550" x2="76500" y2="70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57887" r="37910" b="20405"/>
          <a:stretch/>
        </p:blipFill>
        <p:spPr bwMode="auto">
          <a:xfrm>
            <a:off x="2563165" y="4627952"/>
            <a:ext cx="1971719" cy="92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907" b="80420" l="0" r="99800">
                        <a14:backgroundMark x1="22200" y1="66200" x2="22200" y2="69580"/>
                        <a14:backgroundMark x1="36400" y1="65851" x2="36400" y2="70280"/>
                        <a14:backgroundMark x1="52200" y1="66783" x2="50300" y2="71212"/>
                        <a14:backgroundMark x1="62900" y1="67133" x2="62900" y2="70280"/>
                        <a14:backgroundMark x1="73600" y1="66550" x2="76500" y2="705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87" t="57996" r="1368" b="18868"/>
          <a:stretch/>
        </p:blipFill>
        <p:spPr bwMode="auto">
          <a:xfrm>
            <a:off x="8763001" y="4648852"/>
            <a:ext cx="1589299" cy="98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4470178" y="4613454"/>
            <a:ext cx="1584015" cy="962850"/>
            <a:chOff x="737044" y="6847558"/>
            <a:chExt cx="1584015" cy="96285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907" b="80420" l="0" r="99800">
                          <a14:backgroundMark x1="22200" y1="66200" x2="22200" y2="69580"/>
                          <a14:backgroundMark x1="36400" y1="65851" x2="36400" y2="70280"/>
                          <a14:backgroundMark x1="52200" y1="66783" x2="50300" y2="71212"/>
                          <a14:backgroundMark x1="62900" y1="67133" x2="62900" y2="70280"/>
                          <a14:backgroundMark x1="73600" y1="66550" x2="76500" y2="70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1" t="57887" r="35112" b="19804"/>
            <a:stretch/>
          </p:blipFill>
          <p:spPr bwMode="auto">
            <a:xfrm>
              <a:off x="737044" y="6860364"/>
              <a:ext cx="873259" cy="9500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907" b="80420" l="0" r="99800">
                          <a14:backgroundMark x1="22200" y1="66200" x2="22200" y2="69580"/>
                          <a14:backgroundMark x1="36400" y1="65851" x2="36400" y2="70280"/>
                          <a14:backgroundMark x1="52200" y1="66783" x2="50300" y2="71212"/>
                          <a14:backgroundMark x1="62900" y1="67133" x2="62900" y2="70280"/>
                          <a14:backgroundMark x1="73600" y1="66550" x2="76500" y2="70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1" t="57887" r="35112" b="19804"/>
            <a:stretch/>
          </p:blipFill>
          <p:spPr bwMode="auto">
            <a:xfrm>
              <a:off x="1447800" y="6847558"/>
              <a:ext cx="873259" cy="9500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5883586" y="4645982"/>
            <a:ext cx="1584015" cy="962850"/>
            <a:chOff x="737044" y="6847558"/>
            <a:chExt cx="1584015" cy="96285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907" b="80420" l="0" r="99800">
                          <a14:backgroundMark x1="22200" y1="66200" x2="22200" y2="69580"/>
                          <a14:backgroundMark x1="36400" y1="65851" x2="36400" y2="70280"/>
                          <a14:backgroundMark x1="52200" y1="66783" x2="50300" y2="71212"/>
                          <a14:backgroundMark x1="62900" y1="67133" x2="62900" y2="70280"/>
                          <a14:backgroundMark x1="73600" y1="66550" x2="76500" y2="70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1" t="57887" r="35112" b="19804"/>
            <a:stretch/>
          </p:blipFill>
          <p:spPr bwMode="auto">
            <a:xfrm>
              <a:off x="737044" y="6860364"/>
              <a:ext cx="873259" cy="9500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907" b="80420" l="0" r="99800">
                          <a14:backgroundMark x1="22200" y1="66200" x2="22200" y2="69580"/>
                          <a14:backgroundMark x1="36400" y1="65851" x2="36400" y2="70280"/>
                          <a14:backgroundMark x1="52200" y1="66783" x2="50300" y2="71212"/>
                          <a14:backgroundMark x1="62900" y1="67133" x2="62900" y2="70280"/>
                          <a14:backgroundMark x1="73600" y1="66550" x2="76500" y2="70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1" t="57887" r="35112" b="19804"/>
            <a:stretch/>
          </p:blipFill>
          <p:spPr bwMode="auto">
            <a:xfrm>
              <a:off x="1447800" y="6847558"/>
              <a:ext cx="873259" cy="9500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7386348" y="4633176"/>
            <a:ext cx="1584015" cy="962850"/>
            <a:chOff x="737044" y="6847558"/>
            <a:chExt cx="1584015" cy="96285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907" b="80420" l="0" r="99800">
                          <a14:backgroundMark x1="22200" y1="66200" x2="22200" y2="69580"/>
                          <a14:backgroundMark x1="36400" y1="65851" x2="36400" y2="70280"/>
                          <a14:backgroundMark x1="52200" y1="66783" x2="50300" y2="71212"/>
                          <a14:backgroundMark x1="62900" y1="67133" x2="62900" y2="70280"/>
                          <a14:backgroundMark x1="73600" y1="66550" x2="76500" y2="70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1" t="57887" r="35112" b="19804"/>
            <a:stretch/>
          </p:blipFill>
          <p:spPr bwMode="auto">
            <a:xfrm>
              <a:off x="737044" y="6860364"/>
              <a:ext cx="873259" cy="9500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907" b="80420" l="0" r="99800">
                          <a14:backgroundMark x1="22200" y1="66200" x2="22200" y2="69580"/>
                          <a14:backgroundMark x1="36400" y1="65851" x2="36400" y2="70280"/>
                          <a14:backgroundMark x1="52200" y1="66783" x2="50300" y2="71212"/>
                          <a14:backgroundMark x1="62900" y1="67133" x2="62900" y2="70280"/>
                          <a14:backgroundMark x1="73600" y1="66550" x2="76500" y2="70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1" t="57887" r="35112" b="19804"/>
            <a:stretch/>
          </p:blipFill>
          <p:spPr bwMode="auto">
            <a:xfrm>
              <a:off x="1447800" y="6847558"/>
              <a:ext cx="873259" cy="9500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6" name="Flowchart: Connector 35">
            <a:hlinkClick r:id="rId6" action="ppaction://hlinksldjump"/>
          </p:cNvPr>
          <p:cNvSpPr/>
          <p:nvPr/>
        </p:nvSpPr>
        <p:spPr>
          <a:xfrm>
            <a:off x="2721112" y="480687"/>
            <a:ext cx="383721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7" name="Flowchart: Connector 36">
            <a:hlinkClick r:id="rId7" action="ppaction://hlinksldjump"/>
          </p:cNvPr>
          <p:cNvSpPr/>
          <p:nvPr/>
        </p:nvSpPr>
        <p:spPr>
          <a:xfrm>
            <a:off x="4540804" y="480687"/>
            <a:ext cx="383721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8" name="Flowchart: Connector 37">
            <a:hlinkClick r:id="rId8" action="ppaction://hlinksldjump"/>
          </p:cNvPr>
          <p:cNvSpPr/>
          <p:nvPr/>
        </p:nvSpPr>
        <p:spPr>
          <a:xfrm>
            <a:off x="3629918" y="480686"/>
            <a:ext cx="383721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39" name="Flowchart: Connector 38">
            <a:hlinkClick r:id="rId9" action="ppaction://hlinksldjump"/>
          </p:cNvPr>
          <p:cNvSpPr/>
          <p:nvPr/>
        </p:nvSpPr>
        <p:spPr>
          <a:xfrm>
            <a:off x="5499865" y="480687"/>
            <a:ext cx="383721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40" name="Flowchart: Connector 39">
            <a:hlinkClick r:id="rId10" action="ppaction://hlinksldjump"/>
          </p:cNvPr>
          <p:cNvSpPr/>
          <p:nvPr/>
        </p:nvSpPr>
        <p:spPr>
          <a:xfrm>
            <a:off x="6402481" y="480685"/>
            <a:ext cx="383721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41" name="Cloud Callout 40"/>
          <p:cNvSpPr/>
          <p:nvPr/>
        </p:nvSpPr>
        <p:spPr>
          <a:xfrm>
            <a:off x="1879211" y="-68960"/>
            <a:ext cx="7476703" cy="2774641"/>
          </a:xfrm>
          <a:prstGeom prst="cloudCallout">
            <a:avLst>
              <a:gd name="adj1" fmla="val 45437"/>
              <a:gd name="adj2" fmla="val 53228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vượt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1783659" y="3076269"/>
            <a:ext cx="1083336" cy="1965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185" b="84167" l="14200" r="52000">
                        <a14:foregroundMark x1="24400" y1="14444" x2="39500" y2="15093"/>
                        <a14:foregroundMark x1="25100" y1="13333" x2="38400" y2="13333"/>
                        <a14:foregroundMark x1="30800" y1="19630" x2="41000" y2="20000"/>
                        <a14:foregroundMark x1="27000" y1="12685" x2="35400" y2="11944"/>
                        <a14:foregroundMark x1="24000" y1="12685" x2="22900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1" t="10074" r="47610" b="16560"/>
          <a:stretch/>
        </p:blipFill>
        <p:spPr bwMode="auto">
          <a:xfrm>
            <a:off x="1295401" y="3136635"/>
            <a:ext cx="913603" cy="184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2278277" y="3014205"/>
            <a:ext cx="1225259" cy="195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20" y="384559"/>
            <a:ext cx="623381" cy="62338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48209" y1="20359" x2="63912" y2="27345"/>
                        <a14:foregroundMark x1="75482" y1="19361" x2="77135" y2="30739"/>
                        <a14:foregroundMark x1="52617" y1="25349" x2="57025" y2="28743"/>
                        <a14:foregroundMark x1="73003" y1="25150" x2="78788" y2="28343"/>
                        <a14:backgroundMark x1="20110" y1="78044" x2="29752" y2="900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80006" y="96873"/>
            <a:ext cx="2001985" cy="2763070"/>
          </a:xfrm>
          <a:prstGeom prst="rect">
            <a:avLst/>
          </a:prstGeom>
        </p:spPr>
      </p:pic>
      <p:sp>
        <p:nvSpPr>
          <p:cNvPr id="44" name="Cloud Callout 43"/>
          <p:cNvSpPr/>
          <p:nvPr/>
        </p:nvSpPr>
        <p:spPr>
          <a:xfrm>
            <a:off x="3414424" y="2718488"/>
            <a:ext cx="5320200" cy="1704867"/>
          </a:xfrm>
          <a:prstGeom prst="cloudCallout">
            <a:avLst>
              <a:gd name="adj1" fmla="val 49865"/>
              <a:gd name="adj2" fmla="val 73559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 ƠN CÁC BẠN NHÉ!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 MÌNH SẼ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 GẮNG HỌC TỐT, MAI SAU GIÚP NƯỚC NON NHÀ !</a:t>
            </a:r>
          </a:p>
        </p:txBody>
      </p:sp>
      <p:pic>
        <p:nvPicPr>
          <p:cNvPr id="27" name="Picture 8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0431" r="17109" b="15502"/>
          <a:stretch/>
        </p:blipFill>
        <p:spPr bwMode="auto">
          <a:xfrm>
            <a:off x="9769048" y="3346551"/>
            <a:ext cx="898953" cy="1730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: Rounded Corners 1">
            <a:hlinkClick r:id="rId21" action="ppaction://hlinksldjump"/>
            <a:extLst>
              <a:ext uri="{FF2B5EF4-FFF2-40B4-BE49-F238E27FC236}">
                <a16:creationId xmlns="" xmlns:a16="http://schemas.microsoft.com/office/drawing/2014/main" id="{981277F6-09AB-4EDB-A698-74C0040A613B}"/>
              </a:ext>
            </a:extLst>
          </p:cNvPr>
          <p:cNvSpPr/>
          <p:nvPr/>
        </p:nvSpPr>
        <p:spPr>
          <a:xfrm>
            <a:off x="8534400" y="5943600"/>
            <a:ext cx="213360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2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2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120000">
                                      <p:cBhvr>
                                        <p:cTn id="11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85113E-6 L 0.81719 0.00716 " pathEditMode="relative" rAng="0" ptsTypes="AA">
                                      <p:cBhvr>
                                        <p:cTn id="124" dur="15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851" y="347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79242E-6 L 0.81233 0.00809 " pathEditMode="relative" rAng="0" ptsTypes="AA">
                                      <p:cBhvr>
                                        <p:cTn id="126" dur="15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08" y="393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79242E-6 L 0.81684 0.01918 " pathEditMode="relative" rAng="0" ptsTypes="AA">
                                      <p:cBhvr>
                                        <p:cTn id="128" dur="15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833" y="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1" grpId="1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2144771" y="2819401"/>
            <a:ext cx="1464336" cy="265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8305800" y="2290350"/>
            <a:ext cx="1998722" cy="318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1091381" y="-21628"/>
            <a:ext cx="8685138" cy="2436845"/>
          </a:xfrm>
          <a:prstGeom prst="cloudCallout">
            <a:avLst>
              <a:gd name="adj1" fmla="val -43368"/>
              <a:gd name="adj2" fmla="val 8117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3276600" y="3733800"/>
            <a:ext cx="6356549" cy="2252091"/>
          </a:xfrm>
          <a:prstGeom prst="cloudCallout">
            <a:avLst>
              <a:gd name="adj1" fmla="val 68618"/>
              <a:gd name="adj2" fmla="val -1701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ight Arrow 9">
            <a:hlinkClick r:id="rId8" action="ppaction://hlinksldjump"/>
          </p:cNvPr>
          <p:cNvSpPr/>
          <p:nvPr/>
        </p:nvSpPr>
        <p:spPr>
          <a:xfrm>
            <a:off x="9111475" y="5985892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9285176" y="490897"/>
            <a:ext cx="948713" cy="9281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9437576" y="612087"/>
            <a:ext cx="643066" cy="685801"/>
          </a:xfrm>
          <a:prstGeom prst="flowChartConnecto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00714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83726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0714" y="676834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74637" y="678523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586457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548982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</a:p>
        </p:txBody>
      </p:sp>
      <p:pic>
        <p:nvPicPr>
          <p:cNvPr id="19" name="ĐỒNG HỒ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033" y="340777"/>
            <a:ext cx="1378997" cy="115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2144771" y="2819401"/>
            <a:ext cx="1464336" cy="265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8305800" y="2290350"/>
            <a:ext cx="1998722" cy="318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2847393" y="1"/>
            <a:ext cx="6161029" cy="2436845"/>
          </a:xfrm>
          <a:prstGeom prst="cloudCallout">
            <a:avLst>
              <a:gd name="adj1" fmla="val -43368"/>
              <a:gd name="adj2" fmla="val 8117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3429001" y="3276600"/>
            <a:ext cx="4327706" cy="1826925"/>
          </a:xfrm>
          <a:prstGeom prst="cloudCallout">
            <a:avLst>
              <a:gd name="adj1" fmla="val 68618"/>
              <a:gd name="adj2" fmla="val -1701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ight Arrow 9">
            <a:hlinkClick r:id="rId8" action="ppaction://hlinksldjump"/>
          </p:cNvPr>
          <p:cNvSpPr/>
          <p:nvPr/>
        </p:nvSpPr>
        <p:spPr>
          <a:xfrm>
            <a:off x="9111475" y="5985892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9285176" y="490897"/>
            <a:ext cx="948713" cy="9281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9437576" y="612087"/>
            <a:ext cx="643066" cy="685801"/>
          </a:xfrm>
          <a:prstGeom prst="flowChartConnecto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00714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83726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0714" y="676834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74637" y="678523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586457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548982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</a:p>
        </p:txBody>
      </p:sp>
      <p:pic>
        <p:nvPicPr>
          <p:cNvPr id="19" name="ĐỒNG HỒ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033" y="340777"/>
            <a:ext cx="1378997" cy="115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2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2144771" y="2819401"/>
            <a:ext cx="1464336" cy="265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8305800" y="2290350"/>
            <a:ext cx="1998722" cy="318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2847393" y="1"/>
            <a:ext cx="6161029" cy="2436845"/>
          </a:xfrm>
          <a:prstGeom prst="cloudCallout">
            <a:avLst>
              <a:gd name="adj1" fmla="val -43368"/>
              <a:gd name="adj2" fmla="val 8117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nhịp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4099106" y="3276600"/>
            <a:ext cx="3657601" cy="1826925"/>
          </a:xfrm>
          <a:prstGeom prst="cloudCallout">
            <a:avLst>
              <a:gd name="adj1" fmla="val 68618"/>
              <a:gd name="adj2" fmla="val -1701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dờn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ight Arrow 9">
            <a:hlinkClick r:id="rId8" action="ppaction://hlinksldjump"/>
          </p:cNvPr>
          <p:cNvSpPr/>
          <p:nvPr/>
        </p:nvSpPr>
        <p:spPr>
          <a:xfrm>
            <a:off x="9111475" y="5985892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9285176" y="490897"/>
            <a:ext cx="948713" cy="9281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9437576" y="612087"/>
            <a:ext cx="643066" cy="685801"/>
          </a:xfrm>
          <a:prstGeom prst="flowChartConnecto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00714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83726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0714" y="676834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74637" y="678523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586457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548982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</a:p>
        </p:txBody>
      </p:sp>
      <p:pic>
        <p:nvPicPr>
          <p:cNvPr id="19" name="ĐỒNG HỒ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033" y="340777"/>
            <a:ext cx="1378997" cy="115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6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2144771" y="2819401"/>
            <a:ext cx="1464336" cy="265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8305800" y="2290350"/>
            <a:ext cx="1998722" cy="318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2847393" y="1"/>
            <a:ext cx="6161029" cy="2436845"/>
          </a:xfrm>
          <a:prstGeom prst="cloudCallout">
            <a:avLst>
              <a:gd name="adj1" fmla="val -43368"/>
              <a:gd name="adj2" fmla="val 8117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3609108" y="3276600"/>
            <a:ext cx="4147599" cy="1905001"/>
          </a:xfrm>
          <a:prstGeom prst="cloudCallout">
            <a:avLst>
              <a:gd name="adj1" fmla="val 68618"/>
              <a:gd name="adj2" fmla="val -1701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ight Arrow 9">
            <a:hlinkClick r:id="rId8" action="ppaction://hlinksldjump"/>
          </p:cNvPr>
          <p:cNvSpPr/>
          <p:nvPr/>
        </p:nvSpPr>
        <p:spPr>
          <a:xfrm>
            <a:off x="9111475" y="5985892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9285176" y="490897"/>
            <a:ext cx="948713" cy="9281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9437576" y="612087"/>
            <a:ext cx="643066" cy="685801"/>
          </a:xfrm>
          <a:prstGeom prst="flowChartConnecto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00714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83726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0714" y="676834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74637" y="678523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586457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548982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</a:p>
        </p:txBody>
      </p:sp>
      <p:pic>
        <p:nvPicPr>
          <p:cNvPr id="19" name="ĐỒNG HỒ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033" y="340777"/>
            <a:ext cx="1378997" cy="115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8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67" b="79167" l="11500" r="56200">
                        <a14:foregroundMark x1="32400" y1="33519" x2="29400" y2="66759"/>
                        <a14:foregroundMark x1="42400" y1="43981" x2="47000" y2="48241"/>
                        <a14:foregroundMark x1="20300" y1="42037" x2="12700" y2="49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9162" r="46758" b="19983"/>
          <a:stretch/>
        </p:blipFill>
        <p:spPr bwMode="auto">
          <a:xfrm>
            <a:off x="2144771" y="2819401"/>
            <a:ext cx="1464336" cy="265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63" b="84537" l="4950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084" b="20229"/>
          <a:stretch/>
        </p:blipFill>
        <p:spPr bwMode="auto">
          <a:xfrm>
            <a:off x="8305800" y="2290350"/>
            <a:ext cx="1998722" cy="318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2438401" y="1"/>
            <a:ext cx="7642241" cy="2436845"/>
          </a:xfrm>
          <a:prstGeom prst="cloudCallout">
            <a:avLst>
              <a:gd name="adj1" fmla="val -43368"/>
              <a:gd name="adj2" fmla="val 81174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Nấu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4099106" y="3276600"/>
            <a:ext cx="3657601" cy="1826925"/>
          </a:xfrm>
          <a:prstGeom prst="cloudCallout">
            <a:avLst>
              <a:gd name="adj1" fmla="val 68618"/>
              <a:gd name="adj2" fmla="val -17015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thóc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ight Arrow 9">
            <a:hlinkClick r:id="rId8" action="ppaction://hlinksldjump"/>
          </p:cNvPr>
          <p:cNvSpPr/>
          <p:nvPr/>
        </p:nvSpPr>
        <p:spPr>
          <a:xfrm>
            <a:off x="9111475" y="5985892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9285176" y="490897"/>
            <a:ext cx="948713" cy="9281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9437576" y="612087"/>
            <a:ext cx="643066" cy="685801"/>
          </a:xfrm>
          <a:prstGeom prst="flowChartConnector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00714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83726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0714" y="676834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74637" y="678523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586457" y="703981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548982" y="663395"/>
            <a:ext cx="351611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</a:p>
        </p:txBody>
      </p:sp>
      <p:pic>
        <p:nvPicPr>
          <p:cNvPr id="19" name="ĐỒNG HỒ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033" y="340777"/>
            <a:ext cx="1378997" cy="115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9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Text Box 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1457</Words>
  <Application>Microsoft Office PowerPoint</Application>
  <PresentationFormat>Custom</PresentationFormat>
  <Paragraphs>315</Paragraphs>
  <Slides>28</Slides>
  <Notes>18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1_Office Theme</vt:lpstr>
      <vt:lpstr>2_Office Theme</vt:lpstr>
      <vt:lpstr>Office 主题</vt:lpstr>
      <vt:lpstr>5_Office Theme</vt:lpstr>
      <vt:lpstr>1_Office 主题</vt:lpstr>
      <vt:lpstr>4_Office Theme</vt:lpstr>
      <vt:lpstr>Chào mừng các em đến với tiết Tiếng Việt - Lớp 2</vt:lpstr>
      <vt:lpstr>1. Ôn và 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34</cp:revision>
  <dcterms:created xsi:type="dcterms:W3CDTF">2021-08-01T04:01:45Z</dcterms:created>
  <dcterms:modified xsi:type="dcterms:W3CDTF">2022-02-08T02:18:43Z</dcterms:modified>
</cp:coreProperties>
</file>