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33"/>
  </p:notesMasterIdLst>
  <p:sldIdLst>
    <p:sldId id="2007577124" r:id="rId5"/>
    <p:sldId id="2007577215" r:id="rId6"/>
    <p:sldId id="2007577216" r:id="rId7"/>
    <p:sldId id="2007577217" r:id="rId8"/>
    <p:sldId id="2007577218" r:id="rId9"/>
    <p:sldId id="2007577219" r:id="rId10"/>
    <p:sldId id="2007577119" r:id="rId11"/>
    <p:sldId id="2007577190" r:id="rId12"/>
    <p:sldId id="2007577202" r:id="rId13"/>
    <p:sldId id="2007577191" r:id="rId14"/>
    <p:sldId id="2007577201" r:id="rId15"/>
    <p:sldId id="2007577194" r:id="rId16"/>
    <p:sldId id="2007577203" r:id="rId17"/>
    <p:sldId id="2007577141" r:id="rId18"/>
    <p:sldId id="2007577204" r:id="rId19"/>
    <p:sldId id="2007577205" r:id="rId20"/>
    <p:sldId id="2007577143" r:id="rId21"/>
    <p:sldId id="2007577206" r:id="rId22"/>
    <p:sldId id="2007577207" r:id="rId23"/>
    <p:sldId id="2007577209" r:id="rId24"/>
    <p:sldId id="2007577208" r:id="rId25"/>
    <p:sldId id="2007577210" r:id="rId26"/>
    <p:sldId id="2007577198" r:id="rId27"/>
    <p:sldId id="2007577200" r:id="rId28"/>
    <p:sldId id="2007577211" r:id="rId29"/>
    <p:sldId id="2007577214" r:id="rId30"/>
    <p:sldId id="2007577213" r:id="rId31"/>
    <p:sldId id="28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3.jpeg"/><Relationship Id="rId2" Type="http://schemas.openxmlformats.org/officeDocument/2006/relationships/audio" Target="../media/media1.mp3"/><Relationship Id="rId16" Type="http://schemas.microsoft.com/office/2007/relationships/hdphoto" Target="../media/hdphoto1.wdp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7.png"/><Relationship Id="rId5" Type="http://schemas.openxmlformats.org/officeDocument/2006/relationships/audio" Target="NULL" TargetMode="External"/><Relationship Id="rId15" Type="http://schemas.openxmlformats.org/officeDocument/2006/relationships/image" Target="../media/image5.png"/><Relationship Id="rId10" Type="http://schemas.openxmlformats.org/officeDocument/2006/relationships/image" Target="../media/image6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0.png"/><Relationship Id="rId5" Type="http://schemas.openxmlformats.org/officeDocument/2006/relationships/audio" Target="NULL" TargetMode="External"/><Relationship Id="rId1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3.jpeg"/><Relationship Id="rId2" Type="http://schemas.openxmlformats.org/officeDocument/2006/relationships/audio" Target="../media/media1.mp3"/><Relationship Id="rId16" Type="http://schemas.microsoft.com/office/2007/relationships/hdphoto" Target="../media/hdphoto1.wdp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7.png"/><Relationship Id="rId5" Type="http://schemas.openxmlformats.org/officeDocument/2006/relationships/audio" Target="NULL" TargetMode="External"/><Relationship Id="rId15" Type="http://schemas.openxmlformats.org/officeDocument/2006/relationships/image" Target="../media/image5.png"/><Relationship Id="rId10" Type="http://schemas.openxmlformats.org/officeDocument/2006/relationships/image" Target="../media/image11.jpe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microsoft.com/office/2007/relationships/media" Target="../media/media3.mp3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3955266" y="-103377"/>
            <a:ext cx="4922139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Những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con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biển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329459"/>
            <a:ext cx="11857704" cy="395529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bộ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bãi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</a:t>
            </a:r>
            <a:r>
              <a:rPr lang="en-US" sz="2000" dirty="0">
                <a:latin typeface="UTM Avo" panose="02040603050506020204" pitchFamily="18" charset="0"/>
              </a:rPr>
              <a:t> ý </a:t>
            </a:r>
            <a:r>
              <a:rPr lang="en-US" sz="2000" dirty="0" err="1">
                <a:latin typeface="UTM Avo" panose="02040603050506020204" pitchFamily="18" charset="0"/>
              </a:rPr>
              <a:t>đến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liên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cúi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rồi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Tiến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gần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hơn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thấy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bị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thủy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đánh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bờ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trở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về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dương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? –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hỏi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lời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sắp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thiếu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nước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muốn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hàng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ngàn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liệu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thể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không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4134528"/>
            <a:ext cx="11857704" cy="24087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vẫn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tiếp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nói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ít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trìu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nhìn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cùng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i="1" dirty="0" smtClean="0">
                <a:latin typeface="UTM Avo" panose="02040603050506020204" pitchFamily="18" charset="0"/>
              </a:rPr>
              <a:t>(Theo </a:t>
            </a:r>
            <a:r>
              <a:rPr lang="en-US" i="1" dirty="0" err="1" smtClean="0">
                <a:latin typeface="UTM Avo" panose="02040603050506020204" pitchFamily="18" charset="0"/>
              </a:rPr>
              <a:t>Hạt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giống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tâm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hồn</a:t>
            </a:r>
            <a:r>
              <a:rPr lang="en-US" i="1" dirty="0" smtClean="0">
                <a:latin typeface="UTM Avo" panose="02040603050506020204" pitchFamily="18" charset="0"/>
              </a:rPr>
              <a:t> – </a:t>
            </a:r>
            <a:r>
              <a:rPr lang="en-US" i="1" dirty="0" err="1" smtClean="0">
                <a:latin typeface="UTM Avo" panose="02040603050506020204" pitchFamily="18" charset="0"/>
              </a:rPr>
              <a:t>Phép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màu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có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giá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bao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nhiêu</a:t>
            </a:r>
            <a:r>
              <a:rPr lang="en-US" i="1" dirty="0" smtClean="0">
                <a:latin typeface="UTM Avo" panose="02040603050506020204" pitchFamily="18" charset="0"/>
              </a:rPr>
              <a:t>?)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716294" y="5498360"/>
            <a:ext cx="1398146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sao</a:t>
            </a:r>
            <a:r>
              <a:rPr lang="en-US" sz="2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endParaRPr lang="en-US" i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37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305" y="259112"/>
            <a:ext cx="8627807" cy="604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72" y="259112"/>
            <a:ext cx="10323871" cy="621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7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39379E3-F72F-364A-B033-9BD22226F102}"/>
              </a:ext>
            </a:extLst>
          </p:cNvPr>
          <p:cNvSpPr txBox="1"/>
          <p:nvPr/>
        </p:nvSpPr>
        <p:spPr>
          <a:xfrm>
            <a:off x="4582069" y="453684"/>
            <a:ext cx="3135982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Ngắt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endParaRPr lang="en-US" sz="3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4B2AE07-AE20-3040-9F7E-25ABBA398403}"/>
              </a:ext>
            </a:extLst>
          </p:cNvPr>
          <p:cNvSpPr/>
          <p:nvPr/>
        </p:nvSpPr>
        <p:spPr>
          <a:xfrm>
            <a:off x="235974" y="1311140"/>
            <a:ext cx="11724968" cy="1479681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    </a:t>
            </a:r>
            <a:r>
              <a:rPr lang="en-US" sz="3200" dirty="0" smtClean="0">
                <a:latin typeface="UTM Avo" panose="02040603050506020204" pitchFamily="18" charset="0"/>
              </a:rPr>
              <a:t>     </a:t>
            </a:r>
            <a:r>
              <a:rPr lang="en-US" sz="3000" dirty="0" err="1" smtClean="0">
                <a:latin typeface="UTM Avo" panose="02040603050506020204" pitchFamily="18" charset="0"/>
              </a:rPr>
              <a:t>Biển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đông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người</a:t>
            </a:r>
            <a:r>
              <a:rPr lang="en-US" sz="3000" dirty="0">
                <a:latin typeface="UTM Avo" panose="02040603050506020204" pitchFamily="18" charset="0"/>
              </a:rPr>
              <a:t>, </a:t>
            </a:r>
            <a:r>
              <a:rPr lang="en-US" sz="3000" dirty="0" err="1">
                <a:latin typeface="UTM Avo" panose="02040603050506020204" pitchFamily="18" charset="0"/>
              </a:rPr>
              <a:t>nhưng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ông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lại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chú</a:t>
            </a:r>
            <a:r>
              <a:rPr lang="en-US" sz="3000" dirty="0">
                <a:latin typeface="UTM Avo" panose="02040603050506020204" pitchFamily="18" charset="0"/>
              </a:rPr>
              <a:t> ý </a:t>
            </a:r>
            <a:r>
              <a:rPr lang="en-US" sz="3000" dirty="0" err="1">
                <a:latin typeface="UTM Avo" panose="02040603050506020204" pitchFamily="18" charset="0"/>
              </a:rPr>
              <a:t>đến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cậu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bé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cứ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liên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tục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cúi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xuống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nhặt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thứ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gì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đó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lên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rồi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thả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xuống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biển</a:t>
            </a:r>
            <a:r>
              <a:rPr lang="en-US" sz="30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B2AE07-AE20-3040-9F7E-25ABBA398403}"/>
              </a:ext>
            </a:extLst>
          </p:cNvPr>
          <p:cNvSpPr/>
          <p:nvPr/>
        </p:nvSpPr>
        <p:spPr>
          <a:xfrm>
            <a:off x="235974" y="3177675"/>
            <a:ext cx="11724967" cy="2270218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    </a:t>
            </a:r>
            <a:r>
              <a:rPr lang="en-US" sz="3200" dirty="0" smtClean="0">
                <a:latin typeface="UTM Avo" panose="02040603050506020204" pitchFamily="18" charset="0"/>
              </a:rPr>
              <a:t>     </a:t>
            </a:r>
            <a:r>
              <a:rPr lang="en-US" sz="3000" dirty="0" err="1" smtClean="0">
                <a:latin typeface="UTM Avo" panose="02040603050506020204" pitchFamily="18" charset="0"/>
              </a:rPr>
              <a:t>Tiến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lại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gần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hơn</a:t>
            </a:r>
            <a:r>
              <a:rPr lang="en-US" sz="3000" dirty="0">
                <a:latin typeface="UTM Avo" panose="02040603050506020204" pitchFamily="18" charset="0"/>
              </a:rPr>
              <a:t>, </a:t>
            </a:r>
            <a:r>
              <a:rPr lang="en-US" sz="3000" dirty="0" err="1">
                <a:latin typeface="UTM Avo" panose="02040603050506020204" pitchFamily="18" charset="0"/>
              </a:rPr>
              <a:t>ông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thấy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cậu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bé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đang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nhặt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những</a:t>
            </a:r>
            <a:r>
              <a:rPr lang="en-US" sz="3000" dirty="0">
                <a:latin typeface="UTM Avo" panose="02040603050506020204" pitchFamily="18" charset="0"/>
              </a:rPr>
              <a:t> con </a:t>
            </a:r>
            <a:r>
              <a:rPr lang="en-US" sz="3000" dirty="0" err="1">
                <a:latin typeface="UTM Avo" panose="02040603050506020204" pitchFamily="18" charset="0"/>
              </a:rPr>
              <a:t>sao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biển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bị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thủy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triều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đánh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dạt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lên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bờ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và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thả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chúng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trở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về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với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đại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dương</a:t>
            </a:r>
            <a:r>
              <a:rPr lang="en-US" sz="3000" dirty="0"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4656635" y="1594573"/>
            <a:ext cx="112110" cy="4484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1166563" y="1594573"/>
            <a:ext cx="112110" cy="4484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992803" y="2285943"/>
            <a:ext cx="112110" cy="4484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10544226" y="2241699"/>
            <a:ext cx="168165" cy="451378"/>
            <a:chOff x="10502919" y="2285943"/>
            <a:chExt cx="168165" cy="451378"/>
          </a:xfrm>
        </p:grpSpPr>
        <p:cxnSp>
          <p:nvCxnSpPr>
            <p:cNvPr id="23" name="Straight Connector 22"/>
            <p:cNvCxnSpPr/>
            <p:nvPr/>
          </p:nvCxnSpPr>
          <p:spPr>
            <a:xfrm flipH="1">
              <a:off x="10502919" y="2285943"/>
              <a:ext cx="112110" cy="44844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10558974" y="2288880"/>
              <a:ext cx="112110" cy="44844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 flipH="1">
            <a:off x="4391542" y="3446139"/>
            <a:ext cx="112110" cy="4484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7385475" y="4128031"/>
            <a:ext cx="112110" cy="4484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2435551" y="4828110"/>
            <a:ext cx="168165" cy="451378"/>
            <a:chOff x="10502919" y="2285943"/>
            <a:chExt cx="168165" cy="451378"/>
          </a:xfrm>
        </p:grpSpPr>
        <p:cxnSp>
          <p:nvCxnSpPr>
            <p:cNvPr id="31" name="Straight Connector 30"/>
            <p:cNvCxnSpPr/>
            <p:nvPr/>
          </p:nvCxnSpPr>
          <p:spPr>
            <a:xfrm flipH="1">
              <a:off x="10502919" y="2285943"/>
              <a:ext cx="112110" cy="44844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10558974" y="2288880"/>
              <a:ext cx="112110" cy="44844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868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3955266" y="-103377"/>
            <a:ext cx="4922139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Những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con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biển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329459"/>
            <a:ext cx="11857704" cy="395529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bộ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bãi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</a:t>
            </a:r>
            <a:r>
              <a:rPr lang="en-US" sz="2000" dirty="0">
                <a:latin typeface="UTM Avo" panose="02040603050506020204" pitchFamily="18" charset="0"/>
              </a:rPr>
              <a:t> ý </a:t>
            </a:r>
            <a:r>
              <a:rPr lang="en-US" sz="2000" dirty="0" err="1">
                <a:latin typeface="UTM Avo" panose="02040603050506020204" pitchFamily="18" charset="0"/>
              </a:rPr>
              <a:t>đến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liên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cúi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rồi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Tiến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gần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hơn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thấy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bị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thủy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đánh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bờ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trở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về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dương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? –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hỏi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lời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sắp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thiếu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nước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muốn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hàng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ngàn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liệu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thể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không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4134528"/>
            <a:ext cx="11857704" cy="24087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vẫn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tiếp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nói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ít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trìu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nhìn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cùng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i="1" dirty="0" smtClean="0">
                <a:latin typeface="UTM Avo" panose="02040603050506020204" pitchFamily="18" charset="0"/>
              </a:rPr>
              <a:t>(Theo </a:t>
            </a:r>
            <a:r>
              <a:rPr lang="en-US" i="1" dirty="0" err="1" smtClean="0">
                <a:latin typeface="UTM Avo" panose="02040603050506020204" pitchFamily="18" charset="0"/>
              </a:rPr>
              <a:t>Hạt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giống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tâm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hồn</a:t>
            </a:r>
            <a:r>
              <a:rPr lang="en-US" i="1" dirty="0" smtClean="0">
                <a:latin typeface="UTM Avo" panose="02040603050506020204" pitchFamily="18" charset="0"/>
              </a:rPr>
              <a:t> – </a:t>
            </a:r>
            <a:r>
              <a:rPr lang="en-US" i="1" dirty="0" err="1" smtClean="0">
                <a:latin typeface="UTM Avo" panose="02040603050506020204" pitchFamily="18" charset="0"/>
              </a:rPr>
              <a:t>Phép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màu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có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giá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bao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nhiêu</a:t>
            </a:r>
            <a:r>
              <a:rPr lang="en-US" i="1" dirty="0" smtClean="0">
                <a:latin typeface="UTM Avo" panose="02040603050506020204" pitchFamily="18" charset="0"/>
              </a:rPr>
              <a:t>?)</a:t>
            </a:r>
          </a:p>
        </p:txBody>
      </p:sp>
      <p:sp>
        <p:nvSpPr>
          <p:cNvPr id="15" name="Oval 14"/>
          <p:cNvSpPr/>
          <p:nvPr/>
        </p:nvSpPr>
        <p:spPr>
          <a:xfrm>
            <a:off x="324456" y="514008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339199" y="2401803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265464" y="4237676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Wave 17"/>
          <p:cNvSpPr/>
          <p:nvPr/>
        </p:nvSpPr>
        <p:spPr>
          <a:xfrm>
            <a:off x="3791619" y="6333900"/>
            <a:ext cx="3689248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Wave 18"/>
          <p:cNvSpPr/>
          <p:nvPr/>
        </p:nvSpPr>
        <p:spPr>
          <a:xfrm>
            <a:off x="3393412" y="6318065"/>
            <a:ext cx="4747697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67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1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:a16="http://schemas.microsoft.com/office/drawing/2014/main" xmlns="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14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3955266" y="-103377"/>
            <a:ext cx="4922139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Những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con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biển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329459"/>
            <a:ext cx="11857704" cy="395529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bộ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bãi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</a:t>
            </a:r>
            <a:r>
              <a:rPr lang="en-US" sz="2000" dirty="0">
                <a:latin typeface="UTM Avo" panose="02040603050506020204" pitchFamily="18" charset="0"/>
              </a:rPr>
              <a:t> ý </a:t>
            </a:r>
            <a:r>
              <a:rPr lang="en-US" sz="2000" dirty="0" err="1">
                <a:latin typeface="UTM Avo" panose="02040603050506020204" pitchFamily="18" charset="0"/>
              </a:rPr>
              <a:t>đến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liên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cúi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rồi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Tiến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gần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hơn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thấy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bị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thủy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đánh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bờ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trở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về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dương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? –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hỏi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lời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sắp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thiếu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nước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muốn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hàng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ngàn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liệu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thể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không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4134528"/>
            <a:ext cx="11857704" cy="24087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vẫn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tiếp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nói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ít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trìu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nhìn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cùng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i="1" dirty="0" smtClean="0">
                <a:latin typeface="UTM Avo" panose="02040603050506020204" pitchFamily="18" charset="0"/>
              </a:rPr>
              <a:t>(Theo </a:t>
            </a:r>
            <a:r>
              <a:rPr lang="en-US" i="1" dirty="0" err="1" smtClean="0">
                <a:latin typeface="UTM Avo" panose="02040603050506020204" pitchFamily="18" charset="0"/>
              </a:rPr>
              <a:t>Hạt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giống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tâm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hồn</a:t>
            </a:r>
            <a:r>
              <a:rPr lang="en-US" i="1" dirty="0" smtClean="0">
                <a:latin typeface="UTM Avo" panose="02040603050506020204" pitchFamily="18" charset="0"/>
              </a:rPr>
              <a:t> – </a:t>
            </a:r>
            <a:r>
              <a:rPr lang="en-US" i="1" dirty="0" err="1" smtClean="0">
                <a:latin typeface="UTM Avo" panose="02040603050506020204" pitchFamily="18" charset="0"/>
              </a:rPr>
              <a:t>Phép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màu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có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giá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bao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nhiêu</a:t>
            </a:r>
            <a:r>
              <a:rPr lang="en-US" i="1" dirty="0" smtClean="0">
                <a:latin typeface="UTM Avo" panose="02040603050506020204" pitchFamily="18" charset="0"/>
              </a:rPr>
              <a:t>?)</a:t>
            </a:r>
          </a:p>
        </p:txBody>
      </p:sp>
      <p:sp>
        <p:nvSpPr>
          <p:cNvPr id="15" name="Oval 14"/>
          <p:cNvSpPr/>
          <p:nvPr/>
        </p:nvSpPr>
        <p:spPr>
          <a:xfrm>
            <a:off x="324456" y="514008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339199" y="2401803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265464" y="4237676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9" name="Wave 18"/>
          <p:cNvSpPr/>
          <p:nvPr/>
        </p:nvSpPr>
        <p:spPr>
          <a:xfrm>
            <a:off x="3761480" y="6406555"/>
            <a:ext cx="4747697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71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3955266" y="-103377"/>
            <a:ext cx="4922139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Những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con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biển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329459"/>
            <a:ext cx="11857704" cy="395529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bộ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bãi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</a:t>
            </a:r>
            <a:r>
              <a:rPr lang="en-US" sz="2000" dirty="0">
                <a:latin typeface="UTM Avo" panose="02040603050506020204" pitchFamily="18" charset="0"/>
              </a:rPr>
              <a:t> ý </a:t>
            </a:r>
            <a:r>
              <a:rPr lang="en-US" sz="2000" dirty="0" err="1">
                <a:latin typeface="UTM Avo" panose="02040603050506020204" pitchFamily="18" charset="0"/>
              </a:rPr>
              <a:t>đến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liên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cúi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rồi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Tiến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gần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hơn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thấy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bị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thủy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đánh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bờ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trở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về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dương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? –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hỏi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lời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sắp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thiếu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nước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muốn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hàng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ngàn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liệu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thể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không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4134528"/>
            <a:ext cx="11857704" cy="24087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vẫn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tiếp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nói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ít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trìu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nhìn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cùng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i="1" dirty="0" smtClean="0">
                <a:latin typeface="UTM Avo" panose="02040603050506020204" pitchFamily="18" charset="0"/>
              </a:rPr>
              <a:t>(Theo </a:t>
            </a:r>
            <a:r>
              <a:rPr lang="en-US" i="1" dirty="0" err="1" smtClean="0">
                <a:latin typeface="UTM Avo" panose="02040603050506020204" pitchFamily="18" charset="0"/>
              </a:rPr>
              <a:t>Hạt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giống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tâm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hồn</a:t>
            </a:r>
            <a:r>
              <a:rPr lang="en-US" i="1" dirty="0" smtClean="0">
                <a:latin typeface="UTM Avo" panose="02040603050506020204" pitchFamily="18" charset="0"/>
              </a:rPr>
              <a:t> – </a:t>
            </a:r>
            <a:r>
              <a:rPr lang="en-US" i="1" dirty="0" err="1" smtClean="0">
                <a:latin typeface="UTM Avo" panose="02040603050506020204" pitchFamily="18" charset="0"/>
              </a:rPr>
              <a:t>Phép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màu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có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giá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bao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nhiêu</a:t>
            </a:r>
            <a:r>
              <a:rPr lang="en-US" i="1" dirty="0" smtClean="0">
                <a:latin typeface="UTM Avo" panose="02040603050506020204" pitchFamily="18" charset="0"/>
              </a:rPr>
              <a:t>?)</a:t>
            </a:r>
          </a:p>
        </p:txBody>
      </p:sp>
      <p:sp>
        <p:nvSpPr>
          <p:cNvPr id="19" name="Wave 18"/>
          <p:cNvSpPr/>
          <p:nvPr/>
        </p:nvSpPr>
        <p:spPr>
          <a:xfrm>
            <a:off x="3761480" y="6406555"/>
            <a:ext cx="4747697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40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2938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6" y="1332323"/>
            <a:ext cx="11724969" cy="531720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  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đàn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đang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dạo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bộ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trên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bãi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biển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khi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chiều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xuống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r>
              <a:rPr lang="en-US" sz="2800" dirty="0" err="1">
                <a:latin typeface="UTM Avo" panose="02040603050506020204" pitchFamily="18" charset="0"/>
              </a:rPr>
              <a:t>Biển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nhưng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lại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UTM Avo" panose="02040603050506020204" pitchFamily="18" charset="0"/>
              </a:rPr>
              <a:t>chú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>
                <a:latin typeface="UTM Avo" panose="02040603050506020204" pitchFamily="18" charset="0"/>
              </a:rPr>
              <a:t>ý </a:t>
            </a:r>
            <a:r>
              <a:rPr lang="en-US" sz="2800" dirty="0" err="1">
                <a:latin typeface="UTM Avo" panose="02040603050506020204" pitchFamily="18" charset="0"/>
              </a:rPr>
              <a:t>đến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cậu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bé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cứ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liên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tục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cúi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UTM Avo" panose="02040603050506020204" pitchFamily="18" charset="0"/>
              </a:rPr>
              <a:t>xuống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nhặt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thứ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gì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lên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rồi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xuống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biển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     </a:t>
            </a:r>
            <a:r>
              <a:rPr lang="en-US" sz="2800" dirty="0" smtClean="0">
                <a:latin typeface="UTM Avo" panose="02040603050506020204" pitchFamily="18" charset="0"/>
              </a:rPr>
              <a:t>   </a:t>
            </a:r>
            <a:r>
              <a:rPr lang="en-US" sz="2800" dirty="0" err="1" smtClean="0">
                <a:latin typeface="UTM Avo" panose="02040603050506020204" pitchFamily="18" charset="0"/>
              </a:rPr>
              <a:t>Tiến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lại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gần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hơn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thấy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cậu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bé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UTM Avo" panose="02040603050506020204" pitchFamily="18" charset="0"/>
              </a:rPr>
              <a:t>đang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nhặt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những</a:t>
            </a:r>
            <a:r>
              <a:rPr lang="en-US" sz="2800" dirty="0"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latin typeface="UTM Avo" panose="02040603050506020204" pitchFamily="18" charset="0"/>
              </a:rPr>
              <a:t>sao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biển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bị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thủy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UTM Avo" panose="02040603050506020204" pitchFamily="18" charset="0"/>
              </a:rPr>
              <a:t>triều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đánh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dạt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lên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bờ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chúng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với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đại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dương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2106" y="-82703"/>
            <a:ext cx="11989893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sao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biển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đông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đàn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ông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lại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chú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ý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đến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cậu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bé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370" y="2263855"/>
            <a:ext cx="4124630" cy="4594145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197510" y="3229897"/>
            <a:ext cx="45425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53962" y="3858194"/>
            <a:ext cx="74774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4859" y="493100"/>
            <a:ext cx="10192610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đến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gần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ông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thấy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cậu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bé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đang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707627" y="4501935"/>
            <a:ext cx="12270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53962" y="5150864"/>
            <a:ext cx="65807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68712" y="5799795"/>
            <a:ext cx="65807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79324" y="6433977"/>
            <a:ext cx="23671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64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7" grpId="1" build="allAtOnce"/>
      <p:bldP spid="1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58997" y="1273347"/>
            <a:ext cx="7669158" cy="531720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UTM Avo" panose="02040603050506020204" pitchFamily="18" charset="0"/>
              </a:rPr>
              <a:t>         </a:t>
            </a: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>
                <a:latin typeface="UTM Avo" panose="02040603050506020204" pitchFamily="18" charset="0"/>
              </a:rPr>
              <a:t>Cháu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làm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gì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vậy</a:t>
            </a:r>
            <a:r>
              <a:rPr lang="en-US" sz="2800" dirty="0">
                <a:latin typeface="UTM Avo" panose="02040603050506020204" pitchFamily="18" charset="0"/>
              </a:rPr>
              <a:t>? – </a:t>
            </a: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đàn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hỏi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     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Cậu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bé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lời</a:t>
            </a:r>
            <a:r>
              <a:rPr lang="en-US" sz="28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     </a:t>
            </a:r>
            <a:r>
              <a:rPr lang="en-US" sz="2800" dirty="0" smtClean="0">
                <a:latin typeface="UTM Avo" panose="02040603050506020204" pitchFamily="18" charset="0"/>
              </a:rPr>
              <a:t> - </a:t>
            </a:r>
            <a:r>
              <a:rPr lang="en-US" sz="2800" dirty="0" err="1">
                <a:latin typeface="UTM Avo" panose="02040603050506020204" pitchFamily="18" charset="0"/>
              </a:rPr>
              <a:t>Những</a:t>
            </a:r>
            <a:r>
              <a:rPr lang="en-US" sz="2800" dirty="0"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latin typeface="UTM Avo" panose="02040603050506020204" pitchFamily="18" charset="0"/>
              </a:rPr>
              <a:t>sao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biển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này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sắp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chết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vì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UTM Avo" panose="02040603050506020204" pitchFamily="18" charset="0"/>
              </a:rPr>
              <a:t>thiếu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nước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cháu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muốn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giúp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chúng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    </a:t>
            </a:r>
            <a:r>
              <a:rPr lang="en-US" sz="2800" dirty="0" smtClean="0">
                <a:latin typeface="UTM Avo" panose="02040603050506020204" pitchFamily="18" charset="0"/>
              </a:rPr>
              <a:t>  -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hàng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ngàn</a:t>
            </a:r>
            <a:r>
              <a:rPr lang="en-US" sz="2800" dirty="0"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latin typeface="UTM Avo" panose="02040603050506020204" pitchFamily="18" charset="0"/>
              </a:rPr>
              <a:t>sao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biển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như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UTM Avo" panose="02040603050506020204" pitchFamily="18" charset="0"/>
              </a:rPr>
              <a:t>vậy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liệu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cháu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giúp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được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tất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cả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UTM Avo" panose="02040603050506020204" pitchFamily="18" charset="0"/>
              </a:rPr>
              <a:t>chúng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không</a:t>
            </a:r>
            <a:r>
              <a:rPr lang="en-US" sz="28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418" y="1634877"/>
            <a:ext cx="4463845" cy="45941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8997" y="455578"/>
            <a:ext cx="10192610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*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sao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cậu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bé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vậy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88145" y="3813964"/>
            <a:ext cx="62533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21229" y="4477641"/>
            <a:ext cx="61205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17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505200"/>
            <a:ext cx="12420600" cy="33274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/>
        </p:blipFill>
        <p:spPr bwMode="auto">
          <a:xfrm>
            <a:off x="-76200" y="97129"/>
            <a:ext cx="127254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3965536" y="3472269"/>
            <a:ext cx="4489528" cy="359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75935" y="27856"/>
            <a:ext cx="9468465" cy="838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 (Xe bus yêu thương)</a:t>
            </a:r>
          </a:p>
        </p:txBody>
      </p:sp>
    </p:spTree>
    <p:extLst>
      <p:ext uri="{BB962C8B-B14F-4D97-AF65-F5344CB8AC3E}">
        <p14:creationId xmlns:p14="http://schemas.microsoft.com/office/powerpoint/2010/main" val="2459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58996" y="678987"/>
            <a:ext cx="12011083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UTM Avo" panose="02040603050506020204" pitchFamily="18" charset="0"/>
              </a:rPr>
              <a:t>         </a:t>
            </a:r>
            <a:r>
              <a:rPr lang="en-US" sz="2400" dirty="0" smtClean="0">
                <a:latin typeface="UTM Avo" panose="02040603050506020204" pitchFamily="18" charset="0"/>
              </a:rPr>
              <a:t>- </a:t>
            </a:r>
            <a:r>
              <a:rPr lang="en-US" sz="2400" dirty="0" err="1">
                <a:latin typeface="UTM Avo" panose="02040603050506020204" pitchFamily="18" charset="0"/>
              </a:rPr>
              <a:t>Cháu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gì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vậy</a:t>
            </a:r>
            <a:r>
              <a:rPr lang="en-US" sz="2400" dirty="0">
                <a:latin typeface="UTM Avo" panose="02040603050506020204" pitchFamily="18" charset="0"/>
              </a:rPr>
              <a:t>? – </a:t>
            </a:r>
            <a:r>
              <a:rPr lang="en-US" sz="2400" dirty="0" err="1">
                <a:latin typeface="UTM Avo" panose="02040603050506020204" pitchFamily="18" charset="0"/>
              </a:rPr>
              <a:t>Người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hỏi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     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Cậu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lời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     </a:t>
            </a:r>
            <a:r>
              <a:rPr lang="en-US" sz="2400" dirty="0" smtClean="0">
                <a:latin typeface="UTM Avo" panose="02040603050506020204" pitchFamily="18" charset="0"/>
              </a:rPr>
              <a:t> - </a:t>
            </a:r>
            <a:r>
              <a:rPr lang="en-US" sz="2400" dirty="0" err="1">
                <a:latin typeface="UTM Avo" panose="02040603050506020204" pitchFamily="18" charset="0"/>
              </a:rPr>
              <a:t>Những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biển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sắp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chết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thiếu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nước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cháu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muốn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giúp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chúng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    </a:t>
            </a:r>
            <a:r>
              <a:rPr lang="en-US" sz="2400" dirty="0" smtClean="0">
                <a:latin typeface="UTM Avo" panose="02040603050506020204" pitchFamily="18" charset="0"/>
              </a:rPr>
              <a:t>  -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hàng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ngàn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biển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vậy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liệu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cháu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giúp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được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không</a:t>
            </a:r>
            <a:r>
              <a:rPr lang="en-US" sz="24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6" y="3517052"/>
            <a:ext cx="7433186" cy="32294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1131" y="-94644"/>
            <a:ext cx="11449666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3.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đàn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ông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cậu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bé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4557250" y="3008672"/>
            <a:ext cx="7796981" cy="1059876"/>
          </a:xfrm>
          <a:prstGeom prst="wedgeRoundRectCallout">
            <a:avLst>
              <a:gd name="adj1" fmla="val -54459"/>
              <a:gd name="adj2" fmla="val 95277"/>
              <a:gd name="adj3" fmla="val 16667"/>
            </a:avLst>
          </a:prstGeom>
          <a:solidFill>
            <a:schemeClr val="accent2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just"/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Có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hàng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ngàn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con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sao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biển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như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vậy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liệu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cháu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có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smtClean="0">
                <a:solidFill>
                  <a:srgbClr val="000000"/>
                </a:solidFill>
                <a:latin typeface="UTM Avo" panose="02040603050506020204" pitchFamily="18" charset="0"/>
              </a:rPr>
              <a:t>thể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giúp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được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tất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cả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chúng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không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9239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1" grpId="0" animBg="1"/>
      <p:bldP spid="1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58997" y="1273347"/>
            <a:ext cx="7329945" cy="40245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UTM Avo" panose="02040603050506020204" pitchFamily="18" charset="0"/>
              </a:rPr>
              <a:t>         </a:t>
            </a:r>
            <a:r>
              <a:rPr lang="en-US" sz="2800" dirty="0" err="1" smtClean="0">
                <a:latin typeface="UTM Avo" panose="02040603050506020204" pitchFamily="18" charset="0"/>
              </a:rPr>
              <a:t>Cậu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bé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hành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động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bảo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vệ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những</a:t>
            </a:r>
            <a:r>
              <a:rPr lang="en-US" sz="2800" dirty="0" smtClean="0">
                <a:latin typeface="UTM Avo" panose="02040603050506020204" pitchFamily="18" charset="0"/>
              </a:rPr>
              <a:t> con </a:t>
            </a:r>
            <a:r>
              <a:rPr lang="en-US" sz="2800" dirty="0" err="1" smtClean="0">
                <a:latin typeface="UTM Avo" panose="02040603050506020204" pitchFamily="18" charset="0"/>
              </a:rPr>
              <a:t>sinh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sống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Tuy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chỉ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bảo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vệ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được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trong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số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ỏi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những</a:t>
            </a:r>
            <a:r>
              <a:rPr lang="en-US" sz="2800" dirty="0" smtClean="0">
                <a:latin typeface="UTM Avo" panose="02040603050506020204" pitchFamily="18" charset="0"/>
              </a:rPr>
              <a:t> con </a:t>
            </a:r>
            <a:r>
              <a:rPr lang="en-US" sz="2800" dirty="0" err="1" smtClean="0">
                <a:latin typeface="UTM Avo" panose="02040603050506020204" pitchFamily="18" charset="0"/>
              </a:rPr>
              <a:t>sao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nhưng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của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cậu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bé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hiện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cậu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bé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người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ý </a:t>
            </a:r>
            <a:r>
              <a:rPr lang="en-US" sz="2800" dirty="0" err="1" smtClean="0">
                <a:latin typeface="UTM Avo" panose="02040603050506020204" pitchFamily="18" charset="0"/>
              </a:rPr>
              <a:t>thức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cao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rất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đáng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khen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418" y="1634877"/>
            <a:ext cx="4463845" cy="45941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-221226" y="455578"/>
            <a:ext cx="12413225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4.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hãy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suy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nghĩ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mình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việc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cậu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bé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31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40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3955266" y="-103377"/>
            <a:ext cx="4922139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Những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con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biển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329459"/>
            <a:ext cx="11857704" cy="395529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bộ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bãi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</a:t>
            </a:r>
            <a:r>
              <a:rPr lang="en-US" sz="2000" dirty="0">
                <a:latin typeface="UTM Avo" panose="02040603050506020204" pitchFamily="18" charset="0"/>
              </a:rPr>
              <a:t> ý </a:t>
            </a:r>
            <a:r>
              <a:rPr lang="en-US" sz="2000" dirty="0" err="1">
                <a:latin typeface="UTM Avo" panose="02040603050506020204" pitchFamily="18" charset="0"/>
              </a:rPr>
              <a:t>đến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liên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cúi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rồi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Tiến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gần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hơn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thấy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bị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thủy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đánh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bờ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trở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về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dương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? –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hỏi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lời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sắp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thiếu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nước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muốn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hàng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ngàn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liệu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thể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không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4134528"/>
            <a:ext cx="11857704" cy="24087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vẫn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tiếp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nói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ít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trìu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nhìn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cùng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i="1" dirty="0" smtClean="0">
                <a:latin typeface="UTM Avo" panose="02040603050506020204" pitchFamily="18" charset="0"/>
              </a:rPr>
              <a:t>(Theo </a:t>
            </a:r>
            <a:r>
              <a:rPr lang="en-US" i="1" dirty="0" err="1" smtClean="0">
                <a:latin typeface="UTM Avo" panose="02040603050506020204" pitchFamily="18" charset="0"/>
              </a:rPr>
              <a:t>Hạt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giống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tâm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hồn</a:t>
            </a:r>
            <a:r>
              <a:rPr lang="en-US" i="1" dirty="0" smtClean="0">
                <a:latin typeface="UTM Avo" panose="02040603050506020204" pitchFamily="18" charset="0"/>
              </a:rPr>
              <a:t> – </a:t>
            </a:r>
            <a:r>
              <a:rPr lang="en-US" i="1" dirty="0" err="1" smtClean="0">
                <a:latin typeface="UTM Avo" panose="02040603050506020204" pitchFamily="18" charset="0"/>
              </a:rPr>
              <a:t>Phép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màu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có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giá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bao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nhiêu</a:t>
            </a:r>
            <a:r>
              <a:rPr lang="en-US" i="1" dirty="0" smtClean="0">
                <a:latin typeface="UTM Avo" panose="02040603050506020204" pitchFamily="18" charset="0"/>
              </a:rPr>
              <a:t>?)</a:t>
            </a:r>
          </a:p>
        </p:txBody>
      </p:sp>
      <p:sp>
        <p:nvSpPr>
          <p:cNvPr id="19" name="Wave 18"/>
          <p:cNvSpPr/>
          <p:nvPr/>
        </p:nvSpPr>
        <p:spPr>
          <a:xfrm>
            <a:off x="2574557" y="6120584"/>
            <a:ext cx="2373848" cy="628054"/>
          </a:xfrm>
          <a:prstGeom prst="wave">
            <a:avLst>
              <a:gd name="adj1" fmla="val 12500"/>
              <a:gd name="adj2" fmla="val 62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24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47518" y="301015"/>
            <a:ext cx="10802885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b="1" dirty="0" err="1">
                <a:latin typeface="UTM Avo" panose="02040603050506020204" pitchFamily="18" charset="0"/>
              </a:rPr>
              <a:t>Những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từ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nào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dưới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đây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chỉ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hoạt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động</a:t>
            </a:r>
            <a:r>
              <a:rPr lang="en-US" sz="2900" b="1" dirty="0" smtClean="0">
                <a:latin typeface="UTM Avo" panose="02040603050506020204" pitchFamily="18" charset="0"/>
              </a:rPr>
              <a:t>?</a:t>
            </a:r>
            <a:endParaRPr lang="en-US" sz="2900" b="1" dirty="0">
              <a:latin typeface="UTM Avo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77146" y="2337818"/>
            <a:ext cx="3213829" cy="602593"/>
          </a:xfrm>
          <a:prstGeom prst="roundRect">
            <a:avLst>
              <a:gd name="adj" fmla="val 38372"/>
            </a:avLst>
          </a:prstGeom>
          <a:solidFill>
            <a:srgbClr val="FCC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cúi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xuống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77146" y="3117406"/>
            <a:ext cx="3213829" cy="602593"/>
          </a:xfrm>
          <a:prstGeom prst="roundRect">
            <a:avLst>
              <a:gd name="adj" fmla="val 38372"/>
            </a:avLst>
          </a:prstGeom>
          <a:solidFill>
            <a:srgbClr val="C7E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dạo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bộ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77146" y="3891810"/>
            <a:ext cx="3213829" cy="602593"/>
          </a:xfrm>
          <a:prstGeom prst="roundRect">
            <a:avLst>
              <a:gd name="adj" fmla="val 38372"/>
            </a:avLst>
          </a:prstGeom>
          <a:solidFill>
            <a:srgbClr val="F8C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biển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52565" y="2337817"/>
            <a:ext cx="3213829" cy="602593"/>
          </a:xfrm>
          <a:prstGeom prst="roundRect">
            <a:avLst>
              <a:gd name="adj" fmla="val 38372"/>
            </a:avLst>
          </a:prstGeom>
          <a:solidFill>
            <a:srgbClr val="FCC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thả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452566" y="3117406"/>
            <a:ext cx="3213829" cy="602593"/>
          </a:xfrm>
          <a:prstGeom prst="roundRect">
            <a:avLst>
              <a:gd name="adj" fmla="val 38372"/>
            </a:avLst>
          </a:prstGeom>
          <a:solidFill>
            <a:srgbClr val="C7E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người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đàn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52566" y="3891810"/>
            <a:ext cx="3213829" cy="602593"/>
          </a:xfrm>
          <a:prstGeom prst="roundRect">
            <a:avLst>
              <a:gd name="adj" fmla="val 38372"/>
            </a:avLst>
          </a:prstGeom>
          <a:solidFill>
            <a:srgbClr val="F8C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cậu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bé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927987" y="2337816"/>
            <a:ext cx="3213829" cy="602593"/>
          </a:xfrm>
          <a:prstGeom prst="roundRect">
            <a:avLst>
              <a:gd name="adj" fmla="val 38372"/>
            </a:avLst>
          </a:prstGeom>
          <a:solidFill>
            <a:srgbClr val="FCC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nhặt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927987" y="3117406"/>
            <a:ext cx="3213829" cy="602593"/>
          </a:xfrm>
          <a:prstGeom prst="roundRect">
            <a:avLst>
              <a:gd name="adj" fmla="val 38372"/>
            </a:avLst>
          </a:prstGeom>
          <a:solidFill>
            <a:srgbClr val="C7E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sao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biển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927987" y="3891810"/>
            <a:ext cx="3213829" cy="602593"/>
          </a:xfrm>
          <a:prstGeom prst="roundRect">
            <a:avLst>
              <a:gd name="adj" fmla="val 38372"/>
            </a:avLst>
          </a:prstGeom>
          <a:solidFill>
            <a:srgbClr val="F8C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tiến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lại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42485" y="3666191"/>
            <a:ext cx="10802885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Đặt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một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với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những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từ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chỉ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hoạt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động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161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0536E-6 -2.22222E-6 L 0.00091 -0.1296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4148E-6 -2.22222E-6 L -1.14148E-6 -0.1296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1168E-6 -2.22222E-6 L 4.11168E-6 -0.1337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0536E-6 3.7037E-7 L 0.12911 -0.0907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6" y="-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1168E-6 -2.59259E-6 L -0.13784 -0.20509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98" y="-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3955266" y="-103377"/>
            <a:ext cx="4922139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Những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con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biển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329459"/>
            <a:ext cx="11857704" cy="395529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bộ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bãi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</a:t>
            </a:r>
            <a:r>
              <a:rPr lang="en-US" sz="2000" dirty="0">
                <a:latin typeface="UTM Avo" panose="02040603050506020204" pitchFamily="18" charset="0"/>
              </a:rPr>
              <a:t> ý </a:t>
            </a:r>
            <a:r>
              <a:rPr lang="en-US" sz="2000" dirty="0" err="1">
                <a:latin typeface="UTM Avo" panose="02040603050506020204" pitchFamily="18" charset="0"/>
              </a:rPr>
              <a:t>đến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liên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cúi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rồi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Tiến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gần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hơn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thấy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bị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thủy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đánh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bờ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trở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về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dương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? –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hỏi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lời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sắp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thiếu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nước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muốn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hàng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ngàn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liệu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thể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không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4134528"/>
            <a:ext cx="11857704" cy="24087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vẫn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tiếp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nói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ít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trìu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nhìn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cùng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i="1" dirty="0" smtClean="0">
                <a:latin typeface="UTM Avo" panose="02040603050506020204" pitchFamily="18" charset="0"/>
              </a:rPr>
              <a:t>(Theo </a:t>
            </a:r>
            <a:r>
              <a:rPr lang="en-US" i="1" dirty="0" err="1" smtClean="0">
                <a:latin typeface="UTM Avo" panose="02040603050506020204" pitchFamily="18" charset="0"/>
              </a:rPr>
              <a:t>Hạt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giống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tâm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hồn</a:t>
            </a:r>
            <a:r>
              <a:rPr lang="en-US" i="1" dirty="0" smtClean="0">
                <a:latin typeface="UTM Avo" panose="02040603050506020204" pitchFamily="18" charset="0"/>
              </a:rPr>
              <a:t> – </a:t>
            </a:r>
            <a:r>
              <a:rPr lang="en-US" i="1" dirty="0" err="1" smtClean="0">
                <a:latin typeface="UTM Avo" panose="02040603050506020204" pitchFamily="18" charset="0"/>
              </a:rPr>
              <a:t>Phép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màu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có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giá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bao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nhiêu</a:t>
            </a:r>
            <a:r>
              <a:rPr lang="en-US" i="1" dirty="0" smtClean="0">
                <a:latin typeface="UTM Avo" panose="02040603050506020204" pitchFamily="18" charset="0"/>
              </a:rPr>
              <a:t>?)</a:t>
            </a:r>
          </a:p>
        </p:txBody>
      </p:sp>
      <p:sp>
        <p:nvSpPr>
          <p:cNvPr id="8" name="Rectangle 7"/>
          <p:cNvSpPr/>
          <p:nvPr/>
        </p:nvSpPr>
        <p:spPr>
          <a:xfrm>
            <a:off x="486684" y="6135333"/>
            <a:ext cx="11474245" cy="58993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2.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Câu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văn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biết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cậu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bé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nghĩ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mình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ích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2800" dirty="0">
              <a:solidFill>
                <a:schemeClr val="tx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929149" y="5515898"/>
            <a:ext cx="108548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41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47518" y="2174060"/>
            <a:ext cx="12044482" cy="2046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smtClean="0">
                <a:latin typeface="UTM Avo" panose="02040603050506020204" pitchFamily="18" charset="0"/>
              </a:rPr>
              <a:t>Theo </a:t>
            </a:r>
            <a:r>
              <a:rPr lang="en-US" sz="4400" b="1" dirty="0" err="1" smtClean="0">
                <a:latin typeface="UTM Avo" panose="02040603050506020204" pitchFamily="18" charset="0"/>
              </a:rPr>
              <a:t>em</a:t>
            </a:r>
            <a:r>
              <a:rPr lang="en-US" sz="4400" b="1" dirty="0" smtClean="0">
                <a:latin typeface="UTM Avo" panose="02040603050506020204" pitchFamily="18" charset="0"/>
              </a:rPr>
              <a:t>, </a:t>
            </a:r>
            <a:r>
              <a:rPr lang="en-US" sz="4400" b="1" dirty="0" err="1" smtClean="0">
                <a:latin typeface="UTM Avo" panose="02040603050506020204" pitchFamily="18" charset="0"/>
              </a:rPr>
              <a:t>chúng</a:t>
            </a:r>
            <a:r>
              <a:rPr lang="en-US" sz="4400" b="1" dirty="0" smtClean="0">
                <a:latin typeface="UTM Avo" panose="02040603050506020204" pitchFamily="18" charset="0"/>
              </a:rPr>
              <a:t> ta </a:t>
            </a:r>
            <a:r>
              <a:rPr lang="en-US" sz="4400" b="1" dirty="0" err="1" smtClean="0">
                <a:latin typeface="UTM Avo" panose="02040603050506020204" pitchFamily="18" charset="0"/>
              </a:rPr>
              <a:t>cần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làm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gì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để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giữ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cho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biển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luôn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sạch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đẹp</a:t>
            </a:r>
            <a:r>
              <a:rPr lang="en-US" sz="4400" b="1" dirty="0" smtClean="0">
                <a:latin typeface="UTM Avo" panose="02040603050506020204" pitchFamily="18" charset="0"/>
              </a:rPr>
              <a:t>?</a:t>
            </a:r>
            <a:endParaRPr lang="en-US" sz="44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2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C949C92-604E-47E9-A04A-6B230AAAFD84}"/>
              </a:ext>
            </a:extLst>
          </p:cNvPr>
          <p:cNvSpPr/>
          <p:nvPr/>
        </p:nvSpPr>
        <p:spPr>
          <a:xfrm>
            <a:off x="958468" y="1207865"/>
            <a:ext cx="10719412" cy="473725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ùng nhau dọn sạch rác thải </a:t>
            </a:r>
            <a:r>
              <a:rPr lang="en-US" sz="2800" noProof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biển, ven khu vực bờ biển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 nhau kêu gọi mọi người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hung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 giữ gìn vệ sinh 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ùng nhau bảo vệ môi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ùng nhau thu gom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ác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thải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tuần, hàng tháng định kì.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Tuyên truyền người dân và khách du lịch nâng cao ý thức giữ gìn vệ sinh và cảnh quan chung.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8B19D7-C6E6-452B-8561-28EBAD5E0979}"/>
              </a:ext>
            </a:extLst>
          </p:cNvPr>
          <p:cNvSpPr txBox="1"/>
          <p:nvPr/>
        </p:nvSpPr>
        <p:spPr>
          <a:xfrm>
            <a:off x="648925" y="625061"/>
            <a:ext cx="11368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 cho biển luôn sạch đẹp chúng ta cần: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6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xmlns="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55" b="25080"/>
          <a:stretch/>
        </p:blipFill>
        <p:spPr bwMode="auto">
          <a:xfrm>
            <a:off x="0" y="2"/>
            <a:ext cx="12649200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941207" y="152402"/>
            <a:ext cx="9155240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0245" y="1633818"/>
            <a:ext cx="3804577" cy="8763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70244" y="1635955"/>
            <a:ext cx="3772131" cy="9951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34406" y="1595613"/>
            <a:ext cx="2965373" cy="114299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1"/>
            <a:ext cx="12191999" cy="228599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2362199" y="2362200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48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68333 0.0032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25 -2.96296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27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27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5 L -1.69167 0.01297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0" y="3352800"/>
            <a:ext cx="2003681" cy="229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135440" y="152402"/>
            <a:ext cx="7010400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bài Cỏ non cười rồi viết về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1620" y="1863977"/>
            <a:ext cx="2894894" cy="114299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38832" y="1867474"/>
            <a:ext cx="2894894" cy="93481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15009" y="1800236"/>
            <a:ext cx="3369415" cy="93481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3733800"/>
            <a:ext cx="5486400" cy="302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68333 0.0032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5 1.48148E-6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27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37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5 L -1.69167 0.01297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10145"/>
          <a:stretch/>
        </p:blipFill>
        <p:spPr bwMode="auto">
          <a:xfrm>
            <a:off x="64765" y="85725"/>
            <a:ext cx="1219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057400" y="38101"/>
            <a:ext cx="9140103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 k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uôm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uôm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chuôm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67445" y="1660972"/>
            <a:ext cx="1797066" cy="10060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Dế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40089" y="1578330"/>
            <a:ext cx="2090345" cy="100602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Ếch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21047" y="1615889"/>
            <a:ext cx="1797066" cy="92897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4724400"/>
            <a:ext cx="12268199" cy="2133600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/>
        </p:blipFill>
        <p:spPr bwMode="auto">
          <a:xfrm flipH="1">
            <a:off x="2590800" y="2667000"/>
            <a:ext cx="1687656" cy="158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82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0.25 1.85185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27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37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5200"/>
            <a:ext cx="12192000" cy="3327400"/>
          </a:xfrm>
          <a:prstGeom prst="rect">
            <a:avLst/>
          </a:prstGeom>
        </p:spPr>
      </p:pic>
      <p:pic>
        <p:nvPicPr>
          <p:cNvPr id="10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1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40" end="15675"/>
                </p14:media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/>
        </p:blipFill>
        <p:spPr bwMode="auto">
          <a:xfrm>
            <a:off x="0" y="0"/>
            <a:ext cx="124968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2204544" y="2362200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719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3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51548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15: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Những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con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sao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84244" y="162761"/>
            <a:ext cx="12284621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về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sự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khác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nhau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giữa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hai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bức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tranh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dưới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đây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97" y="875564"/>
            <a:ext cx="11120026" cy="5525236"/>
          </a:xfrm>
          <a:prstGeom prst="roundRect">
            <a:avLst>
              <a:gd name="adj" fmla="val 7379"/>
            </a:avLst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953982" y="846068"/>
            <a:ext cx="4866182" cy="5387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BÃI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SẠCH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SẼ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TRONG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LÀNH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vi-VN" sz="2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174921" y="875564"/>
            <a:ext cx="5731423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BÃI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TRÀN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ĐẦY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LOẠI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RÁC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BẨN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vi-VN" sz="2000" b="1" dirty="0">
              <a:latin typeface="UTM Avo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10496" y="6298091"/>
            <a:ext cx="11831816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Theo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chúng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ta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nên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để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giữ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luôn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sạch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đẹp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?</a:t>
            </a:r>
            <a:endParaRPr lang="vi-VN" sz="28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00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3955266" y="-103377"/>
            <a:ext cx="4922139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Những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con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sao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biển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329459"/>
            <a:ext cx="11857704" cy="395529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bộ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bãi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</a:t>
            </a:r>
            <a:r>
              <a:rPr lang="en-US" sz="2000" dirty="0">
                <a:latin typeface="UTM Avo" panose="02040603050506020204" pitchFamily="18" charset="0"/>
              </a:rPr>
              <a:t> ý </a:t>
            </a:r>
            <a:r>
              <a:rPr lang="en-US" sz="2000" dirty="0" err="1">
                <a:latin typeface="UTM Avo" panose="02040603050506020204" pitchFamily="18" charset="0"/>
              </a:rPr>
              <a:t>đến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một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liên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cúi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rồi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Tiến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gần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hơn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thấy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đang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bị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thủy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triều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đánh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dạt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bờ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trở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về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đại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dương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? –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hỏi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lời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sắp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thiếu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nước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muốn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</a:t>
            </a:r>
            <a:r>
              <a:rPr lang="en-US" sz="2000" dirty="0" smtClean="0">
                <a:latin typeface="UTM Avo" panose="02040603050506020204" pitchFamily="18" charset="0"/>
              </a:rPr>
              <a:t>  -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hàng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ngàn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liệu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thể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giúp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không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6477" y="4134528"/>
            <a:ext cx="11857704" cy="24087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Cậu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vẫn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tiếp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tục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xuống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nói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như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vậy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nhưng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ít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thì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cháu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cũng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này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ông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trìu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mến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nhìn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cùng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cậu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cứu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những</a:t>
            </a:r>
            <a:r>
              <a:rPr lang="en-US" sz="2000" dirty="0">
                <a:latin typeface="UTM Avo" panose="02040603050506020204" pitchFamily="18" charset="0"/>
              </a:rPr>
              <a:t> con </a:t>
            </a:r>
            <a:r>
              <a:rPr lang="en-US" sz="2000" dirty="0" err="1">
                <a:latin typeface="UTM Avo" panose="02040603050506020204" pitchFamily="18" charset="0"/>
              </a:rPr>
              <a:t>sao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biển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i="1" dirty="0" smtClean="0">
                <a:latin typeface="UTM Avo" panose="02040603050506020204" pitchFamily="18" charset="0"/>
              </a:rPr>
              <a:t>(Theo </a:t>
            </a:r>
            <a:r>
              <a:rPr lang="en-US" i="1" dirty="0" err="1" smtClean="0">
                <a:latin typeface="UTM Avo" panose="02040603050506020204" pitchFamily="18" charset="0"/>
              </a:rPr>
              <a:t>Hạt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giống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tâm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hồn</a:t>
            </a:r>
            <a:r>
              <a:rPr lang="en-US" i="1" dirty="0" smtClean="0">
                <a:latin typeface="UTM Avo" panose="02040603050506020204" pitchFamily="18" charset="0"/>
              </a:rPr>
              <a:t> – </a:t>
            </a:r>
            <a:r>
              <a:rPr lang="en-US" i="1" dirty="0" err="1" smtClean="0">
                <a:latin typeface="UTM Avo" panose="02040603050506020204" pitchFamily="18" charset="0"/>
              </a:rPr>
              <a:t>Phép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màu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có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giá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bao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nhiêu</a:t>
            </a:r>
            <a:r>
              <a:rPr lang="en-US" i="1" dirty="0" smtClean="0">
                <a:latin typeface="UTM Avo" panose="02040603050506020204" pitchFamily="18" charset="0"/>
              </a:rPr>
              <a:t>?)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067369" y="1814053"/>
            <a:ext cx="10323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9542207" y="1828803"/>
            <a:ext cx="10323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434951" y="3642856"/>
            <a:ext cx="4424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9350477" y="1363211"/>
            <a:ext cx="1474838" cy="54288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thủy</a:t>
            </a:r>
            <a:r>
              <a:rPr lang="en-US" sz="2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triều</a:t>
            </a:r>
            <a:endParaRPr lang="en-US" i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91440" y="6140209"/>
            <a:ext cx="12338500" cy="5806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triều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dâng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1300215" y="1353558"/>
            <a:ext cx="724145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2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ạt</a:t>
            </a:r>
            <a:endParaRPr lang="en-US" i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5536" y="6140208"/>
            <a:ext cx="6547300" cy="5806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Dạt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A0F1817-83CB-45D4-97B5-3AC8B10A4B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90" y="525237"/>
            <a:ext cx="11691905" cy="56149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1D15C9F-FB26-4481-B230-E6FD45116B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63" y="527579"/>
            <a:ext cx="11663532" cy="56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3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 animBg="1"/>
      <p:bldP spid="12" grpId="1" animBg="1"/>
      <p:bldP spid="13" grpId="0"/>
      <p:bldP spid="1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2290</Words>
  <Application>Microsoft Office PowerPoint</Application>
  <PresentationFormat>Custom</PresentationFormat>
  <Paragraphs>167</Paragraphs>
  <Slides>28</Slides>
  <Notes>2</Notes>
  <HiddenSlides>0</HiddenSlides>
  <MMClips>17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119</cp:revision>
  <dcterms:created xsi:type="dcterms:W3CDTF">2021-08-01T04:01:45Z</dcterms:created>
  <dcterms:modified xsi:type="dcterms:W3CDTF">2022-03-07T03:22:22Z</dcterms:modified>
</cp:coreProperties>
</file>