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6" r:id="rId1"/>
    <p:sldMasterId id="2147483680" r:id="rId2"/>
    <p:sldMasterId id="2147483692" r:id="rId3"/>
    <p:sldMasterId id="2147483727" r:id="rId4"/>
    <p:sldMasterId id="2147483756" r:id="rId5"/>
  </p:sldMasterIdLst>
  <p:notesMasterIdLst>
    <p:notesMasterId r:id="rId32"/>
  </p:notesMasterIdLst>
  <p:sldIdLst>
    <p:sldId id="2007577171" r:id="rId6"/>
    <p:sldId id="474" r:id="rId7"/>
    <p:sldId id="554" r:id="rId8"/>
    <p:sldId id="555" r:id="rId9"/>
    <p:sldId id="261" r:id="rId10"/>
    <p:sldId id="262" r:id="rId11"/>
    <p:sldId id="263" r:id="rId12"/>
    <p:sldId id="2007577152" r:id="rId13"/>
    <p:sldId id="2007577153" r:id="rId14"/>
    <p:sldId id="2007577154" r:id="rId15"/>
    <p:sldId id="2007577155" r:id="rId16"/>
    <p:sldId id="2007577156" r:id="rId17"/>
    <p:sldId id="2007577157" r:id="rId18"/>
    <p:sldId id="2007577158" r:id="rId19"/>
    <p:sldId id="2007577159" r:id="rId20"/>
    <p:sldId id="2007577160" r:id="rId21"/>
    <p:sldId id="2007577161" r:id="rId22"/>
    <p:sldId id="2007577162" r:id="rId23"/>
    <p:sldId id="2007577163" r:id="rId24"/>
    <p:sldId id="2007577164" r:id="rId25"/>
    <p:sldId id="2007577165" r:id="rId26"/>
    <p:sldId id="2007577166" r:id="rId27"/>
    <p:sldId id="2007577167" r:id="rId28"/>
    <p:sldId id="2007577168" r:id="rId29"/>
    <p:sldId id="2007577169" r:id="rId30"/>
    <p:sldId id="2007577170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87" autoAdjust="0"/>
    <p:restoredTop sz="91760" autoAdjust="0"/>
  </p:normalViewPr>
  <p:slideViewPr>
    <p:cSldViewPr snapToGrid="0">
      <p:cViewPr varScale="1">
        <p:scale>
          <a:sx n="67" d="100"/>
          <a:sy n="67" d="100"/>
        </p:scale>
        <p:origin x="-834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DBDDB1-BECD-4FE3-B7B7-58BF23542CC1}" type="datetimeFigureOut">
              <a:rPr lang="en-US" smtClean="0"/>
              <a:pPr/>
              <a:t>2/23/2022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BBDF33-A474-4D83-A281-C1FAE15CEC8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1939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21B2AA4F-B828-4D7C-AFD3-893933DAFCB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3397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F164E-D685-493E-AF07-0CE742DE1FD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FC7BF0-0F9F-4250-8448-99D98C14468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05938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3AAF25F-FDDF-448D-AE76-D2BBFC0E1488}" type="datetimeFigureOut">
              <a:rPr lang="en-US"/>
              <a:pPr>
                <a:defRPr/>
              </a:pPr>
              <a:t>2/23/2022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F187962-8AD1-4E19-A8B4-D773E1639D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5850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13BA546-C357-4DE8-B987-06FEDD96B10D}" type="datetimeFigureOut">
              <a:rPr lang="en-US"/>
              <a:pPr>
                <a:defRPr/>
              </a:pPr>
              <a:t>2/23/2022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54F9A60-AD80-4229-A353-82C2ADB434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9569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F443953-2C90-4D3D-BA7F-86E2CDD36421}" type="datetimeFigureOut">
              <a:rPr lang="en-US"/>
              <a:pPr>
                <a:defRPr/>
              </a:pPr>
              <a:t>2/23/2022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9CF831C-4791-4C02-9D65-40506FD4019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122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61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32A6E56-6B60-4BEC-B553-B608D71DE20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334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111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" y="4610950"/>
            <a:ext cx="12192015" cy="2247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698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1000">
        <p:blinds dir="vert"/>
      </p:transition>
    </mc:Choice>
    <mc:Fallback xmlns="">
      <p:transition spd="slow" advTm="1000">
        <p:blinds dir="vert"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6BD6654-EABA-4D43-B242-1901503660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0B6AD251-B91D-4887-8919-58CDC7BBFA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492773A-1A3F-4A5F-AA2A-06D1B12C37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pPr/>
              <a:t>2/23/2022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657942E-0216-4E73-9469-BD06EE69E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2EFCEDD-E322-4528-809E-927AD9DB1F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1602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72F2D6B-7123-4B3B-AC32-685E8AE379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447A6A9-6606-44AC-9DE6-29A785F6E9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6B97D520-3BDB-4985-8A7E-F62B683DE0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pPr/>
              <a:t>2/23/2022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7CD17E4-2AD3-4063-A782-2D1CDBE5B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9FAA97F-3BD0-4BF7-BA52-88C12A6A38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31272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03DBE58-6367-480F-B114-9D9453EB5F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F62341E4-13FD-4E4D-BCDC-172FF36073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3AAAA12C-0861-47A8-9D17-937BBE3383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pPr/>
              <a:t>2/23/2022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289F8EC-A0B2-4839-A69F-66DFA17C9F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388BAD9D-D699-40B7-8265-B46F1B5E9B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3536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7425498-E59B-4365-B039-B64EB5D3CF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AF6F49C-58BF-4D7B-9C84-63D06B7772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CAB23686-2A0F-4EDE-AEDB-C7BE06523A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3F8B2AD0-8538-41CF-8CC8-1B5916571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pPr/>
              <a:t>2/23/2022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6FFF27B5-43C1-444C-A6AA-55120A32DD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F5D84087-4038-4C19-B666-E249CDABB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43610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5D64570-5D27-4466-8233-DD4F39B10F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36CAEE3B-7890-46AE-910E-F9D5459440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92917E56-156D-4906-84E0-EF0495AB22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E0E54CDD-4E06-4DEB-A124-E88442860A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ED9B8601-3331-43DF-8132-C71CA58099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ECBA6251-AA48-4CDB-AAA5-3DED7C6575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pPr/>
              <a:t>2/23/2022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B1CAA3FA-8C90-41E1-AC36-9C0A670C6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933059BD-871B-47CA-ABAB-70DB073D8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997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0E405E4-F396-4E5A-A285-206342234A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5FF366B1-C31D-4A6A-9510-253737AA0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pPr/>
              <a:t>2/23/2022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A8900E57-D687-422D-ACA8-81B6506B32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2624B204-01EE-4512-A2BC-0CC1DF7999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18779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C9321AA-DE9C-4E15-940D-7531A030D4ED}" type="datetimeFigureOut">
              <a:rPr lang="en-US"/>
              <a:pPr>
                <a:defRPr/>
              </a:pPr>
              <a:t>2/23/2022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473F8A7-99E8-4EE9-9B0B-7F6BBA1D34A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87610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60D54D5F-5D58-4673-A9CA-88693466F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pPr/>
              <a:t>2/23/2022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623043EF-4A15-42AF-BAF6-7AB80E4989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212D0172-28B8-4776-A0D4-225DE6C89E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710921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3223F20-7D14-454E-B82B-20FBFD0058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BEDB786-11E5-40B4-BF3A-0A5A1E6EF1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ADE334AB-D125-4FDC-A811-BF96C4CF95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56A80024-9F5C-4D08-B84F-8A9F76BE20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pPr/>
              <a:t>2/23/2022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27A32996-E7F3-4A93-98A8-831606F843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59000E66-5073-421D-AD6E-A3C6BF9D2B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98927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39613C9-F342-4F39-99B8-1B90FC59DA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5BA99DF1-5BF9-4A5C-8BF6-C3B2057813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FA025FA8-0526-4346-BFC7-65403D5BDB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0A3DE936-98AE-4081-B8E7-202DF494A0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pPr/>
              <a:t>2/23/2022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278F3DD2-7DE9-4489-910C-59CE692CD9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ACE0DFFA-175F-4C77-91A4-DB8C20463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13047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7CE4CDF-9377-4F86-B46F-33BC8DAEA0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A28FED7E-F2A8-453D-BCB3-ACA3563CC7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CF352F8-7752-4F82-A9E7-CFD79C2839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pPr/>
              <a:t>2/23/2022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2B11693F-8013-4256-B576-FF801C5978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F2C84EE-0EA7-4D2E-B302-D8D5CF767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89448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81D7811F-727A-422A-856F-45B85A048C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E101C796-B81D-43EE-896E-3EB59839F3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D0EC6540-BD2C-4455-B4D8-7063E6928B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pPr/>
              <a:t>2/23/2022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E695E79-46B2-48B8-AE93-859E6A9BD9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013243C-CD0F-4CBD-92CF-AF92620E4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5370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=""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pPr/>
              <a:t>2022/2/23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41181976"/>
      </p:ext>
    </p:extLst>
  </p:cSld>
  <p:clrMapOvr>
    <a:masterClrMapping/>
  </p:clrMapOvr>
  <p:transition spd="slow" advClick="0" advTm="1000">
    <p:push dir="u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141A1C3F-F90A-43A4-9ECD-F00719B565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5C48D4E4-35F0-4517-A710-16EC966268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4D82627A-5DA8-42DB-A0E5-883D1EDEEB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pPr/>
              <a:t>2022/2/23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6709759C-075D-43BD-B60D-906336D33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2E769EA7-A4C8-47A7-9F4D-3E4EF4FEB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18460234"/>
      </p:ext>
    </p:extLst>
  </p:cSld>
  <p:clrMapOvr>
    <a:masterClrMapping/>
  </p:clrMapOvr>
  <p:transition spd="slow" advClick="0" advTm="1000">
    <p:push dir="u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D1030536-6B8C-499F-B691-282A56B22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="" xmlns:a16="http://schemas.microsoft.com/office/drawing/2014/main" id="{592699D7-1ACB-40EF-8948-18C67F14DC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A09C0F2B-275E-4EFF-8736-59FDF65204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pPr/>
              <a:t>2022/2/23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EC6CBD68-7556-4277-A9CC-0E3698CDD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F7552142-513F-4E0A-A832-EC32ABA8C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59955344"/>
      </p:ext>
    </p:extLst>
  </p:cSld>
  <p:clrMapOvr>
    <a:masterClrMapping/>
  </p:clrMapOvr>
  <p:transition spd="slow" advClick="0" advTm="1000">
    <p:push dir="u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D8DA5A0C-41EF-4EF1-B9B9-E309AF8245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6898F9A6-7009-487C-9335-9B2655AF34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="" xmlns:a16="http://schemas.microsoft.com/office/drawing/2014/main" id="{142523A4-6D85-4E26-BAD9-B5DED0F0D8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="" xmlns:a16="http://schemas.microsoft.com/office/drawing/2014/main" id="{DF1B68CC-03DA-4133-9A62-45795BDC56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pPr/>
              <a:t>2022/2/23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="" xmlns:a16="http://schemas.microsoft.com/office/drawing/2014/main" id="{37433D43-A8D0-4374-ACF8-E247BE39B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="" xmlns:a16="http://schemas.microsoft.com/office/drawing/2014/main" id="{DB94F08B-6269-48AE-88E7-BDBB0876F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229596"/>
      </p:ext>
    </p:extLst>
  </p:cSld>
  <p:clrMapOvr>
    <a:masterClrMapping/>
  </p:clrMapOvr>
  <p:transition spd="slow" advClick="0" advTm="1000">
    <p:push dir="u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B544134E-0BE5-46C0-929C-F9D4A023F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="" xmlns:a16="http://schemas.microsoft.com/office/drawing/2014/main" id="{B12113C5-ADEA-4974-BB14-86DAC381EA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="" xmlns:a16="http://schemas.microsoft.com/office/drawing/2014/main" id="{C9390FF6-61F4-44DF-9C58-15C7C9EAC0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="" xmlns:a16="http://schemas.microsoft.com/office/drawing/2014/main" id="{5084E920-1203-43C5-9836-AEA9552633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="" xmlns:a16="http://schemas.microsoft.com/office/drawing/2014/main" id="{91FAE36B-07A4-4C4E-9A5F-B58F269982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="" xmlns:a16="http://schemas.microsoft.com/office/drawing/2014/main" id="{2C6239AA-BEC2-47D5-B295-1C438B9D2A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pPr/>
              <a:t>2022/2/23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="" xmlns:a16="http://schemas.microsoft.com/office/drawing/2014/main" id="{2D37E89F-FD72-4884-A2DC-4121C65FD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="" xmlns:a16="http://schemas.microsoft.com/office/drawing/2014/main" id="{F4094C68-E649-4A58-B70D-88A203523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68694779"/>
      </p:ext>
    </p:extLst>
  </p:cSld>
  <p:clrMapOvr>
    <a:masterClrMapping/>
  </p:clrMapOvr>
  <p:transition spd="slow" advClick="0" advTm="1000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2729AFE-5EEB-4363-BD02-D0673BD4D563}" type="datetimeFigureOut">
              <a:rPr lang="en-US"/>
              <a:pPr>
                <a:defRPr/>
              </a:pPr>
              <a:t>2/23/2022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27ADC10-AFE8-42B0-AD86-2C4587FAE7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68523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865F94A4-B8D7-43C1-80C9-73E124F4F7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="" xmlns:a16="http://schemas.microsoft.com/office/drawing/2014/main" id="{A684A534-7F72-44DB-AAA0-39763DA8C1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pPr/>
              <a:t>2022/2/23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="" xmlns:a16="http://schemas.microsoft.com/office/drawing/2014/main" id="{ED8F81B8-2C1B-46DA-9FC4-FA4EA6C31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="" xmlns:a16="http://schemas.microsoft.com/office/drawing/2014/main" id="{D4DEF5E0-2338-4BAC-8681-B56466F2D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42361456"/>
      </p:ext>
    </p:extLst>
  </p:cSld>
  <p:clrMapOvr>
    <a:masterClrMapping/>
  </p:clrMapOvr>
  <p:transition spd="slow" advClick="0" advTm="1000">
    <p:push dir="u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=""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pPr/>
              <a:t>2022/2/23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=""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=""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57557787"/>
      </p:ext>
    </p:extLst>
  </p:cSld>
  <p:clrMapOvr>
    <a:masterClrMapping/>
  </p:clrMapOvr>
  <p:transition spd="slow" advClick="0" advTm="1000">
    <p:push dir="u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338A05EE-C361-48B2-881C-5FEDBCF95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D66B7BA2-C07B-486A-AEBA-E8A379FAE2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="" xmlns:a16="http://schemas.microsoft.com/office/drawing/2014/main" id="{9609B8D7-C342-4349-A52B-0F630C4968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="" xmlns:a16="http://schemas.microsoft.com/office/drawing/2014/main" id="{C21A0A05-2E78-4B68-9275-72A6981317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pPr/>
              <a:t>2022/2/23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="" xmlns:a16="http://schemas.microsoft.com/office/drawing/2014/main" id="{8E8D064B-850C-449A-B16D-36BA1C5A1F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="" xmlns:a16="http://schemas.microsoft.com/office/drawing/2014/main" id="{E3919E08-2488-46A8-8B39-E8E3B1A72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56692784"/>
      </p:ext>
    </p:extLst>
  </p:cSld>
  <p:clrMapOvr>
    <a:masterClrMapping/>
  </p:clrMapOvr>
  <p:transition spd="slow" advClick="0" advTm="1000">
    <p:push dir="u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A719821D-3169-462D-BDC5-707DAA373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="" xmlns:a16="http://schemas.microsoft.com/office/drawing/2014/main" id="{C25970DE-180B-463A-842D-4B948B1E48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="" xmlns:a16="http://schemas.microsoft.com/office/drawing/2014/main" id="{27048C78-1503-4FD7-8859-990F963DFC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="" xmlns:a16="http://schemas.microsoft.com/office/drawing/2014/main" id="{D84969D1-8A89-4051-A7A3-053E791C4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pPr/>
              <a:t>2022/2/23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="" xmlns:a16="http://schemas.microsoft.com/office/drawing/2014/main" id="{F2B7B8CF-C72E-438F-A999-E8DA54826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="" xmlns:a16="http://schemas.microsoft.com/office/drawing/2014/main" id="{6F73A437-B948-459B-B14D-44D796DEE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1512727"/>
      </p:ext>
    </p:extLst>
  </p:cSld>
  <p:clrMapOvr>
    <a:masterClrMapping/>
  </p:clrMapOvr>
  <p:transition spd="slow" advClick="0" advTm="1000">
    <p:push dir="u"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BB517C0B-618B-4B07-8FEE-212F45DF6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="" xmlns:a16="http://schemas.microsoft.com/office/drawing/2014/main" id="{E76156C6-4F3E-4B26-BEF6-C658183E3C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190B155B-888E-4B42-8139-225B7CE490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pPr/>
              <a:t>2022/2/23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F0848B8B-A45D-48D2-B95C-C23402348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0E2847D2-37FF-491E-86F7-2A77B2A5E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50567567"/>
      </p:ext>
    </p:extLst>
  </p:cSld>
  <p:clrMapOvr>
    <a:masterClrMapping/>
  </p:clrMapOvr>
  <p:transition spd="slow" advClick="0" advTm="1000">
    <p:push dir="u"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="" xmlns:a16="http://schemas.microsoft.com/office/drawing/2014/main" id="{61B51B0E-C5ED-4931-852F-A8DA7E1DB9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="" xmlns:a16="http://schemas.microsoft.com/office/drawing/2014/main" id="{165174B4-31E8-4BEF-8942-FD3548C70B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42B8F4D3-431E-44CF-A028-C91E2137E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pPr/>
              <a:t>2022/2/23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15D0F09A-E73B-492B-B10B-3218D86A8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99BE3E4A-3F9F-4FA6-A0A2-122D22E57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92435830"/>
      </p:ext>
    </p:extLst>
  </p:cSld>
  <p:clrMapOvr>
    <a:masterClrMapping/>
  </p:clrMapOvr>
  <p:transition spd="slow" advClick="0" advTm="1000">
    <p:push dir="u"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2910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2022/2/23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8293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2022/2/23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171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2022/2/23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1050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D430922-7AA9-4846-A945-C8D39A73CB21}" type="datetimeFigureOut">
              <a:rPr lang="en-US"/>
              <a:pPr>
                <a:defRPr/>
              </a:pPr>
              <a:t>2/23/2022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DE03704-0450-4FF2-BD29-D772375A23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77026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2022/2/23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3518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2022/2/23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8502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2022/2/23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3269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2022/2/23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7262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2022/2/23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5876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2022/2/23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6380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2022/2/23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1987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2022/2/23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6563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740180892"/>
      </p:ext>
    </p:extLst>
  </p:cSld>
  <p:clrMapOvr>
    <a:masterClrMapping/>
  </p:clrMapOvr>
  <p:transition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45953159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A44BD83-7B22-4386-AC2B-F398D2E32AB8}" type="datetimeFigureOut">
              <a:rPr lang="en-US"/>
              <a:pPr>
                <a:defRPr/>
              </a:pPr>
              <a:t>2/23/2022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A689E8B-02AB-4578-9CB9-6BC0E678D6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42061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56353492"/>
      </p:ext>
    </p:extLst>
  </p:cSld>
  <p:clrMapOvr>
    <a:masterClrMapping/>
  </p:clrMapOvr>
  <p:transition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28378960"/>
      </p:ext>
    </p:extLst>
  </p:cSld>
  <p:clrMapOvr>
    <a:masterClrMapping/>
  </p:clrMapOvr>
  <p:transition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98490517"/>
      </p:ext>
    </p:extLst>
  </p:cSld>
  <p:clrMapOvr>
    <a:masterClrMapping/>
  </p:clrMapOvr>
  <p:transition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28346491"/>
      </p:ext>
    </p:extLst>
  </p:cSld>
  <p:clrMapOvr>
    <a:masterClrMapping/>
  </p:clrMapOvr>
  <p:transition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4496022"/>
      </p:ext>
    </p:extLst>
  </p:cSld>
  <p:clrMapOvr>
    <a:masterClrMapping/>
  </p:clrMapOvr>
  <p:transition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85855287"/>
      </p:ext>
    </p:extLst>
  </p:cSld>
  <p:clrMapOvr>
    <a:masterClrMapping/>
  </p:clrMapOvr>
  <p:transition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7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78478942"/>
      </p:ext>
    </p:extLst>
  </p:cSld>
  <p:clrMapOvr>
    <a:masterClrMapping/>
  </p:clrMapOvr>
  <p:transition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5763184"/>
      </p:ext>
    </p:extLst>
  </p:cSld>
  <p:clrMapOvr>
    <a:masterClrMapping/>
  </p:clrMapOvr>
  <p:transition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6461121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2B72838-3208-4AE6-82D2-10243E96EE1E}" type="datetimeFigureOut">
              <a:rPr lang="en-US"/>
              <a:pPr>
                <a:defRPr/>
              </a:pPr>
              <a:t>2/23/2022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E71604F-67F2-4FE1-870E-5132F4BD6F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31349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397546E-8559-4300-A48C-D651E2387DB8}" type="datetimeFigureOut">
              <a:rPr lang="en-US"/>
              <a:pPr>
                <a:defRPr/>
              </a:pPr>
              <a:t>2/23/2022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E3FDE56-F3A4-4480-B253-1539ACC20F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6941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E9B6E3F-C637-4D7B-9CD1-3F53617C6172}" type="datetimeFigureOut">
              <a:rPr lang="en-US"/>
              <a:pPr>
                <a:defRPr/>
              </a:pPr>
              <a:t>2/23/2022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BB98694-853F-45FC-B9E6-385F628C04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6252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4DBAE16-742C-4AC9-91A8-43C8CFB3A5A6}" type="datetimeFigureOut">
              <a:rPr lang="en-US"/>
              <a:pPr>
                <a:defRPr/>
              </a:pPr>
              <a:t>2/23/2022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0DC9828-6FC8-4614-83C5-A0B387A4C4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42667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3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fld id="{D7CF0933-AD9A-483E-B55D-B968C5CAA30A}" type="datetimeFigureOut">
              <a:rPr lang="en-US"/>
              <a:pPr>
                <a:defRPr/>
              </a:pPr>
              <a:t>2/23/2022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fld id="{7E8B42BE-97E8-4C84-9448-6C66074E82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22D6A251-2B8C-40A3-9CF4-1E71B10240A5}"/>
              </a:ext>
            </a:extLst>
          </p:cNvPr>
          <p:cNvSpPr txBox="1"/>
          <p:nvPr userDrawn="1"/>
        </p:nvSpPr>
        <p:spPr>
          <a:xfrm>
            <a:off x="9362141" y="21045"/>
            <a:ext cx="326912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 err="1">
                <a:sym typeface="+mn-ea"/>
              </a:rPr>
              <a:t>Hương</a:t>
            </a:r>
            <a:r>
              <a:rPr lang="en-US" sz="1200" dirty="0">
                <a:sym typeface="+mn-ea"/>
              </a:rPr>
              <a:t> </a:t>
            </a:r>
            <a:r>
              <a:rPr lang="en-US" sz="1200" dirty="0" err="1">
                <a:sym typeface="+mn-ea"/>
              </a:rPr>
              <a:t>Thảo</a:t>
            </a:r>
            <a:r>
              <a:rPr lang="en-US" sz="1200" dirty="0">
                <a:sym typeface="+mn-ea"/>
              </a:rPr>
              <a:t> - tranthao121004@gmail.com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654947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E2F8DF80-5E69-48EB-9390-9178CF9CBB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547227BE-2C9B-4023-BE30-A43BBAE7BF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74BF15CF-DDEC-40BF-B48D-B7B57876A0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0635D2-1FD4-42FB-A3A0-B9DFEF7C7F90}" type="datetimeFigureOut">
              <a:rPr lang="en-US" smtClean="0"/>
              <a:pPr/>
              <a:t>2/23/2022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166434F-C472-42AA-B7F9-778250EE2F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D06E6B8-E79C-41EA-A055-7A235E7418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8A4EFB-0D95-4D66-8DB7-7B35D2AA26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114F1648-4DA0-46E9-BA88-FEADBE5AD058}"/>
              </a:ext>
            </a:extLst>
          </p:cNvPr>
          <p:cNvSpPr txBox="1"/>
          <p:nvPr userDrawn="1"/>
        </p:nvSpPr>
        <p:spPr>
          <a:xfrm>
            <a:off x="9362141" y="21045"/>
            <a:ext cx="326912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 err="1">
                <a:sym typeface="+mn-ea"/>
              </a:rPr>
              <a:t>Hương</a:t>
            </a:r>
            <a:r>
              <a:rPr lang="en-US" sz="1200" dirty="0">
                <a:sym typeface="+mn-ea"/>
              </a:rPr>
              <a:t> </a:t>
            </a:r>
            <a:r>
              <a:rPr lang="en-US" sz="1200" dirty="0" err="1">
                <a:sym typeface="+mn-ea"/>
              </a:rPr>
              <a:t>Thảo</a:t>
            </a:r>
            <a:r>
              <a:rPr lang="en-US" sz="1200" dirty="0">
                <a:sym typeface="+mn-ea"/>
              </a:rPr>
              <a:t> - tranthao121004@gmail.com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8666109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="" xmlns:a16="http://schemas.microsoft.com/office/drawing/2014/main" id="{AC74BBE8-1815-4000-8008-945E8B561A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="" xmlns:a16="http://schemas.microsoft.com/office/drawing/2014/main" id="{F3E314DF-819C-4FF1-9C2E-69194E1550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ECA1525E-7C66-46A7-89CD-0A0836A4BF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6BAB08-D03A-4FEF-8092-001CB785BBAB}" type="datetimeFigureOut">
              <a:rPr lang="zh-CN" altLang="en-US" smtClean="0"/>
              <a:pPr/>
              <a:t>2022/2/23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93269161-46AB-416B-9C71-590B71BBF5A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0347D277-5155-4804-A42E-790F5C4F80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AB37BB-E8A6-440B-8775-2A002C97BC55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8704F397-75E6-45EE-9A96-566CB1383299}"/>
              </a:ext>
            </a:extLst>
          </p:cNvPr>
          <p:cNvSpPr txBox="1"/>
          <p:nvPr userDrawn="1"/>
        </p:nvSpPr>
        <p:spPr>
          <a:xfrm>
            <a:off x="9362141" y="21045"/>
            <a:ext cx="326912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Hương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Thảo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- tranthao121004@gmail.com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54468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68" r:id="rId12"/>
  </p:sldLayoutIdLst>
  <p:transition spd="slow" advClick="0" advTm="1000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1FDED92B-7180-4E8E-9FA1-47FFA800645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2022/2/23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3B11227F-0E14-47DF-A00B-C9B5FCB87C3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73090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100+ Hình nền Slide đẹp 2020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1412239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ransition/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9pPr>
    </p:titleStyle>
    <p:bodyStyle>
      <a:lvl1pPr marL="457200" indent="-4572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jpeg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13" Type="http://schemas.openxmlformats.org/officeDocument/2006/relationships/image" Target="../media/image42.jpeg"/><Relationship Id="rId3" Type="http://schemas.openxmlformats.org/officeDocument/2006/relationships/image" Target="../media/image37.png"/><Relationship Id="rId7" Type="http://schemas.openxmlformats.org/officeDocument/2006/relationships/image" Target="../media/image39.png"/><Relationship Id="rId12" Type="http://schemas.microsoft.com/office/2007/relationships/hdphoto" Target="../media/hdphoto8.wdp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31.xml"/><Relationship Id="rId6" Type="http://schemas.microsoft.com/office/2007/relationships/hdphoto" Target="../media/hdphoto5.wdp"/><Relationship Id="rId11" Type="http://schemas.openxmlformats.org/officeDocument/2006/relationships/image" Target="../media/image41.png"/><Relationship Id="rId5" Type="http://schemas.openxmlformats.org/officeDocument/2006/relationships/image" Target="../media/image38.png"/><Relationship Id="rId10" Type="http://schemas.microsoft.com/office/2007/relationships/hdphoto" Target="../media/hdphoto7.wdp"/><Relationship Id="rId4" Type="http://schemas.microsoft.com/office/2007/relationships/hdphoto" Target="../media/hdphoto4.wdp"/><Relationship Id="rId9" Type="http://schemas.openxmlformats.org/officeDocument/2006/relationships/image" Target="../media/image40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tmp"/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0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png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31.xml"/></Relationships>
</file>

<file path=ppt/slides/_rels/slide23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31.xml"/><Relationship Id="rId6" Type="http://schemas.microsoft.com/office/2007/relationships/hdphoto" Target="../media/hdphoto7.wdp"/><Relationship Id="rId11" Type="http://schemas.openxmlformats.org/officeDocument/2006/relationships/image" Target="../media/image42.jpeg"/><Relationship Id="rId5" Type="http://schemas.openxmlformats.org/officeDocument/2006/relationships/image" Target="../media/image40.png"/><Relationship Id="rId10" Type="http://schemas.microsoft.com/office/2007/relationships/hdphoto" Target="../media/hdphoto9.wdp"/><Relationship Id="rId4" Type="http://schemas.microsoft.com/office/2007/relationships/hdphoto" Target="../media/hdphoto4.wdp"/><Relationship Id="rId9" Type="http://schemas.openxmlformats.org/officeDocument/2006/relationships/image" Target="../media/image47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31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31.xml"/><Relationship Id="rId5" Type="http://schemas.microsoft.com/office/2007/relationships/hdphoto" Target="../media/hdphoto11.wdp"/><Relationship Id="rId4" Type="http://schemas.openxmlformats.org/officeDocument/2006/relationships/image" Target="../media/image5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6.xml"/><Relationship Id="rId6" Type="http://schemas.microsoft.com/office/2007/relationships/hdphoto" Target="../media/hdphoto12.wdp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gif"/><Relationship Id="rId18" Type="http://schemas.openxmlformats.org/officeDocument/2006/relationships/slide" Target="slide4.xml"/><Relationship Id="rId26" Type="http://schemas.openxmlformats.org/officeDocument/2006/relationships/image" Target="../media/image27.png"/><Relationship Id="rId3" Type="http://schemas.openxmlformats.org/officeDocument/2006/relationships/slideLayout" Target="../slideLayouts/slideLayout15.xml"/><Relationship Id="rId21" Type="http://schemas.openxmlformats.org/officeDocument/2006/relationships/image" Target="../media/image24.png"/><Relationship Id="rId7" Type="http://schemas.openxmlformats.org/officeDocument/2006/relationships/image" Target="../media/image13.png"/><Relationship Id="rId12" Type="http://schemas.openxmlformats.org/officeDocument/2006/relationships/image" Target="../media/image18.gif"/><Relationship Id="rId17" Type="http://schemas.openxmlformats.org/officeDocument/2006/relationships/image" Target="../media/image22.jpeg"/><Relationship Id="rId25" Type="http://schemas.openxmlformats.org/officeDocument/2006/relationships/slide" Target="slide8.xml"/><Relationship Id="rId2" Type="http://schemas.openxmlformats.org/officeDocument/2006/relationships/audio" Target="../media/media1.mp3"/><Relationship Id="rId16" Type="http://schemas.openxmlformats.org/officeDocument/2006/relationships/image" Target="../media/image21.png"/><Relationship Id="rId20" Type="http://schemas.openxmlformats.org/officeDocument/2006/relationships/slide" Target="slide5.xml"/><Relationship Id="rId1" Type="http://schemas.microsoft.com/office/2007/relationships/media" Target="../media/media1.mp3"/><Relationship Id="rId6" Type="http://schemas.openxmlformats.org/officeDocument/2006/relationships/image" Target="../media/image12.png"/><Relationship Id="rId11" Type="http://schemas.openxmlformats.org/officeDocument/2006/relationships/image" Target="../media/image17.gif"/><Relationship Id="rId24" Type="http://schemas.openxmlformats.org/officeDocument/2006/relationships/image" Target="../media/image26.png"/><Relationship Id="rId5" Type="http://schemas.openxmlformats.org/officeDocument/2006/relationships/image" Target="../media/image11.png"/><Relationship Id="rId15" Type="http://schemas.openxmlformats.org/officeDocument/2006/relationships/slide" Target="slide6.xml"/><Relationship Id="rId23" Type="http://schemas.openxmlformats.org/officeDocument/2006/relationships/slide" Target="slide7.xml"/><Relationship Id="rId10" Type="http://schemas.openxmlformats.org/officeDocument/2006/relationships/image" Target="../media/image16.png"/><Relationship Id="rId19" Type="http://schemas.openxmlformats.org/officeDocument/2006/relationships/image" Target="../media/image23.png"/><Relationship Id="rId4" Type="http://schemas.openxmlformats.org/officeDocument/2006/relationships/audio" Target="../media/audio1.wav"/><Relationship Id="rId9" Type="http://schemas.openxmlformats.org/officeDocument/2006/relationships/image" Target="../media/image15.png"/><Relationship Id="rId14" Type="http://schemas.openxmlformats.org/officeDocument/2006/relationships/image" Target="../media/image20.gif"/><Relationship Id="rId22" Type="http://schemas.openxmlformats.org/officeDocument/2006/relationships/image" Target="../media/image2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3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32816" y="2487147"/>
            <a:ext cx="8789003" cy="1445623"/>
          </a:xfrm>
        </p:spPr>
        <p:txBody>
          <a:bodyPr>
            <a:normAutofit fontScale="90000"/>
          </a:bodyPr>
          <a:lstStyle/>
          <a:p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em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</p:spTree>
    <p:extLst>
      <p:ext uri="{BB962C8B-B14F-4D97-AF65-F5344CB8AC3E}">
        <p14:creationId xmlns:p14="http://schemas.microsoft.com/office/powerpoint/2010/main" val="2603925080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83C8FAFC-C1D0-49BB-A45E-D744951A028F}"/>
              </a:ext>
            </a:extLst>
          </p:cNvPr>
          <p:cNvSpPr txBox="1"/>
          <p:nvPr/>
        </p:nvSpPr>
        <p:spPr>
          <a:xfrm>
            <a:off x="4289597" y="57448"/>
            <a:ext cx="4039003" cy="81597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900" b="1" dirty="0" err="1">
                <a:solidFill>
                  <a:srgbClr val="C00000"/>
                </a:solidFill>
                <a:latin typeface="UTM Avo" panose="02040603050506020204" pitchFamily="18" charset="0"/>
              </a:rPr>
              <a:t>Sự</a:t>
            </a:r>
            <a:r>
              <a:rPr lang="en-US" sz="2900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solidFill>
                  <a:srgbClr val="C00000"/>
                </a:solidFill>
                <a:latin typeface="UTM Avo" panose="02040603050506020204" pitchFamily="18" charset="0"/>
              </a:rPr>
              <a:t>tích</a:t>
            </a:r>
            <a:r>
              <a:rPr lang="en-US" sz="2900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solidFill>
                  <a:srgbClr val="C00000"/>
                </a:solidFill>
                <a:latin typeface="UTM Avo" panose="02040603050506020204" pitchFamily="18" charset="0"/>
              </a:rPr>
              <a:t>cây</a:t>
            </a:r>
            <a:r>
              <a:rPr lang="en-US" sz="2900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solidFill>
                  <a:srgbClr val="C00000"/>
                </a:solidFill>
                <a:latin typeface="UTM Avo" panose="02040603050506020204" pitchFamily="18" charset="0"/>
              </a:rPr>
              <a:t>thì</a:t>
            </a:r>
            <a:r>
              <a:rPr lang="en-US" sz="2900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solidFill>
                  <a:srgbClr val="C00000"/>
                </a:solidFill>
                <a:latin typeface="UTM Avo" panose="02040603050506020204" pitchFamily="18" charset="0"/>
              </a:rPr>
              <a:t>là</a:t>
            </a:r>
            <a:endParaRPr lang="en-US" sz="2900" b="1" dirty="0">
              <a:solidFill>
                <a:srgbClr val="C00000"/>
              </a:solidFill>
              <a:latin typeface="UTM Avo" panose="020406030505060202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309716" y="790984"/>
            <a:ext cx="11680723" cy="6494451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500" dirty="0">
                <a:latin typeface="UTM Avo" panose="02040603050506020204" pitchFamily="18" charset="0"/>
              </a:rPr>
              <a:t>   </a:t>
            </a:r>
            <a:r>
              <a:rPr lang="en-US" sz="2500" dirty="0" smtClean="0">
                <a:latin typeface="UTM Avo" panose="02040603050506020204" pitchFamily="18" charset="0"/>
              </a:rPr>
              <a:t>       	</a:t>
            </a:r>
            <a:r>
              <a:rPr lang="en-US" sz="2500" dirty="0" err="1" smtClean="0">
                <a:latin typeface="UTM Avo" panose="02040603050506020204" pitchFamily="18" charset="0"/>
              </a:rPr>
              <a:t>Ngày</a:t>
            </a:r>
            <a:r>
              <a:rPr lang="en-US" sz="2500" dirty="0" smtClean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xưa</a:t>
            </a:r>
            <a:r>
              <a:rPr lang="en-US" sz="2500" dirty="0">
                <a:latin typeface="UTM Avo" panose="02040603050506020204" pitchFamily="18" charset="0"/>
              </a:rPr>
              <a:t>, </a:t>
            </a:r>
            <a:r>
              <a:rPr lang="en-US" sz="2500" dirty="0" err="1">
                <a:latin typeface="UTM Avo" panose="02040603050506020204" pitchFamily="18" charset="0"/>
              </a:rPr>
              <a:t>cây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cối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trên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trái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đất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chưa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có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tên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gọi</a:t>
            </a:r>
            <a:r>
              <a:rPr lang="en-US" sz="2500" dirty="0">
                <a:latin typeface="UTM Avo" panose="02040603050506020204" pitchFamily="18" charset="0"/>
              </a:rPr>
              <a:t>. </a:t>
            </a:r>
            <a:r>
              <a:rPr lang="en-US" sz="2500" dirty="0" err="1">
                <a:latin typeface="UTM Avo" panose="02040603050506020204" pitchFamily="18" charset="0"/>
              </a:rPr>
              <a:t>Trời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bèn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gọi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chúng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lên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để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đặt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tên</a:t>
            </a:r>
            <a:r>
              <a:rPr lang="en-US" sz="2500" dirty="0">
                <a:latin typeface="UTM Avo" panose="02040603050506020204" pitchFamily="18" charset="0"/>
              </a:rPr>
              <a:t>. </a:t>
            </a:r>
            <a:r>
              <a:rPr lang="en-US" sz="2500" dirty="0" err="1">
                <a:latin typeface="UTM Avo" panose="02040603050506020204" pitchFamily="18" charset="0"/>
              </a:rPr>
              <a:t>Cây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cối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mừng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rỡ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kéo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nhau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lên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trời</a:t>
            </a:r>
            <a:r>
              <a:rPr lang="en-US" sz="2500" dirty="0">
                <a:latin typeface="UTM Avo" panose="02040603050506020204" pitchFamily="18" charset="0"/>
              </a:rPr>
              <a:t>. </a:t>
            </a:r>
            <a:r>
              <a:rPr lang="en-US" sz="2500" dirty="0" err="1">
                <a:latin typeface="UTM Avo" panose="02040603050506020204" pitchFamily="18" charset="0"/>
              </a:rPr>
              <a:t>Trời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chỉ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tay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vào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từng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cây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và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đặt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tên</a:t>
            </a:r>
            <a:r>
              <a:rPr lang="en-US" sz="2500" dirty="0">
                <a:latin typeface="UTM Avo" panose="02040603050506020204" pitchFamily="18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sz="2500" dirty="0" smtClean="0">
                <a:latin typeface="UTM Avo" panose="02040603050506020204" pitchFamily="18" charset="0"/>
              </a:rPr>
              <a:t>         	- </a:t>
            </a:r>
            <a:r>
              <a:rPr lang="en-US" sz="2500" dirty="0" err="1">
                <a:latin typeface="UTM Avo" panose="02040603050506020204" pitchFamily="18" charset="0"/>
              </a:rPr>
              <a:t>Chú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thì</a:t>
            </a:r>
            <a:r>
              <a:rPr lang="en-US" sz="2500" dirty="0">
                <a:latin typeface="UTM Avo" panose="02040603050506020204" pitchFamily="18" charset="0"/>
              </a:rPr>
              <a:t> ta </a:t>
            </a:r>
            <a:r>
              <a:rPr lang="en-US" sz="2500" dirty="0" err="1">
                <a:latin typeface="UTM Avo" panose="02040603050506020204" pitchFamily="18" charset="0"/>
              </a:rPr>
              <a:t>đặt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tên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cho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là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cây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dừa</a:t>
            </a:r>
            <a:r>
              <a:rPr lang="en-US" sz="2500" dirty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500" dirty="0" smtClean="0">
                <a:latin typeface="UTM Avo" panose="02040603050506020204" pitchFamily="18" charset="0"/>
              </a:rPr>
              <a:t>         	- </a:t>
            </a:r>
            <a:r>
              <a:rPr lang="en-US" sz="2500" dirty="0" err="1">
                <a:latin typeface="UTM Avo" panose="02040603050506020204" pitchFamily="18" charset="0"/>
              </a:rPr>
              <a:t>Chú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thì</a:t>
            </a:r>
            <a:r>
              <a:rPr lang="en-US" sz="2500" dirty="0">
                <a:latin typeface="UTM Avo" panose="02040603050506020204" pitchFamily="18" charset="0"/>
              </a:rPr>
              <a:t> ta </a:t>
            </a:r>
            <a:r>
              <a:rPr lang="en-US" sz="2500" dirty="0" err="1">
                <a:latin typeface="UTM Avo" panose="02040603050506020204" pitchFamily="18" charset="0"/>
              </a:rPr>
              <a:t>đặt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tên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cho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là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cây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cau</a:t>
            </a:r>
            <a:r>
              <a:rPr lang="en-US" sz="2500" dirty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500" dirty="0" smtClean="0">
                <a:latin typeface="UTM Avo" panose="02040603050506020204" pitchFamily="18" charset="0"/>
              </a:rPr>
              <a:t>         	- </a:t>
            </a:r>
            <a:r>
              <a:rPr lang="en-US" sz="2500" dirty="0" err="1">
                <a:latin typeface="UTM Avo" panose="02040603050506020204" pitchFamily="18" charset="0"/>
              </a:rPr>
              <a:t>Chú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thì</a:t>
            </a:r>
            <a:r>
              <a:rPr lang="en-US" sz="2500" dirty="0">
                <a:latin typeface="UTM Avo" panose="02040603050506020204" pitchFamily="18" charset="0"/>
              </a:rPr>
              <a:t> ta </a:t>
            </a:r>
            <a:r>
              <a:rPr lang="en-US" sz="2500" dirty="0" err="1">
                <a:latin typeface="UTM Avo" panose="02040603050506020204" pitchFamily="18" charset="0"/>
              </a:rPr>
              <a:t>đặt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tên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cho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là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cây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mít</a:t>
            </a:r>
            <a:r>
              <a:rPr lang="en-US" sz="2500" dirty="0">
                <a:latin typeface="UTM Avo" panose="02040603050506020204" pitchFamily="18" charset="0"/>
              </a:rPr>
              <a:t>…</a:t>
            </a:r>
          </a:p>
          <a:p>
            <a:pPr algn="just">
              <a:lnSpc>
                <a:spcPct val="150000"/>
              </a:lnSpc>
            </a:pPr>
            <a:r>
              <a:rPr lang="en-US" sz="2500" dirty="0" smtClean="0">
                <a:latin typeface="UTM Avo" panose="02040603050506020204" pitchFamily="18" charset="0"/>
              </a:rPr>
              <a:t>         </a:t>
            </a:r>
            <a:r>
              <a:rPr lang="en-US" sz="2500" dirty="0" err="1" smtClean="0">
                <a:latin typeface="UTM Avo" panose="02040603050506020204" pitchFamily="18" charset="0"/>
              </a:rPr>
              <a:t>Trời</a:t>
            </a:r>
            <a:r>
              <a:rPr lang="en-US" sz="2500" dirty="0" smtClean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đặt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tên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mãi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 smtClean="0">
                <a:latin typeface="UTM Avo" panose="02040603050506020204" pitchFamily="18" charset="0"/>
              </a:rPr>
              <a:t>mà</a:t>
            </a:r>
            <a:r>
              <a:rPr lang="en-US" sz="2500" dirty="0" smtClean="0">
                <a:latin typeface="UTM Avo" panose="02040603050506020204" pitchFamily="18" charset="0"/>
              </a:rPr>
              <a:t> </a:t>
            </a:r>
            <a:r>
              <a:rPr lang="en-US" sz="2500" dirty="0" err="1" smtClean="0">
                <a:latin typeface="UTM Avo" panose="02040603050506020204" pitchFamily="18" charset="0"/>
              </a:rPr>
              <a:t>vẫn</a:t>
            </a:r>
            <a:r>
              <a:rPr lang="en-US" sz="2500" dirty="0" smtClean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chưa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hết</a:t>
            </a:r>
            <a:r>
              <a:rPr lang="en-US" sz="2500" dirty="0">
                <a:latin typeface="UTM Avo" panose="02040603050506020204" pitchFamily="18" charset="0"/>
              </a:rPr>
              <a:t>. </a:t>
            </a:r>
            <a:r>
              <a:rPr lang="en-US" sz="2500" dirty="0" err="1">
                <a:latin typeface="UTM Avo" panose="02040603050506020204" pitchFamily="18" charset="0"/>
              </a:rPr>
              <a:t>Về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sau</a:t>
            </a:r>
            <a:r>
              <a:rPr lang="en-US" sz="2500" dirty="0">
                <a:latin typeface="UTM Avo" panose="02040603050506020204" pitchFamily="18" charset="0"/>
              </a:rPr>
              <a:t>, </a:t>
            </a:r>
            <a:r>
              <a:rPr lang="en-US" sz="2500" dirty="0" err="1">
                <a:latin typeface="UTM Avo" panose="02040603050506020204" pitchFamily="18" charset="0"/>
              </a:rPr>
              <a:t>trời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chỉ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nói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vắn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tắt</a:t>
            </a:r>
            <a:r>
              <a:rPr lang="en-US" sz="2500" dirty="0">
                <a:latin typeface="UTM Avo" panose="02040603050506020204" pitchFamily="18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sz="2500" dirty="0" smtClean="0">
                <a:latin typeface="UTM Avo" panose="02040603050506020204" pitchFamily="18" charset="0"/>
              </a:rPr>
              <a:t>          	- </a:t>
            </a:r>
            <a:r>
              <a:rPr lang="en-US" sz="2500" dirty="0" err="1">
                <a:latin typeface="UTM Avo" panose="02040603050506020204" pitchFamily="18" charset="0"/>
              </a:rPr>
              <a:t>Chú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thì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là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cây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 smtClean="0">
                <a:latin typeface="UTM Avo" panose="02040603050506020204" pitchFamily="18" charset="0"/>
              </a:rPr>
              <a:t>cải</a:t>
            </a:r>
            <a:r>
              <a:rPr lang="en-US" sz="2500" dirty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500" dirty="0" smtClean="0">
                <a:latin typeface="UTM Avo" panose="02040603050506020204" pitchFamily="18" charset="0"/>
              </a:rPr>
              <a:t>	- </a:t>
            </a:r>
            <a:r>
              <a:rPr lang="en-US" sz="2500" dirty="0" err="1" smtClean="0">
                <a:latin typeface="UTM Avo" panose="02040603050506020204" pitchFamily="18" charset="0"/>
              </a:rPr>
              <a:t>Chú</a:t>
            </a:r>
            <a:r>
              <a:rPr lang="en-US" sz="2500" dirty="0" smtClean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là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cây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ớt</a:t>
            </a:r>
            <a:r>
              <a:rPr lang="en-US" sz="2500" dirty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500" dirty="0" smtClean="0">
                <a:latin typeface="UTM Avo" panose="02040603050506020204" pitchFamily="18" charset="0"/>
              </a:rPr>
              <a:t>	- </a:t>
            </a:r>
            <a:r>
              <a:rPr lang="en-US" sz="2500" dirty="0" err="1" smtClean="0">
                <a:latin typeface="UTM Avo" panose="02040603050506020204" pitchFamily="18" charset="0"/>
              </a:rPr>
              <a:t>Chú</a:t>
            </a:r>
            <a:r>
              <a:rPr lang="en-US" sz="2500" dirty="0" smtClean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là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cây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tỏi</a:t>
            </a:r>
            <a:r>
              <a:rPr lang="en-US" sz="2500" dirty="0">
                <a:latin typeface="UTM Avo" panose="02040603050506020204" pitchFamily="18" charset="0"/>
              </a:rPr>
              <a:t>…</a:t>
            </a:r>
          </a:p>
          <a:p>
            <a:pPr algn="just">
              <a:lnSpc>
                <a:spcPct val="150000"/>
              </a:lnSpc>
            </a:pPr>
            <a:endParaRPr lang="vi-VN" sz="2500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8341375"/>
      </p:ext>
    </p:extLst>
  </p:cSld>
  <p:clrMapOvr>
    <a:masterClrMapping/>
  </p:clrMapOvr>
  <p:transition spd="slow" advClick="0" advTm="1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7988" y="-33282"/>
            <a:ext cx="12074012" cy="7048449"/>
          </a:xfrm>
          <a:prstGeom prst="rect">
            <a:avLst/>
          </a:prstGeom>
        </p:spPr>
        <p:txBody>
          <a:bodyPr wrap="square" lIns="145143" tIns="72571" rIns="145143" bIns="72571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500" dirty="0">
                <a:latin typeface="UTM Avo" panose="02040603050506020204" pitchFamily="18" charset="0"/>
              </a:rPr>
              <a:t>        </a:t>
            </a:r>
            <a:r>
              <a:rPr lang="en-US" sz="2500" dirty="0" smtClean="0">
                <a:latin typeface="UTM Avo" panose="02040603050506020204" pitchFamily="18" charset="0"/>
              </a:rPr>
              <a:t>	</a:t>
            </a:r>
            <a:r>
              <a:rPr lang="en-US" sz="2500" dirty="0" err="1" smtClean="0">
                <a:latin typeface="UTM Avo" panose="02040603050506020204" pitchFamily="18" charset="0"/>
              </a:rPr>
              <a:t>Khi</a:t>
            </a:r>
            <a:r>
              <a:rPr lang="en-US" sz="2500" dirty="0" smtClean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các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loài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cây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đều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 smtClean="0">
                <a:latin typeface="UTM Avo" panose="02040603050506020204" pitchFamily="18" charset="0"/>
              </a:rPr>
              <a:t>đã</a:t>
            </a:r>
            <a:r>
              <a:rPr lang="en-US" sz="2500" dirty="0" smtClean="0">
                <a:latin typeface="UTM Avo" panose="02040603050506020204" pitchFamily="18" charset="0"/>
              </a:rPr>
              <a:t> </a:t>
            </a:r>
            <a:r>
              <a:rPr lang="en-US" sz="2500" dirty="0" err="1" smtClean="0">
                <a:latin typeface="UTM Avo" panose="02040603050506020204" pitchFamily="18" charset="0"/>
              </a:rPr>
              <a:t>có</a:t>
            </a:r>
            <a:r>
              <a:rPr lang="en-US" sz="2500" dirty="0" smtClean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tên</a:t>
            </a:r>
            <a:r>
              <a:rPr lang="en-US" sz="2500" dirty="0">
                <a:latin typeface="UTM Avo" panose="02040603050506020204" pitchFamily="18" charset="0"/>
              </a:rPr>
              <a:t>, </a:t>
            </a:r>
            <a:r>
              <a:rPr lang="en-US" sz="2500" dirty="0" err="1">
                <a:latin typeface="UTM Avo" panose="02040603050506020204" pitchFamily="18" charset="0"/>
              </a:rPr>
              <a:t>bỗng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một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cái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cây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dáng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mảnh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khảnh</a:t>
            </a:r>
            <a:r>
              <a:rPr lang="en-US" sz="2500" dirty="0">
                <a:latin typeface="UTM Avo" panose="02040603050506020204" pitchFamily="18" charset="0"/>
              </a:rPr>
              <a:t>, </a:t>
            </a:r>
            <a:r>
              <a:rPr lang="en-US" sz="2500" dirty="0" err="1">
                <a:latin typeface="UTM Avo" panose="02040603050506020204" pitchFamily="18" charset="0"/>
              </a:rPr>
              <a:t>lá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nhỏ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xíu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đến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xin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đặt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tên</a:t>
            </a:r>
            <a:r>
              <a:rPr lang="en-US" sz="2500" dirty="0">
                <a:latin typeface="UTM Avo" panose="020406030505060202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500" dirty="0" smtClean="0">
                <a:latin typeface="UTM Avo" panose="02040603050506020204" pitchFamily="18" charset="0"/>
              </a:rPr>
              <a:t>	- </a:t>
            </a:r>
            <a:r>
              <a:rPr lang="en-US" sz="2500" dirty="0" err="1">
                <a:latin typeface="UTM Avo" panose="02040603050506020204" pitchFamily="18" charset="0"/>
              </a:rPr>
              <a:t>Chú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bé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tí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xíu</a:t>
            </a:r>
            <a:r>
              <a:rPr lang="en-US" sz="2500" dirty="0">
                <a:latin typeface="UTM Avo" panose="02040603050506020204" pitchFamily="18" charset="0"/>
              </a:rPr>
              <a:t>, </a:t>
            </a:r>
            <a:r>
              <a:rPr lang="en-US" sz="2500" dirty="0" err="1">
                <a:latin typeface="UTM Avo" panose="02040603050506020204" pitchFamily="18" charset="0"/>
              </a:rPr>
              <a:t>chú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có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ích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gì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để</a:t>
            </a:r>
            <a:r>
              <a:rPr lang="en-US" sz="2500" dirty="0">
                <a:latin typeface="UTM Avo" panose="02040603050506020204" pitchFamily="18" charset="0"/>
              </a:rPr>
              <a:t> ta </a:t>
            </a:r>
            <a:r>
              <a:rPr lang="en-US" sz="2500" dirty="0" err="1">
                <a:latin typeface="UTM Avo" panose="02040603050506020204" pitchFamily="18" charset="0"/>
              </a:rPr>
              <a:t>đặt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tên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nào</a:t>
            </a:r>
            <a:r>
              <a:rPr lang="en-US" sz="2500" dirty="0">
                <a:latin typeface="UTM Avo" panose="02040603050506020204" pitchFamily="18" charset="0"/>
              </a:rPr>
              <a:t>? – </a:t>
            </a:r>
            <a:r>
              <a:rPr lang="en-US" sz="2500" dirty="0" err="1">
                <a:latin typeface="UTM Avo" panose="02040603050506020204" pitchFamily="18" charset="0"/>
              </a:rPr>
              <a:t>trời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hỏi</a:t>
            </a:r>
            <a:r>
              <a:rPr lang="en-US" sz="2500" dirty="0">
                <a:latin typeface="UTM Avo" panose="020406030505060202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500" dirty="0" smtClean="0">
                <a:latin typeface="UTM Avo" panose="02040603050506020204" pitchFamily="18" charset="0"/>
              </a:rPr>
              <a:t>	</a:t>
            </a:r>
            <a:r>
              <a:rPr lang="en-US" sz="2500" dirty="0" err="1" smtClean="0">
                <a:latin typeface="UTM Avo" panose="02040603050506020204" pitchFamily="18" charset="0"/>
              </a:rPr>
              <a:t>Cây</a:t>
            </a:r>
            <a:r>
              <a:rPr lang="en-US" sz="2500" dirty="0" smtClean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nhỏ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liền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thưa</a:t>
            </a:r>
            <a:r>
              <a:rPr lang="en-US" sz="2500" dirty="0">
                <a:latin typeface="UTM Avo" panose="02040603050506020204" pitchFamily="18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sz="2500" dirty="0" smtClean="0">
                <a:latin typeface="UTM Avo" panose="02040603050506020204" pitchFamily="18" charset="0"/>
              </a:rPr>
              <a:t>	- </a:t>
            </a:r>
            <a:r>
              <a:rPr lang="en-US" sz="2500" dirty="0" err="1">
                <a:latin typeface="UTM Avo" panose="02040603050506020204" pitchFamily="18" charset="0"/>
              </a:rPr>
              <a:t>Thưa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trời</a:t>
            </a:r>
            <a:r>
              <a:rPr lang="en-US" sz="2500" dirty="0">
                <a:latin typeface="UTM Avo" panose="02040603050506020204" pitchFamily="18" charset="0"/>
              </a:rPr>
              <a:t>, </a:t>
            </a:r>
            <a:r>
              <a:rPr lang="en-US" sz="2500" dirty="0" err="1">
                <a:latin typeface="UTM Avo" panose="02040603050506020204" pitchFamily="18" charset="0"/>
              </a:rPr>
              <a:t>khi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nấu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canh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riêu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cá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hoặc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làm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chả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cá</a:t>
            </a:r>
            <a:r>
              <a:rPr lang="en-US" sz="2500" dirty="0">
                <a:latin typeface="UTM Avo" panose="02040603050506020204" pitchFamily="18" charset="0"/>
              </a:rPr>
              <a:t>, </a:t>
            </a:r>
            <a:r>
              <a:rPr lang="en-US" sz="2500" dirty="0" err="1">
                <a:latin typeface="UTM Avo" panose="02040603050506020204" pitchFamily="18" charset="0"/>
              </a:rPr>
              <a:t>chả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mực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mà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không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có</a:t>
            </a:r>
            <a:r>
              <a:rPr lang="en-US" sz="2500" dirty="0">
                <a:latin typeface="UTM Avo" panose="02040603050506020204" pitchFamily="18" charset="0"/>
              </a:rPr>
              <a:t> con </a:t>
            </a:r>
            <a:r>
              <a:rPr lang="en-US" sz="2500" dirty="0" err="1">
                <a:latin typeface="UTM Avo" panose="02040603050506020204" pitchFamily="18" charset="0"/>
              </a:rPr>
              <a:t>thì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mất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cả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ngon</a:t>
            </a:r>
            <a:r>
              <a:rPr lang="en-US" sz="2500" dirty="0">
                <a:latin typeface="UTM Avo" panose="02040603050506020204" pitchFamily="18" charset="0"/>
              </a:rPr>
              <a:t> ạ.</a:t>
            </a:r>
          </a:p>
          <a:p>
            <a:pPr>
              <a:lnSpc>
                <a:spcPct val="150000"/>
              </a:lnSpc>
            </a:pPr>
            <a:r>
              <a:rPr lang="en-US" sz="2500" dirty="0" smtClean="0">
                <a:latin typeface="UTM Avo" panose="02040603050506020204" pitchFamily="18" charset="0"/>
              </a:rPr>
              <a:t>	</a:t>
            </a:r>
            <a:r>
              <a:rPr lang="en-US" sz="2500" dirty="0" err="1" smtClean="0">
                <a:latin typeface="UTM Avo" panose="02040603050506020204" pitchFamily="18" charset="0"/>
              </a:rPr>
              <a:t>Trời</a:t>
            </a:r>
            <a:r>
              <a:rPr lang="en-US" sz="2500" dirty="0" smtClean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liền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bảo</a:t>
            </a:r>
            <a:r>
              <a:rPr lang="en-US" sz="2500" dirty="0">
                <a:latin typeface="UTM Avo" panose="02040603050506020204" pitchFamily="18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sz="2500" dirty="0" smtClean="0">
                <a:latin typeface="UTM Avo" panose="02040603050506020204" pitchFamily="18" charset="0"/>
              </a:rPr>
              <a:t>	- </a:t>
            </a:r>
            <a:r>
              <a:rPr lang="en-US" sz="2500" dirty="0">
                <a:latin typeface="UTM Avo" panose="02040603050506020204" pitchFamily="18" charset="0"/>
              </a:rPr>
              <a:t>Ừ, </a:t>
            </a:r>
            <a:r>
              <a:rPr lang="en-US" sz="2500" dirty="0" err="1">
                <a:latin typeface="UTM Avo" panose="02040603050506020204" pitchFamily="18" charset="0"/>
              </a:rPr>
              <a:t>để</a:t>
            </a:r>
            <a:r>
              <a:rPr lang="en-US" sz="2500" dirty="0">
                <a:latin typeface="UTM Avo" panose="02040603050506020204" pitchFamily="18" charset="0"/>
              </a:rPr>
              <a:t> ta </a:t>
            </a:r>
            <a:r>
              <a:rPr lang="en-US" sz="2500" dirty="0" err="1">
                <a:latin typeface="UTM Avo" panose="02040603050506020204" pitchFamily="18" charset="0"/>
              </a:rPr>
              <a:t>nghĩ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cho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một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cái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tên</a:t>
            </a:r>
            <a:r>
              <a:rPr lang="en-US" sz="2500" dirty="0">
                <a:latin typeface="UTM Avo" panose="02040603050506020204" pitchFamily="18" charset="0"/>
              </a:rPr>
              <a:t>. </a:t>
            </a:r>
            <a:r>
              <a:rPr lang="en-US" sz="2500" dirty="0" err="1">
                <a:latin typeface="UTM Avo" panose="02040603050506020204" pitchFamily="18" charset="0"/>
              </a:rPr>
              <a:t>Tên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chú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thì</a:t>
            </a:r>
            <a:r>
              <a:rPr lang="en-US" sz="2500" dirty="0">
                <a:latin typeface="UTM Avo" panose="02040603050506020204" pitchFamily="18" charset="0"/>
              </a:rPr>
              <a:t>… </a:t>
            </a:r>
            <a:r>
              <a:rPr lang="en-US" sz="2500" dirty="0" err="1">
                <a:latin typeface="UTM Avo" panose="02040603050506020204" pitchFamily="18" charset="0"/>
              </a:rPr>
              <a:t>là</a:t>
            </a:r>
            <a:r>
              <a:rPr lang="en-US" sz="2500" dirty="0">
                <a:latin typeface="UTM Avo" panose="02040603050506020204" pitchFamily="18" charset="0"/>
              </a:rPr>
              <a:t>… </a:t>
            </a:r>
            <a:r>
              <a:rPr lang="en-US" sz="2500" dirty="0" err="1">
                <a:latin typeface="UTM Avo" panose="02040603050506020204" pitchFamily="18" charset="0"/>
              </a:rPr>
              <a:t>thì</a:t>
            </a:r>
            <a:r>
              <a:rPr lang="en-US" sz="2500" dirty="0">
                <a:latin typeface="UTM Avo" panose="02040603050506020204" pitchFamily="18" charset="0"/>
              </a:rPr>
              <a:t>… </a:t>
            </a:r>
            <a:r>
              <a:rPr lang="en-US" sz="2500" dirty="0" err="1">
                <a:latin typeface="UTM Avo" panose="02040603050506020204" pitchFamily="18" charset="0"/>
              </a:rPr>
              <a:t>là</a:t>
            </a:r>
            <a:r>
              <a:rPr lang="en-US" sz="2500" dirty="0">
                <a:latin typeface="UTM Avo" panose="02040603050506020204" pitchFamily="18" charset="0"/>
              </a:rPr>
              <a:t>…</a:t>
            </a:r>
          </a:p>
          <a:p>
            <a:pPr>
              <a:lnSpc>
                <a:spcPct val="150000"/>
              </a:lnSpc>
            </a:pPr>
            <a:r>
              <a:rPr lang="en-US" sz="2500" dirty="0" smtClean="0">
                <a:latin typeface="UTM Avo" panose="02040603050506020204" pitchFamily="18" charset="0"/>
              </a:rPr>
              <a:t>	</a:t>
            </a:r>
            <a:r>
              <a:rPr lang="en-US" sz="2500" dirty="0" err="1" smtClean="0">
                <a:latin typeface="UTM Avo" panose="02040603050506020204" pitchFamily="18" charset="0"/>
              </a:rPr>
              <a:t>Trời</a:t>
            </a:r>
            <a:r>
              <a:rPr lang="en-US" sz="2500" dirty="0" smtClean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còn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đang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suy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nghĩ</a:t>
            </a:r>
            <a:r>
              <a:rPr lang="en-US" sz="2500" dirty="0">
                <a:latin typeface="UTM Avo" panose="02040603050506020204" pitchFamily="18" charset="0"/>
              </a:rPr>
              <a:t>, </a:t>
            </a:r>
            <a:r>
              <a:rPr lang="en-US" sz="2500" dirty="0" err="1">
                <a:latin typeface="UTM Avo" panose="02040603050506020204" pitchFamily="18" charset="0"/>
              </a:rPr>
              <a:t>cây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nhỏ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đã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chạy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đi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xa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rồi</a:t>
            </a:r>
            <a:r>
              <a:rPr lang="en-US" sz="2500" dirty="0">
                <a:latin typeface="UTM Avo" panose="02040603050506020204" pitchFamily="18" charset="0"/>
              </a:rPr>
              <a:t>. </a:t>
            </a:r>
            <a:r>
              <a:rPr lang="en-US" sz="2500" dirty="0" err="1">
                <a:latin typeface="UTM Avo" panose="02040603050506020204" pitchFamily="18" charset="0"/>
              </a:rPr>
              <a:t>Nó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mừng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rỡ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khoe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với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bạn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bè</a:t>
            </a:r>
            <a:r>
              <a:rPr lang="en-US" sz="2500" dirty="0">
                <a:latin typeface="UTM Avo" panose="02040603050506020204" pitchFamily="18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sz="2500" dirty="0" smtClean="0">
                <a:latin typeface="UTM Avo" panose="02040603050506020204" pitchFamily="18" charset="0"/>
              </a:rPr>
              <a:t>	- </a:t>
            </a:r>
            <a:r>
              <a:rPr lang="en-US" sz="2500" dirty="0" err="1">
                <a:latin typeface="UTM Avo" panose="02040603050506020204" pitchFamily="18" charset="0"/>
              </a:rPr>
              <a:t>Trời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 smtClean="0">
                <a:latin typeface="UTM Avo" panose="02040603050506020204" pitchFamily="18" charset="0"/>
              </a:rPr>
              <a:t>đặt</a:t>
            </a:r>
            <a:r>
              <a:rPr lang="en-US" sz="2500" dirty="0" smtClean="0">
                <a:latin typeface="UTM Avo" panose="02040603050506020204" pitchFamily="18" charset="0"/>
              </a:rPr>
              <a:t> </a:t>
            </a:r>
            <a:r>
              <a:rPr lang="en-US" sz="2500" dirty="0" err="1" smtClean="0">
                <a:latin typeface="UTM Avo" panose="02040603050506020204" pitchFamily="18" charset="0"/>
              </a:rPr>
              <a:t>tên</a:t>
            </a:r>
            <a:r>
              <a:rPr lang="en-US" sz="2500" dirty="0" smtClean="0">
                <a:latin typeface="UTM Avo" panose="02040603050506020204" pitchFamily="18" charset="0"/>
              </a:rPr>
              <a:t> </a:t>
            </a:r>
            <a:r>
              <a:rPr lang="en-US" sz="2500" dirty="0" err="1" smtClean="0">
                <a:latin typeface="UTM Avo" panose="02040603050506020204" pitchFamily="18" charset="0"/>
              </a:rPr>
              <a:t>cho</a:t>
            </a:r>
            <a:r>
              <a:rPr lang="en-US" sz="2500" dirty="0" smtClean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tôi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là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cây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smtClean="0">
                <a:latin typeface="UTM Avo" panose="02040603050506020204" pitchFamily="18" charset="0"/>
              </a:rPr>
              <a:t>”</a:t>
            </a:r>
            <a:r>
              <a:rPr lang="en-US" sz="2500" dirty="0" err="1" smtClean="0">
                <a:latin typeface="UTM Avo" panose="02040603050506020204" pitchFamily="18" charset="0"/>
              </a:rPr>
              <a:t>thì</a:t>
            </a:r>
            <a:r>
              <a:rPr lang="en-US" sz="2500" dirty="0" smtClean="0">
                <a:latin typeface="UTM Avo" panose="02040603050506020204" pitchFamily="18" charset="0"/>
              </a:rPr>
              <a:t> </a:t>
            </a:r>
            <a:r>
              <a:rPr lang="en-US" sz="2500" dirty="0" err="1" smtClean="0">
                <a:latin typeface="UTM Avo" panose="02040603050506020204" pitchFamily="18" charset="0"/>
              </a:rPr>
              <a:t>là</a:t>
            </a:r>
            <a:r>
              <a:rPr lang="en-US" sz="2500" dirty="0" smtClean="0">
                <a:latin typeface="UTM Avo" panose="02040603050506020204" pitchFamily="18" charset="0"/>
              </a:rPr>
              <a:t>” </a:t>
            </a:r>
            <a:r>
              <a:rPr lang="en-US" sz="2500" dirty="0" err="1">
                <a:latin typeface="UTM Avo" panose="02040603050506020204" pitchFamily="18" charset="0"/>
              </a:rPr>
              <a:t>đấy</a:t>
            </a:r>
            <a:r>
              <a:rPr lang="en-US" sz="2500" dirty="0">
                <a:latin typeface="UTM Avo" panose="02040603050506020204" pitchFamily="18" charset="0"/>
              </a:rPr>
              <a:t>!</a:t>
            </a:r>
          </a:p>
          <a:p>
            <a:pPr>
              <a:lnSpc>
                <a:spcPct val="150000"/>
              </a:lnSpc>
            </a:pPr>
            <a:r>
              <a:rPr lang="en-US" sz="2400" i="1" dirty="0">
                <a:latin typeface="UTM Avo" panose="02040603050506020204" pitchFamily="18" charset="0"/>
              </a:rPr>
              <a:t> </a:t>
            </a:r>
            <a:r>
              <a:rPr lang="en-US" sz="2400" i="1" dirty="0" smtClean="0">
                <a:latin typeface="UTM Avo" panose="02040603050506020204" pitchFamily="18" charset="0"/>
              </a:rPr>
              <a:t>                                                                    (</a:t>
            </a:r>
            <a:r>
              <a:rPr lang="en-US" sz="2400" i="1" dirty="0" err="1">
                <a:latin typeface="UTM Avo" panose="02040603050506020204" pitchFamily="18" charset="0"/>
              </a:rPr>
              <a:t>Sự</a:t>
            </a:r>
            <a:r>
              <a:rPr lang="en-US" sz="2400" i="1" dirty="0">
                <a:latin typeface="UTM Avo" panose="02040603050506020204" pitchFamily="18" charset="0"/>
              </a:rPr>
              <a:t> </a:t>
            </a:r>
            <a:r>
              <a:rPr lang="en-US" sz="2400" i="1" dirty="0" err="1">
                <a:latin typeface="UTM Avo" panose="02040603050506020204" pitchFamily="18" charset="0"/>
              </a:rPr>
              <a:t>tích</a:t>
            </a:r>
            <a:r>
              <a:rPr lang="en-US" sz="2400" i="1" dirty="0">
                <a:latin typeface="UTM Avo" panose="02040603050506020204" pitchFamily="18" charset="0"/>
              </a:rPr>
              <a:t> </a:t>
            </a:r>
            <a:r>
              <a:rPr lang="en-US" sz="2400" i="1" dirty="0" err="1">
                <a:latin typeface="UTM Avo" panose="02040603050506020204" pitchFamily="18" charset="0"/>
              </a:rPr>
              <a:t>cây</a:t>
            </a:r>
            <a:r>
              <a:rPr lang="en-US" sz="2400" i="1" dirty="0">
                <a:latin typeface="UTM Avo" panose="02040603050506020204" pitchFamily="18" charset="0"/>
              </a:rPr>
              <a:t> </a:t>
            </a:r>
            <a:r>
              <a:rPr lang="en-US" sz="2400" i="1" dirty="0" err="1">
                <a:latin typeface="UTM Avo" panose="02040603050506020204" pitchFamily="18" charset="0"/>
              </a:rPr>
              <a:t>thì</a:t>
            </a:r>
            <a:r>
              <a:rPr lang="en-US" sz="2400" i="1" dirty="0">
                <a:latin typeface="UTM Avo" panose="02040603050506020204" pitchFamily="18" charset="0"/>
              </a:rPr>
              <a:t> </a:t>
            </a:r>
            <a:r>
              <a:rPr lang="en-US" sz="2400" i="1" dirty="0" err="1">
                <a:latin typeface="UTM Avo" panose="02040603050506020204" pitchFamily="18" charset="0"/>
              </a:rPr>
              <a:t>là</a:t>
            </a:r>
            <a:r>
              <a:rPr lang="en-US" sz="2400" i="1" dirty="0">
                <a:latin typeface="UTM Avo" panose="02040603050506020204" pitchFamily="18" charset="0"/>
              </a:rPr>
              <a:t> – </a:t>
            </a:r>
            <a:r>
              <a:rPr lang="en-US" sz="2400" i="1" dirty="0" err="1">
                <a:latin typeface="UTM Avo" panose="02040603050506020204" pitchFamily="18" charset="0"/>
              </a:rPr>
              <a:t>Trịnh</a:t>
            </a:r>
            <a:r>
              <a:rPr lang="en-US" sz="2400" i="1" dirty="0">
                <a:latin typeface="UTM Avo" panose="02040603050506020204" pitchFamily="18" charset="0"/>
              </a:rPr>
              <a:t> </a:t>
            </a:r>
            <a:r>
              <a:rPr lang="en-US" sz="2400" i="1" dirty="0" err="1">
                <a:latin typeface="UTM Avo" panose="02040603050506020204" pitchFamily="18" charset="0"/>
              </a:rPr>
              <a:t>Mạnh</a:t>
            </a:r>
            <a:r>
              <a:rPr lang="en-US" sz="2400" i="1" dirty="0">
                <a:latin typeface="UTM Avo" panose="02040603050506020204" pitchFamily="18" charset="0"/>
              </a:rPr>
              <a:t> </a:t>
            </a:r>
            <a:r>
              <a:rPr lang="en-US" sz="2400" i="1" dirty="0" err="1">
                <a:latin typeface="UTM Avo" panose="02040603050506020204" pitchFamily="18" charset="0"/>
              </a:rPr>
              <a:t>kể</a:t>
            </a:r>
            <a:r>
              <a:rPr lang="en-US" sz="2400" i="1" dirty="0" smtClean="0">
                <a:latin typeface="UTM Avo" panose="02040603050506020204" pitchFamily="18" charset="0"/>
              </a:rPr>
              <a:t>)         </a:t>
            </a:r>
            <a:endParaRPr lang="en-US" sz="2400" i="1" dirty="0"/>
          </a:p>
        </p:txBody>
      </p:sp>
    </p:spTree>
    <p:extLst>
      <p:ext uri="{BB962C8B-B14F-4D97-AF65-F5344CB8AC3E}">
        <p14:creationId xmlns:p14="http://schemas.microsoft.com/office/powerpoint/2010/main" val="723289597"/>
      </p:ext>
    </p:extLst>
  </p:cSld>
  <p:clrMapOvr>
    <a:masterClrMapping/>
  </p:clrMapOvr>
  <p:transition spd="slow" advClick="0" advTm="1000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83C8FAFC-C1D0-49BB-A45E-D744951A028F}"/>
              </a:ext>
            </a:extLst>
          </p:cNvPr>
          <p:cNvSpPr txBox="1"/>
          <p:nvPr/>
        </p:nvSpPr>
        <p:spPr>
          <a:xfrm>
            <a:off x="4289597" y="57448"/>
            <a:ext cx="4039003" cy="81597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900" b="1" dirty="0" err="1">
                <a:solidFill>
                  <a:srgbClr val="C00000"/>
                </a:solidFill>
                <a:latin typeface="UTM Avo" panose="02040603050506020204" pitchFamily="18" charset="0"/>
              </a:rPr>
              <a:t>Sự</a:t>
            </a:r>
            <a:r>
              <a:rPr lang="en-US" sz="2900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solidFill>
                  <a:srgbClr val="C00000"/>
                </a:solidFill>
                <a:latin typeface="UTM Avo" panose="02040603050506020204" pitchFamily="18" charset="0"/>
              </a:rPr>
              <a:t>tích</a:t>
            </a:r>
            <a:r>
              <a:rPr lang="en-US" sz="2900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solidFill>
                  <a:srgbClr val="C00000"/>
                </a:solidFill>
                <a:latin typeface="UTM Avo" panose="02040603050506020204" pitchFamily="18" charset="0"/>
              </a:rPr>
              <a:t>cây</a:t>
            </a:r>
            <a:r>
              <a:rPr lang="en-US" sz="2900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solidFill>
                  <a:srgbClr val="C00000"/>
                </a:solidFill>
                <a:latin typeface="UTM Avo" panose="02040603050506020204" pitchFamily="18" charset="0"/>
              </a:rPr>
              <a:t>thì</a:t>
            </a:r>
            <a:r>
              <a:rPr lang="en-US" sz="2900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solidFill>
                  <a:srgbClr val="C00000"/>
                </a:solidFill>
                <a:latin typeface="UTM Avo" panose="02040603050506020204" pitchFamily="18" charset="0"/>
              </a:rPr>
              <a:t>là</a:t>
            </a:r>
            <a:endParaRPr lang="en-US" sz="2900" b="1" dirty="0">
              <a:solidFill>
                <a:srgbClr val="C00000"/>
              </a:solidFill>
              <a:latin typeface="UTM Avo" panose="020406030505060202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309716" y="790984"/>
            <a:ext cx="11680723" cy="6494451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500" dirty="0">
                <a:latin typeface="UTM Avo" panose="02040603050506020204" pitchFamily="18" charset="0"/>
              </a:rPr>
              <a:t>   </a:t>
            </a:r>
            <a:r>
              <a:rPr lang="en-US" sz="2500" dirty="0" smtClean="0">
                <a:latin typeface="UTM Avo" panose="02040603050506020204" pitchFamily="18" charset="0"/>
              </a:rPr>
              <a:t>       	</a:t>
            </a:r>
            <a:r>
              <a:rPr lang="en-US" sz="2500" dirty="0" err="1" smtClean="0">
                <a:latin typeface="UTM Avo" panose="02040603050506020204" pitchFamily="18" charset="0"/>
              </a:rPr>
              <a:t>Ngày</a:t>
            </a:r>
            <a:r>
              <a:rPr lang="en-US" sz="2500" dirty="0" smtClean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xưa</a:t>
            </a:r>
            <a:r>
              <a:rPr lang="en-US" sz="2500" dirty="0">
                <a:latin typeface="UTM Avo" panose="02040603050506020204" pitchFamily="18" charset="0"/>
              </a:rPr>
              <a:t>, </a:t>
            </a:r>
            <a:r>
              <a:rPr lang="en-US" sz="2500" dirty="0" err="1">
                <a:latin typeface="UTM Avo" panose="02040603050506020204" pitchFamily="18" charset="0"/>
              </a:rPr>
              <a:t>cây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cối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trên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trái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đất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chưa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có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tên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gọi</a:t>
            </a:r>
            <a:r>
              <a:rPr lang="en-US" sz="2500" dirty="0">
                <a:latin typeface="UTM Avo" panose="02040603050506020204" pitchFamily="18" charset="0"/>
              </a:rPr>
              <a:t>. </a:t>
            </a:r>
            <a:r>
              <a:rPr lang="en-US" sz="2500" dirty="0" err="1">
                <a:latin typeface="UTM Avo" panose="02040603050506020204" pitchFamily="18" charset="0"/>
              </a:rPr>
              <a:t>Trời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bèn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gọi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chúng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lên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để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đặt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tên</a:t>
            </a:r>
            <a:r>
              <a:rPr lang="en-US" sz="2500" dirty="0">
                <a:latin typeface="UTM Avo" panose="02040603050506020204" pitchFamily="18" charset="0"/>
              </a:rPr>
              <a:t>. </a:t>
            </a:r>
            <a:r>
              <a:rPr lang="en-US" sz="2500" dirty="0" err="1">
                <a:latin typeface="UTM Avo" panose="02040603050506020204" pitchFamily="18" charset="0"/>
              </a:rPr>
              <a:t>Cây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cối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mừng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rỡ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kéo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nhau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lên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trời</a:t>
            </a:r>
            <a:r>
              <a:rPr lang="en-US" sz="2500" dirty="0">
                <a:latin typeface="UTM Avo" panose="02040603050506020204" pitchFamily="18" charset="0"/>
              </a:rPr>
              <a:t>. </a:t>
            </a:r>
            <a:r>
              <a:rPr lang="en-US" sz="2500" dirty="0" err="1">
                <a:latin typeface="UTM Avo" panose="02040603050506020204" pitchFamily="18" charset="0"/>
              </a:rPr>
              <a:t>Trời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chỉ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tay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vào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từng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cây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và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đặt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tên</a:t>
            </a:r>
            <a:r>
              <a:rPr lang="en-US" sz="2500" dirty="0">
                <a:latin typeface="UTM Avo" panose="02040603050506020204" pitchFamily="18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sz="2500" dirty="0" smtClean="0">
                <a:latin typeface="UTM Avo" panose="02040603050506020204" pitchFamily="18" charset="0"/>
              </a:rPr>
              <a:t>         	- </a:t>
            </a:r>
            <a:r>
              <a:rPr lang="en-US" sz="2500" dirty="0" err="1">
                <a:latin typeface="UTM Avo" panose="02040603050506020204" pitchFamily="18" charset="0"/>
              </a:rPr>
              <a:t>Chú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thì</a:t>
            </a:r>
            <a:r>
              <a:rPr lang="en-US" sz="2500" dirty="0">
                <a:latin typeface="UTM Avo" panose="02040603050506020204" pitchFamily="18" charset="0"/>
              </a:rPr>
              <a:t> ta </a:t>
            </a:r>
            <a:r>
              <a:rPr lang="en-US" sz="2500" dirty="0" err="1">
                <a:latin typeface="UTM Avo" panose="02040603050506020204" pitchFamily="18" charset="0"/>
              </a:rPr>
              <a:t>đặt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tên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cho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là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cây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dừa</a:t>
            </a:r>
            <a:r>
              <a:rPr lang="en-US" sz="2500" dirty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500" dirty="0" smtClean="0">
                <a:latin typeface="UTM Avo" panose="02040603050506020204" pitchFamily="18" charset="0"/>
              </a:rPr>
              <a:t>         	- </a:t>
            </a:r>
            <a:r>
              <a:rPr lang="en-US" sz="2500" dirty="0" err="1">
                <a:latin typeface="UTM Avo" panose="02040603050506020204" pitchFamily="18" charset="0"/>
              </a:rPr>
              <a:t>Chú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thì</a:t>
            </a:r>
            <a:r>
              <a:rPr lang="en-US" sz="2500" dirty="0">
                <a:latin typeface="UTM Avo" panose="02040603050506020204" pitchFamily="18" charset="0"/>
              </a:rPr>
              <a:t> ta </a:t>
            </a:r>
            <a:r>
              <a:rPr lang="en-US" sz="2500" dirty="0" err="1">
                <a:latin typeface="UTM Avo" panose="02040603050506020204" pitchFamily="18" charset="0"/>
              </a:rPr>
              <a:t>đặt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tên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cho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là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cây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cau</a:t>
            </a:r>
            <a:r>
              <a:rPr lang="en-US" sz="2500" dirty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500" dirty="0" smtClean="0">
                <a:latin typeface="UTM Avo" panose="02040603050506020204" pitchFamily="18" charset="0"/>
              </a:rPr>
              <a:t>         	- </a:t>
            </a:r>
            <a:r>
              <a:rPr lang="en-US" sz="2500" dirty="0" err="1">
                <a:latin typeface="UTM Avo" panose="02040603050506020204" pitchFamily="18" charset="0"/>
              </a:rPr>
              <a:t>Chú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thì</a:t>
            </a:r>
            <a:r>
              <a:rPr lang="en-US" sz="2500" dirty="0">
                <a:latin typeface="UTM Avo" panose="02040603050506020204" pitchFamily="18" charset="0"/>
              </a:rPr>
              <a:t> ta </a:t>
            </a:r>
            <a:r>
              <a:rPr lang="en-US" sz="2500" dirty="0" err="1">
                <a:latin typeface="UTM Avo" panose="02040603050506020204" pitchFamily="18" charset="0"/>
              </a:rPr>
              <a:t>đặt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tên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cho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là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cây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mít</a:t>
            </a:r>
            <a:r>
              <a:rPr lang="en-US" sz="2500" dirty="0">
                <a:latin typeface="UTM Avo" panose="02040603050506020204" pitchFamily="18" charset="0"/>
              </a:rPr>
              <a:t>…</a:t>
            </a:r>
          </a:p>
          <a:p>
            <a:pPr algn="just">
              <a:lnSpc>
                <a:spcPct val="150000"/>
              </a:lnSpc>
            </a:pPr>
            <a:r>
              <a:rPr lang="en-US" sz="2500" dirty="0" smtClean="0">
                <a:latin typeface="UTM Avo" panose="02040603050506020204" pitchFamily="18" charset="0"/>
              </a:rPr>
              <a:t>         </a:t>
            </a:r>
            <a:r>
              <a:rPr lang="en-US" sz="2500" dirty="0" err="1" smtClean="0">
                <a:latin typeface="UTM Avo" panose="02040603050506020204" pitchFamily="18" charset="0"/>
              </a:rPr>
              <a:t>Trời</a:t>
            </a:r>
            <a:r>
              <a:rPr lang="en-US" sz="2500" dirty="0" smtClean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đặt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tên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mãi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 smtClean="0">
                <a:latin typeface="UTM Avo" panose="02040603050506020204" pitchFamily="18" charset="0"/>
              </a:rPr>
              <a:t>mà</a:t>
            </a:r>
            <a:r>
              <a:rPr lang="en-US" sz="2500" dirty="0" smtClean="0">
                <a:latin typeface="UTM Avo" panose="02040603050506020204" pitchFamily="18" charset="0"/>
              </a:rPr>
              <a:t> </a:t>
            </a:r>
            <a:r>
              <a:rPr lang="en-US" sz="2500" dirty="0" err="1" smtClean="0">
                <a:latin typeface="UTM Avo" panose="02040603050506020204" pitchFamily="18" charset="0"/>
              </a:rPr>
              <a:t>vẫn</a:t>
            </a:r>
            <a:r>
              <a:rPr lang="en-US" sz="2500" dirty="0" smtClean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chưa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hết</a:t>
            </a:r>
            <a:r>
              <a:rPr lang="en-US" sz="2500" dirty="0">
                <a:latin typeface="UTM Avo" panose="02040603050506020204" pitchFamily="18" charset="0"/>
              </a:rPr>
              <a:t>. </a:t>
            </a:r>
            <a:r>
              <a:rPr lang="en-US" sz="2500" dirty="0" err="1">
                <a:latin typeface="UTM Avo" panose="02040603050506020204" pitchFamily="18" charset="0"/>
              </a:rPr>
              <a:t>Về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sau</a:t>
            </a:r>
            <a:r>
              <a:rPr lang="en-US" sz="2500" dirty="0">
                <a:latin typeface="UTM Avo" panose="02040603050506020204" pitchFamily="18" charset="0"/>
              </a:rPr>
              <a:t>, </a:t>
            </a:r>
            <a:r>
              <a:rPr lang="en-US" sz="2500" dirty="0" err="1">
                <a:latin typeface="UTM Avo" panose="02040603050506020204" pitchFamily="18" charset="0"/>
              </a:rPr>
              <a:t>trời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chỉ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nói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vắn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tắt</a:t>
            </a:r>
            <a:r>
              <a:rPr lang="en-US" sz="2500" dirty="0">
                <a:latin typeface="UTM Avo" panose="02040603050506020204" pitchFamily="18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sz="2500" dirty="0" smtClean="0">
                <a:latin typeface="UTM Avo" panose="02040603050506020204" pitchFamily="18" charset="0"/>
              </a:rPr>
              <a:t>          	- </a:t>
            </a:r>
            <a:r>
              <a:rPr lang="en-US" sz="2500" dirty="0" err="1">
                <a:latin typeface="UTM Avo" panose="02040603050506020204" pitchFamily="18" charset="0"/>
              </a:rPr>
              <a:t>Chú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thì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là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cây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 smtClean="0">
                <a:latin typeface="UTM Avo" panose="02040603050506020204" pitchFamily="18" charset="0"/>
              </a:rPr>
              <a:t>cải</a:t>
            </a:r>
            <a:r>
              <a:rPr lang="en-US" sz="2500" dirty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500" dirty="0" smtClean="0">
                <a:latin typeface="UTM Avo" panose="02040603050506020204" pitchFamily="18" charset="0"/>
              </a:rPr>
              <a:t>	- </a:t>
            </a:r>
            <a:r>
              <a:rPr lang="en-US" sz="2500" dirty="0" err="1" smtClean="0">
                <a:latin typeface="UTM Avo" panose="02040603050506020204" pitchFamily="18" charset="0"/>
              </a:rPr>
              <a:t>Chú</a:t>
            </a:r>
            <a:r>
              <a:rPr lang="en-US" sz="2500" dirty="0" smtClean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là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cây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ớt</a:t>
            </a:r>
            <a:r>
              <a:rPr lang="en-US" sz="2500" dirty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500" dirty="0" smtClean="0">
                <a:latin typeface="UTM Avo" panose="02040603050506020204" pitchFamily="18" charset="0"/>
              </a:rPr>
              <a:t>	- </a:t>
            </a:r>
            <a:r>
              <a:rPr lang="en-US" sz="2500" dirty="0" err="1" smtClean="0">
                <a:latin typeface="UTM Avo" panose="02040603050506020204" pitchFamily="18" charset="0"/>
              </a:rPr>
              <a:t>Chú</a:t>
            </a:r>
            <a:r>
              <a:rPr lang="en-US" sz="2500" dirty="0" smtClean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là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cây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tỏi</a:t>
            </a:r>
            <a:r>
              <a:rPr lang="en-US" sz="2500" dirty="0">
                <a:latin typeface="UTM Avo" panose="02040603050506020204" pitchFamily="18" charset="0"/>
              </a:rPr>
              <a:t>…</a:t>
            </a:r>
          </a:p>
          <a:p>
            <a:pPr algn="just">
              <a:lnSpc>
                <a:spcPct val="150000"/>
              </a:lnSpc>
            </a:pPr>
            <a:endParaRPr lang="vi-VN" sz="2500" dirty="0">
              <a:latin typeface="UTM Avo" panose="02040603050506020204" pitchFamily="18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9497962" y="4778479"/>
            <a:ext cx="104713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8897078"/>
      </p:ext>
    </p:extLst>
  </p:cSld>
  <p:clrMapOvr>
    <a:masterClrMapping/>
  </p:clrMapOvr>
  <p:transition spd="slow" advClick="0" advTm="1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7988" y="-33282"/>
            <a:ext cx="12074012" cy="7048449"/>
          </a:xfrm>
          <a:prstGeom prst="rect">
            <a:avLst/>
          </a:prstGeom>
        </p:spPr>
        <p:txBody>
          <a:bodyPr wrap="square" lIns="145143" tIns="72571" rIns="145143" bIns="72571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500" dirty="0">
                <a:latin typeface="UTM Avo" panose="02040603050506020204" pitchFamily="18" charset="0"/>
              </a:rPr>
              <a:t>        </a:t>
            </a:r>
            <a:r>
              <a:rPr lang="en-US" sz="2500" dirty="0" smtClean="0">
                <a:latin typeface="UTM Avo" panose="02040603050506020204" pitchFamily="18" charset="0"/>
              </a:rPr>
              <a:t>	</a:t>
            </a:r>
            <a:r>
              <a:rPr lang="en-US" sz="2500" dirty="0" err="1" smtClean="0">
                <a:latin typeface="UTM Avo" panose="02040603050506020204" pitchFamily="18" charset="0"/>
              </a:rPr>
              <a:t>Khi</a:t>
            </a:r>
            <a:r>
              <a:rPr lang="en-US" sz="2500" dirty="0" smtClean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các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loài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cây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đều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 smtClean="0">
                <a:latin typeface="UTM Avo" panose="02040603050506020204" pitchFamily="18" charset="0"/>
              </a:rPr>
              <a:t>đã</a:t>
            </a:r>
            <a:r>
              <a:rPr lang="en-US" sz="2500" dirty="0" smtClean="0">
                <a:latin typeface="UTM Avo" panose="02040603050506020204" pitchFamily="18" charset="0"/>
              </a:rPr>
              <a:t> </a:t>
            </a:r>
            <a:r>
              <a:rPr lang="en-US" sz="2500" dirty="0" err="1" smtClean="0">
                <a:latin typeface="UTM Avo" panose="02040603050506020204" pitchFamily="18" charset="0"/>
              </a:rPr>
              <a:t>có</a:t>
            </a:r>
            <a:r>
              <a:rPr lang="en-US" sz="2500" dirty="0" smtClean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tên</a:t>
            </a:r>
            <a:r>
              <a:rPr lang="en-US" sz="2500" dirty="0">
                <a:latin typeface="UTM Avo" panose="02040603050506020204" pitchFamily="18" charset="0"/>
              </a:rPr>
              <a:t>, </a:t>
            </a:r>
            <a:r>
              <a:rPr lang="en-US" sz="2500" dirty="0" err="1">
                <a:latin typeface="UTM Avo" panose="02040603050506020204" pitchFamily="18" charset="0"/>
              </a:rPr>
              <a:t>bỗng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một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cái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cây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dáng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mảnh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khảnh</a:t>
            </a:r>
            <a:r>
              <a:rPr lang="en-US" sz="2500" dirty="0">
                <a:latin typeface="UTM Avo" panose="02040603050506020204" pitchFamily="18" charset="0"/>
              </a:rPr>
              <a:t>, </a:t>
            </a:r>
            <a:r>
              <a:rPr lang="en-US" sz="2500" dirty="0" err="1">
                <a:latin typeface="UTM Avo" panose="02040603050506020204" pitchFamily="18" charset="0"/>
              </a:rPr>
              <a:t>lá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nhỏ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xíu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đến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xin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đặt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tên</a:t>
            </a:r>
            <a:r>
              <a:rPr lang="en-US" sz="2500" dirty="0">
                <a:latin typeface="UTM Avo" panose="020406030505060202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500" dirty="0" smtClean="0">
                <a:latin typeface="UTM Avo" panose="02040603050506020204" pitchFamily="18" charset="0"/>
              </a:rPr>
              <a:t>	- </a:t>
            </a:r>
            <a:r>
              <a:rPr lang="en-US" sz="2500" dirty="0" err="1">
                <a:latin typeface="UTM Avo" panose="02040603050506020204" pitchFamily="18" charset="0"/>
              </a:rPr>
              <a:t>Chú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bé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tí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xíu</a:t>
            </a:r>
            <a:r>
              <a:rPr lang="en-US" sz="2500" dirty="0">
                <a:latin typeface="UTM Avo" panose="02040603050506020204" pitchFamily="18" charset="0"/>
              </a:rPr>
              <a:t>, </a:t>
            </a:r>
            <a:r>
              <a:rPr lang="en-US" sz="2500" dirty="0" err="1">
                <a:latin typeface="UTM Avo" panose="02040603050506020204" pitchFamily="18" charset="0"/>
              </a:rPr>
              <a:t>chú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có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ích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gì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để</a:t>
            </a:r>
            <a:r>
              <a:rPr lang="en-US" sz="2500" dirty="0">
                <a:latin typeface="UTM Avo" panose="02040603050506020204" pitchFamily="18" charset="0"/>
              </a:rPr>
              <a:t> ta </a:t>
            </a:r>
            <a:r>
              <a:rPr lang="en-US" sz="2500" dirty="0" err="1">
                <a:latin typeface="UTM Avo" panose="02040603050506020204" pitchFamily="18" charset="0"/>
              </a:rPr>
              <a:t>đặt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tên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nào</a:t>
            </a:r>
            <a:r>
              <a:rPr lang="en-US" sz="2500" dirty="0">
                <a:latin typeface="UTM Avo" panose="02040603050506020204" pitchFamily="18" charset="0"/>
              </a:rPr>
              <a:t>? – </a:t>
            </a:r>
            <a:r>
              <a:rPr lang="en-US" sz="2500" dirty="0" err="1">
                <a:latin typeface="UTM Avo" panose="02040603050506020204" pitchFamily="18" charset="0"/>
              </a:rPr>
              <a:t>trời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hỏi</a:t>
            </a:r>
            <a:r>
              <a:rPr lang="en-US" sz="2500" dirty="0">
                <a:latin typeface="UTM Avo" panose="020406030505060202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500" dirty="0" smtClean="0">
                <a:latin typeface="UTM Avo" panose="02040603050506020204" pitchFamily="18" charset="0"/>
              </a:rPr>
              <a:t>	</a:t>
            </a:r>
            <a:r>
              <a:rPr lang="en-US" sz="2500" dirty="0" err="1" smtClean="0">
                <a:latin typeface="UTM Avo" panose="02040603050506020204" pitchFamily="18" charset="0"/>
              </a:rPr>
              <a:t>Cây</a:t>
            </a:r>
            <a:r>
              <a:rPr lang="en-US" sz="2500" dirty="0" smtClean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nhỏ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liền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thưa</a:t>
            </a:r>
            <a:r>
              <a:rPr lang="en-US" sz="2500" dirty="0">
                <a:latin typeface="UTM Avo" panose="02040603050506020204" pitchFamily="18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sz="2500" dirty="0" smtClean="0">
                <a:latin typeface="UTM Avo" panose="02040603050506020204" pitchFamily="18" charset="0"/>
              </a:rPr>
              <a:t>	- </a:t>
            </a:r>
            <a:r>
              <a:rPr lang="en-US" sz="2500" dirty="0" err="1">
                <a:latin typeface="UTM Avo" panose="02040603050506020204" pitchFamily="18" charset="0"/>
              </a:rPr>
              <a:t>Thưa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trời</a:t>
            </a:r>
            <a:r>
              <a:rPr lang="en-US" sz="2500" dirty="0">
                <a:latin typeface="UTM Avo" panose="02040603050506020204" pitchFamily="18" charset="0"/>
              </a:rPr>
              <a:t>, </a:t>
            </a:r>
            <a:r>
              <a:rPr lang="en-US" sz="2500" dirty="0" err="1">
                <a:latin typeface="UTM Avo" panose="02040603050506020204" pitchFamily="18" charset="0"/>
              </a:rPr>
              <a:t>khi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nấu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canh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riêu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cá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hoặc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làm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chả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cá</a:t>
            </a:r>
            <a:r>
              <a:rPr lang="en-US" sz="2500" dirty="0">
                <a:latin typeface="UTM Avo" panose="02040603050506020204" pitchFamily="18" charset="0"/>
              </a:rPr>
              <a:t>, </a:t>
            </a:r>
            <a:r>
              <a:rPr lang="en-US" sz="2500" dirty="0" err="1">
                <a:latin typeface="UTM Avo" panose="02040603050506020204" pitchFamily="18" charset="0"/>
              </a:rPr>
              <a:t>chả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mực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mà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không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có</a:t>
            </a:r>
            <a:r>
              <a:rPr lang="en-US" sz="2500" dirty="0">
                <a:latin typeface="UTM Avo" panose="02040603050506020204" pitchFamily="18" charset="0"/>
              </a:rPr>
              <a:t> con </a:t>
            </a:r>
            <a:r>
              <a:rPr lang="en-US" sz="2500" dirty="0" err="1">
                <a:latin typeface="UTM Avo" panose="02040603050506020204" pitchFamily="18" charset="0"/>
              </a:rPr>
              <a:t>thì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mất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cả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ngon</a:t>
            </a:r>
            <a:r>
              <a:rPr lang="en-US" sz="2500" dirty="0">
                <a:latin typeface="UTM Avo" panose="02040603050506020204" pitchFamily="18" charset="0"/>
              </a:rPr>
              <a:t> ạ.</a:t>
            </a:r>
          </a:p>
          <a:p>
            <a:pPr>
              <a:lnSpc>
                <a:spcPct val="150000"/>
              </a:lnSpc>
            </a:pPr>
            <a:r>
              <a:rPr lang="en-US" sz="2500" dirty="0" smtClean="0">
                <a:latin typeface="UTM Avo" panose="02040603050506020204" pitchFamily="18" charset="0"/>
              </a:rPr>
              <a:t>	</a:t>
            </a:r>
            <a:r>
              <a:rPr lang="en-US" sz="2500" dirty="0" err="1" smtClean="0">
                <a:latin typeface="UTM Avo" panose="02040603050506020204" pitchFamily="18" charset="0"/>
              </a:rPr>
              <a:t>Trời</a:t>
            </a:r>
            <a:r>
              <a:rPr lang="en-US" sz="2500" dirty="0" smtClean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liền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bảo</a:t>
            </a:r>
            <a:r>
              <a:rPr lang="en-US" sz="2500" dirty="0">
                <a:latin typeface="UTM Avo" panose="02040603050506020204" pitchFamily="18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sz="2500" dirty="0" smtClean="0">
                <a:latin typeface="UTM Avo" panose="02040603050506020204" pitchFamily="18" charset="0"/>
              </a:rPr>
              <a:t>	- </a:t>
            </a:r>
            <a:r>
              <a:rPr lang="en-US" sz="2500" dirty="0">
                <a:latin typeface="UTM Avo" panose="02040603050506020204" pitchFamily="18" charset="0"/>
              </a:rPr>
              <a:t>Ừ, </a:t>
            </a:r>
            <a:r>
              <a:rPr lang="en-US" sz="2500" dirty="0" err="1">
                <a:latin typeface="UTM Avo" panose="02040603050506020204" pitchFamily="18" charset="0"/>
              </a:rPr>
              <a:t>để</a:t>
            </a:r>
            <a:r>
              <a:rPr lang="en-US" sz="2500" dirty="0">
                <a:latin typeface="UTM Avo" panose="02040603050506020204" pitchFamily="18" charset="0"/>
              </a:rPr>
              <a:t> ta </a:t>
            </a:r>
            <a:r>
              <a:rPr lang="en-US" sz="2500" dirty="0" err="1">
                <a:latin typeface="UTM Avo" panose="02040603050506020204" pitchFamily="18" charset="0"/>
              </a:rPr>
              <a:t>nghĩ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cho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một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cái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tên</a:t>
            </a:r>
            <a:r>
              <a:rPr lang="en-US" sz="2500" dirty="0">
                <a:latin typeface="UTM Avo" panose="02040603050506020204" pitchFamily="18" charset="0"/>
              </a:rPr>
              <a:t>. </a:t>
            </a:r>
            <a:r>
              <a:rPr lang="en-US" sz="2500" dirty="0" err="1">
                <a:latin typeface="UTM Avo" panose="02040603050506020204" pitchFamily="18" charset="0"/>
              </a:rPr>
              <a:t>Tên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chú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thì</a:t>
            </a:r>
            <a:r>
              <a:rPr lang="en-US" sz="2500" dirty="0">
                <a:latin typeface="UTM Avo" panose="02040603050506020204" pitchFamily="18" charset="0"/>
              </a:rPr>
              <a:t>… </a:t>
            </a:r>
            <a:r>
              <a:rPr lang="en-US" sz="2500" dirty="0" err="1">
                <a:latin typeface="UTM Avo" panose="02040603050506020204" pitchFamily="18" charset="0"/>
              </a:rPr>
              <a:t>là</a:t>
            </a:r>
            <a:r>
              <a:rPr lang="en-US" sz="2500" dirty="0">
                <a:latin typeface="UTM Avo" panose="02040603050506020204" pitchFamily="18" charset="0"/>
              </a:rPr>
              <a:t>… </a:t>
            </a:r>
            <a:r>
              <a:rPr lang="en-US" sz="2500" dirty="0" err="1">
                <a:latin typeface="UTM Avo" panose="02040603050506020204" pitchFamily="18" charset="0"/>
              </a:rPr>
              <a:t>thì</a:t>
            </a:r>
            <a:r>
              <a:rPr lang="en-US" sz="2500" dirty="0">
                <a:latin typeface="UTM Avo" panose="02040603050506020204" pitchFamily="18" charset="0"/>
              </a:rPr>
              <a:t>… </a:t>
            </a:r>
            <a:r>
              <a:rPr lang="en-US" sz="2500" dirty="0" err="1">
                <a:latin typeface="UTM Avo" panose="02040603050506020204" pitchFamily="18" charset="0"/>
              </a:rPr>
              <a:t>là</a:t>
            </a:r>
            <a:r>
              <a:rPr lang="en-US" sz="2500" dirty="0">
                <a:latin typeface="UTM Avo" panose="02040603050506020204" pitchFamily="18" charset="0"/>
              </a:rPr>
              <a:t>…</a:t>
            </a:r>
          </a:p>
          <a:p>
            <a:pPr>
              <a:lnSpc>
                <a:spcPct val="150000"/>
              </a:lnSpc>
            </a:pPr>
            <a:r>
              <a:rPr lang="en-US" sz="2500" dirty="0" smtClean="0">
                <a:latin typeface="UTM Avo" panose="02040603050506020204" pitchFamily="18" charset="0"/>
              </a:rPr>
              <a:t>	</a:t>
            </a:r>
            <a:r>
              <a:rPr lang="en-US" sz="2500" dirty="0" err="1" smtClean="0">
                <a:latin typeface="UTM Avo" panose="02040603050506020204" pitchFamily="18" charset="0"/>
              </a:rPr>
              <a:t>Trời</a:t>
            </a:r>
            <a:r>
              <a:rPr lang="en-US" sz="2500" dirty="0" smtClean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còn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đang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suy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nghĩ</a:t>
            </a:r>
            <a:r>
              <a:rPr lang="en-US" sz="2500" dirty="0">
                <a:latin typeface="UTM Avo" panose="02040603050506020204" pitchFamily="18" charset="0"/>
              </a:rPr>
              <a:t>, </a:t>
            </a:r>
            <a:r>
              <a:rPr lang="en-US" sz="2500" dirty="0" err="1">
                <a:latin typeface="UTM Avo" panose="02040603050506020204" pitchFamily="18" charset="0"/>
              </a:rPr>
              <a:t>cây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nhỏ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đã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chạy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đi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xa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rồi</a:t>
            </a:r>
            <a:r>
              <a:rPr lang="en-US" sz="2500" dirty="0">
                <a:latin typeface="UTM Avo" panose="02040603050506020204" pitchFamily="18" charset="0"/>
              </a:rPr>
              <a:t>. </a:t>
            </a:r>
            <a:r>
              <a:rPr lang="en-US" sz="2500" dirty="0" err="1">
                <a:latin typeface="UTM Avo" panose="02040603050506020204" pitchFamily="18" charset="0"/>
              </a:rPr>
              <a:t>Nó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mừng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rỡ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khoe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với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bạn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bè</a:t>
            </a:r>
            <a:r>
              <a:rPr lang="en-US" sz="2500" dirty="0">
                <a:latin typeface="UTM Avo" panose="02040603050506020204" pitchFamily="18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sz="2500" dirty="0" smtClean="0">
                <a:latin typeface="UTM Avo" panose="02040603050506020204" pitchFamily="18" charset="0"/>
              </a:rPr>
              <a:t>	- </a:t>
            </a:r>
            <a:r>
              <a:rPr lang="en-US" sz="2500" dirty="0" err="1">
                <a:latin typeface="UTM Avo" panose="02040603050506020204" pitchFamily="18" charset="0"/>
              </a:rPr>
              <a:t>Trời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 smtClean="0">
                <a:latin typeface="UTM Avo" panose="02040603050506020204" pitchFamily="18" charset="0"/>
              </a:rPr>
              <a:t>đặt</a:t>
            </a:r>
            <a:r>
              <a:rPr lang="en-US" sz="2500" dirty="0" smtClean="0">
                <a:latin typeface="UTM Avo" panose="02040603050506020204" pitchFamily="18" charset="0"/>
              </a:rPr>
              <a:t> </a:t>
            </a:r>
            <a:r>
              <a:rPr lang="en-US" sz="2500" dirty="0" err="1" smtClean="0">
                <a:latin typeface="UTM Avo" panose="02040603050506020204" pitchFamily="18" charset="0"/>
              </a:rPr>
              <a:t>tên</a:t>
            </a:r>
            <a:r>
              <a:rPr lang="en-US" sz="2500" dirty="0" smtClean="0">
                <a:latin typeface="UTM Avo" panose="02040603050506020204" pitchFamily="18" charset="0"/>
              </a:rPr>
              <a:t> </a:t>
            </a:r>
            <a:r>
              <a:rPr lang="en-US" sz="2500" dirty="0" err="1" smtClean="0">
                <a:latin typeface="UTM Avo" panose="02040603050506020204" pitchFamily="18" charset="0"/>
              </a:rPr>
              <a:t>cho</a:t>
            </a:r>
            <a:r>
              <a:rPr lang="en-US" sz="2500" dirty="0" smtClean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tôi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là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cây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smtClean="0">
                <a:latin typeface="UTM Avo" panose="02040603050506020204" pitchFamily="18" charset="0"/>
              </a:rPr>
              <a:t>”</a:t>
            </a:r>
            <a:r>
              <a:rPr lang="en-US" sz="2500" dirty="0" err="1" smtClean="0">
                <a:latin typeface="UTM Avo" panose="02040603050506020204" pitchFamily="18" charset="0"/>
              </a:rPr>
              <a:t>thì</a:t>
            </a:r>
            <a:r>
              <a:rPr lang="en-US" sz="2500" dirty="0" smtClean="0">
                <a:latin typeface="UTM Avo" panose="02040603050506020204" pitchFamily="18" charset="0"/>
              </a:rPr>
              <a:t> </a:t>
            </a:r>
            <a:r>
              <a:rPr lang="en-US" sz="2500" dirty="0" err="1" smtClean="0">
                <a:latin typeface="UTM Avo" panose="02040603050506020204" pitchFamily="18" charset="0"/>
              </a:rPr>
              <a:t>là</a:t>
            </a:r>
            <a:r>
              <a:rPr lang="en-US" sz="2500" dirty="0" smtClean="0">
                <a:latin typeface="UTM Avo" panose="02040603050506020204" pitchFamily="18" charset="0"/>
              </a:rPr>
              <a:t>” </a:t>
            </a:r>
            <a:r>
              <a:rPr lang="en-US" sz="2500" dirty="0" err="1">
                <a:latin typeface="UTM Avo" panose="02040603050506020204" pitchFamily="18" charset="0"/>
              </a:rPr>
              <a:t>đấy</a:t>
            </a:r>
            <a:r>
              <a:rPr lang="en-US" sz="2500" dirty="0">
                <a:latin typeface="UTM Avo" panose="02040603050506020204" pitchFamily="18" charset="0"/>
              </a:rPr>
              <a:t>!</a:t>
            </a:r>
          </a:p>
          <a:p>
            <a:pPr>
              <a:lnSpc>
                <a:spcPct val="150000"/>
              </a:lnSpc>
            </a:pPr>
            <a:r>
              <a:rPr lang="en-US" sz="2400" i="1" dirty="0">
                <a:latin typeface="UTM Avo" panose="02040603050506020204" pitchFamily="18" charset="0"/>
              </a:rPr>
              <a:t> </a:t>
            </a:r>
            <a:r>
              <a:rPr lang="en-US" sz="2400" i="1" dirty="0" smtClean="0">
                <a:latin typeface="UTM Avo" panose="02040603050506020204" pitchFamily="18" charset="0"/>
              </a:rPr>
              <a:t>                                                                    (</a:t>
            </a:r>
            <a:r>
              <a:rPr lang="en-US" sz="2400" i="1" dirty="0" err="1">
                <a:latin typeface="UTM Avo" panose="02040603050506020204" pitchFamily="18" charset="0"/>
              </a:rPr>
              <a:t>Sự</a:t>
            </a:r>
            <a:r>
              <a:rPr lang="en-US" sz="2400" i="1" dirty="0">
                <a:latin typeface="UTM Avo" panose="02040603050506020204" pitchFamily="18" charset="0"/>
              </a:rPr>
              <a:t> </a:t>
            </a:r>
            <a:r>
              <a:rPr lang="en-US" sz="2400" i="1" dirty="0" err="1">
                <a:latin typeface="UTM Avo" panose="02040603050506020204" pitchFamily="18" charset="0"/>
              </a:rPr>
              <a:t>tích</a:t>
            </a:r>
            <a:r>
              <a:rPr lang="en-US" sz="2400" i="1" dirty="0">
                <a:latin typeface="UTM Avo" panose="02040603050506020204" pitchFamily="18" charset="0"/>
              </a:rPr>
              <a:t> </a:t>
            </a:r>
            <a:r>
              <a:rPr lang="en-US" sz="2400" i="1" dirty="0" err="1">
                <a:latin typeface="UTM Avo" panose="02040603050506020204" pitchFamily="18" charset="0"/>
              </a:rPr>
              <a:t>cây</a:t>
            </a:r>
            <a:r>
              <a:rPr lang="en-US" sz="2400" i="1" dirty="0">
                <a:latin typeface="UTM Avo" panose="02040603050506020204" pitchFamily="18" charset="0"/>
              </a:rPr>
              <a:t> </a:t>
            </a:r>
            <a:r>
              <a:rPr lang="en-US" sz="2400" i="1" dirty="0" err="1">
                <a:latin typeface="UTM Avo" panose="02040603050506020204" pitchFamily="18" charset="0"/>
              </a:rPr>
              <a:t>thì</a:t>
            </a:r>
            <a:r>
              <a:rPr lang="en-US" sz="2400" i="1" dirty="0">
                <a:latin typeface="UTM Avo" panose="02040603050506020204" pitchFamily="18" charset="0"/>
              </a:rPr>
              <a:t> </a:t>
            </a:r>
            <a:r>
              <a:rPr lang="en-US" sz="2400" i="1" dirty="0" err="1">
                <a:latin typeface="UTM Avo" panose="02040603050506020204" pitchFamily="18" charset="0"/>
              </a:rPr>
              <a:t>là</a:t>
            </a:r>
            <a:r>
              <a:rPr lang="en-US" sz="2400" i="1" dirty="0">
                <a:latin typeface="UTM Avo" panose="02040603050506020204" pitchFamily="18" charset="0"/>
              </a:rPr>
              <a:t> – </a:t>
            </a:r>
            <a:r>
              <a:rPr lang="en-US" sz="2400" i="1" dirty="0" err="1">
                <a:latin typeface="UTM Avo" panose="02040603050506020204" pitchFamily="18" charset="0"/>
              </a:rPr>
              <a:t>Trịnh</a:t>
            </a:r>
            <a:r>
              <a:rPr lang="en-US" sz="2400" i="1" dirty="0">
                <a:latin typeface="UTM Avo" panose="02040603050506020204" pitchFamily="18" charset="0"/>
              </a:rPr>
              <a:t> </a:t>
            </a:r>
            <a:r>
              <a:rPr lang="en-US" sz="2400" i="1" dirty="0" err="1">
                <a:latin typeface="UTM Avo" panose="02040603050506020204" pitchFamily="18" charset="0"/>
              </a:rPr>
              <a:t>Mạnh</a:t>
            </a:r>
            <a:r>
              <a:rPr lang="en-US" sz="2400" i="1" dirty="0">
                <a:latin typeface="UTM Avo" panose="02040603050506020204" pitchFamily="18" charset="0"/>
              </a:rPr>
              <a:t> </a:t>
            </a:r>
            <a:r>
              <a:rPr lang="en-US" sz="2400" i="1" dirty="0" err="1">
                <a:latin typeface="UTM Avo" panose="02040603050506020204" pitchFamily="18" charset="0"/>
              </a:rPr>
              <a:t>kể</a:t>
            </a:r>
            <a:r>
              <a:rPr lang="en-US" sz="2400" i="1" dirty="0" smtClean="0">
                <a:latin typeface="UTM Avo" panose="02040603050506020204" pitchFamily="18" charset="0"/>
              </a:rPr>
              <a:t>)         </a:t>
            </a:r>
            <a:endParaRPr lang="en-US" sz="2400" i="1" dirty="0"/>
          </a:p>
        </p:txBody>
      </p:sp>
      <p:cxnSp>
        <p:nvCxnSpPr>
          <p:cNvPr id="3" name="Straight Connector 2"/>
          <p:cNvCxnSpPr/>
          <p:nvPr/>
        </p:nvCxnSpPr>
        <p:spPr>
          <a:xfrm>
            <a:off x="9962537" y="545691"/>
            <a:ext cx="195416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4033684" y="2816943"/>
            <a:ext cx="145271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3414252" y="5117691"/>
            <a:ext cx="120199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9785555" y="-33282"/>
            <a:ext cx="2641436" cy="659392"/>
          </a:xfrm>
          <a:prstGeom prst="rect">
            <a:avLst/>
          </a:prstGeom>
        </p:spPr>
        <p:txBody>
          <a:bodyPr wrap="square" lIns="145143" tIns="72571" rIns="145143" bIns="72571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5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mảnh</a:t>
            </a:r>
            <a:r>
              <a:rPr lang="en-US" sz="25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5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khảnh</a:t>
            </a:r>
            <a:endParaRPr lang="en-US" sz="2400" i="1" dirty="0">
              <a:solidFill>
                <a:srgbClr val="FF00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106129" y="6268065"/>
            <a:ext cx="10235381" cy="589935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800" b="1" dirty="0" err="1">
                <a:solidFill>
                  <a:srgbClr val="C00000"/>
                </a:solidFill>
                <a:latin typeface="UTM Avo" panose="02040603050506020204" pitchFamily="18" charset="0"/>
              </a:rPr>
              <a:t>Mảnh</a:t>
            </a:r>
            <a:r>
              <a:rPr lang="en-US" sz="2800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UTM Avo" panose="02040603050506020204" pitchFamily="18" charset="0"/>
              </a:rPr>
              <a:t>khảnh</a:t>
            </a:r>
            <a:r>
              <a:rPr lang="en-US" sz="2800" dirty="0">
                <a:solidFill>
                  <a:srgbClr val="C00000"/>
                </a:solidFill>
                <a:latin typeface="UTM Avo" panose="02040603050506020204" pitchFamily="18" charset="0"/>
              </a:rPr>
              <a:t>: </a:t>
            </a:r>
            <a:r>
              <a:rPr lang="en-US" sz="2800" dirty="0" err="1">
                <a:solidFill>
                  <a:schemeClr val="tx1"/>
                </a:solidFill>
                <a:latin typeface="UTM Avo" panose="02040603050506020204" pitchFamily="18" charset="0"/>
              </a:rPr>
              <a:t>cao</a:t>
            </a:r>
            <a:r>
              <a:rPr lang="en-US" sz="28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UTM Avo" panose="02040603050506020204" pitchFamily="18" charset="0"/>
              </a:rPr>
              <a:t>gầy</a:t>
            </a:r>
            <a:r>
              <a:rPr lang="en-US" sz="2800" dirty="0">
                <a:solidFill>
                  <a:schemeClr val="tx1"/>
                </a:solidFill>
                <a:latin typeface="UTM Avo" panose="02040603050506020204" pitchFamily="18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UTM Avo" panose="02040603050506020204" pitchFamily="18" charset="0"/>
              </a:rPr>
              <a:t>nhỏ</a:t>
            </a:r>
            <a:r>
              <a:rPr lang="en-US" sz="28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UTM Avo" panose="02040603050506020204" pitchFamily="18" charset="0"/>
              </a:rPr>
              <a:t>trông</a:t>
            </a:r>
            <a:r>
              <a:rPr lang="en-US" sz="28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UTM Avo" panose="02040603050506020204" pitchFamily="18" charset="0"/>
              </a:rPr>
              <a:t>có</a:t>
            </a:r>
            <a:r>
              <a:rPr lang="en-US" sz="28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UTM Avo" panose="02040603050506020204" pitchFamily="18" charset="0"/>
              </a:rPr>
              <a:t>vẻ</a:t>
            </a:r>
            <a:r>
              <a:rPr lang="en-US" sz="28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UTM Avo" panose="02040603050506020204" pitchFamily="18" charset="0"/>
              </a:rPr>
              <a:t>yếu</a:t>
            </a:r>
            <a:r>
              <a:rPr lang="en-US" sz="28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UTM Avo" panose="02040603050506020204" pitchFamily="18" charset="0"/>
              </a:rPr>
              <a:t>ớt</a:t>
            </a:r>
            <a:r>
              <a:rPr lang="en-US" sz="2800" dirty="0">
                <a:solidFill>
                  <a:schemeClr val="tx1"/>
                </a:solidFill>
                <a:latin typeface="UTM Avo" panose="02040603050506020204" pitchFamily="18" charset="0"/>
              </a:rPr>
              <a:t>.</a:t>
            </a:r>
            <a:endParaRPr lang="vi-VN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3515935"/>
      </p:ext>
    </p:extLst>
  </p:cSld>
  <p:clrMapOvr>
    <a:masterClrMapping/>
  </p:clrMapOvr>
  <p:transition spd="slow" advClick="0" advTm="1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939379E3-F72F-364A-B033-9BD22226F102}"/>
              </a:ext>
            </a:extLst>
          </p:cNvPr>
          <p:cNvSpPr txBox="1"/>
          <p:nvPr/>
        </p:nvSpPr>
        <p:spPr>
          <a:xfrm>
            <a:off x="4603803" y="772609"/>
            <a:ext cx="3010612" cy="102372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800" b="1" dirty="0" err="1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Ngắt</a:t>
            </a:r>
            <a:r>
              <a:rPr lang="en-US" sz="3800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3800" b="1" dirty="0" err="1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câu</a:t>
            </a:r>
            <a:endParaRPr lang="en-US" sz="3800" b="1" dirty="0">
              <a:solidFill>
                <a:schemeClr val="accent1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04B2AE07-AE20-3040-9F7E-25ABBA398403}"/>
              </a:ext>
            </a:extLst>
          </p:cNvPr>
          <p:cNvSpPr/>
          <p:nvPr/>
        </p:nvSpPr>
        <p:spPr>
          <a:xfrm>
            <a:off x="280219" y="2224020"/>
            <a:ext cx="11636477" cy="1519307"/>
          </a:xfrm>
          <a:prstGeom prst="rect">
            <a:avLst/>
          </a:prstGeom>
        </p:spPr>
        <p:txBody>
          <a:bodyPr wrap="square" lIns="145143" tIns="72571" rIns="145143" bIns="72571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dirty="0">
                <a:latin typeface="UTM Avo" panose="02040603050506020204" pitchFamily="18" charset="0"/>
              </a:rPr>
              <a:t>- </a:t>
            </a:r>
            <a:r>
              <a:rPr lang="en-US" sz="3200" dirty="0" err="1">
                <a:latin typeface="UTM Avo" panose="02040603050506020204" pitchFamily="18" charset="0"/>
              </a:rPr>
              <a:t>Thưa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trời</a:t>
            </a:r>
            <a:r>
              <a:rPr lang="en-US" sz="3200" dirty="0">
                <a:latin typeface="UTM Avo" panose="02040603050506020204" pitchFamily="18" charset="0"/>
              </a:rPr>
              <a:t>, </a:t>
            </a:r>
            <a:r>
              <a:rPr lang="en-US" sz="3200" dirty="0" err="1">
                <a:latin typeface="UTM Avo" panose="02040603050506020204" pitchFamily="18" charset="0"/>
              </a:rPr>
              <a:t>khi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nấu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canh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riêu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cá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hoặc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làm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chả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cá</a:t>
            </a:r>
            <a:r>
              <a:rPr lang="en-US" sz="3200" dirty="0">
                <a:latin typeface="UTM Avo" panose="02040603050506020204" pitchFamily="18" charset="0"/>
              </a:rPr>
              <a:t>, </a:t>
            </a:r>
            <a:r>
              <a:rPr lang="en-US" sz="3200" dirty="0" err="1">
                <a:latin typeface="UTM Avo" panose="02040603050506020204" pitchFamily="18" charset="0"/>
              </a:rPr>
              <a:t>chả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mực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mà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không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có</a:t>
            </a:r>
            <a:r>
              <a:rPr lang="en-US" sz="3200" dirty="0">
                <a:latin typeface="UTM Avo" panose="02040603050506020204" pitchFamily="18" charset="0"/>
              </a:rPr>
              <a:t> con </a:t>
            </a:r>
            <a:r>
              <a:rPr lang="en-US" sz="3200" dirty="0" err="1">
                <a:latin typeface="UTM Avo" panose="02040603050506020204" pitchFamily="18" charset="0"/>
              </a:rPr>
              <a:t>thì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mất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cả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ngon</a:t>
            </a:r>
            <a:r>
              <a:rPr lang="en-US" sz="3200" dirty="0">
                <a:latin typeface="UTM Avo" panose="02040603050506020204" pitchFamily="18" charset="0"/>
              </a:rPr>
              <a:t> ạ.</a:t>
            </a:r>
          </a:p>
        </p:txBody>
      </p:sp>
      <p:cxnSp>
        <p:nvCxnSpPr>
          <p:cNvPr id="12" name="Straight Connector 11"/>
          <p:cNvCxnSpPr/>
          <p:nvPr/>
        </p:nvCxnSpPr>
        <p:spPr>
          <a:xfrm flipH="1">
            <a:off x="2525812" y="2533728"/>
            <a:ext cx="96138" cy="38463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>
            <a:off x="6994573" y="2531319"/>
            <a:ext cx="96138" cy="38463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H="1">
            <a:off x="10829154" y="2546067"/>
            <a:ext cx="96138" cy="38463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1316445" y="3299704"/>
            <a:ext cx="96138" cy="38463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H="1">
            <a:off x="5003541" y="3266267"/>
            <a:ext cx="96138" cy="38463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8749631" y="3295763"/>
            <a:ext cx="96138" cy="38463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8299061"/>
      </p:ext>
    </p:extLst>
  </p:cSld>
  <p:clrMapOvr>
    <a:masterClrMapping/>
  </p:clrMapOvr>
  <p:transition spd="slow" advClick="0" advTm="1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83C8FAFC-C1D0-49BB-A45E-D744951A028F}"/>
              </a:ext>
            </a:extLst>
          </p:cNvPr>
          <p:cNvSpPr txBox="1"/>
          <p:nvPr/>
        </p:nvSpPr>
        <p:spPr>
          <a:xfrm>
            <a:off x="4289597" y="57448"/>
            <a:ext cx="4039003" cy="81597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900" b="1" dirty="0" err="1">
                <a:solidFill>
                  <a:srgbClr val="C00000"/>
                </a:solidFill>
                <a:latin typeface="UTM Avo" panose="02040603050506020204" pitchFamily="18" charset="0"/>
              </a:rPr>
              <a:t>Sự</a:t>
            </a:r>
            <a:r>
              <a:rPr lang="en-US" sz="2900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solidFill>
                  <a:srgbClr val="C00000"/>
                </a:solidFill>
                <a:latin typeface="UTM Avo" panose="02040603050506020204" pitchFamily="18" charset="0"/>
              </a:rPr>
              <a:t>tích</a:t>
            </a:r>
            <a:r>
              <a:rPr lang="en-US" sz="2900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solidFill>
                  <a:srgbClr val="C00000"/>
                </a:solidFill>
                <a:latin typeface="UTM Avo" panose="02040603050506020204" pitchFamily="18" charset="0"/>
              </a:rPr>
              <a:t>cây</a:t>
            </a:r>
            <a:r>
              <a:rPr lang="en-US" sz="2900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solidFill>
                  <a:srgbClr val="C00000"/>
                </a:solidFill>
                <a:latin typeface="UTM Avo" panose="02040603050506020204" pitchFamily="18" charset="0"/>
              </a:rPr>
              <a:t>thì</a:t>
            </a:r>
            <a:r>
              <a:rPr lang="en-US" sz="2900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solidFill>
                  <a:srgbClr val="C00000"/>
                </a:solidFill>
                <a:latin typeface="UTM Avo" panose="02040603050506020204" pitchFamily="18" charset="0"/>
              </a:rPr>
              <a:t>là</a:t>
            </a:r>
            <a:endParaRPr lang="en-US" sz="2900" b="1" dirty="0">
              <a:solidFill>
                <a:srgbClr val="C00000"/>
              </a:solidFill>
              <a:latin typeface="UTM Avo" panose="020406030505060202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309716" y="790984"/>
            <a:ext cx="11680723" cy="6494451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500" dirty="0">
                <a:latin typeface="UTM Avo" panose="02040603050506020204" pitchFamily="18" charset="0"/>
              </a:rPr>
              <a:t>   </a:t>
            </a:r>
            <a:r>
              <a:rPr lang="en-US" sz="2500" dirty="0" smtClean="0">
                <a:latin typeface="UTM Avo" panose="02040603050506020204" pitchFamily="18" charset="0"/>
              </a:rPr>
              <a:t>       	</a:t>
            </a:r>
            <a:r>
              <a:rPr lang="en-US" sz="2500" dirty="0" err="1" smtClean="0">
                <a:latin typeface="UTM Avo" panose="02040603050506020204" pitchFamily="18" charset="0"/>
              </a:rPr>
              <a:t>Ngày</a:t>
            </a:r>
            <a:r>
              <a:rPr lang="en-US" sz="2500" dirty="0" smtClean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xưa</a:t>
            </a:r>
            <a:r>
              <a:rPr lang="en-US" sz="2500" dirty="0">
                <a:latin typeface="UTM Avo" panose="02040603050506020204" pitchFamily="18" charset="0"/>
              </a:rPr>
              <a:t>, </a:t>
            </a:r>
            <a:r>
              <a:rPr lang="en-US" sz="2500" dirty="0" err="1">
                <a:latin typeface="UTM Avo" panose="02040603050506020204" pitchFamily="18" charset="0"/>
              </a:rPr>
              <a:t>cây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cối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trên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trái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đất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chưa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có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tên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gọi</a:t>
            </a:r>
            <a:r>
              <a:rPr lang="en-US" sz="2500" dirty="0">
                <a:latin typeface="UTM Avo" panose="02040603050506020204" pitchFamily="18" charset="0"/>
              </a:rPr>
              <a:t>. </a:t>
            </a:r>
            <a:r>
              <a:rPr lang="en-US" sz="2500" dirty="0" err="1">
                <a:latin typeface="UTM Avo" panose="02040603050506020204" pitchFamily="18" charset="0"/>
              </a:rPr>
              <a:t>Trời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bèn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gọi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chúng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lên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để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đặt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tên</a:t>
            </a:r>
            <a:r>
              <a:rPr lang="en-US" sz="2500" dirty="0">
                <a:latin typeface="UTM Avo" panose="02040603050506020204" pitchFamily="18" charset="0"/>
              </a:rPr>
              <a:t>. </a:t>
            </a:r>
            <a:r>
              <a:rPr lang="en-US" sz="2500" dirty="0" err="1">
                <a:latin typeface="UTM Avo" panose="02040603050506020204" pitchFamily="18" charset="0"/>
              </a:rPr>
              <a:t>Cây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cối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mừng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rỡ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kéo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nhau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lên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trời</a:t>
            </a:r>
            <a:r>
              <a:rPr lang="en-US" sz="2500" dirty="0">
                <a:latin typeface="UTM Avo" panose="02040603050506020204" pitchFamily="18" charset="0"/>
              </a:rPr>
              <a:t>. </a:t>
            </a:r>
            <a:r>
              <a:rPr lang="en-US" sz="2500" dirty="0" err="1">
                <a:latin typeface="UTM Avo" panose="02040603050506020204" pitchFamily="18" charset="0"/>
              </a:rPr>
              <a:t>Trời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chỉ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tay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vào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từng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cây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và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đặt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tên</a:t>
            </a:r>
            <a:r>
              <a:rPr lang="en-US" sz="2500" dirty="0">
                <a:latin typeface="UTM Avo" panose="02040603050506020204" pitchFamily="18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sz="2500" dirty="0" smtClean="0">
                <a:latin typeface="UTM Avo" panose="02040603050506020204" pitchFamily="18" charset="0"/>
              </a:rPr>
              <a:t>         	- </a:t>
            </a:r>
            <a:r>
              <a:rPr lang="en-US" sz="2500" dirty="0" err="1">
                <a:latin typeface="UTM Avo" panose="02040603050506020204" pitchFamily="18" charset="0"/>
              </a:rPr>
              <a:t>Chú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thì</a:t>
            </a:r>
            <a:r>
              <a:rPr lang="en-US" sz="2500" dirty="0">
                <a:latin typeface="UTM Avo" panose="02040603050506020204" pitchFamily="18" charset="0"/>
              </a:rPr>
              <a:t> ta </a:t>
            </a:r>
            <a:r>
              <a:rPr lang="en-US" sz="2500" dirty="0" err="1">
                <a:latin typeface="UTM Avo" panose="02040603050506020204" pitchFamily="18" charset="0"/>
              </a:rPr>
              <a:t>đặt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tên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cho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là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cây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dừa</a:t>
            </a:r>
            <a:r>
              <a:rPr lang="en-US" sz="2500" dirty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500" dirty="0" smtClean="0">
                <a:latin typeface="UTM Avo" panose="02040603050506020204" pitchFamily="18" charset="0"/>
              </a:rPr>
              <a:t>         	- </a:t>
            </a:r>
            <a:r>
              <a:rPr lang="en-US" sz="2500" dirty="0" err="1">
                <a:latin typeface="UTM Avo" panose="02040603050506020204" pitchFamily="18" charset="0"/>
              </a:rPr>
              <a:t>Chú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thì</a:t>
            </a:r>
            <a:r>
              <a:rPr lang="en-US" sz="2500" dirty="0">
                <a:latin typeface="UTM Avo" panose="02040603050506020204" pitchFamily="18" charset="0"/>
              </a:rPr>
              <a:t> ta </a:t>
            </a:r>
            <a:r>
              <a:rPr lang="en-US" sz="2500" dirty="0" err="1">
                <a:latin typeface="UTM Avo" panose="02040603050506020204" pitchFamily="18" charset="0"/>
              </a:rPr>
              <a:t>đặt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tên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cho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là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cây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cau</a:t>
            </a:r>
            <a:r>
              <a:rPr lang="en-US" sz="2500" dirty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500" dirty="0" smtClean="0">
                <a:latin typeface="UTM Avo" panose="02040603050506020204" pitchFamily="18" charset="0"/>
              </a:rPr>
              <a:t>         	- </a:t>
            </a:r>
            <a:r>
              <a:rPr lang="en-US" sz="2500" dirty="0" err="1">
                <a:latin typeface="UTM Avo" panose="02040603050506020204" pitchFamily="18" charset="0"/>
              </a:rPr>
              <a:t>Chú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thì</a:t>
            </a:r>
            <a:r>
              <a:rPr lang="en-US" sz="2500" dirty="0">
                <a:latin typeface="UTM Avo" panose="02040603050506020204" pitchFamily="18" charset="0"/>
              </a:rPr>
              <a:t> ta </a:t>
            </a:r>
            <a:r>
              <a:rPr lang="en-US" sz="2500" dirty="0" err="1">
                <a:latin typeface="UTM Avo" panose="02040603050506020204" pitchFamily="18" charset="0"/>
              </a:rPr>
              <a:t>đặt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tên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cho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là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cây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mít</a:t>
            </a:r>
            <a:r>
              <a:rPr lang="en-US" sz="2500" dirty="0">
                <a:latin typeface="UTM Avo" panose="02040603050506020204" pitchFamily="18" charset="0"/>
              </a:rPr>
              <a:t>…</a:t>
            </a:r>
          </a:p>
          <a:p>
            <a:pPr algn="just">
              <a:lnSpc>
                <a:spcPct val="150000"/>
              </a:lnSpc>
            </a:pPr>
            <a:r>
              <a:rPr lang="en-US" sz="2500" dirty="0" smtClean="0">
                <a:latin typeface="UTM Avo" panose="02040603050506020204" pitchFamily="18" charset="0"/>
              </a:rPr>
              <a:t>         </a:t>
            </a:r>
            <a:r>
              <a:rPr lang="en-US" sz="2500" dirty="0" err="1" smtClean="0">
                <a:latin typeface="UTM Avo" panose="02040603050506020204" pitchFamily="18" charset="0"/>
              </a:rPr>
              <a:t>Trời</a:t>
            </a:r>
            <a:r>
              <a:rPr lang="en-US" sz="2500" dirty="0" smtClean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đặt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tên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mãi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 smtClean="0">
                <a:latin typeface="UTM Avo" panose="02040603050506020204" pitchFamily="18" charset="0"/>
              </a:rPr>
              <a:t>mà</a:t>
            </a:r>
            <a:r>
              <a:rPr lang="en-US" sz="2500" dirty="0" smtClean="0">
                <a:latin typeface="UTM Avo" panose="02040603050506020204" pitchFamily="18" charset="0"/>
              </a:rPr>
              <a:t> </a:t>
            </a:r>
            <a:r>
              <a:rPr lang="en-US" sz="2500" dirty="0" err="1" smtClean="0">
                <a:latin typeface="UTM Avo" panose="02040603050506020204" pitchFamily="18" charset="0"/>
              </a:rPr>
              <a:t>vẫn</a:t>
            </a:r>
            <a:r>
              <a:rPr lang="en-US" sz="2500" dirty="0" smtClean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chưa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hết</a:t>
            </a:r>
            <a:r>
              <a:rPr lang="en-US" sz="2500" dirty="0">
                <a:latin typeface="UTM Avo" panose="02040603050506020204" pitchFamily="18" charset="0"/>
              </a:rPr>
              <a:t>. </a:t>
            </a:r>
            <a:r>
              <a:rPr lang="en-US" sz="2500" dirty="0" err="1">
                <a:latin typeface="UTM Avo" panose="02040603050506020204" pitchFamily="18" charset="0"/>
              </a:rPr>
              <a:t>Về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sau</a:t>
            </a:r>
            <a:r>
              <a:rPr lang="en-US" sz="2500" dirty="0">
                <a:latin typeface="UTM Avo" panose="02040603050506020204" pitchFamily="18" charset="0"/>
              </a:rPr>
              <a:t>, </a:t>
            </a:r>
            <a:r>
              <a:rPr lang="en-US" sz="2500" dirty="0" err="1">
                <a:latin typeface="UTM Avo" panose="02040603050506020204" pitchFamily="18" charset="0"/>
              </a:rPr>
              <a:t>trời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chỉ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nói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vắn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tắt</a:t>
            </a:r>
            <a:r>
              <a:rPr lang="en-US" sz="2500" dirty="0">
                <a:latin typeface="UTM Avo" panose="02040603050506020204" pitchFamily="18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sz="2500" dirty="0" smtClean="0">
                <a:latin typeface="UTM Avo" panose="02040603050506020204" pitchFamily="18" charset="0"/>
              </a:rPr>
              <a:t>          	- </a:t>
            </a:r>
            <a:r>
              <a:rPr lang="en-US" sz="2500" dirty="0" err="1">
                <a:latin typeface="UTM Avo" panose="02040603050506020204" pitchFamily="18" charset="0"/>
              </a:rPr>
              <a:t>Chú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thì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là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cây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 smtClean="0">
                <a:latin typeface="UTM Avo" panose="02040603050506020204" pitchFamily="18" charset="0"/>
              </a:rPr>
              <a:t>cải</a:t>
            </a:r>
            <a:r>
              <a:rPr lang="en-US" sz="2500" dirty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500" dirty="0" smtClean="0">
                <a:latin typeface="UTM Avo" panose="02040603050506020204" pitchFamily="18" charset="0"/>
              </a:rPr>
              <a:t>	- </a:t>
            </a:r>
            <a:r>
              <a:rPr lang="en-US" sz="2500" dirty="0" err="1" smtClean="0">
                <a:latin typeface="UTM Avo" panose="02040603050506020204" pitchFamily="18" charset="0"/>
              </a:rPr>
              <a:t>Chú</a:t>
            </a:r>
            <a:r>
              <a:rPr lang="en-US" sz="2500" dirty="0" smtClean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là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cây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ớt</a:t>
            </a:r>
            <a:r>
              <a:rPr lang="en-US" sz="2500" dirty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500" dirty="0" smtClean="0">
                <a:latin typeface="UTM Avo" panose="02040603050506020204" pitchFamily="18" charset="0"/>
              </a:rPr>
              <a:t>	- </a:t>
            </a:r>
            <a:r>
              <a:rPr lang="en-US" sz="2500" dirty="0" err="1" smtClean="0">
                <a:latin typeface="UTM Avo" panose="02040603050506020204" pitchFamily="18" charset="0"/>
              </a:rPr>
              <a:t>Chú</a:t>
            </a:r>
            <a:r>
              <a:rPr lang="en-US" sz="2500" dirty="0" smtClean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là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cây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tỏi</a:t>
            </a:r>
            <a:r>
              <a:rPr lang="en-US" sz="2500" dirty="0">
                <a:latin typeface="UTM Avo" panose="02040603050506020204" pitchFamily="18" charset="0"/>
              </a:rPr>
              <a:t>…</a:t>
            </a:r>
          </a:p>
          <a:p>
            <a:pPr algn="just">
              <a:lnSpc>
                <a:spcPct val="150000"/>
              </a:lnSpc>
            </a:pPr>
            <a:endParaRPr lang="vi-VN" sz="2500" dirty="0">
              <a:latin typeface="UTM Avo" panose="02040603050506020204" pitchFamily="18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799674" y="912861"/>
            <a:ext cx="471948" cy="397558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1</a:t>
            </a:r>
            <a:endParaRPr lang="en-US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3186243"/>
      </p:ext>
    </p:extLst>
  </p:cSld>
  <p:clrMapOvr>
    <a:masterClrMapping/>
  </p:clrMapOvr>
  <p:transition spd="slow" advClick="0" advTm="1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Rectangle 1"/>
          <p:cNvSpPr/>
          <p:nvPr/>
        </p:nvSpPr>
        <p:spPr>
          <a:xfrm>
            <a:off x="117988" y="-33282"/>
            <a:ext cx="12074012" cy="7048449"/>
          </a:xfrm>
          <a:prstGeom prst="rect">
            <a:avLst/>
          </a:prstGeom>
        </p:spPr>
        <p:txBody>
          <a:bodyPr wrap="square" lIns="145143" tIns="72571" rIns="145143" bIns="72571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500" dirty="0">
                <a:latin typeface="UTM Avo" panose="02040603050506020204" pitchFamily="18" charset="0"/>
              </a:rPr>
              <a:t>        </a:t>
            </a:r>
            <a:r>
              <a:rPr lang="en-US" sz="2500" dirty="0" smtClean="0">
                <a:latin typeface="UTM Avo" panose="02040603050506020204" pitchFamily="18" charset="0"/>
              </a:rPr>
              <a:t>	</a:t>
            </a:r>
            <a:r>
              <a:rPr lang="en-US" sz="2500" dirty="0" err="1" smtClean="0">
                <a:latin typeface="UTM Avo" panose="02040603050506020204" pitchFamily="18" charset="0"/>
              </a:rPr>
              <a:t>Khi</a:t>
            </a:r>
            <a:r>
              <a:rPr lang="en-US" sz="2500" dirty="0" smtClean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các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loài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cây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đều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 smtClean="0">
                <a:latin typeface="UTM Avo" panose="02040603050506020204" pitchFamily="18" charset="0"/>
              </a:rPr>
              <a:t>đã</a:t>
            </a:r>
            <a:r>
              <a:rPr lang="en-US" sz="2500" dirty="0" smtClean="0">
                <a:latin typeface="UTM Avo" panose="02040603050506020204" pitchFamily="18" charset="0"/>
              </a:rPr>
              <a:t> </a:t>
            </a:r>
            <a:r>
              <a:rPr lang="en-US" sz="2500" dirty="0" err="1" smtClean="0">
                <a:latin typeface="UTM Avo" panose="02040603050506020204" pitchFamily="18" charset="0"/>
              </a:rPr>
              <a:t>có</a:t>
            </a:r>
            <a:r>
              <a:rPr lang="en-US" sz="2500" dirty="0" smtClean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tên</a:t>
            </a:r>
            <a:r>
              <a:rPr lang="en-US" sz="2500" dirty="0">
                <a:latin typeface="UTM Avo" panose="02040603050506020204" pitchFamily="18" charset="0"/>
              </a:rPr>
              <a:t>, </a:t>
            </a:r>
            <a:r>
              <a:rPr lang="en-US" sz="2500" dirty="0" err="1">
                <a:latin typeface="UTM Avo" panose="02040603050506020204" pitchFamily="18" charset="0"/>
              </a:rPr>
              <a:t>bỗng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một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cái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cây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dáng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mảnh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khảnh</a:t>
            </a:r>
            <a:r>
              <a:rPr lang="en-US" sz="2500" dirty="0">
                <a:latin typeface="UTM Avo" panose="02040603050506020204" pitchFamily="18" charset="0"/>
              </a:rPr>
              <a:t>, </a:t>
            </a:r>
            <a:r>
              <a:rPr lang="en-US" sz="2500" dirty="0" err="1">
                <a:latin typeface="UTM Avo" panose="02040603050506020204" pitchFamily="18" charset="0"/>
              </a:rPr>
              <a:t>lá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nhỏ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xíu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đến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xin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đặt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tên</a:t>
            </a:r>
            <a:r>
              <a:rPr lang="en-US" sz="2500" dirty="0">
                <a:latin typeface="UTM Avo" panose="020406030505060202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500" dirty="0" smtClean="0">
                <a:latin typeface="UTM Avo" panose="02040603050506020204" pitchFamily="18" charset="0"/>
              </a:rPr>
              <a:t>	- </a:t>
            </a:r>
            <a:r>
              <a:rPr lang="en-US" sz="2500" dirty="0" err="1">
                <a:latin typeface="UTM Avo" panose="02040603050506020204" pitchFamily="18" charset="0"/>
              </a:rPr>
              <a:t>Chú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bé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tí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xíu</a:t>
            </a:r>
            <a:r>
              <a:rPr lang="en-US" sz="2500" dirty="0">
                <a:latin typeface="UTM Avo" panose="02040603050506020204" pitchFamily="18" charset="0"/>
              </a:rPr>
              <a:t>, </a:t>
            </a:r>
            <a:r>
              <a:rPr lang="en-US" sz="2500" dirty="0" err="1">
                <a:latin typeface="UTM Avo" panose="02040603050506020204" pitchFamily="18" charset="0"/>
              </a:rPr>
              <a:t>chú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có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ích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gì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để</a:t>
            </a:r>
            <a:r>
              <a:rPr lang="en-US" sz="2500" dirty="0">
                <a:latin typeface="UTM Avo" panose="02040603050506020204" pitchFamily="18" charset="0"/>
              </a:rPr>
              <a:t> ta </a:t>
            </a:r>
            <a:r>
              <a:rPr lang="en-US" sz="2500" dirty="0" err="1">
                <a:latin typeface="UTM Avo" panose="02040603050506020204" pitchFamily="18" charset="0"/>
              </a:rPr>
              <a:t>đặt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tên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nào</a:t>
            </a:r>
            <a:r>
              <a:rPr lang="en-US" sz="2500" dirty="0">
                <a:latin typeface="UTM Avo" panose="02040603050506020204" pitchFamily="18" charset="0"/>
              </a:rPr>
              <a:t>? – </a:t>
            </a:r>
            <a:r>
              <a:rPr lang="en-US" sz="2500" dirty="0" err="1">
                <a:latin typeface="UTM Avo" panose="02040603050506020204" pitchFamily="18" charset="0"/>
              </a:rPr>
              <a:t>trời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hỏi</a:t>
            </a:r>
            <a:r>
              <a:rPr lang="en-US" sz="2500" dirty="0">
                <a:latin typeface="UTM Avo" panose="020406030505060202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500" dirty="0" smtClean="0">
                <a:latin typeface="UTM Avo" panose="02040603050506020204" pitchFamily="18" charset="0"/>
              </a:rPr>
              <a:t>	</a:t>
            </a:r>
            <a:r>
              <a:rPr lang="en-US" sz="2500" dirty="0" err="1" smtClean="0">
                <a:latin typeface="UTM Avo" panose="02040603050506020204" pitchFamily="18" charset="0"/>
              </a:rPr>
              <a:t>Cây</a:t>
            </a:r>
            <a:r>
              <a:rPr lang="en-US" sz="2500" dirty="0" smtClean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nhỏ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liền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thưa</a:t>
            </a:r>
            <a:r>
              <a:rPr lang="en-US" sz="2500" dirty="0">
                <a:latin typeface="UTM Avo" panose="02040603050506020204" pitchFamily="18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sz="2500" dirty="0" smtClean="0">
                <a:latin typeface="UTM Avo" panose="02040603050506020204" pitchFamily="18" charset="0"/>
              </a:rPr>
              <a:t>	- </a:t>
            </a:r>
            <a:r>
              <a:rPr lang="en-US" sz="2500" dirty="0" err="1">
                <a:latin typeface="UTM Avo" panose="02040603050506020204" pitchFamily="18" charset="0"/>
              </a:rPr>
              <a:t>Thưa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trời</a:t>
            </a:r>
            <a:r>
              <a:rPr lang="en-US" sz="2500" dirty="0">
                <a:latin typeface="UTM Avo" panose="02040603050506020204" pitchFamily="18" charset="0"/>
              </a:rPr>
              <a:t>, </a:t>
            </a:r>
            <a:r>
              <a:rPr lang="en-US" sz="2500" dirty="0" err="1">
                <a:latin typeface="UTM Avo" panose="02040603050506020204" pitchFamily="18" charset="0"/>
              </a:rPr>
              <a:t>khi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nấu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canh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riêu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cá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hoặc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làm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chả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cá</a:t>
            </a:r>
            <a:r>
              <a:rPr lang="en-US" sz="2500" dirty="0">
                <a:latin typeface="UTM Avo" panose="02040603050506020204" pitchFamily="18" charset="0"/>
              </a:rPr>
              <a:t>, </a:t>
            </a:r>
            <a:r>
              <a:rPr lang="en-US" sz="2500" dirty="0" err="1">
                <a:latin typeface="UTM Avo" panose="02040603050506020204" pitchFamily="18" charset="0"/>
              </a:rPr>
              <a:t>chả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mực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mà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không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có</a:t>
            </a:r>
            <a:r>
              <a:rPr lang="en-US" sz="2500" dirty="0">
                <a:latin typeface="UTM Avo" panose="02040603050506020204" pitchFamily="18" charset="0"/>
              </a:rPr>
              <a:t> con </a:t>
            </a:r>
            <a:r>
              <a:rPr lang="en-US" sz="2500" dirty="0" err="1">
                <a:latin typeface="UTM Avo" panose="02040603050506020204" pitchFamily="18" charset="0"/>
              </a:rPr>
              <a:t>thì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mất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cả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ngon</a:t>
            </a:r>
            <a:r>
              <a:rPr lang="en-US" sz="2500" dirty="0">
                <a:latin typeface="UTM Avo" panose="02040603050506020204" pitchFamily="18" charset="0"/>
              </a:rPr>
              <a:t> ạ.</a:t>
            </a:r>
          </a:p>
          <a:p>
            <a:pPr>
              <a:lnSpc>
                <a:spcPct val="150000"/>
              </a:lnSpc>
            </a:pPr>
            <a:r>
              <a:rPr lang="en-US" sz="2500" dirty="0" smtClean="0">
                <a:latin typeface="UTM Avo" panose="02040603050506020204" pitchFamily="18" charset="0"/>
              </a:rPr>
              <a:t>	</a:t>
            </a:r>
            <a:r>
              <a:rPr lang="en-US" sz="2500" dirty="0" err="1" smtClean="0">
                <a:latin typeface="UTM Avo" panose="02040603050506020204" pitchFamily="18" charset="0"/>
              </a:rPr>
              <a:t>Trời</a:t>
            </a:r>
            <a:r>
              <a:rPr lang="en-US" sz="2500" dirty="0" smtClean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liền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bảo</a:t>
            </a:r>
            <a:r>
              <a:rPr lang="en-US" sz="2500" dirty="0">
                <a:latin typeface="UTM Avo" panose="02040603050506020204" pitchFamily="18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sz="2500" dirty="0" smtClean="0">
                <a:latin typeface="UTM Avo" panose="02040603050506020204" pitchFamily="18" charset="0"/>
              </a:rPr>
              <a:t>	- </a:t>
            </a:r>
            <a:r>
              <a:rPr lang="en-US" sz="2500" dirty="0">
                <a:latin typeface="UTM Avo" panose="02040603050506020204" pitchFamily="18" charset="0"/>
              </a:rPr>
              <a:t>Ừ, </a:t>
            </a:r>
            <a:r>
              <a:rPr lang="en-US" sz="2500" dirty="0" err="1">
                <a:latin typeface="UTM Avo" panose="02040603050506020204" pitchFamily="18" charset="0"/>
              </a:rPr>
              <a:t>để</a:t>
            </a:r>
            <a:r>
              <a:rPr lang="en-US" sz="2500" dirty="0">
                <a:latin typeface="UTM Avo" panose="02040603050506020204" pitchFamily="18" charset="0"/>
              </a:rPr>
              <a:t> ta </a:t>
            </a:r>
            <a:r>
              <a:rPr lang="en-US" sz="2500" dirty="0" err="1">
                <a:latin typeface="UTM Avo" panose="02040603050506020204" pitchFamily="18" charset="0"/>
              </a:rPr>
              <a:t>nghĩ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cho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một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cái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tên</a:t>
            </a:r>
            <a:r>
              <a:rPr lang="en-US" sz="2500" dirty="0">
                <a:latin typeface="UTM Avo" panose="02040603050506020204" pitchFamily="18" charset="0"/>
              </a:rPr>
              <a:t>. </a:t>
            </a:r>
            <a:r>
              <a:rPr lang="en-US" sz="2500" dirty="0" err="1">
                <a:latin typeface="UTM Avo" panose="02040603050506020204" pitchFamily="18" charset="0"/>
              </a:rPr>
              <a:t>Tên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chú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thì</a:t>
            </a:r>
            <a:r>
              <a:rPr lang="en-US" sz="2500" dirty="0">
                <a:latin typeface="UTM Avo" panose="02040603050506020204" pitchFamily="18" charset="0"/>
              </a:rPr>
              <a:t>… </a:t>
            </a:r>
            <a:r>
              <a:rPr lang="en-US" sz="2500" dirty="0" err="1">
                <a:latin typeface="UTM Avo" panose="02040603050506020204" pitchFamily="18" charset="0"/>
              </a:rPr>
              <a:t>là</a:t>
            </a:r>
            <a:r>
              <a:rPr lang="en-US" sz="2500" dirty="0">
                <a:latin typeface="UTM Avo" panose="02040603050506020204" pitchFamily="18" charset="0"/>
              </a:rPr>
              <a:t>… </a:t>
            </a:r>
            <a:r>
              <a:rPr lang="en-US" sz="2500" dirty="0" err="1">
                <a:latin typeface="UTM Avo" panose="02040603050506020204" pitchFamily="18" charset="0"/>
              </a:rPr>
              <a:t>thì</a:t>
            </a:r>
            <a:r>
              <a:rPr lang="en-US" sz="2500" dirty="0">
                <a:latin typeface="UTM Avo" panose="02040603050506020204" pitchFamily="18" charset="0"/>
              </a:rPr>
              <a:t>… </a:t>
            </a:r>
            <a:r>
              <a:rPr lang="en-US" sz="2500" dirty="0" err="1">
                <a:latin typeface="UTM Avo" panose="02040603050506020204" pitchFamily="18" charset="0"/>
              </a:rPr>
              <a:t>là</a:t>
            </a:r>
            <a:r>
              <a:rPr lang="en-US" sz="2500" dirty="0">
                <a:latin typeface="UTM Avo" panose="02040603050506020204" pitchFamily="18" charset="0"/>
              </a:rPr>
              <a:t>…</a:t>
            </a:r>
          </a:p>
          <a:p>
            <a:pPr>
              <a:lnSpc>
                <a:spcPct val="150000"/>
              </a:lnSpc>
            </a:pPr>
            <a:r>
              <a:rPr lang="en-US" sz="2500" dirty="0" smtClean="0">
                <a:latin typeface="UTM Avo" panose="02040603050506020204" pitchFamily="18" charset="0"/>
              </a:rPr>
              <a:t>	</a:t>
            </a:r>
            <a:r>
              <a:rPr lang="en-US" sz="2500" dirty="0" err="1" smtClean="0">
                <a:latin typeface="UTM Avo" panose="02040603050506020204" pitchFamily="18" charset="0"/>
              </a:rPr>
              <a:t>Trời</a:t>
            </a:r>
            <a:r>
              <a:rPr lang="en-US" sz="2500" dirty="0" smtClean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còn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đang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suy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nghĩ</a:t>
            </a:r>
            <a:r>
              <a:rPr lang="en-US" sz="2500" dirty="0">
                <a:latin typeface="UTM Avo" panose="02040603050506020204" pitchFamily="18" charset="0"/>
              </a:rPr>
              <a:t>, </a:t>
            </a:r>
            <a:r>
              <a:rPr lang="en-US" sz="2500" dirty="0" err="1">
                <a:latin typeface="UTM Avo" panose="02040603050506020204" pitchFamily="18" charset="0"/>
              </a:rPr>
              <a:t>cây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nhỏ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đã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chạy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đi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xa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rồi</a:t>
            </a:r>
            <a:r>
              <a:rPr lang="en-US" sz="2500" dirty="0">
                <a:latin typeface="UTM Avo" panose="02040603050506020204" pitchFamily="18" charset="0"/>
              </a:rPr>
              <a:t>. </a:t>
            </a:r>
            <a:r>
              <a:rPr lang="en-US" sz="2500" dirty="0" err="1">
                <a:latin typeface="UTM Avo" panose="02040603050506020204" pitchFamily="18" charset="0"/>
              </a:rPr>
              <a:t>Nó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mừng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rỡ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khoe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với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bạn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bè</a:t>
            </a:r>
            <a:r>
              <a:rPr lang="en-US" sz="2500" dirty="0">
                <a:latin typeface="UTM Avo" panose="02040603050506020204" pitchFamily="18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sz="2500" dirty="0" smtClean="0">
                <a:latin typeface="UTM Avo" panose="02040603050506020204" pitchFamily="18" charset="0"/>
              </a:rPr>
              <a:t>	- </a:t>
            </a:r>
            <a:r>
              <a:rPr lang="en-US" sz="2500" dirty="0" err="1">
                <a:latin typeface="UTM Avo" panose="02040603050506020204" pitchFamily="18" charset="0"/>
              </a:rPr>
              <a:t>Trời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 smtClean="0">
                <a:latin typeface="UTM Avo" panose="02040603050506020204" pitchFamily="18" charset="0"/>
              </a:rPr>
              <a:t>đặt</a:t>
            </a:r>
            <a:r>
              <a:rPr lang="en-US" sz="2500" dirty="0" smtClean="0">
                <a:latin typeface="UTM Avo" panose="02040603050506020204" pitchFamily="18" charset="0"/>
              </a:rPr>
              <a:t> </a:t>
            </a:r>
            <a:r>
              <a:rPr lang="en-US" sz="2500" dirty="0" err="1" smtClean="0">
                <a:latin typeface="UTM Avo" panose="02040603050506020204" pitchFamily="18" charset="0"/>
              </a:rPr>
              <a:t>tên</a:t>
            </a:r>
            <a:r>
              <a:rPr lang="en-US" sz="2500" dirty="0" smtClean="0">
                <a:latin typeface="UTM Avo" panose="02040603050506020204" pitchFamily="18" charset="0"/>
              </a:rPr>
              <a:t> </a:t>
            </a:r>
            <a:r>
              <a:rPr lang="en-US" sz="2500" dirty="0" err="1" smtClean="0">
                <a:latin typeface="UTM Avo" panose="02040603050506020204" pitchFamily="18" charset="0"/>
              </a:rPr>
              <a:t>cho</a:t>
            </a:r>
            <a:r>
              <a:rPr lang="en-US" sz="2500" dirty="0" smtClean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tôi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là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cây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smtClean="0">
                <a:latin typeface="UTM Avo" panose="02040603050506020204" pitchFamily="18" charset="0"/>
              </a:rPr>
              <a:t>”</a:t>
            </a:r>
            <a:r>
              <a:rPr lang="en-US" sz="2500" dirty="0" err="1" smtClean="0">
                <a:latin typeface="UTM Avo" panose="02040603050506020204" pitchFamily="18" charset="0"/>
              </a:rPr>
              <a:t>thì</a:t>
            </a:r>
            <a:r>
              <a:rPr lang="en-US" sz="2500" dirty="0" smtClean="0">
                <a:latin typeface="UTM Avo" panose="02040603050506020204" pitchFamily="18" charset="0"/>
              </a:rPr>
              <a:t> </a:t>
            </a:r>
            <a:r>
              <a:rPr lang="en-US" sz="2500" dirty="0" err="1" smtClean="0">
                <a:latin typeface="UTM Avo" panose="02040603050506020204" pitchFamily="18" charset="0"/>
              </a:rPr>
              <a:t>là</a:t>
            </a:r>
            <a:r>
              <a:rPr lang="en-US" sz="2500" dirty="0" smtClean="0">
                <a:latin typeface="UTM Avo" panose="02040603050506020204" pitchFamily="18" charset="0"/>
              </a:rPr>
              <a:t>” </a:t>
            </a:r>
            <a:r>
              <a:rPr lang="en-US" sz="2500" dirty="0" err="1">
                <a:latin typeface="UTM Avo" panose="02040603050506020204" pitchFamily="18" charset="0"/>
              </a:rPr>
              <a:t>đấy</a:t>
            </a:r>
            <a:r>
              <a:rPr lang="en-US" sz="2500" dirty="0">
                <a:latin typeface="UTM Avo" panose="02040603050506020204" pitchFamily="18" charset="0"/>
              </a:rPr>
              <a:t>!</a:t>
            </a:r>
          </a:p>
          <a:p>
            <a:pPr>
              <a:lnSpc>
                <a:spcPct val="150000"/>
              </a:lnSpc>
            </a:pPr>
            <a:r>
              <a:rPr lang="en-US" sz="2400" i="1" dirty="0">
                <a:latin typeface="UTM Avo" panose="02040603050506020204" pitchFamily="18" charset="0"/>
              </a:rPr>
              <a:t> </a:t>
            </a:r>
            <a:r>
              <a:rPr lang="en-US" sz="2400" i="1" dirty="0" smtClean="0">
                <a:latin typeface="UTM Avo" panose="02040603050506020204" pitchFamily="18" charset="0"/>
              </a:rPr>
              <a:t>                                                                    (</a:t>
            </a:r>
            <a:r>
              <a:rPr lang="en-US" sz="2400" i="1" dirty="0" err="1">
                <a:latin typeface="UTM Avo" panose="02040603050506020204" pitchFamily="18" charset="0"/>
              </a:rPr>
              <a:t>Sự</a:t>
            </a:r>
            <a:r>
              <a:rPr lang="en-US" sz="2400" i="1" dirty="0">
                <a:latin typeface="UTM Avo" panose="02040603050506020204" pitchFamily="18" charset="0"/>
              </a:rPr>
              <a:t> </a:t>
            </a:r>
            <a:r>
              <a:rPr lang="en-US" sz="2400" i="1" dirty="0" err="1">
                <a:latin typeface="UTM Avo" panose="02040603050506020204" pitchFamily="18" charset="0"/>
              </a:rPr>
              <a:t>tích</a:t>
            </a:r>
            <a:r>
              <a:rPr lang="en-US" sz="2400" i="1" dirty="0">
                <a:latin typeface="UTM Avo" panose="02040603050506020204" pitchFamily="18" charset="0"/>
              </a:rPr>
              <a:t> </a:t>
            </a:r>
            <a:r>
              <a:rPr lang="en-US" sz="2400" i="1" dirty="0" err="1">
                <a:latin typeface="UTM Avo" panose="02040603050506020204" pitchFamily="18" charset="0"/>
              </a:rPr>
              <a:t>cây</a:t>
            </a:r>
            <a:r>
              <a:rPr lang="en-US" sz="2400" i="1" dirty="0">
                <a:latin typeface="UTM Avo" panose="02040603050506020204" pitchFamily="18" charset="0"/>
              </a:rPr>
              <a:t> </a:t>
            </a:r>
            <a:r>
              <a:rPr lang="en-US" sz="2400" i="1" dirty="0" err="1">
                <a:latin typeface="UTM Avo" panose="02040603050506020204" pitchFamily="18" charset="0"/>
              </a:rPr>
              <a:t>thì</a:t>
            </a:r>
            <a:r>
              <a:rPr lang="en-US" sz="2400" i="1" dirty="0">
                <a:latin typeface="UTM Avo" panose="02040603050506020204" pitchFamily="18" charset="0"/>
              </a:rPr>
              <a:t> </a:t>
            </a:r>
            <a:r>
              <a:rPr lang="en-US" sz="2400" i="1" dirty="0" err="1">
                <a:latin typeface="UTM Avo" panose="02040603050506020204" pitchFamily="18" charset="0"/>
              </a:rPr>
              <a:t>là</a:t>
            </a:r>
            <a:r>
              <a:rPr lang="en-US" sz="2400" i="1" dirty="0">
                <a:latin typeface="UTM Avo" panose="02040603050506020204" pitchFamily="18" charset="0"/>
              </a:rPr>
              <a:t> – </a:t>
            </a:r>
            <a:r>
              <a:rPr lang="en-US" sz="2400" i="1" dirty="0" err="1">
                <a:latin typeface="UTM Avo" panose="02040603050506020204" pitchFamily="18" charset="0"/>
              </a:rPr>
              <a:t>Trịnh</a:t>
            </a:r>
            <a:r>
              <a:rPr lang="en-US" sz="2400" i="1" dirty="0">
                <a:latin typeface="UTM Avo" panose="02040603050506020204" pitchFamily="18" charset="0"/>
              </a:rPr>
              <a:t> </a:t>
            </a:r>
            <a:r>
              <a:rPr lang="en-US" sz="2400" i="1" dirty="0" err="1">
                <a:latin typeface="UTM Avo" panose="02040603050506020204" pitchFamily="18" charset="0"/>
              </a:rPr>
              <a:t>Mạnh</a:t>
            </a:r>
            <a:r>
              <a:rPr lang="en-US" sz="2400" i="1" dirty="0">
                <a:latin typeface="UTM Avo" panose="02040603050506020204" pitchFamily="18" charset="0"/>
              </a:rPr>
              <a:t> </a:t>
            </a:r>
            <a:r>
              <a:rPr lang="en-US" sz="2400" i="1" dirty="0" err="1">
                <a:latin typeface="UTM Avo" panose="02040603050506020204" pitchFamily="18" charset="0"/>
              </a:rPr>
              <a:t>kể</a:t>
            </a:r>
            <a:r>
              <a:rPr lang="en-US" sz="2400" i="1" dirty="0" smtClean="0">
                <a:latin typeface="UTM Avo" panose="02040603050506020204" pitchFamily="18" charset="0"/>
              </a:rPr>
              <a:t>)         </a:t>
            </a:r>
            <a:endParaRPr lang="en-US" sz="2400" i="1" dirty="0"/>
          </a:p>
        </p:txBody>
      </p:sp>
      <p:sp>
        <p:nvSpPr>
          <p:cNvPr id="3" name="Oval 2"/>
          <p:cNvSpPr/>
          <p:nvPr/>
        </p:nvSpPr>
        <p:spPr>
          <a:xfrm>
            <a:off x="650560" y="169161"/>
            <a:ext cx="471948" cy="397558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4" name="Wave 3"/>
          <p:cNvSpPr/>
          <p:nvPr/>
        </p:nvSpPr>
        <p:spPr>
          <a:xfrm>
            <a:off x="1122508" y="6221767"/>
            <a:ext cx="3689248" cy="703648"/>
          </a:xfrm>
          <a:prstGeom prst="wav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rgbClr val="FF0000"/>
                </a:solidFill>
              </a:rPr>
              <a:t>Đọc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nối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tiếp</a:t>
            </a:r>
            <a:r>
              <a:rPr lang="en-US" sz="3200" dirty="0" smtClean="0">
                <a:solidFill>
                  <a:srgbClr val="FF0000"/>
                </a:solidFill>
              </a:rPr>
              <a:t> 2 </a:t>
            </a:r>
            <a:r>
              <a:rPr lang="en-US" sz="3200" dirty="0" err="1" smtClean="0">
                <a:solidFill>
                  <a:srgbClr val="FF0000"/>
                </a:solidFill>
              </a:rPr>
              <a:t>đoạn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4000419"/>
      </p:ext>
    </p:extLst>
  </p:cSld>
  <p:clrMapOvr>
    <a:masterClrMapping/>
  </p:clrMapOvr>
  <p:transition spd="slow" advClick="0" advTm="1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4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6">
            <a:extLst>
              <a:ext uri="{FF2B5EF4-FFF2-40B4-BE49-F238E27FC236}">
                <a16:creationId xmlns:a16="http://schemas.microsoft.com/office/drawing/2014/main" xmlns="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5" name="Rectangle: Top Corners Rounded 17">
              <a:extLst>
                <a:ext uri="{FF2B5EF4-FFF2-40B4-BE49-F238E27FC236}">
                  <a16:creationId xmlns:a16="http://schemas.microsoft.com/office/drawing/2014/main" xmlns="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Rectangle: Top Corners Rounded 18">
              <a:extLst>
                <a:ext uri="{FF2B5EF4-FFF2-40B4-BE49-F238E27FC236}">
                  <a16:creationId xmlns:a16="http://schemas.microsoft.com/office/drawing/2014/main" xmlns="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3616" y="2848866"/>
            <a:ext cx="5067286" cy="307793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49932"/>
            <a:ext cx="2331214" cy="233121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0" y="61730"/>
            <a:ext cx="1524000" cy="1644399"/>
          </a:xfrm>
          <a:prstGeom prst="rect">
            <a:avLst/>
          </a:prstGeom>
        </p:spPr>
      </p:pic>
      <p:sp>
        <p:nvSpPr>
          <p:cNvPr id="41" name="Cloud Callout 51">
            <a:extLst>
              <a:ext uri="{FF2B5EF4-FFF2-40B4-BE49-F238E27FC236}">
                <a16:creationId xmlns:a16="http://schemas.microsoft.com/office/drawing/2014/main" xmlns="" id="{C5271F82-8A3C-4998-B4CC-8A81F2BA9CD7}"/>
              </a:ext>
            </a:extLst>
          </p:cNvPr>
          <p:cNvSpPr/>
          <p:nvPr/>
        </p:nvSpPr>
        <p:spPr>
          <a:xfrm>
            <a:off x="6010481" y="851481"/>
            <a:ext cx="3684494" cy="2299447"/>
          </a:xfrm>
          <a:prstGeom prst="cloudCallout">
            <a:avLst>
              <a:gd name="adj1" fmla="val -58789"/>
              <a:gd name="adj2" fmla="val 7712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1AFDEF80-9E56-4571-BA2D-400CF94D8EBC}"/>
              </a:ext>
            </a:extLst>
          </p:cNvPr>
          <p:cNvSpPr txBox="1"/>
          <p:nvPr/>
        </p:nvSpPr>
        <p:spPr>
          <a:xfrm>
            <a:off x="5990828" y="1420412"/>
            <a:ext cx="355002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LUYỆN ĐỌC NHÓM 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5269672"/>
      </p:ext>
    </p:extLst>
  </p:cSld>
  <p:clrMapOvr>
    <a:masterClrMapping/>
  </p:clrMapOvr>
  <p:transition spd="slow" advClick="0" advTm="1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1" grpId="1" animBg="1"/>
      <p:bldP spid="42" grpId="0"/>
      <p:bldP spid="42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197" l="3175" r="968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3869"/>
          <a:stretch/>
        </p:blipFill>
        <p:spPr bwMode="auto">
          <a:xfrm>
            <a:off x="9681028" y="2854207"/>
            <a:ext cx="1476371" cy="3162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" name="Group 6"/>
          <p:cNvGrpSpPr/>
          <p:nvPr/>
        </p:nvGrpSpPr>
        <p:grpSpPr>
          <a:xfrm>
            <a:off x="0" y="87214"/>
            <a:ext cx="12192000" cy="6664009"/>
            <a:chOff x="0" y="0"/>
            <a:chExt cx="9144000" cy="5132867"/>
          </a:xfrm>
        </p:grpSpPr>
        <p:cxnSp>
          <p:nvCxnSpPr>
            <p:cNvPr id="3" name="Straight Connector 2"/>
            <p:cNvCxnSpPr/>
            <p:nvPr/>
          </p:nvCxnSpPr>
          <p:spPr>
            <a:xfrm>
              <a:off x="0" y="0"/>
              <a:ext cx="9144000" cy="0"/>
            </a:xfrm>
            <a:prstGeom prst="line">
              <a:avLst/>
            </a:prstGeom>
            <a:ln w="1270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Straight Connector 3"/>
            <p:cNvCxnSpPr/>
            <p:nvPr/>
          </p:nvCxnSpPr>
          <p:spPr>
            <a:xfrm>
              <a:off x="0" y="5132867"/>
              <a:ext cx="9144000" cy="0"/>
            </a:xfrm>
            <a:prstGeom prst="line">
              <a:avLst/>
            </a:prstGeom>
            <a:ln w="1270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13"/>
          <p:cNvGrpSpPr/>
          <p:nvPr/>
        </p:nvGrpSpPr>
        <p:grpSpPr>
          <a:xfrm>
            <a:off x="3659087" y="2127131"/>
            <a:ext cx="5768772" cy="2131189"/>
            <a:chOff x="2744315" y="1595348"/>
            <a:chExt cx="4326579" cy="1598392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5" name="Right Arrow 4"/>
            <p:cNvSpPr/>
            <p:nvPr/>
          </p:nvSpPr>
          <p:spPr>
            <a:xfrm>
              <a:off x="2744315" y="1595348"/>
              <a:ext cx="4326579" cy="1598392"/>
            </a:xfrm>
            <a:prstGeom prst="rightArrow">
              <a:avLst>
                <a:gd name="adj1" fmla="val 58172"/>
                <a:gd name="adj2" fmla="val 50000"/>
              </a:avLst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988751" y="2040601"/>
              <a:ext cx="2750080" cy="680956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5300" b="1" dirty="0" err="1">
                  <a:solidFill>
                    <a:srgbClr val="0418AC"/>
                  </a:solidFill>
                </a:rPr>
                <a:t>Tìm</a:t>
              </a:r>
              <a:r>
                <a:rPr lang="en-US" sz="5300" b="1" dirty="0">
                  <a:solidFill>
                    <a:srgbClr val="0418AC"/>
                  </a:solidFill>
                </a:rPr>
                <a:t> </a:t>
              </a:r>
              <a:r>
                <a:rPr lang="en-US" sz="5300" b="1" dirty="0" err="1">
                  <a:solidFill>
                    <a:srgbClr val="0418AC"/>
                  </a:solidFill>
                </a:rPr>
                <a:t>hiểu</a:t>
              </a:r>
              <a:r>
                <a:rPr lang="en-US" sz="5300" b="1" dirty="0">
                  <a:solidFill>
                    <a:srgbClr val="0418AC"/>
                  </a:solidFill>
                </a:rPr>
                <a:t> </a:t>
              </a:r>
              <a:r>
                <a:rPr lang="en-US" sz="5300" b="1" dirty="0" err="1">
                  <a:solidFill>
                    <a:srgbClr val="0418AC"/>
                  </a:solidFill>
                </a:rPr>
                <a:t>bài</a:t>
              </a:r>
              <a:endParaRPr lang="en-US" sz="5300" b="1" dirty="0">
                <a:solidFill>
                  <a:srgbClr val="0418AC"/>
                </a:solidFill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2417286" y="2375984"/>
            <a:ext cx="1567716" cy="1633483"/>
            <a:chOff x="2210284" y="3447251"/>
            <a:chExt cx="826089" cy="809063"/>
          </a:xfrm>
        </p:grpSpPr>
        <p:sp>
          <p:nvSpPr>
            <p:cNvPr id="10" name="Oval 9"/>
            <p:cNvSpPr/>
            <p:nvPr/>
          </p:nvSpPr>
          <p:spPr>
            <a:xfrm>
              <a:off x="2210284" y="3447251"/>
              <a:ext cx="826089" cy="80906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glow rad="63500">
                <a:schemeClr val="accent1">
                  <a:satMod val="175000"/>
                  <a:alpha val="40000"/>
                </a:schemeClr>
              </a:glow>
              <a:innerShdw blurRad="63500" dist="50800" dir="27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9968" b="89711" l="0" r="100000">
                          <a14:foregroundMark x1="35577" y1="42765" x2="35577" y2="42765"/>
                          <a14:foregroundMark x1="55769" y1="72347" x2="55769" y2="72347"/>
                          <a14:foregroundMark x1="67308" y1="79421" x2="67308" y2="79421"/>
                          <a14:foregroundMark x1="63702" y1="76849" x2="63702" y2="76849"/>
                          <a14:foregroundMark x1="75962" y1="80064" x2="75962" y2="80064"/>
                          <a14:foregroundMark x1="77885" y1="72026" x2="77885" y2="72026"/>
                          <a14:foregroundMark x1="81971" y1="64952" x2="81971" y2="64952"/>
                          <a14:foregroundMark x1="84375" y1="60129" x2="84375" y2="60129"/>
                          <a14:foregroundMark x1="87981" y1="55949" x2="87981" y2="55949"/>
                          <a14:foregroundMark x1="90625" y1="52412" x2="90625" y2="52412"/>
                          <a14:foregroundMark x1="77163" y1="75884" x2="77163" y2="75884"/>
                          <a14:foregroundMark x1="73077" y1="84887" x2="73077" y2="84887"/>
                          <a14:foregroundMark x1="71394" y1="81350" x2="71394" y2="81350"/>
                          <a14:foregroundMark x1="68510" y1="77492" x2="68510" y2="77492"/>
                          <a14:foregroundMark x1="64423" y1="73312" x2="64423" y2="73312"/>
                          <a14:foregroundMark x1="60577" y1="70740" x2="60577" y2="70740"/>
                          <a14:foregroundMark x1="56010" y1="66559" x2="56010" y2="66559"/>
                          <a14:foregroundMark x1="48798" y1="69132" x2="48798" y2="69132"/>
                          <a14:foregroundMark x1="45192" y1="73312" x2="45192" y2="73312"/>
                          <a14:foregroundMark x1="42067" y1="74277" x2="42067" y2="74277"/>
                          <a14:foregroundMark x1="45192" y1="70740" x2="45192" y2="70740"/>
                          <a14:foregroundMark x1="48317" y1="71704" x2="48317" y2="71704"/>
                          <a14:foregroundMark x1="34135" y1="71704" x2="34135" y2="71704"/>
                          <a14:foregroundMark x1="30288" y1="68810" x2="30288" y2="68810"/>
                          <a14:foregroundMark x1="24760" y1="65273" x2="24760" y2="65273"/>
                          <a14:foregroundMark x1="20433" y1="65273" x2="20433" y2="65273"/>
                          <a14:foregroundMark x1="16106" y1="64952" x2="16106" y2="64952"/>
                          <a14:foregroundMark x1="10096" y1="62379" x2="10096" y2="62379"/>
                          <a14:foregroundMark x1="8894" y1="61736" x2="8894" y2="61736"/>
                          <a14:foregroundMark x1="16827" y1="61415" x2="16827" y2="61415"/>
                          <a14:foregroundMark x1="12260" y1="60129" x2="12260" y2="6012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10284" y="3596128"/>
              <a:ext cx="826089" cy="6175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2" name="Picture 3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8" b="96222" l="9375" r="95486">
                          <a14:foregroundMark x1="52083" y1="79345" x2="52083" y2="79345"/>
                          <a14:foregroundMark x1="81597" y1="16877" x2="81597" y2="1687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43204" y="3530924"/>
              <a:ext cx="360247" cy="4965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922" r="98618">
                        <a14:foregroundMark x1="50230" y1="79585" x2="50230" y2="79585"/>
                        <a14:foregroundMark x1="48387" y1="78547" x2="48387" y2="78547"/>
                        <a14:foregroundMark x1="47005" y1="76471" x2="47005" y2="76471"/>
                        <a14:foregroundMark x1="47926" y1="73702" x2="47926" y2="73702"/>
                        <a14:foregroundMark x1="52535" y1="80277" x2="52535" y2="80277"/>
                        <a14:foregroundMark x1="54839" y1="78201" x2="54839" y2="78201"/>
                        <a14:foregroundMark x1="56221" y1="77163" x2="56221" y2="77163"/>
                        <a14:foregroundMark x1="19355" y1="68512" x2="19355" y2="68512"/>
                        <a14:foregroundMark x1="17972" y1="70588" x2="17972" y2="70588"/>
                        <a14:foregroundMark x1="17972" y1="71280" x2="17972" y2="71280"/>
                        <a14:foregroundMark x1="18433" y1="73010" x2="18433" y2="73010"/>
                        <a14:foregroundMark x1="20737" y1="72318" x2="20737" y2="72318"/>
                        <a14:foregroundMark x1="23502" y1="71280" x2="23502" y2="71280"/>
                        <a14:foregroundMark x1="11060" y1="66436" x2="11060" y2="66436"/>
                        <a14:foregroundMark x1="16590" y1="67820" x2="16590" y2="67820"/>
                        <a14:foregroundMark x1="16129" y1="65398" x2="16129" y2="65398"/>
                        <a14:foregroundMark x1="15207" y1="73010" x2="15207" y2="73010"/>
                        <a14:foregroundMark x1="13364" y1="69896" x2="13364" y2="69896"/>
                        <a14:foregroundMark x1="73272" y1="75433" x2="73272" y2="75433"/>
                        <a14:foregroundMark x1="71429" y1="73010" x2="71429" y2="73010"/>
                        <a14:foregroundMark x1="69124" y1="70934" x2="69124" y2="70934"/>
                        <a14:foregroundMark x1="69124" y1="69896" x2="69124" y2="69896"/>
                        <a14:foregroundMark x1="70507" y1="74740" x2="70507" y2="74740"/>
                        <a14:foregroundMark x1="70046" y1="77163" x2="70046" y2="771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462" y="4007799"/>
            <a:ext cx="2111697" cy="2812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6614" b="97884" l="1733" r="975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6517" y="3793317"/>
            <a:ext cx="3275483" cy="3064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48" descr="p3012_4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456556">
            <a:off x="10735351" y="155437"/>
            <a:ext cx="1428750" cy="199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090660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445" y="648930"/>
            <a:ext cx="10899058" cy="5447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251271"/>
      </p:ext>
    </p:extLst>
  </p:cSld>
  <p:clrMapOvr>
    <a:masterClrMapping/>
  </p:clrMapOvr>
  <p:transition spd="slow" advClick="0" advTm="1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椭圆 3"/>
          <p:cNvSpPr/>
          <p:nvPr/>
        </p:nvSpPr>
        <p:spPr>
          <a:xfrm>
            <a:off x="3997308" y="3953840"/>
            <a:ext cx="1716041" cy="1716041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5" name="椭圆 4"/>
          <p:cNvSpPr/>
          <p:nvPr/>
        </p:nvSpPr>
        <p:spPr>
          <a:xfrm>
            <a:off x="1574080" y="4091425"/>
            <a:ext cx="1578457" cy="1578457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6" name="椭圆 5"/>
          <p:cNvSpPr/>
          <p:nvPr/>
        </p:nvSpPr>
        <p:spPr>
          <a:xfrm>
            <a:off x="9355120" y="2879776"/>
            <a:ext cx="1211606" cy="1211606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grpSp>
        <p:nvGrpSpPr>
          <p:cNvPr id="24" name="组合 23"/>
          <p:cNvGrpSpPr/>
          <p:nvPr/>
        </p:nvGrpSpPr>
        <p:grpSpPr>
          <a:xfrm>
            <a:off x="3596319" y="491818"/>
            <a:ext cx="5155335" cy="4896929"/>
            <a:chOff x="3084810" y="-335112"/>
            <a:chExt cx="5809496" cy="5760000"/>
          </a:xfrm>
        </p:grpSpPr>
        <p:grpSp>
          <p:nvGrpSpPr>
            <p:cNvPr id="17" name="组合 16"/>
            <p:cNvGrpSpPr/>
            <p:nvPr/>
          </p:nvGrpSpPr>
          <p:grpSpPr>
            <a:xfrm>
              <a:off x="3297693" y="-335112"/>
              <a:ext cx="5596613" cy="5760000"/>
              <a:chOff x="3297693" y="-335112"/>
              <a:chExt cx="5596613" cy="5760000"/>
            </a:xfrm>
          </p:grpSpPr>
          <p:cxnSp>
            <p:nvCxnSpPr>
              <p:cNvPr id="16" name="直接连接符 15"/>
              <p:cNvCxnSpPr/>
              <p:nvPr/>
            </p:nvCxnSpPr>
            <p:spPr>
              <a:xfrm>
                <a:off x="6154058" y="-335112"/>
                <a:ext cx="0" cy="5760000"/>
              </a:xfrm>
              <a:prstGeom prst="line">
                <a:avLst/>
              </a:prstGeom>
              <a:ln w="76200" cap="rnd">
                <a:solidFill>
                  <a:srgbClr val="F7E3AD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3" name="图片 12"/>
              <p:cNvPicPr>
                <a:picLocks noChangeAspect="1"/>
              </p:cNvPicPr>
              <p:nvPr/>
            </p:nvPicPr>
            <p:blipFill rotWithShape="1">
              <a:blip r:embed="rId3" cstate="print"/>
              <a:srcRect t="48492"/>
              <a:stretch>
                <a:fillRect/>
              </a:stretch>
            </p:blipFill>
            <p:spPr>
              <a:xfrm>
                <a:off x="3297693" y="2256270"/>
                <a:ext cx="5596613" cy="2885850"/>
              </a:xfrm>
              <a:prstGeom prst="rect">
                <a:avLst/>
              </a:prstGeom>
            </p:spPr>
          </p:pic>
        </p:grpSp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7243" b="95561" l="226" r="99266">
                          <a14:foregroundMark x1="16431" y1="13785" x2="20327" y2="37150"/>
                          <a14:foregroundMark x1="39921" y1="33178" x2="43422" y2="49065"/>
                          <a14:foregroundMark x1="55901" y1="12617" x2="55901" y2="27336"/>
                          <a14:foregroundMark x1="85545" y1="32710" x2="90683" y2="77804"/>
                          <a14:foregroundMark x1="93958" y1="35514" x2="97233" y2="58178"/>
                          <a14:foregroundMark x1="74534" y1="26636" x2="79616" y2="28271"/>
                          <a14:foregroundMark x1="76228" y1="80374" x2="79390" y2="63551"/>
                          <a14:foregroundMark x1="90006" y1="92523" x2="82778" y2="45794"/>
                          <a14:foregroundMark x1="93958" y1="84813" x2="89723" y2="80374"/>
                          <a14:foregroundMark x1="95652" y1="27336" x2="282" y2="15888"/>
                          <a14:foregroundMark x1="14568" y1="7710" x2="21287" y2="10514"/>
                          <a14:foregroundMark x1="46979" y1="10514" x2="48278" y2="17523"/>
                          <a14:foregroundMark x1="45398" y1="13084" x2="53473" y2="3505"/>
                          <a14:foregroundMark x1="53473" y1="3505" x2="62055" y2="14720"/>
                          <a14:foregroundMark x1="62055" y1="14720" x2="44156" y2="29907"/>
                          <a14:foregroundMark x1="44156" y1="29907" x2="45680" y2="7243"/>
                          <a14:foregroundMark x1="99209" y1="50000" x2="565" y2="68692"/>
                          <a14:foregroundMark x1="565" y1="68692" x2="734" y2="27336"/>
                          <a14:foregroundMark x1="734" y1="27336" x2="9034" y2="5140"/>
                          <a14:foregroundMark x1="9034" y1="5140" x2="28176" y2="234"/>
                          <a14:foregroundMark x1="28176" y1="234" x2="99774" y2="1168"/>
                          <a14:foregroundMark x1="99774" y1="1168" x2="99322" y2="48131"/>
                          <a14:foregroundMark x1="99322" y1="48131" x2="90175" y2="56776"/>
                          <a14:foregroundMark x1="90175" y1="56776" x2="86957" y2="50701"/>
                          <a14:foregroundMark x1="30322" y1="26168" x2="29136" y2="37150"/>
                          <a14:foregroundMark x1="2146" y1="13785" x2="3670" y2="47196"/>
                          <a14:foregroundMark x1="3670" y1="47196" x2="10446" y2="71028"/>
                          <a14:foregroundMark x1="10446" y1="71028" x2="12366" y2="73364"/>
                          <a14:foregroundMark x1="10277" y1="52804" x2="10277" y2="45794"/>
                          <a14:foregroundMark x1="31508" y1="27336" x2="39582" y2="13084"/>
                          <a14:foregroundMark x1="39582" y1="13084" x2="43704" y2="13084"/>
                          <a14:foregroundMark x1="51158" y1="26168" x2="42801" y2="28037"/>
                          <a14:foregroundMark x1="42801" y1="28037" x2="27612" y2="62617"/>
                          <a14:foregroundMark x1="27612" y1="62617" x2="33879" y2="85981"/>
                          <a14:foregroundMark x1="33879" y1="85981" x2="42518" y2="86449"/>
                          <a14:foregroundMark x1="42518" y1="86449" x2="67024" y2="84346"/>
                          <a14:foregroundMark x1="67024" y1="84346" x2="79503" y2="84346"/>
                          <a14:foregroundMark x1="79503" y1="84346" x2="97233" y2="81075"/>
                          <a14:foregroundMark x1="97233" y1="81075" x2="95088" y2="43458"/>
                          <a14:foregroundMark x1="95088" y1="43458" x2="85432" y2="37150"/>
                          <a14:foregroundMark x1="64427" y1="26636" x2="58667" y2="53972"/>
                          <a14:foregroundMark x1="58667" y1="53972" x2="58667" y2="54907"/>
                          <a14:foregroundMark x1="94579" y1="84813" x2="91417" y2="95561"/>
                          <a14:foregroundMark x1="51553" y1="37150" x2="53924" y2="45093"/>
                          <a14:foregroundMark x1="56973" y1="42991" x2="59063" y2="49065"/>
                          <a14:foregroundMark x1="48278" y1="59346" x2="51835" y2="45794"/>
                          <a14:foregroundMark x1="47883" y1="32243" x2="46979" y2="56075"/>
                          <a14:foregroundMark x1="50367" y1="47430" x2="48842" y2="54907"/>
                          <a14:foregroundMark x1="18102" y1="77255" x2="19198" y2="71262"/>
                          <a14:foregroundMark x1="12366" y1="81542" x2="12971" y2="82201"/>
                          <a14:foregroundMark x1="16750" y1="77255" x2="14003" y2="67991"/>
                          <a14:foregroundMark x1="14003" y1="67991" x2="11971" y2="80374"/>
                          <a14:foregroundMark x1="9091" y1="22430" x2="10107" y2="46262"/>
                          <a14:foregroundMark x1="1863" y1="13084" x2="791" y2="22430"/>
                          <a14:foregroundMark x1="8413" y1="24065" x2="10898" y2="51168"/>
                          <a14:foregroundMark x1="8809" y1="21262" x2="9317" y2="45794"/>
                          <a14:foregroundMark x1="29305" y1="76168" x2="28684" y2="87850"/>
                          <a14:foregroundMark x1="22078" y1="78037" x2="23433" y2="85280"/>
                          <a14:foregroundMark x1="83286" y1="86449" x2="85601" y2="88785"/>
                          <a14:foregroundMark x1="94918" y1="87850" x2="93902" y2="92056"/>
                          <a14:foregroundMark x1="59458" y1="86916" x2="59797" y2="93224"/>
                          <a14:foregroundMark x1="14899" y1="78987" x2="18402" y2="79487"/>
                          <a14:foregroundMark x1="13156" y1="78738" x2="14106" y2="78874"/>
                          <a14:foregroundMark x1="19819" y1="73832" x2="19029" y2="77570"/>
                          <a14:foregroundMark x1="18690" y1="80140" x2="19819" y2="80140"/>
                          <a14:foregroundMark x1="21005" y1="77103" x2="19706" y2="74299"/>
                          <a14:backgroundMark x1="12503" y1="86288" x2="20440" y2="96028"/>
                          <a14:backgroundMark x1="12253" y1="85981" x2="12421" y2="86187"/>
                          <a14:backgroundMark x1="20440" y1="96028" x2="20553" y2="99766"/>
                          <a14:backgroundMark x1="15156" y1="86673" x2="19029" y2="89252"/>
                          <a14:backgroundMark x1="12931" y1="82477" x2="14455" y2="82009"/>
                          <a14:backgroundMark x1="17843" y1="82944" x2="18240" y2="83065"/>
                          <a14:backgroundMark x1="19255" y1="87383" x2="19819" y2="92056"/>
                          <a14:backgroundMark x1="19368" y1="85981" x2="13890" y2="8387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84810" y="1126386"/>
              <a:ext cx="5809496" cy="1403988"/>
            </a:xfrm>
            <a:prstGeom prst="rect">
              <a:avLst/>
            </a:prstGeom>
          </p:spPr>
        </p:pic>
      </p:grpSp>
      <p:sp>
        <p:nvSpPr>
          <p:cNvPr id="10" name="椭圆 9"/>
          <p:cNvSpPr/>
          <p:nvPr/>
        </p:nvSpPr>
        <p:spPr>
          <a:xfrm>
            <a:off x="9039516" y="3259314"/>
            <a:ext cx="1239357" cy="1239357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06" t="-1143" r="26891" b="81649"/>
          <a:stretch>
            <a:fillRect/>
          </a:stretch>
        </p:blipFill>
        <p:spPr>
          <a:xfrm>
            <a:off x="8587644" y="810849"/>
            <a:ext cx="1759996" cy="734428"/>
          </a:xfrm>
          <a:prstGeom prst="rect">
            <a:avLst/>
          </a:prstGeom>
        </p:spPr>
      </p:pic>
      <p:sp>
        <p:nvSpPr>
          <p:cNvPr id="22" name="椭圆 21"/>
          <p:cNvSpPr/>
          <p:nvPr/>
        </p:nvSpPr>
        <p:spPr>
          <a:xfrm>
            <a:off x="1216617" y="598108"/>
            <a:ext cx="887648" cy="887648"/>
          </a:xfrm>
          <a:prstGeom prst="ellipse">
            <a:avLst/>
          </a:prstGeom>
          <a:solidFill>
            <a:srgbClr val="A5C0A4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3" name="椭圆 22"/>
          <p:cNvSpPr/>
          <p:nvPr/>
        </p:nvSpPr>
        <p:spPr>
          <a:xfrm>
            <a:off x="1660440" y="1216686"/>
            <a:ext cx="538143" cy="538143"/>
          </a:xfrm>
          <a:prstGeom prst="ellipse">
            <a:avLst/>
          </a:prstGeom>
          <a:solidFill>
            <a:srgbClr val="F7E3AD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240654" y="3006461"/>
            <a:ext cx="4152249" cy="1084866"/>
          </a:xfrm>
          <a:prstGeom prst="rect">
            <a:avLst/>
          </a:prstGeom>
          <a:noFill/>
        </p:spPr>
        <p:txBody>
          <a:bodyPr wrap="none" lIns="68496" tIns="34267" rIns="68496" bIns="34267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Khởi</a:t>
            </a: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động</a:t>
            </a: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2050" name="Picture 2" descr="在走动的火车 852x480 | Pics, Animation, Travel"/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4072" y="2728265"/>
            <a:ext cx="7818554" cy="4404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5" dur="10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50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8" dur="10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50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0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1" dur="10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5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4" dur="10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5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7" dur="1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8" dur="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9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0" dur="1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1" dur="5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4" grpId="1" bldLvl="0" animBg="1"/>
      <p:bldP spid="5" grpId="0" bldLvl="0" animBg="1"/>
      <p:bldP spid="5" grpId="1" bldLvl="0" animBg="1"/>
      <p:bldP spid="6" grpId="0" bldLvl="0" animBg="1"/>
      <p:bldP spid="6" grpId="1" bldLvl="0" animBg="1"/>
      <p:bldP spid="10" grpId="0" bldLvl="0" animBg="1"/>
      <p:bldP spid="10" grpId="1" bldLvl="0" animBg="1"/>
      <p:bldP spid="22" grpId="0" bldLvl="0" animBg="1"/>
      <p:bldP spid="22" grpId="1" bldLvl="0" animBg="1"/>
      <p:bldP spid="23" grpId="0" bldLvl="0" animBg="1"/>
      <p:bldP spid="23" grpId="1" bldLvl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261099" y="-4286"/>
            <a:ext cx="11930899" cy="1623887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</a:rPr>
              <a:t>1</a:t>
            </a:r>
            <a:r>
              <a:rPr lang="en-US" sz="32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.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Đóng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vai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trời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và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cây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cối</a:t>
            </a:r>
            <a:r>
              <a:rPr lang="en-US" sz="3200" dirty="0" smtClean="0">
                <a:latin typeface="UTM Avo" panose="02040603050506020204" pitchFamily="18" charset="0"/>
              </a:rPr>
              <a:t>, </a:t>
            </a:r>
            <a:r>
              <a:rPr lang="en-US" sz="3200" dirty="0" err="1" smtClean="0">
                <a:latin typeface="UTM Avo" panose="02040603050506020204" pitchFamily="18" charset="0"/>
              </a:rPr>
              <a:t>diễn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lại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cảnh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trời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đặt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tên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cho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các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loài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cây</a:t>
            </a:r>
            <a:r>
              <a:rPr lang="en-US" sz="3200" dirty="0" smtClean="0">
                <a:latin typeface="UTM Avo" panose="02040603050506020204" pitchFamily="18" charset="0"/>
              </a:rPr>
              <a:t>.</a:t>
            </a:r>
            <a:endParaRPr lang="en-US" sz="3200" dirty="0">
              <a:latin typeface="UTM Avo" panose="020406030505060202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1381979" y="1485314"/>
            <a:ext cx="10498668" cy="88522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M</a:t>
            </a:r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</a:rPr>
              <a:t>: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smtClean="0">
                <a:latin typeface="UTM Avo" panose="02040603050506020204" pitchFamily="18" charset="0"/>
              </a:rPr>
              <a:t>– </a:t>
            </a:r>
            <a:r>
              <a:rPr lang="en-US" sz="3200" dirty="0" err="1" smtClean="0">
                <a:latin typeface="UTM Avo" panose="02040603050506020204" pitchFamily="18" charset="0"/>
              </a:rPr>
              <a:t>Trời</a:t>
            </a:r>
            <a:r>
              <a:rPr lang="en-US" sz="3200" dirty="0" smtClean="0">
                <a:latin typeface="UTM Avo" panose="02040603050506020204" pitchFamily="18" charset="0"/>
              </a:rPr>
              <a:t>: 		  - </a:t>
            </a:r>
            <a:r>
              <a:rPr lang="en-US" sz="3200" dirty="0" err="1" smtClean="0">
                <a:latin typeface="UTM Avo" panose="02040603050506020204" pitchFamily="18" charset="0"/>
              </a:rPr>
              <a:t>Chú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thì</a:t>
            </a:r>
            <a:r>
              <a:rPr lang="en-US" sz="3200" dirty="0" smtClean="0">
                <a:latin typeface="UTM Avo" panose="02040603050506020204" pitchFamily="18" charset="0"/>
              </a:rPr>
              <a:t> ta </a:t>
            </a:r>
            <a:r>
              <a:rPr lang="en-US" sz="3200" dirty="0" err="1" smtClean="0">
                <a:latin typeface="UTM Avo" panose="02040603050506020204" pitchFamily="18" charset="0"/>
              </a:rPr>
              <a:t>đặt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tên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cho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là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cây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dừa</a:t>
            </a:r>
            <a:r>
              <a:rPr lang="en-US" sz="3200" dirty="0" smtClean="0">
                <a:latin typeface="UTM Avo" panose="02040603050506020204" pitchFamily="18" charset="0"/>
              </a:rPr>
              <a:t>.</a:t>
            </a:r>
            <a:endParaRPr lang="en-US" sz="3200" dirty="0">
              <a:latin typeface="UTM Avo" panose="020406030505060202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1853914" y="2279038"/>
            <a:ext cx="9664575" cy="88522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smtClean="0">
                <a:latin typeface="UTM Avo" panose="02040603050506020204" pitchFamily="18" charset="0"/>
              </a:rPr>
              <a:t>– </a:t>
            </a:r>
            <a:r>
              <a:rPr lang="en-US" sz="3200" dirty="0" err="1" smtClean="0">
                <a:latin typeface="UTM Avo" panose="02040603050506020204" pitchFamily="18" charset="0"/>
              </a:rPr>
              <a:t>Cây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dừa</a:t>
            </a:r>
            <a:r>
              <a:rPr lang="en-US" sz="3200" dirty="0" smtClean="0">
                <a:latin typeface="UTM Avo" panose="02040603050506020204" pitchFamily="18" charset="0"/>
              </a:rPr>
              <a:t>:  - Con </a:t>
            </a:r>
            <a:r>
              <a:rPr lang="en-US" sz="3200" dirty="0" err="1" smtClean="0">
                <a:latin typeface="UTM Avo" panose="02040603050506020204" pitchFamily="18" charset="0"/>
              </a:rPr>
              <a:t>cảm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ơn</a:t>
            </a:r>
            <a:r>
              <a:rPr lang="en-US" sz="3200" dirty="0" smtClean="0">
                <a:latin typeface="UTM Avo" panose="02040603050506020204" pitchFamily="18" charset="0"/>
              </a:rPr>
              <a:t> ạ!</a:t>
            </a:r>
            <a:endParaRPr lang="en-US" sz="3200" dirty="0">
              <a:latin typeface="UTM Avo" panose="020406030505060202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225E9332-9A69-4C92-8C05-DF671397155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99405" y="4235289"/>
            <a:ext cx="1675691" cy="249455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D21F051F-1FED-4668-9AB9-D4F61A3E8C7F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905830" y="4380584"/>
            <a:ext cx="1645972" cy="2264806"/>
          </a:xfrm>
          <a:prstGeom prst="rect">
            <a:avLst/>
          </a:prstGeom>
        </p:spPr>
      </p:pic>
      <p:sp>
        <p:nvSpPr>
          <p:cNvPr id="10" name="Thought Bubble: Cloud 11">
            <a:extLst>
              <a:ext uri="{FF2B5EF4-FFF2-40B4-BE49-F238E27FC236}">
                <a16:creationId xmlns="" xmlns:a16="http://schemas.microsoft.com/office/drawing/2014/main" id="{694B144F-4949-4F97-9B12-0074B217988A}"/>
              </a:ext>
            </a:extLst>
          </p:cNvPr>
          <p:cNvSpPr/>
          <p:nvPr/>
        </p:nvSpPr>
        <p:spPr>
          <a:xfrm>
            <a:off x="2969720" y="3277698"/>
            <a:ext cx="3912782" cy="2052084"/>
          </a:xfrm>
          <a:prstGeom prst="cloudCallout">
            <a:avLst>
              <a:gd name="adj1" fmla="val -60393"/>
              <a:gd name="adj2" fmla="val 56761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Chú 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thì ta đặt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tên cho là cây 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cải.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1" name="Thought Bubble: Cloud 12">
            <a:extLst>
              <a:ext uri="{FF2B5EF4-FFF2-40B4-BE49-F238E27FC236}">
                <a16:creationId xmlns="" xmlns:a16="http://schemas.microsoft.com/office/drawing/2014/main" id="{A3A2656E-6CFA-477A-8048-31B1D4984FA1}"/>
              </a:ext>
            </a:extLst>
          </p:cNvPr>
          <p:cNvSpPr/>
          <p:nvPr/>
        </p:nvSpPr>
        <p:spPr>
          <a:xfrm>
            <a:off x="7258737" y="2813348"/>
            <a:ext cx="4933261" cy="1341891"/>
          </a:xfrm>
          <a:prstGeom prst="cloudCallout">
            <a:avLst>
              <a:gd name="adj1" fmla="val 5504"/>
              <a:gd name="adj2" fmla="val 91327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Con cảm ơn </a:t>
            </a:r>
            <a:r>
              <a:rPr kumimoji="0" lang="vi-VN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ạ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!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5273872"/>
      </p:ext>
    </p:extLst>
  </p:cSld>
  <p:clrMapOvr>
    <a:masterClrMapping/>
  </p:clrMapOvr>
  <p:transition spd="slow" advClick="0" advTm="1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10" grpId="0" animBg="1"/>
      <p:bldP spid="1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Rectangle 1"/>
          <p:cNvSpPr/>
          <p:nvPr/>
        </p:nvSpPr>
        <p:spPr>
          <a:xfrm>
            <a:off x="117988" y="-92274"/>
            <a:ext cx="12074012" cy="5501872"/>
          </a:xfrm>
          <a:prstGeom prst="rect">
            <a:avLst/>
          </a:prstGeom>
        </p:spPr>
        <p:txBody>
          <a:bodyPr wrap="square" lIns="145143" tIns="72571" rIns="145143" bIns="72571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500" dirty="0">
                <a:latin typeface="UTM Avo" panose="02040603050506020204" pitchFamily="18" charset="0"/>
              </a:rPr>
              <a:t>        </a:t>
            </a:r>
            <a:r>
              <a:rPr lang="en-US" sz="2300" dirty="0" err="1" smtClean="0">
                <a:latin typeface="UTM Avo" panose="02040603050506020204" pitchFamily="18" charset="0"/>
              </a:rPr>
              <a:t>Khi</a:t>
            </a:r>
            <a:r>
              <a:rPr lang="en-US" sz="2300" dirty="0" smtClean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các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loài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cây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đều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 smtClean="0">
                <a:latin typeface="UTM Avo" panose="02040603050506020204" pitchFamily="18" charset="0"/>
              </a:rPr>
              <a:t>đã</a:t>
            </a:r>
            <a:r>
              <a:rPr lang="en-US" sz="2300" dirty="0" smtClean="0">
                <a:latin typeface="UTM Avo" panose="02040603050506020204" pitchFamily="18" charset="0"/>
              </a:rPr>
              <a:t> </a:t>
            </a:r>
            <a:r>
              <a:rPr lang="en-US" sz="2300" dirty="0" err="1" smtClean="0">
                <a:latin typeface="UTM Avo" panose="02040603050506020204" pitchFamily="18" charset="0"/>
              </a:rPr>
              <a:t>có</a:t>
            </a:r>
            <a:r>
              <a:rPr lang="en-US" sz="2300" dirty="0" smtClean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tên</a:t>
            </a:r>
            <a:r>
              <a:rPr lang="en-US" sz="2300" dirty="0">
                <a:latin typeface="UTM Avo" panose="02040603050506020204" pitchFamily="18" charset="0"/>
              </a:rPr>
              <a:t>, </a:t>
            </a:r>
            <a:r>
              <a:rPr lang="en-US" sz="2300" dirty="0" err="1">
                <a:latin typeface="UTM Avo" panose="02040603050506020204" pitchFamily="18" charset="0"/>
              </a:rPr>
              <a:t>bỗng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một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cái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cây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dáng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mảnh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khảnh</a:t>
            </a:r>
            <a:r>
              <a:rPr lang="en-US" sz="2300" dirty="0">
                <a:latin typeface="UTM Avo" panose="02040603050506020204" pitchFamily="18" charset="0"/>
              </a:rPr>
              <a:t>, </a:t>
            </a:r>
            <a:r>
              <a:rPr lang="en-US" sz="2300" dirty="0" err="1">
                <a:latin typeface="UTM Avo" panose="02040603050506020204" pitchFamily="18" charset="0"/>
              </a:rPr>
              <a:t>lá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nhỏ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xíu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đến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xin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đặt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tên</a:t>
            </a:r>
            <a:r>
              <a:rPr lang="en-US" sz="2300" dirty="0">
                <a:latin typeface="UTM Avo" panose="020406030505060202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smtClean="0">
                <a:latin typeface="UTM Avo" panose="02040603050506020204" pitchFamily="18" charset="0"/>
              </a:rPr>
              <a:t>       - </a:t>
            </a:r>
            <a:r>
              <a:rPr lang="en-US" sz="2300" dirty="0" err="1">
                <a:latin typeface="UTM Avo" panose="02040603050506020204" pitchFamily="18" charset="0"/>
              </a:rPr>
              <a:t>Chú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bé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tí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xíu</a:t>
            </a:r>
            <a:r>
              <a:rPr lang="en-US" sz="2300" dirty="0">
                <a:latin typeface="UTM Avo" panose="02040603050506020204" pitchFamily="18" charset="0"/>
              </a:rPr>
              <a:t>, </a:t>
            </a:r>
            <a:r>
              <a:rPr lang="en-US" sz="2300" dirty="0" err="1">
                <a:latin typeface="UTM Avo" panose="02040603050506020204" pitchFamily="18" charset="0"/>
              </a:rPr>
              <a:t>chú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có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ích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gì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để</a:t>
            </a:r>
            <a:r>
              <a:rPr lang="en-US" sz="2300" dirty="0">
                <a:latin typeface="UTM Avo" panose="02040603050506020204" pitchFamily="18" charset="0"/>
              </a:rPr>
              <a:t> ta </a:t>
            </a:r>
            <a:r>
              <a:rPr lang="en-US" sz="2300" dirty="0" err="1">
                <a:latin typeface="UTM Avo" panose="02040603050506020204" pitchFamily="18" charset="0"/>
              </a:rPr>
              <a:t>đặt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tên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nào</a:t>
            </a:r>
            <a:r>
              <a:rPr lang="en-US" sz="2300" dirty="0">
                <a:latin typeface="UTM Avo" panose="02040603050506020204" pitchFamily="18" charset="0"/>
              </a:rPr>
              <a:t>? – </a:t>
            </a:r>
            <a:r>
              <a:rPr lang="en-US" sz="2300" dirty="0" err="1">
                <a:latin typeface="UTM Avo" panose="02040603050506020204" pitchFamily="18" charset="0"/>
              </a:rPr>
              <a:t>trời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hỏi</a:t>
            </a:r>
            <a:r>
              <a:rPr lang="en-US" sz="2300" dirty="0">
                <a:latin typeface="UTM Avo" panose="020406030505060202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smtClean="0">
                <a:latin typeface="UTM Avo" panose="02040603050506020204" pitchFamily="18" charset="0"/>
              </a:rPr>
              <a:t>       </a:t>
            </a:r>
            <a:r>
              <a:rPr lang="en-US" sz="2300" dirty="0" err="1" smtClean="0">
                <a:latin typeface="UTM Avo" panose="02040603050506020204" pitchFamily="18" charset="0"/>
              </a:rPr>
              <a:t>Cây</a:t>
            </a:r>
            <a:r>
              <a:rPr lang="en-US" sz="2300" dirty="0" smtClean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nhỏ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liền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thưa</a:t>
            </a:r>
            <a:r>
              <a:rPr lang="en-US" sz="2300" dirty="0">
                <a:latin typeface="UTM Avo" panose="02040603050506020204" pitchFamily="18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smtClean="0">
                <a:latin typeface="UTM Avo" panose="02040603050506020204" pitchFamily="18" charset="0"/>
              </a:rPr>
              <a:t>       - </a:t>
            </a:r>
            <a:r>
              <a:rPr lang="en-US" sz="2300" dirty="0" err="1">
                <a:latin typeface="UTM Avo" panose="02040603050506020204" pitchFamily="18" charset="0"/>
              </a:rPr>
              <a:t>Thưa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trời</a:t>
            </a:r>
            <a:r>
              <a:rPr lang="en-US" sz="2300" dirty="0">
                <a:latin typeface="UTM Avo" panose="02040603050506020204" pitchFamily="18" charset="0"/>
              </a:rPr>
              <a:t>, </a:t>
            </a:r>
            <a:r>
              <a:rPr lang="en-US" sz="2300" dirty="0" err="1">
                <a:latin typeface="UTM Avo" panose="02040603050506020204" pitchFamily="18" charset="0"/>
              </a:rPr>
              <a:t>khi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nấu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canh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riêu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cá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hoặc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làm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chả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cá</a:t>
            </a:r>
            <a:r>
              <a:rPr lang="en-US" sz="2300" dirty="0">
                <a:latin typeface="UTM Avo" panose="02040603050506020204" pitchFamily="18" charset="0"/>
              </a:rPr>
              <a:t>, </a:t>
            </a:r>
            <a:r>
              <a:rPr lang="en-US" sz="2300" dirty="0" err="1">
                <a:latin typeface="UTM Avo" panose="02040603050506020204" pitchFamily="18" charset="0"/>
              </a:rPr>
              <a:t>chả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mực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mà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không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có</a:t>
            </a:r>
            <a:r>
              <a:rPr lang="en-US" sz="2300" dirty="0">
                <a:latin typeface="UTM Avo" panose="02040603050506020204" pitchFamily="18" charset="0"/>
              </a:rPr>
              <a:t> con </a:t>
            </a:r>
            <a:r>
              <a:rPr lang="en-US" sz="2300" dirty="0" err="1">
                <a:latin typeface="UTM Avo" panose="02040603050506020204" pitchFamily="18" charset="0"/>
              </a:rPr>
              <a:t>thì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mất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cả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ngon</a:t>
            </a:r>
            <a:r>
              <a:rPr lang="en-US" sz="2300" dirty="0">
                <a:latin typeface="UTM Avo" panose="02040603050506020204" pitchFamily="18" charset="0"/>
              </a:rPr>
              <a:t> ạ.</a:t>
            </a:r>
          </a:p>
          <a:p>
            <a:pPr>
              <a:lnSpc>
                <a:spcPct val="150000"/>
              </a:lnSpc>
            </a:pP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smtClean="0">
                <a:latin typeface="UTM Avo" panose="02040603050506020204" pitchFamily="18" charset="0"/>
              </a:rPr>
              <a:t>       </a:t>
            </a:r>
            <a:r>
              <a:rPr lang="en-US" sz="2300" dirty="0" err="1" smtClean="0">
                <a:latin typeface="UTM Avo" panose="02040603050506020204" pitchFamily="18" charset="0"/>
              </a:rPr>
              <a:t>Trời</a:t>
            </a:r>
            <a:r>
              <a:rPr lang="en-US" sz="2300" dirty="0" smtClean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liền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bảo</a:t>
            </a:r>
            <a:r>
              <a:rPr lang="en-US" sz="2300" dirty="0">
                <a:latin typeface="UTM Avo" panose="02040603050506020204" pitchFamily="18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smtClean="0">
                <a:latin typeface="UTM Avo" panose="02040603050506020204" pitchFamily="18" charset="0"/>
              </a:rPr>
              <a:t>       - </a:t>
            </a:r>
            <a:r>
              <a:rPr lang="en-US" sz="2300" dirty="0">
                <a:latin typeface="UTM Avo" panose="02040603050506020204" pitchFamily="18" charset="0"/>
              </a:rPr>
              <a:t>Ừ, </a:t>
            </a:r>
            <a:r>
              <a:rPr lang="en-US" sz="2300" dirty="0" err="1">
                <a:latin typeface="UTM Avo" panose="02040603050506020204" pitchFamily="18" charset="0"/>
              </a:rPr>
              <a:t>để</a:t>
            </a:r>
            <a:r>
              <a:rPr lang="en-US" sz="2300" dirty="0">
                <a:latin typeface="UTM Avo" panose="02040603050506020204" pitchFamily="18" charset="0"/>
              </a:rPr>
              <a:t> ta </a:t>
            </a:r>
            <a:r>
              <a:rPr lang="en-US" sz="2300" dirty="0" err="1">
                <a:latin typeface="UTM Avo" panose="02040603050506020204" pitchFamily="18" charset="0"/>
              </a:rPr>
              <a:t>nghĩ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cho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một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cái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tên</a:t>
            </a:r>
            <a:r>
              <a:rPr lang="en-US" sz="2300" dirty="0">
                <a:latin typeface="UTM Avo" panose="02040603050506020204" pitchFamily="18" charset="0"/>
              </a:rPr>
              <a:t>. </a:t>
            </a:r>
            <a:r>
              <a:rPr lang="en-US" sz="2300" dirty="0" err="1">
                <a:latin typeface="UTM Avo" panose="02040603050506020204" pitchFamily="18" charset="0"/>
              </a:rPr>
              <a:t>Tên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chú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thì</a:t>
            </a:r>
            <a:r>
              <a:rPr lang="en-US" sz="2300" dirty="0">
                <a:latin typeface="UTM Avo" panose="02040603050506020204" pitchFamily="18" charset="0"/>
              </a:rPr>
              <a:t>… </a:t>
            </a:r>
            <a:r>
              <a:rPr lang="en-US" sz="2300" dirty="0" err="1">
                <a:latin typeface="UTM Avo" panose="02040603050506020204" pitchFamily="18" charset="0"/>
              </a:rPr>
              <a:t>là</a:t>
            </a:r>
            <a:r>
              <a:rPr lang="en-US" sz="2300" dirty="0">
                <a:latin typeface="UTM Avo" panose="02040603050506020204" pitchFamily="18" charset="0"/>
              </a:rPr>
              <a:t>… </a:t>
            </a:r>
            <a:r>
              <a:rPr lang="en-US" sz="2300" dirty="0" err="1">
                <a:latin typeface="UTM Avo" panose="02040603050506020204" pitchFamily="18" charset="0"/>
              </a:rPr>
              <a:t>thì</a:t>
            </a:r>
            <a:r>
              <a:rPr lang="en-US" sz="2300" dirty="0">
                <a:latin typeface="UTM Avo" panose="02040603050506020204" pitchFamily="18" charset="0"/>
              </a:rPr>
              <a:t>… </a:t>
            </a:r>
            <a:r>
              <a:rPr lang="en-US" sz="2300" dirty="0" err="1">
                <a:latin typeface="UTM Avo" panose="02040603050506020204" pitchFamily="18" charset="0"/>
              </a:rPr>
              <a:t>là</a:t>
            </a:r>
            <a:r>
              <a:rPr lang="en-US" sz="2300" dirty="0">
                <a:latin typeface="UTM Avo" panose="02040603050506020204" pitchFamily="18" charset="0"/>
              </a:rPr>
              <a:t>…</a:t>
            </a:r>
          </a:p>
          <a:p>
            <a:pPr>
              <a:lnSpc>
                <a:spcPct val="150000"/>
              </a:lnSpc>
            </a:pP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smtClean="0">
                <a:latin typeface="UTM Avo" panose="02040603050506020204" pitchFamily="18" charset="0"/>
              </a:rPr>
              <a:t>     </a:t>
            </a:r>
            <a:r>
              <a:rPr lang="en-US" sz="2300" dirty="0" err="1" smtClean="0">
                <a:latin typeface="UTM Avo" panose="02040603050506020204" pitchFamily="18" charset="0"/>
              </a:rPr>
              <a:t>Trời</a:t>
            </a:r>
            <a:r>
              <a:rPr lang="en-US" sz="2300" dirty="0" smtClean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còn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đang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suy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nghĩ</a:t>
            </a:r>
            <a:r>
              <a:rPr lang="en-US" sz="2300" dirty="0">
                <a:latin typeface="UTM Avo" panose="02040603050506020204" pitchFamily="18" charset="0"/>
              </a:rPr>
              <a:t>, </a:t>
            </a:r>
            <a:r>
              <a:rPr lang="en-US" sz="2300" dirty="0" err="1">
                <a:latin typeface="UTM Avo" panose="02040603050506020204" pitchFamily="18" charset="0"/>
              </a:rPr>
              <a:t>cây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nhỏ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đã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chạy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đi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xa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rồi</a:t>
            </a:r>
            <a:r>
              <a:rPr lang="en-US" sz="2300" dirty="0">
                <a:latin typeface="UTM Avo" panose="02040603050506020204" pitchFamily="18" charset="0"/>
              </a:rPr>
              <a:t>. </a:t>
            </a:r>
            <a:r>
              <a:rPr lang="en-US" sz="2300" dirty="0" err="1">
                <a:latin typeface="UTM Avo" panose="02040603050506020204" pitchFamily="18" charset="0"/>
              </a:rPr>
              <a:t>Nó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mừng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rỡ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khoe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với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bạn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bè</a:t>
            </a:r>
            <a:r>
              <a:rPr lang="en-US" sz="2300" dirty="0">
                <a:latin typeface="UTM Avo" panose="02040603050506020204" pitchFamily="18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smtClean="0">
                <a:latin typeface="UTM Avo" panose="02040603050506020204" pitchFamily="18" charset="0"/>
              </a:rPr>
              <a:t>     - </a:t>
            </a:r>
            <a:r>
              <a:rPr lang="en-US" sz="2300" dirty="0" err="1">
                <a:latin typeface="UTM Avo" panose="02040603050506020204" pitchFamily="18" charset="0"/>
              </a:rPr>
              <a:t>Trời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 smtClean="0">
                <a:latin typeface="UTM Avo" panose="02040603050506020204" pitchFamily="18" charset="0"/>
              </a:rPr>
              <a:t>đặt</a:t>
            </a:r>
            <a:r>
              <a:rPr lang="en-US" sz="2300" dirty="0" smtClean="0">
                <a:latin typeface="UTM Avo" panose="02040603050506020204" pitchFamily="18" charset="0"/>
              </a:rPr>
              <a:t> </a:t>
            </a:r>
            <a:r>
              <a:rPr lang="en-US" sz="2300" dirty="0" err="1" smtClean="0">
                <a:latin typeface="UTM Avo" panose="02040603050506020204" pitchFamily="18" charset="0"/>
              </a:rPr>
              <a:t>tên</a:t>
            </a:r>
            <a:r>
              <a:rPr lang="en-US" sz="2300" dirty="0" smtClean="0">
                <a:latin typeface="UTM Avo" panose="02040603050506020204" pitchFamily="18" charset="0"/>
              </a:rPr>
              <a:t> </a:t>
            </a:r>
            <a:r>
              <a:rPr lang="en-US" sz="2300" dirty="0" err="1" smtClean="0">
                <a:latin typeface="UTM Avo" panose="02040603050506020204" pitchFamily="18" charset="0"/>
              </a:rPr>
              <a:t>cho</a:t>
            </a:r>
            <a:r>
              <a:rPr lang="en-US" sz="2300" dirty="0" smtClean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tôi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là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err="1">
                <a:latin typeface="UTM Avo" panose="02040603050506020204" pitchFamily="18" charset="0"/>
              </a:rPr>
              <a:t>cây</a:t>
            </a:r>
            <a:r>
              <a:rPr lang="en-US" sz="2300" dirty="0">
                <a:latin typeface="UTM Avo" panose="02040603050506020204" pitchFamily="18" charset="0"/>
              </a:rPr>
              <a:t> </a:t>
            </a:r>
            <a:r>
              <a:rPr lang="en-US" sz="2300" dirty="0" smtClean="0">
                <a:latin typeface="UTM Avo" panose="02040603050506020204" pitchFamily="18" charset="0"/>
              </a:rPr>
              <a:t>”</a:t>
            </a:r>
            <a:r>
              <a:rPr lang="en-US" sz="2300" dirty="0" err="1" smtClean="0">
                <a:latin typeface="UTM Avo" panose="02040603050506020204" pitchFamily="18" charset="0"/>
              </a:rPr>
              <a:t>thì</a:t>
            </a:r>
            <a:r>
              <a:rPr lang="en-US" sz="2300" dirty="0" smtClean="0">
                <a:latin typeface="UTM Avo" panose="02040603050506020204" pitchFamily="18" charset="0"/>
              </a:rPr>
              <a:t> </a:t>
            </a:r>
            <a:r>
              <a:rPr lang="en-US" sz="2300" dirty="0" err="1" smtClean="0">
                <a:latin typeface="UTM Avo" panose="02040603050506020204" pitchFamily="18" charset="0"/>
              </a:rPr>
              <a:t>là</a:t>
            </a:r>
            <a:r>
              <a:rPr lang="en-US" sz="2300" dirty="0" smtClean="0">
                <a:latin typeface="UTM Avo" panose="02040603050506020204" pitchFamily="18" charset="0"/>
              </a:rPr>
              <a:t>” </a:t>
            </a:r>
            <a:r>
              <a:rPr lang="en-US" sz="2300" dirty="0" err="1">
                <a:latin typeface="UTM Avo" panose="02040603050506020204" pitchFamily="18" charset="0"/>
              </a:rPr>
              <a:t>đấy</a:t>
            </a:r>
            <a:r>
              <a:rPr lang="en-US" sz="2300" dirty="0" smtClean="0">
                <a:latin typeface="UTM Avo" panose="02040603050506020204" pitchFamily="18" charset="0"/>
              </a:rPr>
              <a:t>!</a:t>
            </a:r>
            <a:endParaRPr lang="en-US" sz="2300" dirty="0">
              <a:latin typeface="UTM Avo" panose="02040603050506020204" pitchFamily="18" charset="0"/>
            </a:endParaRPr>
          </a:p>
        </p:txBody>
      </p:sp>
      <p:sp>
        <p:nvSpPr>
          <p:cNvPr id="4" name="Wave 3"/>
          <p:cNvSpPr/>
          <p:nvPr/>
        </p:nvSpPr>
        <p:spPr>
          <a:xfrm>
            <a:off x="117988" y="5409598"/>
            <a:ext cx="12074011" cy="1515817"/>
          </a:xfrm>
          <a:prstGeom prst="wav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FF0000"/>
                </a:solidFill>
              </a:rPr>
              <a:t>2. </a:t>
            </a:r>
            <a:r>
              <a:rPr lang="en-US" sz="3200" dirty="0" err="1" smtClean="0">
                <a:solidFill>
                  <a:schemeClr val="tx1"/>
                </a:solidFill>
              </a:rPr>
              <a:t>Để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được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trời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đặt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tên</a:t>
            </a:r>
            <a:r>
              <a:rPr lang="en-US" sz="3200" dirty="0" smtClean="0">
                <a:solidFill>
                  <a:schemeClr val="tx1"/>
                </a:solidFill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</a:rPr>
              <a:t>cái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cây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dáng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mảnh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khảnh</a:t>
            </a:r>
            <a:r>
              <a:rPr lang="en-US" sz="3200" dirty="0" smtClean="0">
                <a:solidFill>
                  <a:schemeClr val="tx1"/>
                </a:solidFill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</a:rPr>
              <a:t>lá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nhỏ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xíu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đã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giới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thiệu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về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mình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như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thế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nào</a:t>
            </a:r>
            <a:r>
              <a:rPr lang="en-US" sz="3200" dirty="0" smtClean="0">
                <a:solidFill>
                  <a:schemeClr val="tx1"/>
                </a:solidFill>
              </a:rPr>
              <a:t>?</a:t>
            </a:r>
            <a:endParaRPr lang="en-US" sz="3200" dirty="0">
              <a:solidFill>
                <a:srgbClr val="FF0000"/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1106129" y="2599670"/>
            <a:ext cx="1086956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294970" y="3130611"/>
            <a:ext cx="249247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1037302" y="5294671"/>
            <a:ext cx="10235381" cy="589935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này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”? </a:t>
            </a:r>
            <a:endParaRPr lang="vi-VN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1116" y="5911728"/>
            <a:ext cx="12074011" cy="551088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hấp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tấp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vội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vàng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nhỏ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nhầm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lẩm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nhẩm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trời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trời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mình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vi-VN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4147690"/>
      </p:ext>
    </p:extLst>
  </p:cSld>
  <p:clrMapOvr>
    <a:masterClrMapping/>
  </p:clrMapOvr>
  <p:transition spd="slow" advClick="0" advTm="1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10" grpId="0" animBg="1"/>
      <p:bldP spid="1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143112" y="55152"/>
            <a:ext cx="11930899" cy="1993219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Theo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bè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nhỏ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nó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khoe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lnSpc>
                <a:spcPct val="150000"/>
              </a:lnSpc>
            </a:pP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mình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4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”?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Logo&#10;&#10;Description automatically generated">
            <a:extLst>
              <a:ext uri="{FF2B5EF4-FFF2-40B4-BE49-F238E27FC236}">
                <a16:creationId xmlns="" xmlns:a16="http://schemas.microsoft.com/office/drawing/2014/main" id="{2808FFD7-E9E7-487E-A4C6-A5A09E7F769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3223" y="2881969"/>
            <a:ext cx="5104482" cy="375392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265353" y="2589581"/>
            <a:ext cx="56721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accent5"/>
                </a:solidFill>
              </a:rPr>
              <a:t>- Tên của bạn hay quá! </a:t>
            </a:r>
            <a:endParaRPr lang="en-US" sz="3200" dirty="0">
              <a:solidFill>
                <a:schemeClr val="accent5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79644" y="3342055"/>
            <a:ext cx="84010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accent5"/>
                </a:solidFill>
              </a:rPr>
              <a:t>- Chúc mừng bạn đã có cái tên đặc biệt!</a:t>
            </a:r>
            <a:endParaRPr lang="en-US" sz="3200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1894135"/>
      </p:ext>
    </p:extLst>
  </p:cSld>
  <p:clrMapOvr>
    <a:masterClrMapping/>
  </p:clrMapOvr>
  <p:transition spd="slow" advClick="0" advTm="1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197" l="3175" r="968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3869"/>
          <a:stretch/>
        </p:blipFill>
        <p:spPr bwMode="auto">
          <a:xfrm>
            <a:off x="10218418" y="4007799"/>
            <a:ext cx="1188513" cy="2545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" name="Group 6"/>
          <p:cNvGrpSpPr/>
          <p:nvPr/>
        </p:nvGrpSpPr>
        <p:grpSpPr>
          <a:xfrm>
            <a:off x="0" y="87214"/>
            <a:ext cx="12192000" cy="6664009"/>
            <a:chOff x="0" y="0"/>
            <a:chExt cx="9144000" cy="5132867"/>
          </a:xfrm>
        </p:grpSpPr>
        <p:cxnSp>
          <p:nvCxnSpPr>
            <p:cNvPr id="3" name="Straight Connector 2"/>
            <p:cNvCxnSpPr/>
            <p:nvPr/>
          </p:nvCxnSpPr>
          <p:spPr>
            <a:xfrm>
              <a:off x="0" y="0"/>
              <a:ext cx="9144000" cy="0"/>
            </a:xfrm>
            <a:prstGeom prst="line">
              <a:avLst/>
            </a:prstGeom>
            <a:ln w="1270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Straight Connector 3"/>
            <p:cNvCxnSpPr/>
            <p:nvPr/>
          </p:nvCxnSpPr>
          <p:spPr>
            <a:xfrm>
              <a:off x="0" y="5132867"/>
              <a:ext cx="9144000" cy="0"/>
            </a:xfrm>
            <a:prstGeom prst="line">
              <a:avLst/>
            </a:prstGeom>
            <a:ln w="1270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13"/>
          <p:cNvGrpSpPr/>
          <p:nvPr/>
        </p:nvGrpSpPr>
        <p:grpSpPr>
          <a:xfrm>
            <a:off x="1756229" y="2109970"/>
            <a:ext cx="9826171" cy="2131189"/>
            <a:chOff x="2744315" y="1595348"/>
            <a:chExt cx="6530032" cy="1598392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5" name="Right Arrow 4"/>
            <p:cNvSpPr/>
            <p:nvPr/>
          </p:nvSpPr>
          <p:spPr>
            <a:xfrm>
              <a:off x="2744315" y="1595348"/>
              <a:ext cx="6530032" cy="1598392"/>
            </a:xfrm>
            <a:prstGeom prst="rightArrow">
              <a:avLst>
                <a:gd name="adj1" fmla="val 58172"/>
                <a:gd name="adj2" fmla="val 50000"/>
              </a:avLst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988751" y="2040601"/>
              <a:ext cx="5482164" cy="68095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300" b="1" dirty="0" err="1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Luyện</a:t>
              </a:r>
              <a:r>
                <a:rPr lang="en-US" sz="5300" b="1" dirty="0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300" b="1" dirty="0" err="1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tập</a:t>
              </a:r>
              <a:r>
                <a:rPr lang="en-US" sz="5300" b="1" dirty="0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300" b="1" dirty="0" err="1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theo</a:t>
              </a:r>
              <a:r>
                <a:rPr lang="en-US" sz="5300" b="1" dirty="0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300" b="1" dirty="0" err="1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văn</a:t>
              </a:r>
              <a:r>
                <a:rPr lang="en-US" sz="5300" b="1" dirty="0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300" b="1" dirty="0" err="1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bản</a:t>
              </a:r>
              <a:r>
                <a:rPr lang="en-US" sz="5300" b="1" dirty="0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300" b="1" dirty="0" err="1">
                  <a:solidFill>
                    <a:srgbClr val="0418AC"/>
                  </a:solidFill>
                  <a:latin typeface="Times New Roman" pitchFamily="18" charset="0"/>
                  <a:cs typeface="Times New Roman" pitchFamily="18" charset="0"/>
                </a:rPr>
                <a:t>đọc</a:t>
              </a:r>
              <a:endParaRPr lang="en-US" sz="5300" b="1" dirty="0">
                <a:solidFill>
                  <a:srgbClr val="0418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922" r="98618">
                        <a14:foregroundMark x1="50230" y1="79585" x2="50230" y2="79585"/>
                        <a14:foregroundMark x1="48387" y1="78547" x2="48387" y2="78547"/>
                        <a14:foregroundMark x1="47005" y1="76471" x2="47005" y2="76471"/>
                        <a14:foregroundMark x1="47926" y1="73702" x2="47926" y2="73702"/>
                        <a14:foregroundMark x1="52535" y1="80277" x2="52535" y2="80277"/>
                        <a14:foregroundMark x1="54839" y1="78201" x2="54839" y2="78201"/>
                        <a14:foregroundMark x1="56221" y1="77163" x2="56221" y2="77163"/>
                        <a14:foregroundMark x1="19355" y1="68512" x2="19355" y2="68512"/>
                        <a14:foregroundMark x1="17972" y1="70588" x2="17972" y2="70588"/>
                        <a14:foregroundMark x1="17972" y1="71280" x2="17972" y2="71280"/>
                        <a14:foregroundMark x1="18433" y1="73010" x2="18433" y2="73010"/>
                        <a14:foregroundMark x1="20737" y1="72318" x2="20737" y2="72318"/>
                        <a14:foregroundMark x1="23502" y1="71280" x2="23502" y2="71280"/>
                        <a14:foregroundMark x1="11060" y1="66436" x2="11060" y2="66436"/>
                        <a14:foregroundMark x1="16590" y1="67820" x2="16590" y2="67820"/>
                        <a14:foregroundMark x1="16129" y1="65398" x2="16129" y2="65398"/>
                        <a14:foregroundMark x1="15207" y1="73010" x2="15207" y2="73010"/>
                        <a14:foregroundMark x1="13364" y1="69896" x2="13364" y2="69896"/>
                        <a14:foregroundMark x1="73272" y1="75433" x2="73272" y2="75433"/>
                        <a14:foregroundMark x1="71429" y1="73010" x2="71429" y2="73010"/>
                        <a14:foregroundMark x1="69124" y1="70934" x2="69124" y2="70934"/>
                        <a14:foregroundMark x1="69124" y1="69896" x2="69124" y2="69896"/>
                        <a14:foregroundMark x1="70507" y1="74740" x2="70507" y2="74740"/>
                        <a14:foregroundMark x1="70046" y1="77163" x2="70046" y2="771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429" y="4490012"/>
            <a:ext cx="1749620" cy="23301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6614" b="97884" l="1733" r="975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1587" y="4490012"/>
            <a:ext cx="2490413" cy="23301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" name="Group 1"/>
          <p:cNvGrpSpPr/>
          <p:nvPr/>
        </p:nvGrpSpPr>
        <p:grpSpPr>
          <a:xfrm>
            <a:off x="573462" y="2358823"/>
            <a:ext cx="1567716" cy="1633483"/>
            <a:chOff x="1812964" y="1781988"/>
            <a:chExt cx="1175787" cy="1225112"/>
          </a:xfrm>
        </p:grpSpPr>
        <p:sp>
          <p:nvSpPr>
            <p:cNvPr id="10" name="Oval 9"/>
            <p:cNvSpPr/>
            <p:nvPr/>
          </p:nvSpPr>
          <p:spPr>
            <a:xfrm>
              <a:off x="1812964" y="1781988"/>
              <a:ext cx="1175787" cy="122511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glow rad="63500">
                <a:schemeClr val="accent1">
                  <a:satMod val="175000"/>
                  <a:alpha val="40000"/>
                </a:schemeClr>
              </a:glow>
              <a:innerShdw blurRad="63500" dist="50800" dir="27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098" name="Picture 2"/>
            <p:cNvPicPr>
              <a:picLocks noChangeAspect="1" noChangeArrowheads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9195" b="89655" l="9091" r="94949"/>
                      </a14:imgEffect>
                      <a14:imgEffect>
                        <a14:sharpenSoften amount="50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226" t="18573" r="5274" b="18573"/>
            <a:stretch/>
          </p:blipFill>
          <p:spPr bwMode="auto">
            <a:xfrm>
              <a:off x="1926772" y="2040600"/>
              <a:ext cx="903514" cy="7078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15" name="Picture 148" descr="p3012_4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456556">
            <a:off x="10947024" y="-84602"/>
            <a:ext cx="1428750" cy="199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84274382"/>
      </p:ext>
    </p:extLst>
  </p:cSld>
  <p:clrMapOvr>
    <a:masterClrMapping/>
  </p:clrMapOvr>
  <p:transition spd="slow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261099" y="134895"/>
            <a:ext cx="11930899" cy="88522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</a:rPr>
              <a:t>1</a:t>
            </a:r>
            <a:r>
              <a:rPr lang="en-US" sz="32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.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Đóng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vai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cây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thì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là</a:t>
            </a:r>
            <a:r>
              <a:rPr lang="en-US" sz="3200" dirty="0" smtClean="0">
                <a:latin typeface="UTM Avo" panose="02040603050506020204" pitchFamily="18" charset="0"/>
              </a:rPr>
              <a:t>, </a:t>
            </a:r>
            <a:r>
              <a:rPr lang="en-US" sz="3200" dirty="0" err="1" smtClean="0">
                <a:latin typeface="UTM Avo" panose="02040603050506020204" pitchFamily="18" charset="0"/>
              </a:rPr>
              <a:t>nói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lời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đề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nghị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trời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đặt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tên</a:t>
            </a:r>
            <a:r>
              <a:rPr lang="en-US" sz="3200" dirty="0" smtClean="0">
                <a:latin typeface="UTM Avo" panose="02040603050506020204" pitchFamily="18" charset="0"/>
              </a:rPr>
              <a:t>.</a:t>
            </a:r>
            <a:endParaRPr lang="en-US" sz="3200" dirty="0">
              <a:latin typeface="UTM Avo" panose="02040603050506020204" pitchFamily="18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0F024F4B-F204-4E7B-9C57-3091FB2B5C02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00099" y="1214438"/>
            <a:ext cx="10887075" cy="4952353"/>
          </a:xfrm>
          <a:prstGeom prst="rect">
            <a:avLst/>
          </a:prstGeom>
        </p:spPr>
      </p:pic>
      <p:sp>
        <p:nvSpPr>
          <p:cNvPr id="13" name="Thought Bubble: Cloud 3">
            <a:extLst>
              <a:ext uri="{FF2B5EF4-FFF2-40B4-BE49-F238E27FC236}">
                <a16:creationId xmlns="" xmlns:a16="http://schemas.microsoft.com/office/drawing/2014/main" id="{BD29F040-3CB7-4466-B6C7-B511D138478E}"/>
              </a:ext>
            </a:extLst>
          </p:cNvPr>
          <p:cNvSpPr/>
          <p:nvPr/>
        </p:nvSpPr>
        <p:spPr>
          <a:xfrm>
            <a:off x="450161" y="1214438"/>
            <a:ext cx="5636313" cy="2093589"/>
          </a:xfrm>
          <a:prstGeom prst="cloudCallout">
            <a:avLst>
              <a:gd name="adj1" fmla="val 1230"/>
              <a:gd name="adj2" fmla="val 85021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Con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 rất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nhiều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lợi ích như dùng để nấu canh cá,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chả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cá… Xin trời cho con một cái tên ạ!</a:t>
            </a:r>
          </a:p>
        </p:txBody>
      </p:sp>
    </p:spTree>
    <p:extLst>
      <p:ext uri="{BB962C8B-B14F-4D97-AF65-F5344CB8AC3E}">
        <p14:creationId xmlns:p14="http://schemas.microsoft.com/office/powerpoint/2010/main" val="1125236014"/>
      </p:ext>
    </p:extLst>
  </p:cSld>
  <p:clrMapOvr>
    <a:masterClrMapping/>
  </p:clrMapOvr>
  <p:transition spd="slow" advClick="0" advTm="1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0" y="78376"/>
            <a:ext cx="11930899" cy="88522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</a:rPr>
              <a:t>2</a:t>
            </a:r>
            <a:r>
              <a:rPr lang="en-US" sz="32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.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Cùng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bạn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nói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và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đáp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lời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đề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nghị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chơi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một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trò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chơi</a:t>
            </a:r>
            <a:r>
              <a:rPr lang="en-US" sz="3200" dirty="0" smtClean="0">
                <a:latin typeface="UTM Avo" panose="02040603050506020204" pitchFamily="18" charset="0"/>
              </a:rPr>
              <a:t>.</a:t>
            </a:r>
            <a:endParaRPr lang="en-US" sz="3200" dirty="0">
              <a:latin typeface="UTM Avo" panose="020406030505060202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909055D3-7736-43FC-B1A7-47B92322C28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6267" r="942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7805"/>
          <a:stretch/>
        </p:blipFill>
        <p:spPr bwMode="auto">
          <a:xfrm>
            <a:off x="1148273" y="3634734"/>
            <a:ext cx="1966025" cy="2667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hought Bubble: Cloud 10">
            <a:extLst>
              <a:ext uri="{FF2B5EF4-FFF2-40B4-BE49-F238E27FC236}">
                <a16:creationId xmlns="" xmlns:a16="http://schemas.microsoft.com/office/drawing/2014/main" id="{401AF0E0-0B33-4DA7-9380-D0DBD9697129}"/>
              </a:ext>
            </a:extLst>
          </p:cNvPr>
          <p:cNvSpPr/>
          <p:nvPr/>
        </p:nvSpPr>
        <p:spPr>
          <a:xfrm>
            <a:off x="1502229" y="1110344"/>
            <a:ext cx="4746171" cy="2331264"/>
          </a:xfrm>
          <a:prstGeom prst="cloudCallout">
            <a:avLst>
              <a:gd name="adj1" fmla="val -51602"/>
              <a:gd name="adj2" fmla="val 6599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Cậu có thể chơi nhảy dây cùng tớ không?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2E5646CF-D7E2-4453-9219-2642169C709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19" b="92037" l="9787" r="93191">
                        <a14:foregroundMark x1="43688" y1="28519" x2="51915" y2="34444"/>
                        <a14:foregroundMark x1="57730" y1="28519" x2="57730" y2="35463"/>
                        <a14:foregroundMark x1="31773" y1="15556" x2="29220" y2="19352"/>
                        <a14:foregroundMark x1="49078" y1="69907" x2="49078" y2="71852"/>
                        <a14:foregroundMark x1="46950" y1="75833" x2="44539" y2="85000"/>
                        <a14:foregroundMark x1="43262" y1="84167" x2="36738" y2="89907"/>
                        <a14:foregroundMark x1="69645" y1="76944" x2="74610" y2="88796"/>
                        <a14:foregroundMark x1="74184" y1="84167" x2="77872" y2="86667"/>
                        <a14:foregroundMark x1="36738" y1="85278" x2="36738" y2="86389"/>
                        <a14:foregroundMark x1="43948" y1="74574" x2="40968" y2="80049"/>
                        <a14:foregroundMark x1="51769" y1="22141" x2="45810" y2="3674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87" b="7407"/>
          <a:stretch/>
        </p:blipFill>
        <p:spPr bwMode="auto">
          <a:xfrm flipH="1">
            <a:off x="8273225" y="4189907"/>
            <a:ext cx="2308523" cy="21677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hought Bubble: Cloud 12">
            <a:extLst>
              <a:ext uri="{FF2B5EF4-FFF2-40B4-BE49-F238E27FC236}">
                <a16:creationId xmlns="" xmlns:a16="http://schemas.microsoft.com/office/drawing/2014/main" id="{F3D6ACBE-7733-4327-BE15-0ABC10C11D01}"/>
              </a:ext>
            </a:extLst>
          </p:cNvPr>
          <p:cNvSpPr/>
          <p:nvPr/>
        </p:nvSpPr>
        <p:spPr>
          <a:xfrm>
            <a:off x="6248400" y="1545771"/>
            <a:ext cx="4333348" cy="1883229"/>
          </a:xfrm>
          <a:prstGeom prst="cloudCallout">
            <a:avLst>
              <a:gd name="adj1" fmla="val 20112"/>
              <a:gd name="adj2" fmla="val 89130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Được chứ, mình cùng chơi nào. 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2593792"/>
      </p:ext>
    </p:extLst>
  </p:cSld>
  <p:clrMapOvr>
    <a:masterClrMapping/>
  </p:clrMapOvr>
  <p:transition spd="slow" advClick="0" advTm="1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" grpId="0" animBg="1"/>
      <p:bldP spid="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="" xmlns:a16="http://schemas.microsoft.com/office/drawing/2014/main" id="{23C0946B-8596-41AE-826C-CB1D0F7A13F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54" b="76709"/>
          <a:stretch/>
        </p:blipFill>
        <p:spPr>
          <a:xfrm>
            <a:off x="6484912" y="-1276"/>
            <a:ext cx="5707087" cy="3430276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="" xmlns:a16="http://schemas.microsoft.com/office/drawing/2014/main" id="{7D39A166-ECA0-478D-BA06-395C2FA9FFF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" t="62109" r="28789" b="-55"/>
          <a:stretch/>
        </p:blipFill>
        <p:spPr>
          <a:xfrm>
            <a:off x="0" y="1388297"/>
            <a:ext cx="6502323" cy="5469703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="" xmlns:a16="http://schemas.microsoft.com/office/drawing/2014/main" id="{1AF36C5B-544C-4465-BF68-E96543FA8EE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45" t="61875" r="1276" b="171"/>
          <a:stretch/>
        </p:blipFill>
        <p:spPr>
          <a:xfrm>
            <a:off x="7240153" y="1880886"/>
            <a:ext cx="4951846" cy="5016911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="" xmlns:a16="http://schemas.microsoft.com/office/drawing/2014/main" id="{C3DA95A3-DE1C-4F5B-AB72-03CDB6FF8C9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821" b="72996"/>
          <a:stretch/>
        </p:blipFill>
        <p:spPr>
          <a:xfrm>
            <a:off x="1" y="0"/>
            <a:ext cx="5689678" cy="3761772"/>
          </a:xfrm>
          <a:prstGeom prst="rect">
            <a:avLst/>
          </a:prstGeom>
        </p:spPr>
      </p:pic>
      <p:grpSp>
        <p:nvGrpSpPr>
          <p:cNvPr id="16" name="组合 15">
            <a:extLst>
              <a:ext uri="{FF2B5EF4-FFF2-40B4-BE49-F238E27FC236}">
                <a16:creationId xmlns="" xmlns:a16="http://schemas.microsoft.com/office/drawing/2014/main" id="{F16612A4-CAB9-4A66-ABD4-F8503C3C5F37}"/>
              </a:ext>
            </a:extLst>
          </p:cNvPr>
          <p:cNvGrpSpPr/>
          <p:nvPr/>
        </p:nvGrpSpPr>
        <p:grpSpPr>
          <a:xfrm>
            <a:off x="2364936" y="2051505"/>
            <a:ext cx="7917564" cy="2665450"/>
            <a:chOff x="2364936" y="2051505"/>
            <a:chExt cx="7917564" cy="2665450"/>
          </a:xfrm>
        </p:grpSpPr>
        <p:sp>
          <p:nvSpPr>
            <p:cNvPr id="17" name="矩形 16">
              <a:extLst>
                <a:ext uri="{FF2B5EF4-FFF2-40B4-BE49-F238E27FC236}">
                  <a16:creationId xmlns="" xmlns:a16="http://schemas.microsoft.com/office/drawing/2014/main" id="{5B917BA8-C6A6-433D-9077-EF5F564C1CE1}"/>
                </a:ext>
              </a:extLst>
            </p:cNvPr>
            <p:cNvSpPr/>
            <p:nvPr/>
          </p:nvSpPr>
          <p:spPr>
            <a:xfrm>
              <a:off x="2428568" y="2128383"/>
              <a:ext cx="7816645" cy="251244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8000" b="1" i="0" u="none" strike="noStrike" kern="1200" cap="none" spc="0" normalizeH="0" baseline="0" noProof="0" dirty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小单纯体" panose="02010601030101010101" pitchFamily="2" charset="-122"/>
                <a:ea typeface="小单纯体" panose="02010601030101010101" pitchFamily="2" charset="-122"/>
                <a:cs typeface="+mn-cs"/>
              </a:endParaRPr>
            </a:p>
          </p:txBody>
        </p:sp>
        <p:sp>
          <p:nvSpPr>
            <p:cNvPr id="18" name="矩形 17">
              <a:extLst>
                <a:ext uri="{FF2B5EF4-FFF2-40B4-BE49-F238E27FC236}">
                  <a16:creationId xmlns="" xmlns:a16="http://schemas.microsoft.com/office/drawing/2014/main" id="{5F6365CF-F53D-43C6-BCE7-BF3FCA52DEDA}"/>
                </a:ext>
              </a:extLst>
            </p:cNvPr>
            <p:cNvSpPr/>
            <p:nvPr/>
          </p:nvSpPr>
          <p:spPr>
            <a:xfrm>
              <a:off x="2580968" y="2280784"/>
              <a:ext cx="7497097" cy="2251888"/>
            </a:xfrm>
            <a:prstGeom prst="rect">
              <a:avLst/>
            </a:prstGeom>
            <a:noFill/>
            <a:ln>
              <a:solidFill>
                <a:srgbClr val="A26D3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小单纯体" panose="02010601030101010101" pitchFamily="2" charset="-122"/>
                <a:ea typeface="小单纯体" panose="02010601030101010101" pitchFamily="2" charset="-122"/>
                <a:cs typeface="+mn-cs"/>
              </a:endParaRPr>
            </a:p>
          </p:txBody>
        </p:sp>
        <p:sp>
          <p:nvSpPr>
            <p:cNvPr id="19" name="矩形 18">
              <a:extLst>
                <a:ext uri="{FF2B5EF4-FFF2-40B4-BE49-F238E27FC236}">
                  <a16:creationId xmlns="" xmlns:a16="http://schemas.microsoft.com/office/drawing/2014/main" id="{4EBA1B63-E0F8-43FE-8861-35B86B1DB06D}"/>
                </a:ext>
              </a:extLst>
            </p:cNvPr>
            <p:cNvSpPr/>
            <p:nvPr/>
          </p:nvSpPr>
          <p:spPr>
            <a:xfrm>
              <a:off x="2364936" y="2051505"/>
              <a:ext cx="294967" cy="321591"/>
            </a:xfrm>
            <a:prstGeom prst="rect">
              <a:avLst/>
            </a:prstGeom>
            <a:noFill/>
            <a:ln>
              <a:solidFill>
                <a:srgbClr val="A26D3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小单纯体" panose="02010601030101010101" pitchFamily="2" charset="-122"/>
                <a:ea typeface="小单纯体" panose="02010601030101010101" pitchFamily="2" charset="-122"/>
                <a:cs typeface="+mn-cs"/>
              </a:endParaRPr>
            </a:p>
          </p:txBody>
        </p:sp>
        <p:sp>
          <p:nvSpPr>
            <p:cNvPr id="20" name="矩形 19">
              <a:extLst>
                <a:ext uri="{FF2B5EF4-FFF2-40B4-BE49-F238E27FC236}">
                  <a16:creationId xmlns="" xmlns:a16="http://schemas.microsoft.com/office/drawing/2014/main" id="{E9B24768-1EB9-4F89-84F2-F9E780B90DC9}"/>
                </a:ext>
              </a:extLst>
            </p:cNvPr>
            <p:cNvSpPr/>
            <p:nvPr/>
          </p:nvSpPr>
          <p:spPr>
            <a:xfrm>
              <a:off x="9987533" y="4395364"/>
              <a:ext cx="294967" cy="321591"/>
            </a:xfrm>
            <a:prstGeom prst="rect">
              <a:avLst/>
            </a:prstGeom>
            <a:noFill/>
            <a:ln>
              <a:solidFill>
                <a:srgbClr val="A26D3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小单纯体" panose="02010601030101010101" pitchFamily="2" charset="-122"/>
                <a:ea typeface="小单纯体" panose="02010601030101010101" pitchFamily="2" charset="-122"/>
                <a:cs typeface="+mn-cs"/>
              </a:endParaRPr>
            </a:p>
          </p:txBody>
        </p:sp>
      </p:grpSp>
      <p:sp>
        <p:nvSpPr>
          <p:cNvPr id="27" name="矩形 26">
            <a:extLst>
              <a:ext uri="{FF2B5EF4-FFF2-40B4-BE49-F238E27FC236}">
                <a16:creationId xmlns="" xmlns:a16="http://schemas.microsoft.com/office/drawing/2014/main" id="{C32C0BDC-400A-4396-AE9E-FD83351A6C72}"/>
              </a:ext>
            </a:extLst>
          </p:cNvPr>
          <p:cNvSpPr/>
          <p:nvPr/>
        </p:nvSpPr>
        <p:spPr>
          <a:xfrm>
            <a:off x="2716675" y="2668198"/>
            <a:ext cx="7366120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Arial" panose="020B0604020202020204" pitchFamily="34" charset="0"/>
                <a:ea typeface="小单纯体" panose="02010601030101010101" pitchFamily="2" charset="-122"/>
                <a:cs typeface="Arial" panose="020B0604020202020204" pitchFamily="34" charset="0"/>
              </a:rPr>
              <a:t>Củng</a:t>
            </a:r>
            <a:r>
              <a:rPr kumimoji="0" lang="en-US" altLang="zh-CN" sz="7200" b="1" i="0" u="none" strike="noStrike" kern="1200" cap="none" spc="0" normalizeH="0" baseline="0" noProof="0" dirty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Arial" panose="020B0604020202020204" pitchFamily="34" charset="0"/>
                <a:ea typeface="小单纯体" panose="02010601030101010101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Arial" panose="020B0604020202020204" pitchFamily="34" charset="0"/>
                <a:ea typeface="小单纯体" panose="02010601030101010101" pitchFamily="2" charset="-122"/>
                <a:cs typeface="Arial" panose="020B0604020202020204" pitchFamily="34" charset="0"/>
              </a:rPr>
              <a:t>cố</a:t>
            </a:r>
            <a:r>
              <a:rPr kumimoji="0" lang="en-US" altLang="zh-CN" sz="7200" b="1" i="0" u="none" strike="noStrike" kern="1200" cap="none" spc="0" normalizeH="0" baseline="0" noProof="0" dirty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Arial" panose="020B0604020202020204" pitchFamily="34" charset="0"/>
                <a:ea typeface="小单纯体" panose="02010601030101010101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Arial" panose="020B0604020202020204" pitchFamily="34" charset="0"/>
                <a:ea typeface="小单纯体" panose="02010601030101010101" pitchFamily="2" charset="-122"/>
                <a:cs typeface="Arial" panose="020B0604020202020204" pitchFamily="34" charset="0"/>
              </a:rPr>
              <a:t>bài</a:t>
            </a:r>
            <a:r>
              <a:rPr kumimoji="0" lang="en-US" altLang="zh-CN" sz="7200" b="1" i="0" u="none" strike="noStrike" kern="1200" cap="none" spc="0" normalizeH="0" baseline="0" noProof="0" dirty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Arial" panose="020B0604020202020204" pitchFamily="34" charset="0"/>
                <a:ea typeface="小单纯体" panose="02010601030101010101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Arial" panose="020B0604020202020204" pitchFamily="34" charset="0"/>
                <a:ea typeface="小单纯体" panose="02010601030101010101" pitchFamily="2" charset="-122"/>
                <a:cs typeface="Arial" panose="020B0604020202020204" pitchFamily="34" charset="0"/>
              </a:rPr>
              <a:t>học</a:t>
            </a:r>
            <a:endParaRPr kumimoji="0" lang="zh-CN" altLang="en-US" sz="7200" b="1" i="0" u="none" strike="noStrike" kern="1200" cap="none" spc="0" normalizeH="0" baseline="0" noProof="0" dirty="0">
              <a:ln>
                <a:noFill/>
              </a:ln>
              <a:solidFill>
                <a:srgbClr val="A26D3D"/>
              </a:solidFill>
              <a:effectLst/>
              <a:uLnTx/>
              <a:uFillTx/>
              <a:latin typeface="Arial" panose="020B0604020202020204" pitchFamily="34" charset="0"/>
              <a:ea typeface="小单纯体" panose="02010601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29" name="图片 28">
            <a:extLst>
              <a:ext uri="{FF2B5EF4-FFF2-40B4-BE49-F238E27FC236}">
                <a16:creationId xmlns="" xmlns:a16="http://schemas.microsoft.com/office/drawing/2014/main" id="{1834BFB7-EDB9-42CF-91DA-47612E2802E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3879" b="98908" l="26886" r="4793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496" t="83312" r="51923" b="344"/>
          <a:stretch/>
        </p:blipFill>
        <p:spPr>
          <a:xfrm>
            <a:off x="4058140" y="1308122"/>
            <a:ext cx="1040692" cy="1141913"/>
          </a:xfrm>
          <a:prstGeom prst="rect">
            <a:avLst/>
          </a:prstGeom>
          <a:effectLst>
            <a:outerShdw blurRad="50800" dist="38100" dir="2700000" sx="104000" sy="104000" algn="tl" rotWithShape="0">
              <a:prstClr val="black">
                <a:alpha val="34000"/>
              </a:prstClr>
            </a:outerShdw>
          </a:effectLst>
        </p:spPr>
      </p:pic>
      <p:pic>
        <p:nvPicPr>
          <p:cNvPr id="30" name="图片 29">
            <a:extLst>
              <a:ext uri="{FF2B5EF4-FFF2-40B4-BE49-F238E27FC236}">
                <a16:creationId xmlns="" xmlns:a16="http://schemas.microsoft.com/office/drawing/2014/main" id="{97EA54EA-08A6-4F5B-A051-45EB7EFD4E1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3879" b="98908" l="26886" r="4793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496" t="83312" r="51923" b="344"/>
          <a:stretch/>
        </p:blipFill>
        <p:spPr>
          <a:xfrm>
            <a:off x="7830157" y="4231852"/>
            <a:ext cx="783500" cy="859705"/>
          </a:xfrm>
          <a:prstGeom prst="rect">
            <a:avLst/>
          </a:prstGeom>
          <a:effectLst>
            <a:outerShdw blurRad="50800" dist="38100" dir="2700000" sx="104000" sy="104000" algn="tl" rotWithShape="0">
              <a:prstClr val="black">
                <a:alpha val="34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4676762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CE763278-C313-4EDF-987E-F22E2183753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602"/>
            <a:ext cx="12191995" cy="6856793"/>
          </a:xfrm>
          <a:prstGeom prst="rect">
            <a:avLst/>
          </a:prstGeom>
        </p:spPr>
      </p:pic>
      <p:pic>
        <p:nvPicPr>
          <p:cNvPr id="32" name="1b" descr="A close up of a logo&#10;&#10;Description generated with high confidence">
            <a:extLst>
              <a:ext uri="{FF2B5EF4-FFF2-40B4-BE49-F238E27FC236}">
                <a16:creationId xmlns="" xmlns:a16="http://schemas.microsoft.com/office/drawing/2014/main" id="{BB610790-D290-419E-AF66-8F78EE25E91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7817" y="1099333"/>
            <a:ext cx="3218967" cy="2243522"/>
          </a:xfrm>
          <a:prstGeom prst="rect">
            <a:avLst/>
          </a:prstGeom>
        </p:spPr>
      </p:pic>
      <p:pic>
        <p:nvPicPr>
          <p:cNvPr id="34" name="2b">
            <a:extLst>
              <a:ext uri="{FF2B5EF4-FFF2-40B4-BE49-F238E27FC236}">
                <a16:creationId xmlns="" xmlns:a16="http://schemas.microsoft.com/office/drawing/2014/main" id="{D91F0E31-F505-45CC-A500-C8C2CBDA9A5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5165" y="1099333"/>
            <a:ext cx="3212870" cy="2255716"/>
          </a:xfrm>
          <a:prstGeom prst="rect">
            <a:avLst/>
          </a:prstGeom>
        </p:spPr>
      </p:pic>
      <p:pic>
        <p:nvPicPr>
          <p:cNvPr id="36" name="3b">
            <a:extLst>
              <a:ext uri="{FF2B5EF4-FFF2-40B4-BE49-F238E27FC236}">
                <a16:creationId xmlns="" xmlns:a16="http://schemas.microsoft.com/office/drawing/2014/main" id="{014C4854-1F24-4C12-B5D7-588DEDA035A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063" y="3417188"/>
            <a:ext cx="3194581" cy="2225233"/>
          </a:xfrm>
          <a:prstGeom prst="rect">
            <a:avLst/>
          </a:prstGeom>
        </p:spPr>
      </p:pic>
      <p:pic>
        <p:nvPicPr>
          <p:cNvPr id="38" name="4b" descr="A close up of a logo&#10;&#10;Description generated with high confidence">
            <a:extLst>
              <a:ext uri="{FF2B5EF4-FFF2-40B4-BE49-F238E27FC236}">
                <a16:creationId xmlns="" xmlns:a16="http://schemas.microsoft.com/office/drawing/2014/main" id="{CC6EF77F-72C1-432E-A9A4-5E262484B35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264" y="3438230"/>
            <a:ext cx="3176291" cy="2225233"/>
          </a:xfrm>
          <a:prstGeom prst="rect">
            <a:avLst/>
          </a:prstGeom>
        </p:spPr>
      </p:pic>
      <p:pic>
        <p:nvPicPr>
          <p:cNvPr id="53" name="Picture 52" descr="A close up of a logo&#10;&#10;Description generated with very high confidence">
            <a:extLst>
              <a:ext uri="{FF2B5EF4-FFF2-40B4-BE49-F238E27FC236}">
                <a16:creationId xmlns="" xmlns:a16="http://schemas.microsoft.com/office/drawing/2014/main" id="{069B54F1-CC45-43F6-97AD-194D52974AA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59008">
            <a:off x="11579833" y="2857144"/>
            <a:ext cx="241845" cy="196196"/>
          </a:xfrm>
          <a:prstGeom prst="rect">
            <a:avLst/>
          </a:prstGeom>
        </p:spPr>
      </p:pic>
      <p:pic>
        <p:nvPicPr>
          <p:cNvPr id="57" name="buom" descr="A insect on the ground&#10;&#10;Description generated with high confidence">
            <a:extLst>
              <a:ext uri="{FF2B5EF4-FFF2-40B4-BE49-F238E27FC236}">
                <a16:creationId xmlns="" xmlns:a16="http://schemas.microsoft.com/office/drawing/2014/main" id="{633BA60B-A834-4BA0-9477-2FB9465B37F1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70510">
            <a:off x="1835381" y="2493526"/>
            <a:ext cx="963915" cy="92343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3269E7C5-4EA5-4C44-AA00-1B2105BB8280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3426" y="4934926"/>
            <a:ext cx="506290" cy="50629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2534BD2E-90FC-49F3-AC62-E2293F519BBB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073" y="144615"/>
            <a:ext cx="868643" cy="644243"/>
          </a:xfrm>
          <a:prstGeom prst="rect">
            <a:avLst/>
          </a:prstGeom>
        </p:spPr>
      </p:pic>
      <p:pic>
        <p:nvPicPr>
          <p:cNvPr id="4" name="Picture 3">
            <a:hlinkClick r:id="rId15" action="ppaction://hlinksldjump"/>
            <a:extLst>
              <a:ext uri="{FF2B5EF4-FFF2-40B4-BE49-F238E27FC236}">
                <a16:creationId xmlns="" xmlns:a16="http://schemas.microsoft.com/office/drawing/2014/main" id="{490A87E2-6F22-4B14-A9C6-16CD95B0AB62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52" b="11202"/>
          <a:stretch/>
        </p:blipFill>
        <p:spPr>
          <a:xfrm>
            <a:off x="7446645" y="6219825"/>
            <a:ext cx="1506247" cy="55816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A54C3F12-C796-43C9-A1D2-7BBDD7BCE92C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63096" y="1099332"/>
            <a:ext cx="5789178" cy="4341884"/>
          </a:xfrm>
          <a:prstGeom prst="rect">
            <a:avLst/>
          </a:prstGeom>
        </p:spPr>
      </p:pic>
      <p:pic>
        <p:nvPicPr>
          <p:cNvPr id="20" name="1a">
            <a:hlinkClick r:id="rId18" action="ppaction://hlinksldjump"/>
            <a:extLst>
              <a:ext uri="{FF2B5EF4-FFF2-40B4-BE49-F238E27FC236}">
                <a16:creationId xmlns="" xmlns:a16="http://schemas.microsoft.com/office/drawing/2014/main" id="{1D755C37-7225-46B6-AECB-63145FE021F5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0571" y="810462"/>
            <a:ext cx="3449389" cy="2384680"/>
          </a:xfrm>
          <a:prstGeom prst="rect">
            <a:avLst/>
          </a:prstGeom>
        </p:spPr>
      </p:pic>
      <p:pic>
        <p:nvPicPr>
          <p:cNvPr id="22" name="2a">
            <a:hlinkClick r:id="rId20" action="ppaction://hlinksldjump"/>
            <a:extLst>
              <a:ext uri="{FF2B5EF4-FFF2-40B4-BE49-F238E27FC236}">
                <a16:creationId xmlns="" xmlns:a16="http://schemas.microsoft.com/office/drawing/2014/main" id="{E6388EE3-A630-4AAD-8615-8FA7CF881B6E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5049" y="788858"/>
            <a:ext cx="3235685" cy="2437320"/>
          </a:xfrm>
          <a:prstGeom prst="rect">
            <a:avLst/>
          </a:prstGeom>
        </p:spPr>
      </p:pic>
      <p:pic>
        <p:nvPicPr>
          <p:cNvPr id="23" name="3a">
            <a:hlinkClick r:id="rId15" action="ppaction://hlinksldjump"/>
            <a:extLst>
              <a:ext uri="{FF2B5EF4-FFF2-40B4-BE49-F238E27FC236}">
                <a16:creationId xmlns="" xmlns:a16="http://schemas.microsoft.com/office/drawing/2014/main" id="{92318311-7088-4865-B336-5759C85325CE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3058" y="3045154"/>
            <a:ext cx="3371991" cy="2618308"/>
          </a:xfrm>
          <a:prstGeom prst="rect">
            <a:avLst/>
          </a:prstGeom>
        </p:spPr>
      </p:pic>
      <p:pic>
        <p:nvPicPr>
          <p:cNvPr id="24" name="4a">
            <a:hlinkClick r:id="rId23" action="ppaction://hlinksldjump"/>
            <a:extLst>
              <a:ext uri="{FF2B5EF4-FFF2-40B4-BE49-F238E27FC236}">
                <a16:creationId xmlns="" xmlns:a16="http://schemas.microsoft.com/office/drawing/2014/main" id="{89768423-E81D-4E09-86F4-B6A0DBF3AB24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9806" y="2985757"/>
            <a:ext cx="3294993" cy="2677705"/>
          </a:xfrm>
          <a:prstGeom prst="rect">
            <a:avLst/>
          </a:prstGeom>
        </p:spPr>
      </p:pic>
      <p:sp>
        <p:nvSpPr>
          <p:cNvPr id="2" name="Rectangle: Rounded Corners 1">
            <a:hlinkClick r:id="rId25" action="ppaction://hlinksldjump"/>
            <a:extLst>
              <a:ext uri="{FF2B5EF4-FFF2-40B4-BE49-F238E27FC236}">
                <a16:creationId xmlns="" xmlns:a16="http://schemas.microsoft.com/office/drawing/2014/main" id="{5B55678D-E0BE-498A-82CD-9EA98F244D21}"/>
              </a:ext>
            </a:extLst>
          </p:cNvPr>
          <p:cNvSpPr/>
          <p:nvPr/>
        </p:nvSpPr>
        <p:spPr>
          <a:xfrm>
            <a:off x="9428085" y="6047538"/>
            <a:ext cx="2299317" cy="62847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Đến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bài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mới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8" name="龚芝怡 - 卓别林">
            <a:hlinkClick r:id="" action="ppaction://media"/>
            <a:extLst>
              <a:ext uri="{FF2B5EF4-FFF2-40B4-BE49-F238E27FC236}">
                <a16:creationId xmlns="" xmlns:a16="http://schemas.microsoft.com/office/drawing/2014/main" id="{A3AA22FD-79FC-4E7A-B4DB-B918A8AAA6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6" cstate="print"/>
          <a:stretch>
            <a:fillRect/>
          </a:stretch>
        </p:blipFill>
        <p:spPr>
          <a:xfrm>
            <a:off x="427673" y="14461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002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audio>
              <p:cMediaNode vol="100000" numSld="6" showWhenStopped="0">
                <p:cTn id="79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3" action="ppaction://hlinksldjump"/>
            <a:extLst>
              <a:ext uri="{FF2B5EF4-FFF2-40B4-BE49-F238E27FC236}">
                <a16:creationId xmlns="" xmlns:a16="http://schemas.microsoft.com/office/drawing/2014/main" id="{51610815-90AC-4463-A02A-2631C4B67A8D}"/>
              </a:ext>
            </a:extLst>
          </p:cNvPr>
          <p:cNvSpPr/>
          <p:nvPr/>
        </p:nvSpPr>
        <p:spPr>
          <a:xfrm>
            <a:off x="6979920" y="6050280"/>
            <a:ext cx="2164080" cy="64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115EF1AB-B4D0-4F5F-8B39-FAE257D613F7}"/>
              </a:ext>
            </a:extLst>
          </p:cNvPr>
          <p:cNvSpPr txBox="1"/>
          <p:nvPr/>
        </p:nvSpPr>
        <p:spPr>
          <a:xfrm>
            <a:off x="1250066" y="1354238"/>
            <a:ext cx="929453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1. </a:t>
            </a: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trước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em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học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là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gì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CB29C377-1663-4A93-951F-A769749FB432}"/>
              </a:ext>
            </a:extLst>
          </p:cNvPr>
          <p:cNvSpPr txBox="1"/>
          <p:nvPr/>
        </p:nvSpPr>
        <p:spPr>
          <a:xfrm>
            <a:off x="2747852" y="3472437"/>
            <a:ext cx="687720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Đáp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án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Khủng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long</a:t>
            </a:r>
          </a:p>
        </p:txBody>
      </p:sp>
    </p:spTree>
    <p:extLst>
      <p:ext uri="{BB962C8B-B14F-4D97-AF65-F5344CB8AC3E}">
        <p14:creationId xmlns:p14="http://schemas.microsoft.com/office/powerpoint/2010/main" val="1496631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hlinkClick r:id="rId3" action="ppaction://hlinksldjump"/>
            <a:extLst>
              <a:ext uri="{FF2B5EF4-FFF2-40B4-BE49-F238E27FC236}">
                <a16:creationId xmlns="" xmlns:a16="http://schemas.microsoft.com/office/drawing/2014/main" id="{BAC73DBC-8EDB-4C1D-ADC5-59A21F8A3FCD}"/>
              </a:ext>
            </a:extLst>
          </p:cNvPr>
          <p:cNvSpPr/>
          <p:nvPr/>
        </p:nvSpPr>
        <p:spPr>
          <a:xfrm>
            <a:off x="6979920" y="6050280"/>
            <a:ext cx="2164080" cy="64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BDD9DFFB-2E60-49B7-AEC5-067BDDE415E2}"/>
              </a:ext>
            </a:extLst>
          </p:cNvPr>
          <p:cNvSpPr txBox="1"/>
          <p:nvPr/>
        </p:nvSpPr>
        <p:spPr>
          <a:xfrm>
            <a:off x="1250066" y="1354238"/>
            <a:ext cx="874149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2.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Khủng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long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thường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sống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ở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đâu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BF8CDD6E-C461-48F3-9247-612D53219014}"/>
              </a:ext>
            </a:extLst>
          </p:cNvPr>
          <p:cNvSpPr txBox="1"/>
          <p:nvPr/>
        </p:nvSpPr>
        <p:spPr>
          <a:xfrm>
            <a:off x="1584781" y="3137188"/>
            <a:ext cx="886011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Đáp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án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Sống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ở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vùng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đất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khô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3793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hlinkClick r:id="rId3" action="ppaction://hlinksldjump"/>
            <a:extLst>
              <a:ext uri="{FF2B5EF4-FFF2-40B4-BE49-F238E27FC236}">
                <a16:creationId xmlns="" xmlns:a16="http://schemas.microsoft.com/office/drawing/2014/main" id="{E8A3D8D8-1DFA-4A8B-9290-10ED9F0F074D}"/>
              </a:ext>
            </a:extLst>
          </p:cNvPr>
          <p:cNvSpPr/>
          <p:nvPr/>
        </p:nvSpPr>
        <p:spPr>
          <a:xfrm>
            <a:off x="6979920" y="6050280"/>
            <a:ext cx="2164080" cy="64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7CF2F40B-0C06-41A2-98EB-3C7D4751E754}"/>
              </a:ext>
            </a:extLst>
          </p:cNvPr>
          <p:cNvSpPr txBox="1"/>
          <p:nvPr/>
        </p:nvSpPr>
        <p:spPr>
          <a:xfrm>
            <a:off x="1250066" y="1354238"/>
            <a:ext cx="917591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3.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Khủng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long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có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còn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tồn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tại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không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DBA46285-AC70-4F24-87DC-EF5358B6E211}"/>
              </a:ext>
            </a:extLst>
          </p:cNvPr>
          <p:cNvSpPr txBox="1"/>
          <p:nvPr/>
        </p:nvSpPr>
        <p:spPr>
          <a:xfrm>
            <a:off x="962226" y="3362858"/>
            <a:ext cx="1026755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Đáp án: 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Khủng</a:t>
            </a:r>
            <a:r>
              <a:rPr kumimoji="0" lang="en-US" sz="48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long </a:t>
            </a:r>
            <a:r>
              <a:rPr lang="en-US" sz="48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ã 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bị tuyệt chủng</a:t>
            </a:r>
          </a:p>
        </p:txBody>
      </p:sp>
    </p:spTree>
    <p:extLst>
      <p:ext uri="{BB962C8B-B14F-4D97-AF65-F5344CB8AC3E}">
        <p14:creationId xmlns:p14="http://schemas.microsoft.com/office/powerpoint/2010/main" val="1002156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3" action="ppaction://hlinksldjump"/>
            <a:extLst>
              <a:ext uri="{FF2B5EF4-FFF2-40B4-BE49-F238E27FC236}">
                <a16:creationId xmlns="" xmlns:a16="http://schemas.microsoft.com/office/drawing/2014/main" id="{1D6E0EC9-6BBF-42E5-9782-CD06E7F07821}"/>
              </a:ext>
            </a:extLst>
          </p:cNvPr>
          <p:cNvSpPr/>
          <p:nvPr/>
        </p:nvSpPr>
        <p:spPr>
          <a:xfrm>
            <a:off x="6979920" y="6050280"/>
            <a:ext cx="2164080" cy="64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8FA92D6B-6B91-4DB9-A69B-6920AF53839F}"/>
              </a:ext>
            </a:extLst>
          </p:cNvPr>
          <p:cNvSpPr txBox="1"/>
          <p:nvPr/>
        </p:nvSpPr>
        <p:spPr>
          <a:xfrm>
            <a:off x="1453646" y="1354238"/>
            <a:ext cx="953344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Có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sức mạnh trên mức bình thường</a:t>
            </a: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F6E535D8-67EC-45C9-8FD9-E06670C45FE9}"/>
              </a:ext>
            </a:extLst>
          </p:cNvPr>
          <p:cNvSpPr txBox="1"/>
          <p:nvPr/>
        </p:nvSpPr>
        <p:spPr>
          <a:xfrm>
            <a:off x="2792412" y="3549381"/>
            <a:ext cx="687880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Đáp án: </a:t>
            </a:r>
            <a:r>
              <a:rPr kumimoji="0" lang="en-US" sz="6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Dũng</a:t>
            </a:r>
            <a:r>
              <a:rPr kumimoji="0" lang="en-US" sz="60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mãnh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3510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9480775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B1FFA95B-FBE4-475F-9D2C-8B116AB94D7A}"/>
              </a:ext>
            </a:extLst>
          </p:cNvPr>
          <p:cNvSpPr txBox="1"/>
          <p:nvPr/>
        </p:nvSpPr>
        <p:spPr>
          <a:xfrm>
            <a:off x="-100122" y="492963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 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Hai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21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2 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2022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4D5F768A-B94A-4C92-956B-B20901D8F566}"/>
              </a:ext>
            </a:extLst>
          </p:cNvPr>
          <p:cNvSpPr txBox="1"/>
          <p:nvPr/>
        </p:nvSpPr>
        <p:spPr>
          <a:xfrm>
            <a:off x="815909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Tiếng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Việt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4EB15F7E-FD8A-4A9C-ACD0-F837E70F697C}"/>
              </a:ext>
            </a:extLst>
          </p:cNvPr>
          <p:cNvSpPr txBox="1"/>
          <p:nvPr/>
        </p:nvSpPr>
        <p:spPr>
          <a:xfrm>
            <a:off x="2769063" y="1699858"/>
            <a:ext cx="70931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Sự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tích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cây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thì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là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(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t1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+ 2)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 1 ô ly" pitchFamily="34" charset="0"/>
              <a:ea typeface="方正卡通简体" panose="03000509000000000000" pitchFamily="65" charset="-122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D4865F9E-7F91-425F-8658-6F97DBAF12B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2" r="8408"/>
          <a:stretch/>
        </p:blipFill>
        <p:spPr>
          <a:xfrm>
            <a:off x="11092247" y="70054"/>
            <a:ext cx="684543" cy="7109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57475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2185265" y="161514"/>
            <a:ext cx="8413897" cy="595400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ts val="3492"/>
              </a:lnSpc>
            </a:pPr>
            <a:r>
              <a:rPr lang="en-US" sz="3200" dirty="0" err="1">
                <a:latin typeface="UTM Avo" panose="02040603050506020204" pitchFamily="18" charset="0"/>
              </a:rPr>
              <a:t>Hãy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kể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tên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một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số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cây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rau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mà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em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biết</a:t>
            </a:r>
            <a:r>
              <a:rPr lang="en-US" sz="3200" dirty="0">
                <a:latin typeface="UTM Avo" panose="02040603050506020204" pitchFamily="18" charset="0"/>
              </a:rPr>
              <a:t>.</a:t>
            </a:r>
            <a:endParaRPr lang="vi-VN" sz="3200" dirty="0">
              <a:latin typeface="UTM Avo" panose="02040603050506020204" pitchFamily="18" charset="0"/>
            </a:endParaRPr>
          </a:p>
        </p:txBody>
      </p:sp>
      <p:pic>
        <p:nvPicPr>
          <p:cNvPr id="20" name="Picture 19" descr="Screen Clipping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11" t="36850"/>
          <a:stretch/>
        </p:blipFill>
        <p:spPr>
          <a:xfrm>
            <a:off x="580284" y="1356852"/>
            <a:ext cx="11012132" cy="52209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Top 9 tác dụng của cây rau thì là - Tác Dụng Của Câ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0061" y="1147490"/>
            <a:ext cx="9159101" cy="4796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8855557"/>
      </p:ext>
    </p:extLst>
  </p:cSld>
  <p:clrMapOvr>
    <a:masterClrMapping/>
  </p:clrMapOvr>
  <p:transition spd="slow" advClick="0" advTm="1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theme/theme1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千图网拥有20W+精美PPT模板 更多PPT模板下载至：www.58pic.com/office/ppt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</TotalTime>
  <Words>582</Words>
  <Application>Microsoft Office PowerPoint</Application>
  <PresentationFormat>Custom</PresentationFormat>
  <Paragraphs>109</Paragraphs>
  <Slides>26</Slides>
  <Notes>3</Notes>
  <HiddenSlides>0</HiddenSlides>
  <MMClips>1</MMClips>
  <ScaleCrop>false</ScaleCrop>
  <HeadingPairs>
    <vt:vector size="4" baseType="variant">
      <vt:variant>
        <vt:lpstr>Theme</vt:lpstr>
      </vt:variant>
      <vt:variant>
        <vt:i4>5</vt:i4>
      </vt:variant>
      <vt:variant>
        <vt:lpstr>Slide Titles</vt:lpstr>
      </vt:variant>
      <vt:variant>
        <vt:i4>26</vt:i4>
      </vt:variant>
    </vt:vector>
  </HeadingPairs>
  <TitlesOfParts>
    <vt:vector size="31" baseType="lpstr">
      <vt:lpstr>3_Office Theme</vt:lpstr>
      <vt:lpstr>1_Office Theme</vt:lpstr>
      <vt:lpstr>千图网拥有20W+精美PPT模板 更多PPT模板下载至：www.58pic.com/office/ppt​​</vt:lpstr>
      <vt:lpstr>3_Office 主题​​</vt:lpstr>
      <vt:lpstr>6_Office Theme</vt:lpstr>
      <vt:lpstr>Chào mừng các em đến với tiết Tiếng Việt - Lớp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AnhBinh</cp:lastModifiedBy>
  <cp:revision>29</cp:revision>
  <dcterms:created xsi:type="dcterms:W3CDTF">2021-08-01T09:17:56Z</dcterms:created>
  <dcterms:modified xsi:type="dcterms:W3CDTF">2022-02-23T16:36:22Z</dcterms:modified>
</cp:coreProperties>
</file>