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17" r:id="rId4"/>
    <p:sldMasterId id="2147483729" r:id="rId5"/>
  </p:sldMasterIdLst>
  <p:notesMasterIdLst>
    <p:notesMasterId r:id="rId25"/>
  </p:notesMasterIdLst>
  <p:sldIdLst>
    <p:sldId id="257" r:id="rId6"/>
    <p:sldId id="266" r:id="rId7"/>
    <p:sldId id="256" r:id="rId8"/>
    <p:sldId id="262" r:id="rId9"/>
    <p:sldId id="259" r:id="rId10"/>
    <p:sldId id="260" r:id="rId11"/>
    <p:sldId id="258" r:id="rId12"/>
    <p:sldId id="261" r:id="rId13"/>
    <p:sldId id="2007577124" r:id="rId14"/>
    <p:sldId id="264" r:id="rId15"/>
    <p:sldId id="2007577125" r:id="rId16"/>
    <p:sldId id="265" r:id="rId17"/>
    <p:sldId id="2896" r:id="rId18"/>
    <p:sldId id="2886" r:id="rId19"/>
    <p:sldId id="2007577127" r:id="rId20"/>
    <p:sldId id="2007577126" r:id="rId21"/>
    <p:sldId id="2007577128" r:id="rId22"/>
    <p:sldId id="2899" r:id="rId23"/>
    <p:sldId id="289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7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1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91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99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8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0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2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25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97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6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0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36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59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1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03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9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0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60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5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73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4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17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42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1.wdp"/><Relationship Id="rId12" Type="http://schemas.openxmlformats.org/officeDocument/2006/relationships/image" Target="../media/image20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2.png"/><Relationship Id="rId10" Type="http://schemas.openxmlformats.org/officeDocument/2006/relationships/image" Target="../media/image19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microsoft.com/office/2007/relationships/hdphoto" Target="../media/hdphoto17.wdp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9.wdp"/><Relationship Id="rId5" Type="http://schemas.openxmlformats.org/officeDocument/2006/relationships/image" Target="../media/image56.png"/><Relationship Id="rId10" Type="http://schemas.microsoft.com/office/2007/relationships/hdphoto" Target="../media/hdphoto21.wdp"/><Relationship Id="rId4" Type="http://schemas.microsoft.com/office/2007/relationships/hdphoto" Target="../media/hdphoto18.wdp"/><Relationship Id="rId9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5.wdp"/><Relationship Id="rId18" Type="http://schemas.openxmlformats.org/officeDocument/2006/relationships/image" Target="../media/image19.png"/><Relationship Id="rId3" Type="http://schemas.openxmlformats.org/officeDocument/2006/relationships/image" Target="../media/image11.png"/><Relationship Id="rId21" Type="http://schemas.openxmlformats.org/officeDocument/2006/relationships/image" Target="../media/image21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17" Type="http://schemas.microsoft.com/office/2007/relationships/hdphoto" Target="../media/hdphoto7.wdp"/><Relationship Id="rId2" Type="http://schemas.openxmlformats.org/officeDocument/2006/relationships/image" Target="../media/image10.jpeg"/><Relationship Id="rId16" Type="http://schemas.openxmlformats.org/officeDocument/2006/relationships/image" Target="../media/image18.png"/><Relationship Id="rId20" Type="http://schemas.openxmlformats.org/officeDocument/2006/relationships/slide" Target="slide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15.png"/><Relationship Id="rId19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microsoft.com/office/2007/relationships/hdphoto" Target="../media/hdphoto3.wdp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png"/><Relationship Id="rId3" Type="http://schemas.microsoft.com/office/2007/relationships/hdphoto" Target="../media/hdphoto8.wdp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5.png"/><Relationship Id="rId11" Type="http://schemas.openxmlformats.org/officeDocument/2006/relationships/image" Target="../media/image19.png"/><Relationship Id="rId5" Type="http://schemas.openxmlformats.org/officeDocument/2006/relationships/image" Target="../media/image24.gif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microsoft.com/office/2007/relationships/hdphoto" Target="../media/hdphoto9.wdp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0.wdp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1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19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1.wdp"/><Relationship Id="rId12" Type="http://schemas.openxmlformats.org/officeDocument/2006/relationships/image" Target="../media/image20.png"/><Relationship Id="rId17" Type="http://schemas.openxmlformats.org/officeDocument/2006/relationships/image" Target="../media/image34.png"/><Relationship Id="rId2" Type="http://schemas.openxmlformats.org/officeDocument/2006/relationships/image" Target="../media/image35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7.png"/><Relationship Id="rId10" Type="http://schemas.openxmlformats.org/officeDocument/2006/relationships/image" Target="../media/image19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2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9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40.jpeg"/><Relationship Id="rId10" Type="http://schemas.openxmlformats.org/officeDocument/2006/relationships/image" Target="../media/image28.png"/><Relationship Id="rId4" Type="http://schemas.openxmlformats.org/officeDocument/2006/relationships/image" Target="../media/image24.gif"/><Relationship Id="rId9" Type="http://schemas.openxmlformats.org/officeDocument/2006/relationships/image" Target="../media/image19.png"/><Relationship Id="rId1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3.wdp"/><Relationship Id="rId12" Type="http://schemas.openxmlformats.org/officeDocument/2006/relationships/image" Target="../media/image20.png"/><Relationship Id="rId2" Type="http://schemas.openxmlformats.org/officeDocument/2006/relationships/image" Target="../media/image35.jpeg"/><Relationship Id="rId16" Type="http://schemas.openxmlformats.org/officeDocument/2006/relationships/image" Target="../media/image4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png"/><Relationship Id="rId11" Type="http://schemas.openxmlformats.org/officeDocument/2006/relationships/image" Target="../media/image19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4.wdp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6" Type="http://schemas.openxmlformats.org/officeDocument/2006/relationships/image" Target="../media/image40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2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19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30.png"/><Relationship Id="rId3" Type="http://schemas.microsoft.com/office/2007/relationships/hdphoto" Target="../media/hdphoto8.wdp"/><Relationship Id="rId7" Type="http://schemas.openxmlformats.org/officeDocument/2006/relationships/image" Target="../media/image27.png"/><Relationship Id="rId12" Type="http://schemas.openxmlformats.org/officeDocument/2006/relationships/image" Target="../media/image20.png"/><Relationship Id="rId2" Type="http://schemas.openxmlformats.org/officeDocument/2006/relationships/image" Target="../media/image22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24.gif"/><Relationship Id="rId15" Type="http://schemas.openxmlformats.org/officeDocument/2006/relationships/image" Target="../media/image37.png"/><Relationship Id="rId10" Type="http://schemas.openxmlformats.org/officeDocument/2006/relationships/image" Target="../media/image43.png"/><Relationship Id="rId4" Type="http://schemas.openxmlformats.org/officeDocument/2006/relationships/image" Target="../media/image23.png"/><Relationship Id="rId9" Type="http://schemas.openxmlformats.org/officeDocument/2006/relationships/image" Target="../media/image19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400" dirty="0">
                <a:solidFill>
                  <a:prstClr val="white"/>
                </a:solidFill>
                <a:latin typeface="Calibri"/>
              </a:rPr>
              <a:t>222 + 456 = ?</a:t>
            </a: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A.678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578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655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982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0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3188" y="1598907"/>
            <a:ext cx="706469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66: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Chắc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chắn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có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256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224905" y="2274838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phá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C804443-B6B0-4052-85C7-D8831B75E32F}"/>
              </a:ext>
            </a:extLst>
          </p:cNvPr>
          <p:cNvGrpSpPr/>
          <p:nvPr/>
        </p:nvGrpSpPr>
        <p:grpSpPr>
          <a:xfrm>
            <a:off x="4120584" y="1739290"/>
            <a:ext cx="3193550" cy="2905530"/>
            <a:chOff x="3618412" y="2132990"/>
            <a:chExt cx="3193550" cy="290553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01614917-8E5D-416F-9E1B-2B8EB88A52CA}"/>
                </a:ext>
              </a:extLst>
            </p:cNvPr>
            <p:cNvSpPr/>
            <p:nvPr/>
          </p:nvSpPr>
          <p:spPr>
            <a:xfrm>
              <a:off x="3987800" y="4392407"/>
              <a:ext cx="2824162" cy="588963"/>
            </a:xfrm>
            <a:prstGeom prst="rect">
              <a:avLst/>
            </a:prstGeom>
            <a:solidFill>
              <a:srgbClr val="F89D7E"/>
            </a:solidFill>
            <a:ln>
              <a:solidFill>
                <a:srgbClr val="F89D7E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Screen Clipping">
              <a:extLst>
                <a:ext uri="{FF2B5EF4-FFF2-40B4-BE49-F238E27FC236}">
                  <a16:creationId xmlns:a16="http://schemas.microsoft.com/office/drawing/2014/main" xmlns="" id="{1E82CCA4-CF96-4A05-A814-742D5DA3EB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623" b="95082" l="37608" r="61722">
                          <a14:foregroundMark x1="53301" y1="31475" x2="58565" y2="61967"/>
                          <a14:foregroundMark x1="52823" y1="26885" x2="49378" y2="59672"/>
                          <a14:foregroundMark x1="41914" y1="74098" x2="41914" y2="84918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91" r="35129"/>
            <a:stretch/>
          </p:blipFill>
          <p:spPr>
            <a:xfrm>
              <a:off x="3618412" y="2132990"/>
              <a:ext cx="3004458" cy="290553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9C66735-BE80-4B81-B322-E9D6CA8ADFC8}"/>
              </a:ext>
            </a:extLst>
          </p:cNvPr>
          <p:cNvGrpSpPr/>
          <p:nvPr/>
        </p:nvGrpSpPr>
        <p:grpSpPr>
          <a:xfrm>
            <a:off x="912019" y="1764690"/>
            <a:ext cx="2963129" cy="2905530"/>
            <a:chOff x="426161" y="1976235"/>
            <a:chExt cx="2963129" cy="290553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F5F4AAB-753C-4732-9213-65CE61A2D4DE}"/>
                </a:ext>
              </a:extLst>
            </p:cNvPr>
            <p:cNvSpPr/>
            <p:nvPr/>
          </p:nvSpPr>
          <p:spPr>
            <a:xfrm>
              <a:off x="565128" y="4202112"/>
              <a:ext cx="2824162" cy="588963"/>
            </a:xfrm>
            <a:prstGeom prst="rect">
              <a:avLst/>
            </a:prstGeom>
            <a:solidFill>
              <a:srgbClr val="F89D7E"/>
            </a:solidFill>
            <a:ln>
              <a:solidFill>
                <a:srgbClr val="F89D7E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Screen Clipping">
              <a:extLst>
                <a:ext uri="{FF2B5EF4-FFF2-40B4-BE49-F238E27FC236}">
                  <a16:creationId xmlns:a16="http://schemas.microsoft.com/office/drawing/2014/main" xmlns="" id="{98E52BB0-F4F0-4053-BD52-E441D0650A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037"/>
            <a:stretch/>
          </p:blipFill>
          <p:spPr>
            <a:xfrm>
              <a:off x="426161" y="1976235"/>
              <a:ext cx="2186410" cy="290553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935E445B-5084-4201-9027-F454FEA4B149}"/>
              </a:ext>
            </a:extLst>
          </p:cNvPr>
          <p:cNvGrpSpPr/>
          <p:nvPr/>
        </p:nvGrpSpPr>
        <p:grpSpPr>
          <a:xfrm>
            <a:off x="7956528" y="1764690"/>
            <a:ext cx="2875122" cy="2905530"/>
            <a:chOff x="8045428" y="1976235"/>
            <a:chExt cx="2875122" cy="29055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ED87874-F6F4-4FBB-9E3B-1C6BCC34156A}"/>
                </a:ext>
              </a:extLst>
            </p:cNvPr>
            <p:cNvSpPr/>
            <p:nvPr/>
          </p:nvSpPr>
          <p:spPr>
            <a:xfrm>
              <a:off x="8045428" y="4210048"/>
              <a:ext cx="2824162" cy="581025"/>
            </a:xfrm>
            <a:prstGeom prst="rect">
              <a:avLst/>
            </a:prstGeom>
            <a:solidFill>
              <a:srgbClr val="F89D7E"/>
            </a:solidFill>
            <a:ln>
              <a:solidFill>
                <a:srgbClr val="F89D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Screen Clipping">
              <a:extLst>
                <a:ext uri="{FF2B5EF4-FFF2-40B4-BE49-F238E27FC236}">
                  <a16:creationId xmlns:a16="http://schemas.microsoft.com/office/drawing/2014/main" xmlns="" id="{26AE6EC3-B09A-465D-8278-525586C734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82" r="749"/>
            <a:stretch/>
          </p:blipFill>
          <p:spPr>
            <a:xfrm>
              <a:off x="8643938" y="1976235"/>
              <a:ext cx="2276612" cy="290553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A60C72-7BB4-4D03-A659-A47E55979BDE}"/>
              </a:ext>
            </a:extLst>
          </p:cNvPr>
          <p:cNvSpPr txBox="1"/>
          <p:nvPr/>
        </p:nvSpPr>
        <p:spPr>
          <a:xfrm>
            <a:off x="193183" y="525518"/>
            <a:ext cx="118614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Mỗi</a:t>
            </a:r>
            <a:r>
              <a:rPr lang="en-US" sz="2800" dirty="0"/>
              <a:t> </a:t>
            </a:r>
            <a:r>
              <a:rPr lang="en-US" sz="2800" dirty="0" err="1"/>
              <a:t>bạn</a:t>
            </a:r>
            <a:r>
              <a:rPr lang="en-US" sz="2800" dirty="0"/>
              <a:t> Mai, </a:t>
            </a:r>
            <a:r>
              <a:rPr lang="en-US" sz="2800" dirty="0" err="1"/>
              <a:t>Việt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Nam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quả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hộp</a:t>
            </a:r>
            <a:r>
              <a:rPr lang="en-US" sz="2800" dirty="0"/>
              <a:t> </a:t>
            </a:r>
            <a:r>
              <a:rPr lang="en-US" sz="2800" dirty="0" err="1"/>
              <a:t>như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0084C18-ED50-4DC6-8AAD-F03B4FD1D3C6}"/>
              </a:ext>
            </a:extLst>
          </p:cNvPr>
          <p:cNvSpPr txBox="1"/>
          <p:nvPr/>
        </p:nvSpPr>
        <p:spPr>
          <a:xfrm>
            <a:off x="553792" y="4657341"/>
            <a:ext cx="3884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Mai </a:t>
            </a:r>
            <a:r>
              <a:rPr lang="en-US" sz="2800" b="1" dirty="0" err="1">
                <a:solidFill>
                  <a:srgbClr val="FF0000"/>
                </a:solidFill>
              </a:rPr>
              <a:t>chắc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chắn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03B98F-9459-4073-89DF-C417B9A0C004}"/>
              </a:ext>
            </a:extLst>
          </p:cNvPr>
          <p:cNvSpPr txBox="1"/>
          <p:nvPr/>
        </p:nvSpPr>
        <p:spPr>
          <a:xfrm>
            <a:off x="4489972" y="4670220"/>
            <a:ext cx="32085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Việt</a:t>
            </a:r>
            <a:r>
              <a:rPr lang="en-US" sz="2800" dirty="0"/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có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endParaRPr lang="en-US" sz="28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9563864-50AF-440F-99A3-5E76A0EC3201}"/>
              </a:ext>
            </a:extLst>
          </p:cNvPr>
          <p:cNvSpPr txBox="1"/>
          <p:nvPr/>
        </p:nvSpPr>
        <p:spPr>
          <a:xfrm>
            <a:off x="7829862" y="4670220"/>
            <a:ext cx="38770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Nam </a:t>
            </a:r>
            <a:r>
              <a:rPr lang="en-US" sz="2800" b="1" dirty="0" err="1">
                <a:solidFill>
                  <a:srgbClr val="FF0000"/>
                </a:solidFill>
              </a:rPr>
              <a:t>không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thể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dirty="0" err="1"/>
              <a:t>lấy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xanh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4F88171-E41C-4E65-BD67-CC4BD4A7D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706" y="1578566"/>
            <a:ext cx="2546588" cy="2971019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80C93B3-FD92-4457-87F3-7EC846017F01}"/>
              </a:ext>
            </a:extLst>
          </p:cNvPr>
          <p:cNvGrpSpPr/>
          <p:nvPr/>
        </p:nvGrpSpPr>
        <p:grpSpPr>
          <a:xfrm>
            <a:off x="211023" y="476972"/>
            <a:ext cx="11769953" cy="570588"/>
            <a:chOff x="1183343" y="1464304"/>
            <a:chExt cx="10206798" cy="570588"/>
          </a:xfrm>
        </p:grpSpPr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3DE6B422-F351-44E6-9702-FF66E2F7993A}"/>
                </a:ext>
              </a:extLst>
            </p:cNvPr>
            <p:cNvSpPr txBox="1"/>
            <p:nvPr/>
          </p:nvSpPr>
          <p:spPr>
            <a:xfrm>
              <a:off x="1801298" y="1511671"/>
              <a:ext cx="95888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từ</a:t>
              </a:r>
              <a:r>
                <a:rPr lang="en-US" sz="2800" dirty="0"/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chắc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chắn</a:t>
              </a:r>
              <a:r>
                <a:rPr lang="en-US" sz="2800" i="1" dirty="0"/>
                <a:t>, </a:t>
              </a:r>
              <a:r>
                <a:rPr lang="en-US" sz="2800" i="1" dirty="0" err="1">
                  <a:solidFill>
                    <a:srgbClr val="FF0000"/>
                  </a:solidFill>
                </a:rPr>
                <a:t>có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thể</a:t>
              </a:r>
              <a:r>
                <a:rPr lang="en-US" sz="2800" dirty="0"/>
                <a:t>, </a:t>
              </a:r>
              <a:r>
                <a:rPr lang="en-US" sz="2800" dirty="0" err="1"/>
                <a:t>hoặc</a:t>
              </a:r>
              <a:r>
                <a:rPr lang="en-US" sz="2800" dirty="0"/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không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thể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phù</a:t>
              </a:r>
              <a:r>
                <a:rPr lang="en-US" sz="2800" dirty="0"/>
                <a:t> </a:t>
              </a:r>
              <a:r>
                <a:rPr lang="en-US" sz="2800" dirty="0" err="1"/>
                <a:t>hợp</a:t>
              </a:r>
              <a:endParaRPr lang="en-US" sz="28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="" xmlns:a16="http://schemas.microsoft.com/office/drawing/2014/main" id="{AE9A5520-B181-47EB-83AD-57B1613B5180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20" name="Picture 19" descr="Screen Clipping">
            <a:extLst>
              <a:ext uri="{FF2B5EF4-FFF2-40B4-BE49-F238E27FC236}">
                <a16:creationId xmlns="" xmlns:a16="http://schemas.microsoft.com/office/drawing/2014/main" id="{B33E9A73-A455-4DF1-8E4C-E6D292BE5C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6303"/>
          <a:stretch/>
        </p:blipFill>
        <p:spPr>
          <a:xfrm>
            <a:off x="1698219" y="1551207"/>
            <a:ext cx="2940937" cy="308683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E4184C1-E385-493B-A3C7-A100CACD20BE}"/>
              </a:ext>
            </a:extLst>
          </p:cNvPr>
          <p:cNvSpPr txBox="1"/>
          <p:nvPr/>
        </p:nvSpPr>
        <p:spPr>
          <a:xfrm>
            <a:off x="1698218" y="4876041"/>
            <a:ext cx="3194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Bóng</a:t>
            </a:r>
            <a:r>
              <a:rPr lang="en-US" sz="2400" dirty="0"/>
              <a:t>    ?</a:t>
            </a:r>
          </a:p>
          <a:p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khung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6E0CB2A5-8342-49E3-8779-7B381CA68F1B}"/>
              </a:ext>
            </a:extLst>
          </p:cNvPr>
          <p:cNvSpPr txBox="1"/>
          <p:nvPr/>
        </p:nvSpPr>
        <p:spPr>
          <a:xfrm>
            <a:off x="4581118" y="4876041"/>
            <a:ext cx="3264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Bóng</a:t>
            </a:r>
            <a:r>
              <a:rPr lang="en-US" sz="2400" dirty="0"/>
              <a:t>   ?   </a:t>
            </a:r>
          </a:p>
          <a:p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khung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00B09639-AD56-4478-84DE-F6108FA0C101}"/>
              </a:ext>
            </a:extLst>
          </p:cNvPr>
          <p:cNvSpPr txBox="1"/>
          <p:nvPr/>
        </p:nvSpPr>
        <p:spPr>
          <a:xfrm>
            <a:off x="7758922" y="4876041"/>
            <a:ext cx="3326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Bóng</a:t>
            </a:r>
            <a:r>
              <a:rPr lang="en-US" sz="2400" dirty="0"/>
              <a:t>   ?   </a:t>
            </a:r>
          </a:p>
          <a:p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khung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endParaRPr lang="en-US" sz="2400" dirty="0"/>
          </a:p>
        </p:txBody>
      </p:sp>
      <p:sp>
        <p:nvSpPr>
          <p:cNvPr id="24" name="Rounded Rectangle 8">
            <a:extLst>
              <a:ext uri="{FF2B5EF4-FFF2-40B4-BE49-F238E27FC236}">
                <a16:creationId xmlns="" xmlns:a16="http://schemas.microsoft.com/office/drawing/2014/main" id="{9B0F36C9-A312-416B-BB26-CDD9BFA3A9F4}"/>
              </a:ext>
            </a:extLst>
          </p:cNvPr>
          <p:cNvSpPr/>
          <p:nvPr/>
        </p:nvSpPr>
        <p:spPr>
          <a:xfrm>
            <a:off x="2727262" y="4876041"/>
            <a:ext cx="415498" cy="41549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9">
            <a:extLst>
              <a:ext uri="{FF2B5EF4-FFF2-40B4-BE49-F238E27FC236}">
                <a16:creationId xmlns="" xmlns:a16="http://schemas.microsoft.com/office/drawing/2014/main" id="{BD703452-5F99-404B-9B89-46036380D56D}"/>
              </a:ext>
            </a:extLst>
          </p:cNvPr>
          <p:cNvSpPr/>
          <p:nvPr/>
        </p:nvSpPr>
        <p:spPr>
          <a:xfrm>
            <a:off x="5499121" y="4876041"/>
            <a:ext cx="415498" cy="41549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10">
            <a:extLst>
              <a:ext uri="{FF2B5EF4-FFF2-40B4-BE49-F238E27FC236}">
                <a16:creationId xmlns="" xmlns:a16="http://schemas.microsoft.com/office/drawing/2014/main" id="{045FE4ED-CD12-451E-BF85-614C39A9F9DC}"/>
              </a:ext>
            </a:extLst>
          </p:cNvPr>
          <p:cNvSpPr/>
          <p:nvPr/>
        </p:nvSpPr>
        <p:spPr>
          <a:xfrm>
            <a:off x="8676925" y="4876041"/>
            <a:ext cx="415498" cy="415498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A7047AAD-B387-425E-9343-B19FF37409CD}"/>
              </a:ext>
            </a:extLst>
          </p:cNvPr>
          <p:cNvSpPr txBox="1"/>
          <p:nvPr/>
        </p:nvSpPr>
        <p:spPr>
          <a:xfrm>
            <a:off x="2520572" y="4863341"/>
            <a:ext cx="18443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không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thể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A75ACA4-A139-4612-819F-62E2ABFA0F32}"/>
              </a:ext>
            </a:extLst>
          </p:cNvPr>
          <p:cNvSpPr txBox="1"/>
          <p:nvPr/>
        </p:nvSpPr>
        <p:spPr>
          <a:xfrm>
            <a:off x="5403814" y="4863341"/>
            <a:ext cx="216788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chắc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chắn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03EEF9B8-5993-4CF6-8FD9-9C24E5279231}"/>
              </a:ext>
            </a:extLst>
          </p:cNvPr>
          <p:cNvSpPr txBox="1"/>
          <p:nvPr/>
        </p:nvSpPr>
        <p:spPr>
          <a:xfrm>
            <a:off x="8602127" y="4863341"/>
            <a:ext cx="18443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có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thể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0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C2855600-EB04-4622-B98C-FA709E57F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629" y="2490180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F82C26DF-0C03-4539-A4EE-75B34CAEE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174" y="3245559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F507CF1E-DABA-4D69-81DF-B2CFE5175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614" y="2623260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63CF10C3-C894-4AE6-9AE5-15BCD0707E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236" y="1623786"/>
            <a:ext cx="2479230" cy="3009231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47DBF0C5-9433-44EA-ADFD-B06B2B0C17D1}"/>
              </a:ext>
            </a:extLst>
          </p:cNvPr>
          <p:cNvCxnSpPr/>
          <p:nvPr/>
        </p:nvCxnSpPr>
        <p:spPr>
          <a:xfrm flipV="1">
            <a:off x="7591019" y="1639662"/>
            <a:ext cx="0" cy="2993355"/>
          </a:xfrm>
          <a:prstGeom prst="line">
            <a:avLst/>
          </a:prstGeom>
          <a:ln w="28575">
            <a:solidFill>
              <a:srgbClr val="60D1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19A3DC3F-5BF9-444A-B575-E7965836F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045" y="2782291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83B05D15-9475-4CF0-8928-53980F668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813" y="3345436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Free Soccer Ball Vector, Download Free Soccer Ball Vector png images, Free  ClipArts on Clipart Library">
            <a:extLst>
              <a:ext uri="{FF2B5EF4-FFF2-40B4-BE49-F238E27FC236}">
                <a16:creationId xmlns="" xmlns:a16="http://schemas.microsoft.com/office/drawing/2014/main" id="{916BC9C7-5BD3-4100-BE4A-36DBBB774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813" y="3344407"/>
            <a:ext cx="200932" cy="19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23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023 L 4.16667E-6 0.00024 C -0.00026 -0.00162 -0.00052 -0.00231 -0.00066 -0.0037 C -0.00079 -0.00439 -0.00079 -0.00555 -0.00092 -0.00648 C -0.00092 -0.00717 -0.00105 -0.0081 -0.00105 -0.00879 C -0.00131 -0.01365 -0.00092 -0.01157 -0.0017 -0.01458 C -0.00183 -0.01551 -0.00196 -0.01666 -0.00209 -0.01782 C -0.00222 -0.01967 -0.00222 -0.02152 -0.00248 -0.02338 C -0.00248 -0.02407 -0.00261 -0.02453 -0.00261 -0.02523 C -0.00274 -0.02592 -0.00274 -0.02639 -0.00287 -0.02731 C -0.00287 -0.02754 -0.00313 -0.02801 -0.00326 -0.02847 C -0.00365 -0.03264 -0.00326 -0.02916 -0.00443 -0.03703 C -0.00456 -0.03796 -0.00469 -0.03889 -0.00482 -0.03981 C -0.00482 -0.04027 -0.00482 -0.04097 -0.00495 -0.04143 C -0.00508 -0.04189 -0.00521 -0.04213 -0.00534 -0.04282 C -0.00547 -0.04375 -0.00547 -0.0449 -0.0056 -0.04606 C -0.0056 -0.04652 -0.00586 -0.04699 -0.00599 -0.04768 C -0.00612 -0.04838 -0.00625 -0.04953 -0.00638 -0.05046 C -0.00677 -0.05625 -0.00625 -0.05 -0.00717 -0.0574 C -0.0073 -0.05879 -0.0073 -0.06018 -0.00756 -0.06157 C -0.00808 -0.06504 -0.00769 -0.06342 -0.00834 -0.06666 C -0.00873 -0.07245 -0.00834 -0.06875 -0.00951 -0.07801 C -0.00964 -0.07916 -0.0099 -0.08194 -0.01003 -0.08264 C -0.01342 -0.10162 -0.00912 -0.07476 -0.01302 -0.0993 C -0.01316 -0.10185 -0.01316 -0.10254 -0.01355 -0.10486 C -0.01368 -0.10555 -0.01381 -0.10601 -0.01394 -0.10648 C -0.01459 -0.1118 -0.01355 -0.10463 -0.01472 -0.10972 C -0.01485 -0.11064 -0.01485 -0.11111 -0.01498 -0.11203 C -0.01498 -0.1125 -0.01511 -0.11296 -0.01511 -0.11365 C -0.01524 -0.11412 -0.01537 -0.11458 -0.0155 -0.11527 C -0.01563 -0.11574 -0.01576 -0.11666 -0.01589 -0.11713 C -0.01602 -0.11759 -0.01602 -0.11782 -0.01615 -0.11851 C -0.01628 -0.11875 -0.01641 -0.11921 -0.01654 -0.11967 C -0.01654 -0.12083 -0.01667 -0.12199 -0.01667 -0.12338 C -0.01693 -0.12801 -0.01654 -0.12847 -0.01732 -0.12615 C -0.01745 -0.125 -0.01771 -0.12384 -0.01784 -0.12245 C -0.01797 -0.12129 -0.0181 -0.12014 -0.01823 -0.11875 C -0.01836 -0.11851 -0.01836 -0.11782 -0.01849 -0.11759 C -0.01849 -0.11782 -0.01862 -0.11851 -0.01862 -0.11875 C -0.01914 -0.12476 -0.01862 -0.12129 -0.01901 -0.12407 C -0.02019 -0.11782 -0.01954 -0.11921 -0.02006 -0.12129 C -0.02019 -0.12176 -0.02032 -0.12199 -0.02045 -0.12245 C -0.02045 -0.12384 -0.02045 -0.12523 -0.02058 -0.12662 C -0.02071 -0.12754 -0.02097 -0.12916 -0.02097 -0.1287 C -0.02123 -0.12847 -0.02162 -0.12847 -0.02175 -0.12777 C -0.02201 -0.12685 -0.02201 -0.12569 -0.02214 -0.125 C -0.02227 -0.12407 -0.0224 -0.12338 -0.02253 -0.12245 C -0.02266 -0.12199 -0.02279 -0.12176 -0.02279 -0.12129 C -0.02305 -0.11921 -0.02292 -0.12014 -0.02318 -0.11851 C -0.02318 -0.12222 -0.02318 -0.12615 -0.02331 -0.12986 C -0.02344 -0.13032 -0.02357 -0.12847 -0.02357 -0.12777 C -0.0237 -0.12639 -0.02357 -0.125 -0.0237 -0.12361 C -0.02383 -0.12291 -0.02409 -0.12129 -0.02409 -0.12083 C -0.02422 -0.12546 -0.02422 -0.13009 -0.02448 -0.13426 C -0.02461 -0.13472 -0.02487 -0.13518 -0.02513 -0.13495 C -0.02539 -0.13495 -0.02552 -0.13402 -0.02566 -0.13333 C -0.02605 -0.13264 -0.02631 -0.13171 -0.02644 -0.13078 C -0.0267 -0.12986 -0.02683 -0.12824 -0.02683 -0.12801 C -0.02696 -0.1287 -0.02709 -0.12939 -0.02709 -0.12986 C -0.02722 -0.13032 -0.02696 -0.13171 -0.02722 -0.13171 C -0.02761 -0.13171 -0.02761 -0.13032 -0.02761 -0.12986 C -0.02774 -0.12939 -0.02787 -0.1287 -0.02787 -0.12824 C -0.028 -0.12754 -0.028 -0.12685 -0.028 -0.12615 C -0.02813 -0.12569 -0.02826 -0.12523 -0.02839 -0.125 C -0.02852 -0.12453 -0.02852 -0.12384 -0.02865 -0.12338 C -0.02865 -0.12291 -0.02878 -0.12199 -0.02878 -0.12176 L -0.02878 -0.12199 " pathEditMode="relative" rAng="0" ptsTypes="AAAAAAAAAAAAAAAAAAAAAAAAAAAAAAAAAAAAAAAAAAAAAAAAAAAAAAAAAAAAAAAAAAA">
                                      <p:cBhvr>
                                        <p:cTn id="7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5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6.2963E-6 L 4.16667E-7 -6.2963E-6 C -0.00091 -0.00163 -0.00182 -0.00302 -0.00273 -0.0044 C -0.00547 -0.00811 -0.00338 -0.00464 -0.00664 -0.00996 C -0.00742 -0.01089 -0.00794 -0.01228 -0.00859 -0.0132 C -0.00911 -0.01413 -0.00976 -0.01459 -0.01015 -0.01552 C -0.01198 -0.01876 -0.01484 -0.0264 -0.01718 -0.0294 C -0.02903 -0.04329 -0.01432 -0.0257 -0.02695 -0.0419 C -0.02851 -0.04376 -0.03021 -0.04538 -0.03164 -0.04746 C -0.03307 -0.04908 -0.03437 -0.05093 -0.03554 -0.05302 C -0.03776 -0.05626 -0.03593 -0.05487 -0.03945 -0.05857 C -0.04179 -0.06065 -0.04414 -0.06274 -0.04648 -0.06459 C -0.04778 -0.06598 -0.04922 -0.0669 -0.05039 -0.06829 C -0.05143 -0.06922 -0.05247 -0.07061 -0.05351 -0.07153 C -0.06093 -0.07848 -0.05521 -0.07269 -0.06015 -0.07663 C -0.06106 -0.07709 -0.06172 -0.07802 -0.0625 -0.07848 C -0.06497 -0.08056 -0.06771 -0.08149 -0.06992 -0.08403 L -0.07226 -0.08681 C -0.07435 -0.0926 -0.07174 -0.08681 -0.07382 -0.08681 C -0.07422 -0.08681 -0.07409 -0.08843 -0.07422 -0.08913 C -0.07448 -0.09028 -0.07474 -0.09144 -0.075 -0.09237 C -0.07578 -0.0919 -0.07669 -0.09144 -0.07734 -0.09052 C -0.07773 -0.08982 -0.07903 -0.08635 -0.07929 -0.08542 C -0.07942 -0.09005 -0.07942 -0.09491 -0.07968 -0.09931 C -0.07981 -0.10047 -0.07955 -0.09653 -0.08007 -0.09653 C -0.0806 -0.09653 -0.08034 -0.09862 -0.08047 -0.09931 C -0.0806 -0.10024 -0.08073 -0.1007 -0.08086 -0.10163 C -0.08112 -0.1044 -0.08099 -0.10718 -0.08164 -0.10996 C -0.0819 -0.11042 -0.08268 -0.10973 -0.08281 -0.10903 C -0.08333 -0.10741 -0.08333 -0.10533 -0.08359 -0.10348 C -0.08372 -0.10533 -0.08346 -0.10741 -0.08398 -0.10903 C -0.08424 -0.10973 -0.08502 -0.10788 -0.08515 -0.10857 C -0.0858 -0.11042 -0.08567 -0.1132 -0.08593 -0.11552 C -0.08646 -0.11459 -0.08711 -0.11366 -0.0875 -0.11274 C -0.08802 -0.11181 -0.08815 -0.1095 -0.08867 -0.10996 C -0.08893 -0.10996 -0.09049 -0.11667 -0.09062 -0.11737 C -0.09075 -0.11783 -0.09062 -0.11829 -0.09062 -0.11876 L -0.09062 -0.11876 " pathEditMode="relative" ptsTypes="AAAAAAAAAAAAAAAAAAAAAAAAAAAAAAAAAAAAAA">
                                      <p:cBhvr>
                                        <p:cTn id="8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8.88889E-6 L -2.08333E-7 -8.88889E-6 C -0.00091 -0.00278 -0.00169 -0.00579 -0.00273 -0.00834 C -0.00586 -0.01621 -0.00481 -0.01274 -0.00742 -0.01667 C -0.00885 -0.01876 -0.01015 -0.02084 -0.01132 -0.02292 C -0.01145 -0.02315 -0.01836 -0.03542 -0.01836 -0.03542 L -0.02187 -0.04167 C -0.02226 -0.04237 -0.02265 -0.04329 -0.02304 -0.04376 C -0.02487 -0.04653 -0.02682 -0.04908 -0.02851 -0.05209 C -0.03007 -0.05464 -0.03112 -0.05788 -0.03242 -0.06042 C -0.03437 -0.06389 -0.03645 -0.0669 -0.03828 -0.07014 C -0.03867 -0.07084 -0.0388 -0.07176 -0.03906 -0.07223 C -0.04101 -0.07524 -0.0431 -0.07778 -0.04492 -0.08056 C -0.04596 -0.08218 -0.04674 -0.08403 -0.04765 -0.08542 C -0.04935 -0.08797 -0.05377 -0.09352 -0.05586 -0.09514 C -0.05755 -0.09676 -0.06263 -0.09885 -0.06406 -0.09931 C -0.06497 -0.09977 -0.06601 -0.09977 -0.06679 -0.10001 C -0.07031 -0.10139 -0.07044 -0.10163 -0.07265 -0.10278 C -0.07278 -0.10209 -0.07304 -0.10001 -0.07304 -0.1007 C -0.07304 -0.10186 -0.07278 -0.10255 -0.07265 -0.10348 C -0.072 -0.11112 -0.07265 -0.10811 -0.07187 -0.11459 C -0.07187 -0.11551 -0.07161 -0.11644 -0.07148 -0.11737 C -0.07174 -0.11922 -0.072 -0.12107 -0.07226 -0.12292 C -0.07239 -0.12362 -0.07252 -0.12454 -0.07265 -0.12501 C -0.07304 -0.12616 -0.07343 -0.12686 -0.07382 -0.12778 C -0.07395 -0.12848 -0.07395 -0.1294 -0.07421 -0.12987 C -0.07604 -0.13311 -0.07812 -0.1301 -0.08007 -0.12917 C -0.08346 -0.12501 -0.08515 -0.12362 -0.0875 -0.11876 C -0.0888 -0.11644 -0.08984 -0.11366 -0.09101 -0.11112 C -0.09231 -0.10232 -0.08984 -0.11968 -0.09336 -0.09862 C -0.09375 -0.09676 -0.09388 -0.09445 -0.09414 -0.09237 C -0.09427 -0.08565 -0.09453 -0.07894 -0.09453 -0.07223 C -0.09479 -0.06019 -0.09453 -0.04815 -0.09492 -0.03612 C -0.09505 -0.03519 -0.09557 -0.03797 -0.0957 -0.03889 C -0.09635 -0.04214 -0.09674 -0.04561 -0.09726 -0.04862 C -0.09752 -0.05001 -0.09791 -0.05093 -0.09804 -0.05209 C -0.0983 -0.05278 -0.09817 -0.05371 -0.09843 -0.05417 C -0.09895 -0.0551 -0.09948 -0.0551 -0.1 -0.05556 C -0.10247 -0.05394 -0.10533 -0.05371 -0.10742 -0.0507 C -0.10833 -0.04977 -0.10781 -0.047 -0.10781 -0.04514 C -0.1082 -0.03774 -0.10833 -0.03033 -0.10859 -0.02292 C -0.10911 -0.02385 -0.1095 -0.02524 -0.11015 -0.0257 C -0.11054 -0.02616 -0.11106 -0.02547 -0.11132 -0.02501 C -0.11211 -0.02408 -0.11263 -0.02269 -0.11328 -0.02153 C -0.11354 -0.02061 -0.11367 -0.01968 -0.11406 -0.01876 C -0.11445 -0.01829 -0.11497 -0.01876 -0.11523 -0.01806 C -0.11601 -0.01644 -0.11627 -0.01436 -0.11679 -0.01251 C -0.11653 -0.00857 -0.11601 -0.00487 -0.11601 -0.0007 C -0.11614 0.00023 -0.11705 0.00046 -0.11718 0.00138 C -0.1177 0.003 -0.11757 0.00555 -0.11757 0.00763 L -0.11757 0.00763 " pathEditMode="relative" ptsTypes="AAAAAAAAAAAAAAAAAAAAAAAAAAAAAAAAAAAAAAAAAAAAAAAAAAA">
                                      <p:cBhvr>
                                        <p:cTn id="9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Hai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18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3188" y="1612159"/>
            <a:ext cx="7064695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66: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Chắc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chắn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có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,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3545" y="2216304"/>
            <a:ext cx="89068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106)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79421" y="2823484"/>
            <a:ext cx="95330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Bóng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vào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khung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thành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15448" y="2835702"/>
            <a:ext cx="23897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43323" y="3438042"/>
            <a:ext cx="33260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chắc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chắn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46848" y="4061341"/>
            <a:ext cx="2212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7030A0"/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ó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thể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91392" y="3438042"/>
            <a:ext cx="92711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</a:t>
            </a:r>
            <a:r>
              <a:rPr lang="en-US" sz="32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Bóng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……………………..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vào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khung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thành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24682" y="4059468"/>
            <a:ext cx="8042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Bóng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 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vào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khung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thành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630" y="4969565"/>
            <a:ext cx="9080904" cy="1888435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12976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F6B74D9-E30E-4F71-9123-9F7E9AFDCA6D}"/>
              </a:ext>
            </a:extLst>
          </p:cNvPr>
          <p:cNvGrpSpPr/>
          <p:nvPr/>
        </p:nvGrpSpPr>
        <p:grpSpPr>
          <a:xfrm>
            <a:off x="191215" y="291216"/>
            <a:ext cx="8641216" cy="1001474"/>
            <a:chOff x="1183343" y="1464304"/>
            <a:chExt cx="7323898" cy="100147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AB5151A4-FAD2-4A88-9DC8-475712B795F2}"/>
                </a:ext>
              </a:extLst>
            </p:cNvPr>
            <p:cNvSpPr txBox="1"/>
            <p:nvPr/>
          </p:nvSpPr>
          <p:spPr>
            <a:xfrm>
              <a:off x="1801298" y="1511671"/>
              <a:ext cx="67059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câu</a:t>
              </a:r>
              <a:r>
                <a:rPr lang="en-US" sz="2800" dirty="0"/>
                <a:t> </a:t>
              </a:r>
              <a:r>
                <a:rPr lang="en-US" sz="2800" dirty="0" err="1"/>
                <a:t>trả</a:t>
              </a:r>
              <a:r>
                <a:rPr lang="en-US" sz="2800" dirty="0"/>
                <a:t> </a:t>
              </a:r>
              <a:r>
                <a:rPr lang="en-US" sz="2800" dirty="0" err="1"/>
                <a:t>lời</a:t>
              </a:r>
              <a:r>
                <a:rPr lang="en-US" sz="2800" dirty="0"/>
                <a:t> </a:t>
              </a:r>
              <a:r>
                <a:rPr lang="en-US" sz="2800" dirty="0" err="1"/>
                <a:t>đúng</a:t>
              </a:r>
              <a:r>
                <a:rPr lang="en-US" sz="2800" dirty="0"/>
                <a:t>.</a:t>
              </a:r>
            </a:p>
            <a:p>
              <a:r>
                <a:rPr lang="en-US" sz="2800" dirty="0"/>
                <a:t>Mai </a:t>
              </a:r>
              <a:r>
                <a:rPr lang="en-US" sz="2800" dirty="0" err="1"/>
                <a:t>gieo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xúc</a:t>
              </a:r>
              <a:r>
                <a:rPr lang="en-US" sz="2800" dirty="0"/>
                <a:t> </a:t>
              </a:r>
              <a:r>
                <a:rPr lang="en-US" sz="2800" dirty="0" err="1"/>
                <a:t>xắc</a:t>
              </a:r>
              <a:r>
                <a:rPr lang="en-US" sz="2800" dirty="0"/>
                <a:t> </a:t>
              </a:r>
              <a:r>
                <a:rPr lang="en-US" sz="2800" dirty="0" err="1"/>
                <a:t>có</a:t>
              </a:r>
              <a:r>
                <a:rPr lang="en-US" sz="2800" dirty="0"/>
                <a:t> 6 </a:t>
              </a:r>
              <a:r>
                <a:rPr lang="en-US" sz="2800" dirty="0" err="1"/>
                <a:t>mặt</a:t>
              </a:r>
              <a:r>
                <a:rPr lang="en-US" sz="2800" dirty="0"/>
                <a:t> </a:t>
              </a:r>
              <a:r>
                <a:rPr lang="en-US" sz="2800" dirty="0" err="1"/>
                <a:t>như</a:t>
              </a:r>
              <a:r>
                <a:rPr lang="en-US" sz="2800" dirty="0"/>
                <a:t> </a:t>
              </a:r>
              <a:r>
                <a:rPr lang="en-US" sz="2800" dirty="0" err="1"/>
                <a:t>sau</a:t>
              </a:r>
              <a:r>
                <a:rPr lang="en-US" sz="2800" dirty="0"/>
                <a:t>:</a:t>
              </a: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D4929798-4E51-4177-A15A-0D2ABF7979E6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8C9D9BAF-54A4-4DA3-9946-4DFF8DBFE56B}"/>
              </a:ext>
            </a:extLst>
          </p:cNvPr>
          <p:cNvGrpSpPr/>
          <p:nvPr/>
        </p:nvGrpSpPr>
        <p:grpSpPr>
          <a:xfrm>
            <a:off x="1205214" y="1854918"/>
            <a:ext cx="1041400" cy="1041400"/>
            <a:chOff x="1498257" y="1701800"/>
            <a:chExt cx="1041400" cy="1041400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xmlns="" id="{3FB6084C-D55B-4202-9890-B2D44DBB204B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A999BF26-42A4-4FB4-95CB-62F85BFB0C13}"/>
                </a:ext>
              </a:extLst>
            </p:cNvPr>
            <p:cNvSpPr/>
            <p:nvPr/>
          </p:nvSpPr>
          <p:spPr>
            <a:xfrm>
              <a:off x="1911007" y="21145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3FD9516-8970-42F5-961C-2DD457E80E4A}"/>
              </a:ext>
            </a:extLst>
          </p:cNvPr>
          <p:cNvGrpSpPr/>
          <p:nvPr/>
        </p:nvGrpSpPr>
        <p:grpSpPr>
          <a:xfrm>
            <a:off x="2811764" y="1854918"/>
            <a:ext cx="1041400" cy="1041400"/>
            <a:chOff x="1498257" y="1701800"/>
            <a:chExt cx="1041400" cy="1041400"/>
          </a:xfrm>
        </p:grpSpPr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xmlns="" id="{4B66EBC6-921B-418C-A3E8-23514DCD8DA0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6CAA0BDF-4C3E-4E2E-86EF-E70AAB047E7E}"/>
                </a:ext>
              </a:extLst>
            </p:cNvPr>
            <p:cNvSpPr/>
            <p:nvPr/>
          </p:nvSpPr>
          <p:spPr>
            <a:xfrm>
              <a:off x="1656664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C221CED8-A90E-4A1D-87E7-B3DEBFD2D2F9}"/>
                </a:ext>
              </a:extLst>
            </p:cNvPr>
            <p:cNvSpPr/>
            <p:nvPr/>
          </p:nvSpPr>
          <p:spPr>
            <a:xfrm>
              <a:off x="2177707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0E44F1DB-6BC8-490B-8C55-89D5D1FAE90A}"/>
              </a:ext>
            </a:extLst>
          </p:cNvPr>
          <p:cNvGrpSpPr/>
          <p:nvPr/>
        </p:nvGrpSpPr>
        <p:grpSpPr>
          <a:xfrm>
            <a:off x="4481814" y="1854918"/>
            <a:ext cx="1041400" cy="1041400"/>
            <a:chOff x="1498257" y="1701800"/>
            <a:chExt cx="1041400" cy="1041400"/>
          </a:xfrm>
        </p:grpSpPr>
        <p:sp>
          <p:nvSpPr>
            <p:cNvPr id="15" name="Rounded Rectangle 12">
              <a:extLst>
                <a:ext uri="{FF2B5EF4-FFF2-40B4-BE49-F238E27FC236}">
                  <a16:creationId xmlns:a16="http://schemas.microsoft.com/office/drawing/2014/main" xmlns="" id="{48E747F9-D337-4D3D-8B59-4DBF5EC535CD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22E1EB6-6149-409F-864D-47EE9A1A0B80}"/>
                </a:ext>
              </a:extLst>
            </p:cNvPr>
            <p:cNvSpPr/>
            <p:nvPr/>
          </p:nvSpPr>
          <p:spPr>
            <a:xfrm>
              <a:off x="1643964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4348D9E2-9A8C-4E09-9635-3449CD84BCAE}"/>
                </a:ext>
              </a:extLst>
            </p:cNvPr>
            <p:cNvSpPr/>
            <p:nvPr/>
          </p:nvSpPr>
          <p:spPr>
            <a:xfrm>
              <a:off x="2177707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928D46A6-18F1-452A-AC74-4796C8259185}"/>
                </a:ext>
              </a:extLst>
            </p:cNvPr>
            <p:cNvSpPr/>
            <p:nvPr/>
          </p:nvSpPr>
          <p:spPr>
            <a:xfrm>
              <a:off x="1911007" y="21145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6DF030F-5DFC-4A5F-B668-2179D1D300C7}"/>
              </a:ext>
            </a:extLst>
          </p:cNvPr>
          <p:cNvGrpSpPr/>
          <p:nvPr/>
        </p:nvGrpSpPr>
        <p:grpSpPr>
          <a:xfrm>
            <a:off x="6184481" y="1854918"/>
            <a:ext cx="1041400" cy="1041400"/>
            <a:chOff x="1498257" y="1701800"/>
            <a:chExt cx="1041400" cy="1041400"/>
          </a:xfrm>
        </p:grpSpPr>
        <p:sp>
          <p:nvSpPr>
            <p:cNvPr id="20" name="Rounded Rectangle 17">
              <a:extLst>
                <a:ext uri="{FF2B5EF4-FFF2-40B4-BE49-F238E27FC236}">
                  <a16:creationId xmlns:a16="http://schemas.microsoft.com/office/drawing/2014/main" xmlns="" id="{8AC539A1-3ACB-4707-B672-6593174354F0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E6E1980F-2885-4BED-801E-403099CF3135}"/>
                </a:ext>
              </a:extLst>
            </p:cNvPr>
            <p:cNvSpPr/>
            <p:nvPr/>
          </p:nvSpPr>
          <p:spPr>
            <a:xfrm>
              <a:off x="1656664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17DD5735-CD24-4A8E-92FF-842A5C00D15D}"/>
                </a:ext>
              </a:extLst>
            </p:cNvPr>
            <p:cNvSpPr/>
            <p:nvPr/>
          </p:nvSpPr>
          <p:spPr>
            <a:xfrm>
              <a:off x="2177707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870D89CD-4860-4896-AA1B-11AE35227A87}"/>
                </a:ext>
              </a:extLst>
            </p:cNvPr>
            <p:cNvSpPr/>
            <p:nvPr/>
          </p:nvSpPr>
          <p:spPr>
            <a:xfrm>
              <a:off x="2177707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B89035D2-73E0-4D1E-9B55-2AD30ED522E1}"/>
                </a:ext>
              </a:extLst>
            </p:cNvPr>
            <p:cNvSpPr/>
            <p:nvPr/>
          </p:nvSpPr>
          <p:spPr>
            <a:xfrm>
              <a:off x="1656664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8A8353A0-6554-4791-82AD-F0AED781BFA4}"/>
              </a:ext>
            </a:extLst>
          </p:cNvPr>
          <p:cNvGrpSpPr/>
          <p:nvPr/>
        </p:nvGrpSpPr>
        <p:grpSpPr>
          <a:xfrm>
            <a:off x="7791031" y="1854918"/>
            <a:ext cx="1041400" cy="1041400"/>
            <a:chOff x="1498257" y="1701800"/>
            <a:chExt cx="1041400" cy="1041400"/>
          </a:xfrm>
        </p:grpSpPr>
        <p:sp>
          <p:nvSpPr>
            <p:cNvPr id="26" name="Rounded Rectangle 23">
              <a:extLst>
                <a:ext uri="{FF2B5EF4-FFF2-40B4-BE49-F238E27FC236}">
                  <a16:creationId xmlns:a16="http://schemas.microsoft.com/office/drawing/2014/main" xmlns="" id="{1C6435D6-C90A-42A0-80C4-235C5EDDEC2D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AC38BFA3-EB2F-454E-804C-A3D064F68142}"/>
                </a:ext>
              </a:extLst>
            </p:cNvPr>
            <p:cNvSpPr/>
            <p:nvPr/>
          </p:nvSpPr>
          <p:spPr>
            <a:xfrm>
              <a:off x="1656664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30410C7B-B838-42E4-B419-8B78FB04804F}"/>
                </a:ext>
              </a:extLst>
            </p:cNvPr>
            <p:cNvSpPr/>
            <p:nvPr/>
          </p:nvSpPr>
          <p:spPr>
            <a:xfrm>
              <a:off x="2177707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xmlns="" id="{1746042E-2FE3-465C-897E-AF4D349C9505}"/>
                </a:ext>
              </a:extLst>
            </p:cNvPr>
            <p:cNvSpPr/>
            <p:nvPr/>
          </p:nvSpPr>
          <p:spPr>
            <a:xfrm>
              <a:off x="2177707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A0A90AD3-3CE8-4EAB-9E5A-CC91AE50D5BC}"/>
                </a:ext>
              </a:extLst>
            </p:cNvPr>
            <p:cNvSpPr/>
            <p:nvPr/>
          </p:nvSpPr>
          <p:spPr>
            <a:xfrm>
              <a:off x="1656664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63310ABB-03B4-4E38-AF54-9779C182D4C3}"/>
                </a:ext>
              </a:extLst>
            </p:cNvPr>
            <p:cNvSpPr/>
            <p:nvPr/>
          </p:nvSpPr>
          <p:spPr>
            <a:xfrm>
              <a:off x="1911007" y="21145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A6254AE9-5CED-459A-990F-5D7CB9572AD5}"/>
              </a:ext>
            </a:extLst>
          </p:cNvPr>
          <p:cNvGrpSpPr/>
          <p:nvPr/>
        </p:nvGrpSpPr>
        <p:grpSpPr>
          <a:xfrm>
            <a:off x="9461081" y="1854918"/>
            <a:ext cx="1041400" cy="1041400"/>
            <a:chOff x="1498257" y="1701800"/>
            <a:chExt cx="1041400" cy="1041400"/>
          </a:xfrm>
        </p:grpSpPr>
        <p:sp>
          <p:nvSpPr>
            <p:cNvPr id="33" name="Rounded Rectangle 30">
              <a:extLst>
                <a:ext uri="{FF2B5EF4-FFF2-40B4-BE49-F238E27FC236}">
                  <a16:creationId xmlns:a16="http://schemas.microsoft.com/office/drawing/2014/main" xmlns="" id="{AA788E88-5F9D-46BF-81FC-074E5817C713}"/>
                </a:ext>
              </a:extLst>
            </p:cNvPr>
            <p:cNvSpPr/>
            <p:nvPr/>
          </p:nvSpPr>
          <p:spPr>
            <a:xfrm>
              <a:off x="1498257" y="1701800"/>
              <a:ext cx="1041400" cy="1041400"/>
            </a:xfrm>
            <a:prstGeom prst="roundRect">
              <a:avLst/>
            </a:prstGeom>
            <a:solidFill>
              <a:srgbClr val="FFC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xmlns="" id="{3FD40275-411C-4CAA-8E8F-20AC99CF6417}"/>
                </a:ext>
              </a:extLst>
            </p:cNvPr>
            <p:cNvSpPr/>
            <p:nvPr/>
          </p:nvSpPr>
          <p:spPr>
            <a:xfrm>
              <a:off x="1656664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F1F15A26-0A09-464C-9545-B36F8868FB3E}"/>
                </a:ext>
              </a:extLst>
            </p:cNvPr>
            <p:cNvSpPr/>
            <p:nvPr/>
          </p:nvSpPr>
          <p:spPr>
            <a:xfrm>
              <a:off x="2177707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B9F26E44-ED61-452C-B615-7F8D726A044F}"/>
                </a:ext>
              </a:extLst>
            </p:cNvPr>
            <p:cNvSpPr/>
            <p:nvPr/>
          </p:nvSpPr>
          <p:spPr>
            <a:xfrm>
              <a:off x="2177707" y="18351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C3CD99CA-306C-4E46-9485-949E347CED34}"/>
                </a:ext>
              </a:extLst>
            </p:cNvPr>
            <p:cNvSpPr/>
            <p:nvPr/>
          </p:nvSpPr>
          <p:spPr>
            <a:xfrm>
              <a:off x="1656664" y="241300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8E8DB2D4-DA8F-488D-A88B-685D17A0F380}"/>
                </a:ext>
              </a:extLst>
            </p:cNvPr>
            <p:cNvSpPr/>
            <p:nvPr/>
          </p:nvSpPr>
          <p:spPr>
            <a:xfrm>
              <a:off x="1656664" y="21145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xmlns="" id="{5CC01FC1-F9C7-4D39-93A9-98C2B63C742A}"/>
                </a:ext>
              </a:extLst>
            </p:cNvPr>
            <p:cNvSpPr/>
            <p:nvPr/>
          </p:nvSpPr>
          <p:spPr>
            <a:xfrm>
              <a:off x="2177707" y="21145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154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160CF53-697C-4818-99A3-F4B68C684A0C}"/>
              </a:ext>
            </a:extLst>
          </p:cNvPr>
          <p:cNvSpPr txBox="1"/>
          <p:nvPr/>
        </p:nvSpPr>
        <p:spPr>
          <a:xfrm>
            <a:off x="920969" y="3148370"/>
            <a:ext cx="10500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Khả</a:t>
            </a:r>
            <a:r>
              <a:rPr lang="en-US" sz="2800" dirty="0"/>
              <a:t> </a:t>
            </a:r>
            <a:r>
              <a:rPr lang="en-US" sz="2800" dirty="0" err="1"/>
              <a:t>năng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chấm</a:t>
            </a:r>
            <a:r>
              <a:rPr lang="en-US" sz="2800" dirty="0"/>
              <a:t> </a:t>
            </a:r>
            <a:r>
              <a:rPr lang="en-US" sz="2800" dirty="0" err="1"/>
              <a:t>xuất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ở </a:t>
            </a:r>
            <a:r>
              <a:rPr lang="en-US" sz="2800" dirty="0" err="1"/>
              <a:t>mặt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xúc</a:t>
            </a:r>
            <a:r>
              <a:rPr lang="en-US" sz="2800" dirty="0"/>
              <a:t> </a:t>
            </a:r>
            <a:r>
              <a:rPr lang="en-US" sz="2800" dirty="0" err="1"/>
              <a:t>xắc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:</a:t>
            </a:r>
          </a:p>
          <a:p>
            <a:r>
              <a:rPr lang="en-US" sz="2800" dirty="0" smtClean="0"/>
              <a:t>a. 4 </a:t>
            </a:r>
            <a:r>
              <a:rPr lang="en-US" sz="2800" dirty="0" err="1"/>
              <a:t>chấm</a:t>
            </a:r>
            <a:endParaRPr lang="en-US" sz="2800" dirty="0"/>
          </a:p>
          <a:p>
            <a:r>
              <a:rPr lang="en-US" sz="2800" dirty="0"/>
              <a:t>       </a:t>
            </a:r>
            <a:r>
              <a:rPr lang="en-US" sz="2800" dirty="0">
                <a:solidFill>
                  <a:srgbClr val="F15441"/>
                </a:solidFill>
              </a:rPr>
              <a:t> A. </a:t>
            </a:r>
            <a:r>
              <a:rPr lang="en-US" sz="2800" dirty="0" err="1"/>
              <a:t>chắc</a:t>
            </a:r>
            <a:r>
              <a:rPr lang="en-US" sz="2800" dirty="0"/>
              <a:t> </a:t>
            </a:r>
            <a:r>
              <a:rPr lang="en-US" sz="2800" dirty="0" err="1"/>
              <a:t>chắn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B.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C.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 smtClean="0"/>
              <a:t>thể</a:t>
            </a:r>
            <a:endParaRPr lang="en-US" sz="2800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EFC8EA38-B81B-45E2-AE78-98249AAB7A7F}"/>
              </a:ext>
            </a:extLst>
          </p:cNvPr>
          <p:cNvSpPr/>
          <p:nvPr/>
        </p:nvSpPr>
        <p:spPr>
          <a:xfrm>
            <a:off x="5495738" y="3996892"/>
            <a:ext cx="484166" cy="5232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524F7C38-D78E-4683-8685-343F8F849247}"/>
              </a:ext>
            </a:extLst>
          </p:cNvPr>
          <p:cNvSpPr/>
          <p:nvPr/>
        </p:nvSpPr>
        <p:spPr>
          <a:xfrm>
            <a:off x="1690708" y="5107178"/>
            <a:ext cx="520700" cy="5244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34F9B2D1-3CF5-476A-BCBD-357618416AE3}"/>
              </a:ext>
            </a:extLst>
          </p:cNvPr>
          <p:cNvSpPr/>
          <p:nvPr/>
        </p:nvSpPr>
        <p:spPr>
          <a:xfrm>
            <a:off x="8558829" y="6191528"/>
            <a:ext cx="520700" cy="5207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160CF53-697C-4818-99A3-F4B68C684A0C}"/>
              </a:ext>
            </a:extLst>
          </p:cNvPr>
          <p:cNvSpPr txBox="1"/>
          <p:nvPr/>
        </p:nvSpPr>
        <p:spPr>
          <a:xfrm>
            <a:off x="937472" y="4677491"/>
            <a:ext cx="1050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b. </a:t>
            </a:r>
            <a:r>
              <a:rPr lang="en-US" sz="2800" dirty="0" err="1" smtClean="0"/>
              <a:t>Ít</a:t>
            </a:r>
            <a:r>
              <a:rPr lang="en-US" sz="2800" dirty="0" smtClean="0"/>
              <a:t> </a:t>
            </a:r>
            <a:r>
              <a:rPr lang="en-US" sz="2800" dirty="0" err="1"/>
              <a:t>hơn</a:t>
            </a:r>
            <a:r>
              <a:rPr lang="en-US" sz="2800" dirty="0"/>
              <a:t> 7 </a:t>
            </a:r>
            <a:r>
              <a:rPr lang="en-US" sz="2800" dirty="0" err="1"/>
              <a:t>chấm</a:t>
            </a:r>
            <a:endParaRPr lang="en-US" sz="2800" dirty="0"/>
          </a:p>
          <a:p>
            <a:r>
              <a:rPr lang="en-US" sz="2800" dirty="0"/>
              <a:t>        </a:t>
            </a:r>
            <a:r>
              <a:rPr lang="en-US" sz="2800" dirty="0">
                <a:solidFill>
                  <a:srgbClr val="F15441"/>
                </a:solidFill>
              </a:rPr>
              <a:t>A.</a:t>
            </a:r>
            <a:r>
              <a:rPr lang="en-US" sz="2800" dirty="0"/>
              <a:t> </a:t>
            </a:r>
            <a:r>
              <a:rPr lang="en-US" sz="2800" dirty="0" err="1"/>
              <a:t>chắc</a:t>
            </a:r>
            <a:r>
              <a:rPr lang="en-US" sz="2800" dirty="0"/>
              <a:t> </a:t>
            </a:r>
            <a:r>
              <a:rPr lang="en-US" sz="2800" dirty="0" err="1"/>
              <a:t>chắn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B.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 smtClean="0"/>
              <a:t>thể</a:t>
            </a:r>
            <a:endParaRPr lang="en-US" sz="28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2160CF53-697C-4818-99A3-F4B68C684A0C}"/>
              </a:ext>
            </a:extLst>
          </p:cNvPr>
          <p:cNvSpPr txBox="1"/>
          <p:nvPr/>
        </p:nvSpPr>
        <p:spPr>
          <a:xfrm>
            <a:off x="943640" y="5758121"/>
            <a:ext cx="10500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c. </a:t>
            </a:r>
            <a:r>
              <a:rPr lang="en-US" sz="2800" dirty="0" err="1" smtClean="0"/>
              <a:t>Nhiều</a:t>
            </a:r>
            <a:r>
              <a:rPr lang="en-US" sz="2800" dirty="0" smtClean="0"/>
              <a:t> </a:t>
            </a:r>
            <a:r>
              <a:rPr lang="en-US" sz="2800" dirty="0" err="1"/>
              <a:t>hơn</a:t>
            </a:r>
            <a:r>
              <a:rPr lang="en-US" sz="2800" dirty="0"/>
              <a:t> 7 </a:t>
            </a:r>
            <a:r>
              <a:rPr lang="en-US" sz="2800" dirty="0" err="1"/>
              <a:t>chấm</a:t>
            </a:r>
            <a:endParaRPr lang="en-US" sz="2800" dirty="0"/>
          </a:p>
          <a:p>
            <a:r>
              <a:rPr lang="en-US" sz="2800" dirty="0"/>
              <a:t>       </a:t>
            </a:r>
            <a:r>
              <a:rPr lang="en-US" sz="2800" dirty="0">
                <a:solidFill>
                  <a:srgbClr val="F15441"/>
                </a:solidFill>
              </a:rPr>
              <a:t>A.</a:t>
            </a:r>
            <a:r>
              <a:rPr lang="en-US" sz="2800" dirty="0"/>
              <a:t> </a:t>
            </a:r>
            <a:r>
              <a:rPr lang="en-US" sz="2800" dirty="0" err="1"/>
              <a:t>chắc</a:t>
            </a:r>
            <a:r>
              <a:rPr lang="en-US" sz="2800" dirty="0"/>
              <a:t> </a:t>
            </a:r>
            <a:r>
              <a:rPr lang="en-US" sz="2800" dirty="0" err="1"/>
              <a:t>chắn</a:t>
            </a:r>
            <a:r>
              <a:rPr lang="en-US" sz="2800" dirty="0"/>
              <a:t>               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F15441"/>
                </a:solidFill>
              </a:rPr>
              <a:t>B</a:t>
            </a:r>
            <a:r>
              <a:rPr lang="en-US" sz="2800" dirty="0">
                <a:solidFill>
                  <a:srgbClr val="F15441"/>
                </a:solidFill>
              </a:rPr>
              <a:t>.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              </a:t>
            </a:r>
            <a:r>
              <a:rPr lang="en-US" sz="2800" dirty="0">
                <a:solidFill>
                  <a:srgbClr val="F15441"/>
                </a:solidFill>
              </a:rPr>
              <a:t>C.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 smtClean="0"/>
              <a:t>thể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297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2" grpId="0" animBg="1"/>
      <p:bldP spid="43" grpId="0" animBg="1"/>
      <p:bldP spid="44" grpId="0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326422DD-8513-4109-8048-452EFF8A36A3}"/>
              </a:ext>
            </a:extLst>
          </p:cNvPr>
          <p:cNvGrpSpPr/>
          <p:nvPr/>
        </p:nvGrpSpPr>
        <p:grpSpPr>
          <a:xfrm>
            <a:off x="483048" y="430110"/>
            <a:ext cx="11124846" cy="954107"/>
            <a:chOff x="866292" y="1523180"/>
            <a:chExt cx="10159431" cy="95410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05439A1-A4F6-4BA1-ADFC-D488216665EA}"/>
                </a:ext>
              </a:extLst>
            </p:cNvPr>
            <p:cNvSpPr txBox="1"/>
            <p:nvPr/>
          </p:nvSpPr>
          <p:spPr>
            <a:xfrm>
              <a:off x="1436880" y="1523180"/>
              <a:ext cx="958884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Chọn</a:t>
              </a:r>
              <a:r>
                <a:rPr lang="en-US" sz="2800" dirty="0"/>
                <a:t> </a:t>
              </a:r>
              <a:r>
                <a:rPr lang="en-US" sz="2800" dirty="0" err="1"/>
                <a:t>từ</a:t>
              </a:r>
              <a:r>
                <a:rPr lang="en-US" sz="2800" dirty="0"/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chắc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chắn</a:t>
              </a:r>
              <a:r>
                <a:rPr lang="en-US" sz="2800" i="1" dirty="0"/>
                <a:t>, </a:t>
              </a:r>
              <a:r>
                <a:rPr lang="en-US" sz="2800" i="1" dirty="0" err="1">
                  <a:solidFill>
                    <a:srgbClr val="FF0000"/>
                  </a:solidFill>
                </a:rPr>
                <a:t>có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thể</a:t>
              </a:r>
              <a:r>
                <a:rPr lang="en-US" sz="2800" dirty="0"/>
                <a:t>, </a:t>
              </a:r>
              <a:r>
                <a:rPr lang="en-US" sz="2800" dirty="0" err="1"/>
                <a:t>hoặc</a:t>
              </a:r>
              <a:r>
                <a:rPr lang="en-US" sz="2800" dirty="0"/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không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i="1" dirty="0" err="1">
                  <a:solidFill>
                    <a:srgbClr val="FF0000"/>
                  </a:solidFill>
                </a:rPr>
                <a:t>thể</a:t>
              </a:r>
              <a:r>
                <a:rPr lang="en-US" sz="2800" i="1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phù</a:t>
              </a:r>
              <a:r>
                <a:rPr lang="en-US" sz="2800" dirty="0"/>
                <a:t> </a:t>
              </a:r>
              <a:r>
                <a:rPr lang="en-US" sz="2800" dirty="0" err="1"/>
                <a:t>hợp</a:t>
              </a:r>
              <a:r>
                <a:rPr lang="en-US" sz="2800" dirty="0"/>
                <a:t>.</a:t>
              </a:r>
            </a:p>
            <a:p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có</a:t>
              </a:r>
              <a:r>
                <a:rPr lang="en-US" sz="2800" dirty="0"/>
                <a:t> 5 </a:t>
              </a:r>
              <a:r>
                <a:rPr lang="en-US" sz="2800" dirty="0" err="1"/>
                <a:t>quả</a:t>
              </a:r>
              <a:r>
                <a:rPr lang="en-US" sz="2800" dirty="0"/>
                <a:t> </a:t>
              </a:r>
              <a:r>
                <a:rPr lang="en-US" sz="2800" dirty="0" err="1"/>
                <a:t>táo</a:t>
              </a:r>
              <a:r>
                <a:rPr lang="en-US" sz="2800" dirty="0"/>
                <a:t>. </a:t>
              </a:r>
              <a:r>
                <a:rPr lang="en-US" sz="2800" dirty="0" err="1"/>
                <a:t>Rô-bốt</a:t>
              </a:r>
              <a:r>
                <a:rPr lang="en-US" sz="2800" dirty="0"/>
                <a:t> </a:t>
              </a:r>
              <a:r>
                <a:rPr lang="en-US" sz="2800" dirty="0" err="1"/>
                <a:t>tặng</a:t>
              </a:r>
              <a:r>
                <a:rPr lang="en-US" sz="2800" dirty="0"/>
                <a:t> </a:t>
              </a:r>
              <a:r>
                <a:rPr lang="en-US" sz="2800" dirty="0" err="1"/>
                <a:t>táo</a:t>
              </a:r>
              <a:r>
                <a:rPr lang="en-US" sz="2800" dirty="0"/>
                <a:t> </a:t>
              </a:r>
              <a:r>
                <a:rPr lang="en-US" sz="2800" dirty="0" err="1"/>
                <a:t>cho</a:t>
              </a:r>
              <a:r>
                <a:rPr lang="en-US" sz="2800" dirty="0"/>
                <a:t> </a:t>
              </a:r>
              <a:r>
                <a:rPr lang="en-US" sz="2800" dirty="0" err="1"/>
                <a:t>cả</a:t>
              </a:r>
              <a:r>
                <a:rPr lang="en-US" sz="2800" dirty="0"/>
                <a:t> </a:t>
              </a:r>
              <a:r>
                <a:rPr lang="en-US" sz="2800" dirty="0" err="1"/>
                <a:t>bốn</a:t>
              </a:r>
              <a:r>
                <a:rPr lang="en-US" sz="2800" dirty="0"/>
                <a:t> </a:t>
              </a:r>
              <a:r>
                <a:rPr lang="en-US" sz="2800" dirty="0" err="1"/>
                <a:t>bạn</a:t>
              </a:r>
              <a:r>
                <a:rPr lang="en-US" sz="2800" dirty="0"/>
                <a:t>.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706D426D-4334-459E-842F-0B42E4D44BE9}"/>
                </a:ext>
              </a:extLst>
            </p:cNvPr>
            <p:cNvSpPr/>
            <p:nvPr/>
          </p:nvSpPr>
          <p:spPr>
            <a:xfrm>
              <a:off x="866292" y="1654019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74CB2DF-4D65-4CD0-82F1-C1705B0CDC06}"/>
              </a:ext>
            </a:extLst>
          </p:cNvPr>
          <p:cNvSpPr/>
          <p:nvPr/>
        </p:nvSpPr>
        <p:spPr>
          <a:xfrm>
            <a:off x="1448183" y="4102544"/>
            <a:ext cx="4794421" cy="4789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Bạn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nào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cũng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táo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429245E-DF49-4C7F-9FD7-2742B329F829}"/>
              </a:ext>
            </a:extLst>
          </p:cNvPr>
          <p:cNvSpPr/>
          <p:nvPr/>
        </p:nvSpPr>
        <p:spPr>
          <a:xfrm>
            <a:off x="1448183" y="4726659"/>
            <a:ext cx="4794421" cy="4789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giỏ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còn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 2 </a:t>
            </a:r>
            <a:r>
              <a:rPr lang="en-US" sz="2400" dirty="0" err="1">
                <a:solidFill>
                  <a:schemeClr val="tx1"/>
                </a:solidFill>
              </a:rPr>
              <a:t>quả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táo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F61A5EF-9C48-4BE9-9023-23823ACB6801}"/>
              </a:ext>
            </a:extLst>
          </p:cNvPr>
          <p:cNvSpPr/>
          <p:nvPr/>
        </p:nvSpPr>
        <p:spPr>
          <a:xfrm>
            <a:off x="1448183" y="5350774"/>
            <a:ext cx="4794421" cy="4789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giỏ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còn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 1 </a:t>
            </a:r>
            <a:r>
              <a:rPr lang="en-US" sz="2400" dirty="0" err="1">
                <a:solidFill>
                  <a:schemeClr val="tx1"/>
                </a:solidFill>
              </a:rPr>
              <a:t>quả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táo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BBA79264-68EA-45CA-8D4B-FCD964837601}"/>
              </a:ext>
            </a:extLst>
          </p:cNvPr>
          <p:cNvSpPr/>
          <p:nvPr/>
        </p:nvSpPr>
        <p:spPr>
          <a:xfrm>
            <a:off x="1448183" y="5974889"/>
            <a:ext cx="4794421" cy="478970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Mai </a:t>
            </a:r>
            <a:r>
              <a:rPr lang="en-US" sz="2400" dirty="0" err="1">
                <a:solidFill>
                  <a:schemeClr val="tx1"/>
                </a:solidFill>
              </a:rPr>
              <a:t>nhận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bốn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quả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táo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4CC69BCD-77A2-4090-8032-DCEEFB3C00AB}"/>
              </a:ext>
            </a:extLst>
          </p:cNvPr>
          <p:cNvCxnSpPr/>
          <p:nvPr/>
        </p:nvCxnSpPr>
        <p:spPr>
          <a:xfrm>
            <a:off x="8627165" y="1331209"/>
            <a:ext cx="1984985" cy="0"/>
          </a:xfrm>
          <a:prstGeom prst="line">
            <a:avLst/>
          </a:prstGeom>
          <a:ln w="38100">
            <a:solidFill>
              <a:srgbClr val="F154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4">
            <a:extLst>
              <a:ext uri="{FF2B5EF4-FFF2-40B4-BE49-F238E27FC236}">
                <a16:creationId xmlns:a16="http://schemas.microsoft.com/office/drawing/2014/main" xmlns="" id="{97962190-5E1F-4311-98FC-8E86933292A8}"/>
              </a:ext>
            </a:extLst>
          </p:cNvPr>
          <p:cNvSpPr/>
          <p:nvPr/>
        </p:nvSpPr>
        <p:spPr>
          <a:xfrm>
            <a:off x="7823200" y="4195131"/>
            <a:ext cx="2046514" cy="5950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Có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thể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xmlns="" id="{46AB4E0E-0B69-4455-B7AD-D55CB5A4A526}"/>
              </a:ext>
            </a:extLst>
          </p:cNvPr>
          <p:cNvSpPr/>
          <p:nvPr/>
        </p:nvSpPr>
        <p:spPr>
          <a:xfrm>
            <a:off x="7823200" y="4952130"/>
            <a:ext cx="2046514" cy="5950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Không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thể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xmlns="" id="{2E2D4C80-5EFC-4EDE-A946-DD15B03FEC48}"/>
              </a:ext>
            </a:extLst>
          </p:cNvPr>
          <p:cNvSpPr/>
          <p:nvPr/>
        </p:nvSpPr>
        <p:spPr>
          <a:xfrm>
            <a:off x="7823200" y="5709129"/>
            <a:ext cx="2046514" cy="5950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Chắc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chắn</a:t>
            </a:r>
            <a:endParaRPr lang="en-US" sz="2400" b="1" dirty="0">
              <a:solidFill>
                <a:schemeClr val="bg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A104D279-509C-4C9C-9E2C-A45F836B5A31}"/>
              </a:ext>
            </a:extLst>
          </p:cNvPr>
          <p:cNvCxnSpPr>
            <a:stCxn id="12" idx="3"/>
            <a:endCxn id="19" idx="1"/>
          </p:cNvCxnSpPr>
          <p:nvPr/>
        </p:nvCxnSpPr>
        <p:spPr>
          <a:xfrm>
            <a:off x="6242604" y="4342029"/>
            <a:ext cx="1580596" cy="16646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E2C45D00-343F-408D-897A-661DC60AED91}"/>
              </a:ext>
            </a:extLst>
          </p:cNvPr>
          <p:cNvCxnSpPr>
            <a:stCxn id="13" idx="3"/>
            <a:endCxn id="18" idx="1"/>
          </p:cNvCxnSpPr>
          <p:nvPr/>
        </p:nvCxnSpPr>
        <p:spPr>
          <a:xfrm>
            <a:off x="6242604" y="4966144"/>
            <a:ext cx="1580596" cy="2835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DE68B86B-39D2-4BA3-9C20-EB13A0CF7FA3}"/>
              </a:ext>
            </a:extLst>
          </p:cNvPr>
          <p:cNvCxnSpPr>
            <a:stCxn id="14" idx="3"/>
            <a:endCxn id="19" idx="1"/>
          </p:cNvCxnSpPr>
          <p:nvPr/>
        </p:nvCxnSpPr>
        <p:spPr>
          <a:xfrm>
            <a:off x="6242604" y="5590259"/>
            <a:ext cx="1580596" cy="41641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8F04227-4FEA-4287-A4CC-08001C0122E0}"/>
              </a:ext>
            </a:extLst>
          </p:cNvPr>
          <p:cNvCxnSpPr>
            <a:stCxn id="15" idx="3"/>
            <a:endCxn id="18" idx="1"/>
          </p:cNvCxnSpPr>
          <p:nvPr/>
        </p:nvCxnSpPr>
        <p:spPr>
          <a:xfrm flipV="1">
            <a:off x="6242604" y="5249673"/>
            <a:ext cx="1580596" cy="9647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89831CB-AE98-4E07-A202-AADEE942D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743" y="1449444"/>
            <a:ext cx="5524279" cy="260254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0AE82C0-D62E-4114-96C7-7FE13BA071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5" b="95066" l="1316" r="98246">
                        <a14:foregroundMark x1="32895" y1="20724" x2="67544" y2="207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08" y="1802622"/>
            <a:ext cx="1365861" cy="1821148"/>
          </a:xfrm>
          <a:prstGeom prst="rect">
            <a:avLst/>
          </a:prstGeom>
        </p:spPr>
      </p:pic>
      <p:pic>
        <p:nvPicPr>
          <p:cNvPr id="26" name="Picture 2" descr="Fuits and Vegetables | Baamboozle">
            <a:extLst>
              <a:ext uri="{FF2B5EF4-FFF2-40B4-BE49-F238E27FC236}">
                <a16:creationId xmlns:a16="http://schemas.microsoft.com/office/drawing/2014/main" xmlns="" id="{83A99071-9D0A-4C00-8DE2-82AF6EE57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73889" y1="16111" x2="73889" y2="16111"/>
                        <a14:backgroundMark x1="59722" y1="16944" x2="55556" y2="2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841" y="2713128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uits and Vegetables | Baamboozle">
            <a:extLst>
              <a:ext uri="{FF2B5EF4-FFF2-40B4-BE49-F238E27FC236}">
                <a16:creationId xmlns:a16="http://schemas.microsoft.com/office/drawing/2014/main" xmlns="" id="{A55EE728-F08B-4768-8606-E59A8F321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1667" y1="14722" x2="69722" y2="2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130" y="2803966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Fuits and Vegetables | Baamboozle">
            <a:extLst>
              <a:ext uri="{FF2B5EF4-FFF2-40B4-BE49-F238E27FC236}">
                <a16:creationId xmlns:a16="http://schemas.microsoft.com/office/drawing/2014/main" xmlns="" id="{AAEC3648-7E26-4752-A367-7FCF43133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1944" y1="11944" x2="69167" y2="2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668" y="2811990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Fuits and Vegetables | Baamboozle">
            <a:extLst>
              <a:ext uri="{FF2B5EF4-FFF2-40B4-BE49-F238E27FC236}">
                <a16:creationId xmlns:a16="http://schemas.microsoft.com/office/drawing/2014/main" xmlns="" id="{26DFEC0D-1D80-4532-A545-A614B520A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4444" y1="13333" x2="73056" y2="2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726" y="2816326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Fuits and Vegetables | Baamboozle">
            <a:extLst>
              <a:ext uri="{FF2B5EF4-FFF2-40B4-BE49-F238E27FC236}">
                <a16:creationId xmlns:a16="http://schemas.microsoft.com/office/drawing/2014/main" xmlns="" id="{3D4FD24F-6805-40ED-8C33-E64EFED83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0833" y1="12778" x2="75833" y2="2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142" y="2800271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86C48749-9303-4431-8476-09B4D089C8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00" b="95000" l="0" r="86364">
                        <a14:foregroundMark x1="18182" y1="7500" x2="59091" y2="72500"/>
                        <a14:foregroundMark x1="59091" y1="72500" x2="63636" y2="92500"/>
                        <a14:backgroundMark x1="72727" y1="15000" x2="81818" y2="30000"/>
                        <a14:backgroundMark x1="31818" y1="87500" x2="27273" y2="55000"/>
                        <a14:backgroundMark x1="45455" y1="87500" x2="13636" y2="15000"/>
                        <a14:backgroundMark x1="63636" y1="7500" x2="90909" y2="90000"/>
                        <a14:backgroundMark x1="63636" y1="7500" x2="50000" y2="0"/>
                        <a14:backgroundMark x1="63636" y1="10000" x2="90909" y2="5000"/>
                        <a14:backgroundMark x1="81818" y1="50000" x2="90909" y2="10000"/>
                        <a14:backgroundMark x1="90909" y1="15000" x2="95455" y2="9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1574" y="2845594"/>
            <a:ext cx="134020" cy="243672"/>
          </a:xfrm>
          <a:prstGeom prst="rect">
            <a:avLst/>
          </a:prstGeom>
        </p:spPr>
      </p:pic>
      <p:pic>
        <p:nvPicPr>
          <p:cNvPr id="32" name="Picture 2" descr="Fuits and Vegetables | Baamboozle">
            <a:extLst>
              <a:ext uri="{FF2B5EF4-FFF2-40B4-BE49-F238E27FC236}">
                <a16:creationId xmlns:a16="http://schemas.microsoft.com/office/drawing/2014/main" xmlns="" id="{D54C5B64-C6A0-48AC-82B6-A6521490FF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1944" y1="11944" x2="69167" y2="2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149" y="2236149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Fuits and Vegetables | Baamboozle">
            <a:extLst>
              <a:ext uri="{FF2B5EF4-FFF2-40B4-BE49-F238E27FC236}">
                <a16:creationId xmlns:a16="http://schemas.microsoft.com/office/drawing/2014/main" xmlns="" id="{8912758E-414E-4A12-A550-2E38953C6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4444" y1="13333" x2="73056" y2="2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3245" y="2490289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Fuits and Vegetables | Baamboozle">
            <a:extLst>
              <a:ext uri="{FF2B5EF4-FFF2-40B4-BE49-F238E27FC236}">
                <a16:creationId xmlns:a16="http://schemas.microsoft.com/office/drawing/2014/main" xmlns="" id="{F2273265-3EF7-4CF9-9734-A12CC5829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4444" y1="13333" x2="73056" y2="2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151" y="2657448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Fuits and Vegetables | Baamboozle">
            <a:extLst>
              <a:ext uri="{FF2B5EF4-FFF2-40B4-BE49-F238E27FC236}">
                <a16:creationId xmlns:a16="http://schemas.microsoft.com/office/drawing/2014/main" xmlns="" id="{48852FA9-9F4B-4F4D-8EC9-5066259DD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64444" y1="13333" x2="73056" y2="26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935" y="2633112"/>
            <a:ext cx="334318" cy="3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8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776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777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604001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555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D. 767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800" dirty="0">
                <a:solidFill>
                  <a:prstClr val="white"/>
                </a:solidFill>
                <a:latin typeface="Calibri"/>
              </a:rPr>
              <a:t>656 + 111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31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-624841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88" y="-1955800"/>
            <a:ext cx="8407852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2504661" y="860862"/>
            <a:ext cx="7096539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Tổ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nào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thu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hoạch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được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nhiều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nhất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</a:t>
            </a:r>
            <a:r>
              <a:rPr lang="en-US" sz="4800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 2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 err="1">
                <a:solidFill>
                  <a:srgbClr val="0000FF"/>
                </a:solidFill>
                <a:latin typeface="Calibri"/>
              </a:rPr>
              <a:t>B.Tổ</a:t>
            </a:r>
            <a:r>
              <a:rPr lang="en-US" sz="5333" dirty="0">
                <a:solidFill>
                  <a:srgbClr val="0000FF"/>
                </a:solidFill>
                <a:latin typeface="Calibri"/>
              </a:rPr>
              <a:t> 1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5333" dirty="0">
                <a:solidFill>
                  <a:srgbClr val="0000FF"/>
                </a:solidFill>
                <a:latin typeface="Calibri"/>
              </a:rPr>
              <a:t> 3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0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iải Toán 4 VNEN Bài 14: Biểu đồ tranh | Hay nhất Giải bài tập Toán 4 VNEN">
            <a:extLst>
              <a:ext uri="{FF2B5EF4-FFF2-40B4-BE49-F238E27FC236}">
                <a16:creationId xmlns:a16="http://schemas.microsoft.com/office/drawing/2014/main" xmlns="" id="{4BDA0462-31EE-4BC9-9374-3D93A4825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3" y="3019269"/>
            <a:ext cx="4422529" cy="390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0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543411" y="990600"/>
            <a:ext cx="6620276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Tổ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nào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thu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hoạch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được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ít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nhất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7300" y="21148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</a:t>
            </a:r>
            <a:r>
              <a:rPr lang="en-US" sz="4800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 2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498322" y="206819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5333" dirty="0">
                <a:solidFill>
                  <a:srgbClr val="0000FF"/>
                </a:solidFill>
                <a:latin typeface="Calibri"/>
              </a:rPr>
              <a:t> 3 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278500" y="2042693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5333" dirty="0">
                <a:solidFill>
                  <a:srgbClr val="0000FF"/>
                </a:solidFill>
                <a:latin typeface="Calibri"/>
              </a:rPr>
              <a:t> 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044673" y="203154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Tổ</a:t>
            </a:r>
            <a:r>
              <a:rPr lang="en-US" sz="5333" dirty="0">
                <a:solidFill>
                  <a:srgbClr val="0000FF"/>
                </a:solidFill>
                <a:latin typeface="Calibri"/>
              </a:rPr>
              <a:t> 1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iải Toán 4 VNEN Bài 14: Biểu đồ tranh | Hay nhất Giải bài tập Toán 4 VNEN">
            <a:extLst>
              <a:ext uri="{FF2B5EF4-FFF2-40B4-BE49-F238E27FC236}">
                <a16:creationId xmlns:a16="http://schemas.microsoft.com/office/drawing/2014/main" xmlns="" id="{3DD8378C-C3AF-49D3-929F-D9314DBCB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73" y="3074390"/>
            <a:ext cx="4422529" cy="390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4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Bach tuyet\51832wi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944"/>
            <a:ext cx="12192000" cy="702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5123743" y="386060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027353" y="4075373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844061" y="4583628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Bach tuyet\happy-dwarf-png-disney-art-106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6539">
            <a:off x="7342692" y="3684997"/>
            <a:ext cx="1317165" cy="2226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-590694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0" y="-751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00" y="-10312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346" y="-694528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7" y="3525941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031" y="-2039938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3374219" y="776725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Nhà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Hùng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nhiêu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quả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31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088" y="432986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Explosion 1 31"/>
          <p:cNvSpPr/>
          <p:nvPr/>
        </p:nvSpPr>
        <p:spPr>
          <a:xfrm>
            <a:off x="8080668" y="4273308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016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30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449600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40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586955" y="2073670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C.35 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342400" y="2039938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45</a:t>
            </a: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4047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Giải Toán 6 trang 120, 121 Chân trời sáng tạo">
            <a:extLst>
              <a:ext uri="{FF2B5EF4-FFF2-40B4-BE49-F238E27FC236}">
                <a16:creationId xmlns:a16="http://schemas.microsoft.com/office/drawing/2014/main" xmlns="" id="{3F69EA16-AC4C-4696-A9F9-0D46C7E60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8" y="3170929"/>
            <a:ext cx="5641854" cy="368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058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0" grpId="0"/>
      <p:bldP spid="32" grpId="0" animBg="1"/>
      <p:bldP spid="32" grpId="1" animBg="1"/>
      <p:bldP spid="32" grpId="2" animBg="1"/>
      <p:bldP spid="33" grpId="0" animBg="1"/>
      <p:bldP spid="44" grpId="0" animBg="1"/>
      <p:bldP spid="45" grpId="0" animBg="1"/>
      <p:bldP spid="45" grpId="1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2283599" y="433526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9480777" y="457516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6897" y1="16888" x2="50647" y2="30550"/>
                        <a14:foregroundMark x1="50647" y1="10816" x2="87284" y2="15939"/>
                        <a14:foregroundMark x1="74784" y1="17457" x2="73060" y2="41176"/>
                        <a14:foregroundMark x1="92457" y1="18406" x2="81681" y2="10816"/>
                        <a14:foregroundMark x1="63793" y1="10436" x2="51724" y2="6831"/>
                        <a14:foregroundMark x1="49353" y1="11954" x2="48922" y2="21442"/>
                        <a14:foregroundMark x1="59267" y1="19924" x2="66164" y2="24478"/>
                        <a14:foregroundMark x1="67241" y1="19924" x2="57974" y2="26565"/>
                        <a14:foregroundMark x1="94181" y1="15939" x2="84483" y2="9298"/>
                        <a14:foregroundMark x1="48276" y1="9867" x2="45474" y2="21442"/>
                        <a14:foregroundMark x1="77586" y1="32638" x2="71336" y2="432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96141">
            <a:off x="4085616" y="4181401"/>
            <a:ext cx="2032000" cy="230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828882"/>
            <a:ext cx="7010400" cy="842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85428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275" y="-585195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0" y="-82888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575988" y="860862"/>
            <a:ext cx="58928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Nhà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ai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nhiều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quả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nhất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81275" y="2119071"/>
            <a:ext cx="2663864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</a:t>
            </a:r>
            <a:r>
              <a:rPr lang="en-US" sz="4800" dirty="0" err="1">
                <a:solidFill>
                  <a:srgbClr val="0000FF"/>
                </a:solidFill>
                <a:latin typeface="Calibri"/>
              </a:rPr>
              <a:t>Bạch</a:t>
            </a:r>
            <a:r>
              <a:rPr lang="en-US" sz="48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Calibri"/>
              </a:rPr>
              <a:t>Tuyết</a:t>
            </a:r>
            <a:endParaRPr lang="en-US" sz="48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3454400" y="215324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Xuân</a:t>
            </a:r>
            <a:endParaRPr lang="en-US" sz="5333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492916" y="215324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Cúc</a:t>
            </a:r>
            <a:endParaRPr lang="en-US" sz="5333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9194800" y="2119512"/>
            <a:ext cx="25908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</a:t>
            </a:r>
            <a:r>
              <a:rPr lang="en-US" sz="5333" dirty="0" err="1">
                <a:solidFill>
                  <a:srgbClr val="0000FF"/>
                </a:solidFill>
                <a:latin typeface="Calibri"/>
              </a:rPr>
              <a:t>Hùng</a:t>
            </a:r>
            <a:endParaRPr lang="en-US" sz="5333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50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0" y="17338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Explosion 1 50"/>
          <p:cNvSpPr/>
          <p:nvPr/>
        </p:nvSpPr>
        <p:spPr>
          <a:xfrm>
            <a:off x="1250950" y="4207209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3076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567" y="120248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iải Toán 6 trang 120, 121 Chân trời sáng tạo">
            <a:extLst>
              <a:ext uri="{FF2B5EF4-FFF2-40B4-BE49-F238E27FC236}">
                <a16:creationId xmlns:a16="http://schemas.microsoft.com/office/drawing/2014/main" xmlns="" id="{F1BAD6AF-5E31-4098-85DC-4A45B9C2F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73" y="3158244"/>
            <a:ext cx="5641854" cy="368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4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5" grpId="0"/>
      <p:bldP spid="46" grpId="0" animBg="1"/>
      <p:bldP spid="47" grpId="0" animBg="1"/>
      <p:bldP spid="47" grpId="1" animBg="1"/>
      <p:bldP spid="48" grpId="0" animBg="1"/>
      <p:bldP spid="49" grpId="0" animBg="1"/>
      <p:bldP spid="51" grpId="0" animBg="1"/>
      <p:bldP spid="51" grpId="1" animBg="1"/>
      <p:bldP spid="51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292541" y="406336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6849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58203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7191" y1="30807" x2="57978" y2="630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4190" flipH="1">
            <a:off x="9518185" y="3915833"/>
            <a:ext cx="2328111" cy="211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49" y="-53649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027" y="-751842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-751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849" y="-549514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2" y="-2057400"/>
            <a:ext cx="8465278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2109195" y="759262"/>
            <a:ext cx="7542805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prstClr val="white"/>
                </a:solidFill>
                <a:latin typeface="Calibri"/>
              </a:rPr>
              <a:t>Nhà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có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ít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quả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nhất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là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nhiêu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prstClr val="white"/>
                </a:solidFill>
                <a:latin typeface="Calibri"/>
              </a:rPr>
              <a:t>quả</a:t>
            </a:r>
            <a:r>
              <a:rPr lang="en-US" sz="3733" dirty="0">
                <a:solidFill>
                  <a:prstClr val="white"/>
                </a:solidFill>
                <a:latin typeface="Calibri"/>
              </a:rPr>
              <a:t>?</a:t>
            </a:r>
          </a:p>
        </p:txBody>
      </p:sp>
      <p:pic>
        <p:nvPicPr>
          <p:cNvPr id="4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1600" y="476712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Explosion 1 45"/>
          <p:cNvSpPr/>
          <p:nvPr/>
        </p:nvSpPr>
        <p:spPr>
          <a:xfrm>
            <a:off x="5301497" y="4359281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11200" y="1990361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A.30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3759200" y="2024093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B. 45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896555" y="2024093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40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9652000" y="1990361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35</a:t>
            </a:r>
          </a:p>
        </p:txBody>
      </p:sp>
      <p:pic>
        <p:nvPicPr>
          <p:cNvPr id="51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03" y="3327401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iải Toán 6 trang 120, 121 Chân trời sáng tạo">
            <a:extLst>
              <a:ext uri="{FF2B5EF4-FFF2-40B4-BE49-F238E27FC236}">
                <a16:creationId xmlns:a16="http://schemas.microsoft.com/office/drawing/2014/main" xmlns="" id="{C33E3A28-0DAA-46A2-9AC1-553DCEE49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3" y="3081287"/>
            <a:ext cx="5641854" cy="368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6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44" grpId="0"/>
      <p:bldP spid="46" grpId="0" animBg="1"/>
      <p:bldP spid="46" grpId="1" animBg="1"/>
      <p:bldP spid="46" grpId="2" animBg="1"/>
      <p:bldP spid="47" grpId="0" animBg="1"/>
      <p:bldP spid="48" grpId="0" animBg="1"/>
      <p:bldP spid="49" grpId="0" animBg="1"/>
      <p:bldP spid="50" grpId="0" animBg="1"/>
      <p:bldP spid="50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098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252515" y="4724688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96" y="-50340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688" y="-7899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ADMIN\Desktop\Bach tuyet\Bashful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03297">
            <a:off x="4662465" y="4185817"/>
            <a:ext cx="1296959" cy="230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-710113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-63499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-15494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621613" y="1214424"/>
            <a:ext cx="6827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4400" dirty="0">
                <a:solidFill>
                  <a:prstClr val="white"/>
                </a:solidFill>
                <a:latin typeface="Calibri"/>
              </a:rPr>
              <a:t>1000 – 52 = ?</a:t>
            </a:r>
          </a:p>
        </p:txBody>
      </p:sp>
      <p:pic>
        <p:nvPicPr>
          <p:cNvPr id="38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922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Explosion 1 38"/>
          <p:cNvSpPr/>
          <p:nvPr/>
        </p:nvSpPr>
        <p:spPr>
          <a:xfrm>
            <a:off x="6762548" y="3737303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1833" y="254027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dirty="0">
                <a:solidFill>
                  <a:srgbClr val="0000FF"/>
                </a:solidFill>
                <a:latin typeface="Calibri"/>
              </a:rPr>
              <a:t>A. 565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689833" y="2574009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948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827188" y="2574009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C. 520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9582633" y="2540277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5333" dirty="0">
                <a:solidFill>
                  <a:srgbClr val="0000FF"/>
                </a:solidFill>
                <a:latin typeface="Calibri"/>
              </a:rPr>
              <a:t>D. 656</a:t>
            </a:r>
          </a:p>
        </p:txBody>
      </p:sp>
      <p:pic>
        <p:nvPicPr>
          <p:cNvPr id="4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7567" y="120248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85439" y="3430812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7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/>
      <p:bldP spid="39" grpId="0" animBg="1"/>
      <p:bldP spid="39" grpId="1" animBg="1"/>
      <p:bldP spid="39" grpId="2" animBg="1"/>
      <p:bldP spid="40" grpId="0" animBg="1"/>
      <p:bldP spid="41" grpId="0" animBg="1"/>
      <p:bldP spid="41" grpId="1" animBg="1"/>
      <p:bldP spid="42" grpId="0" animBg="1"/>
      <p:bldP spid="43" grpId="0" animBg="1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519</Words>
  <Application>Microsoft Office PowerPoint</Application>
  <PresentationFormat>Custom</PresentationFormat>
  <Paragraphs>109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自定义设计方案</vt:lpstr>
      <vt:lpstr>第一PPT，www.1ppt.com</vt:lpstr>
      <vt:lpstr>Office 主题​​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30</cp:revision>
  <dcterms:created xsi:type="dcterms:W3CDTF">2021-07-09T06:30:31Z</dcterms:created>
  <dcterms:modified xsi:type="dcterms:W3CDTF">2022-04-18T15:32:56Z</dcterms:modified>
</cp:coreProperties>
</file>