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7" r:id="rId2"/>
    <p:sldMasterId id="2147483712" r:id="rId3"/>
  </p:sldMasterIdLst>
  <p:notesMasterIdLst>
    <p:notesMasterId r:id="rId16"/>
  </p:notesMasterIdLst>
  <p:sldIdLst>
    <p:sldId id="277" r:id="rId4"/>
    <p:sldId id="256" r:id="rId5"/>
    <p:sldId id="2007577115" r:id="rId6"/>
    <p:sldId id="2007577118" r:id="rId7"/>
    <p:sldId id="258" r:id="rId8"/>
    <p:sldId id="259" r:id="rId9"/>
    <p:sldId id="2007577119" r:id="rId10"/>
    <p:sldId id="261" r:id="rId11"/>
    <p:sldId id="2007577116" r:id="rId12"/>
    <p:sldId id="262" r:id="rId13"/>
    <p:sldId id="263" r:id="rId14"/>
    <p:sldId id="2895" r:id="rId15"/>
  </p:sldIdLst>
  <p:sldSz cx="12192000" cy="6858000"/>
  <p:notesSz cx="6858000" cy="9144000"/>
  <p:embeddedFontLst>
    <p:embeddedFont>
      <p:font typeface="宋体" charset="-122"/>
      <p:regular r:id="rId17"/>
    </p:embeddedFont>
    <p:embeddedFont>
      <p:font typeface="HP001 5 hàng" pitchFamily="34" charset="0"/>
      <p:regular r:id="rId18"/>
      <p:bold r:id="rId19"/>
    </p:embeddedFont>
    <p:embeddedFont>
      <p:font typeface="微软雅黑" charset="-122"/>
      <p:regular r:id="rId20"/>
      <p:bold r:id="rId21"/>
    </p:embeddedFont>
    <p:embeddedFont>
      <p:font typeface="Cookie" charset="0"/>
      <p:regular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HP001 4 hàng" pitchFamily="34" charset="0"/>
      <p:regular r:id="rId27"/>
      <p:bold r:id="rId28"/>
    </p:embeddedFont>
    <p:embeddedFont>
      <p:font typeface="等线" charset="-122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jtNb646SsZJK8YIE2t+kXxjkMd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EDFA83A-7691-473D-971F-F73FD2BF0A40}">
  <a:tblStyle styleId="{BEDFA83A-7691-473D-971F-F73FD2BF0A4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 snapToGrid="0">
      <p:cViewPr varScale="1">
        <p:scale>
          <a:sx n="69" d="100"/>
          <a:sy n="69" d="100"/>
        </p:scale>
        <p:origin x="-64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58203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5" name="Google Shape;433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6" name="Google Shape;43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0" name="Google Shape;43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1" name="Google Shape;435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2" name="Google Shape;435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0" name="Google Shape;437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1" name="Google Shape;43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1" name="Google Shape;438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2" name="Google Shape;43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0" name="Google Shape;442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1" name="Google Shape;44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7" name="Google Shape;443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8" name="Google Shape;44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7.gi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rgbClr val="E36C09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2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" name="Google Shape;15;p2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" name="Google Shape;16;p2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" name="Google Shape;17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" name="Google Shape;19;p2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" name="Google Shape;20;p2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" name="Google Shape;21;p2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2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24;p2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26;p2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" name="Google Shape;27;p2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29;p2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0" name="Google Shape;30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oogle Shape;32;p2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" name="Google Shape;33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35;p2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23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8" name="Google Shape;38;p2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23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41" name="Google Shape;41;p2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23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52" name="Google Shape;52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23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3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" name="Google Shape;56;p23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7" name="Google Shape;57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2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" name="Google Shape;104;p23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05" name="Google Shape;105;p23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FAB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" name="Google Shape;106;p23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07" name="Google Shape;107;p23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3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3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0" name="Google Shape;110;p23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1" name="Google Shape;111;p23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3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3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3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3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3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3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3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3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3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3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3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3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3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3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3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3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3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3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3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3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3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3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3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3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3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3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3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3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3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3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3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3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3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3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3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3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3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3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3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3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3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3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3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3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3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3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3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3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3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3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" name="Google Shape;167;p23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68" name="Google Shape;168;p23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69" name="Google Shape;169;p23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0" name="Google Shape;170;p23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71" name="Google Shape;171;p23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172;p23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173;p23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174;p23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175;p23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176;p23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23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23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179;p23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180;p23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23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23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23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23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23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23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23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188;p23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189;p23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190;p23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23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23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23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23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95" name="Google Shape;195;p23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3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3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3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3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3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3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3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3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3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3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3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3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3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3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3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3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3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3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3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3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3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3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3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3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3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3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3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" name="Google Shape;235;p23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36" name="Google Shape;236;p23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3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3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9" name="Google Shape;239;p23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23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1" name="Google Shape;241;p23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42" name="Google Shape;242;p23"/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3" name="Google Shape;243;p23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44" name="Google Shape;244;p23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3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3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3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3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3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bg>
      <p:bgPr>
        <a:solidFill>
          <a:srgbClr val="4F6128"/>
        </a:solidFill>
        <a:effectLst/>
      </p:bgPr>
    </p:bg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2" name="Google Shape;2142;p3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143" name="Google Shape;2143;p3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4" name="Google Shape;2144;p3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145" name="Google Shape;2145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47" name="Google Shape;2147;p3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48" name="Google Shape;2148;p3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49" name="Google Shape;2149;p3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1" name="Google Shape;2151;p3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152" name="Google Shape;2152;p3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3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4" name="Google Shape;2154;p3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155" name="Google Shape;2155;p3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7" name="Google Shape;2157;p3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158" name="Google Shape;2158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60" name="Google Shape;2160;p3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161" name="Google Shape;2161;p3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63" name="Google Shape;2163;p3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3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5" name="Google Shape;2165;p3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3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3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3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9" name="Google Shape;2169;p3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3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3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3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3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3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3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3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3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3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3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3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3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3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3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3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3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3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3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3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3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3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3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3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3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3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7" name="Google Shape;2197;p3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8" name="Google Shape;2198;p3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3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0" name="Google Shape;2200;p3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3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3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3" name="Google Shape;2203;p3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4" name="Google Shape;2204;p3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5" name="Google Shape;2205;p3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6" name="Google Shape;2206;p3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3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3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3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3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3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3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3" name="Google Shape;2213;p3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214" name="Google Shape;2214;p3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3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6" name="Google Shape;2216;p3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217" name="Google Shape;2217;p3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3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3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7" name="Google Shape;2227;p3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228" name="Google Shape;2228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0" name="Google Shape;2230;p3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3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2" name="Google Shape;2232;p3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33" name="Google Shape;2233;p3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5" name="Google Shape;2235;p3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2236" name="Google Shape;2236;p3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37" name="Google Shape;2237;p3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2238" name="Google Shape;2238;p3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3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3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3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3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3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3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Google Shape;2245;p3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Google Shape;2246;p3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Google Shape;2247;p3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Google Shape;2248;p3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3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Google Shape;2250;p3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Google Shape;2251;p3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Google Shape;2252;p3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Google Shape;2253;p3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3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3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3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Google Shape;2257;p3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Google Shape;2258;p3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3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3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Google Shape;2261;p3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3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3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3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3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3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3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3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3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3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3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3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3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3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3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3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3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3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3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3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3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3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3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3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3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3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3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3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3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3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3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3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3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4" name="Google Shape;2294;p3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3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3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3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3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3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3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3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3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3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3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3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3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3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3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3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3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3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3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3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3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3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3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3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3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3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3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3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3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3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3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3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3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3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3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3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3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3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3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3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3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3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3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3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3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3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3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3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3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3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3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8" name="Google Shape;2348;p3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bg>
      <p:bgPr>
        <a:solidFill>
          <a:srgbClr val="4F6128"/>
        </a:solidFill>
        <a:effectLst/>
      </p:bgPr>
    </p:bg>
    <p:spTree>
      <p:nvGrpSpPr>
        <p:cNvPr id="1" name="Shape 2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0" name="Google Shape;2350;p3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351" name="Google Shape;2351;p3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2" name="Google Shape;2352;p3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53" name="Google Shape;2353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5" name="Google Shape;2355;p3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56" name="Google Shape;2356;p3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357" name="Google Shape;2357;p3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3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59" name="Google Shape;2359;p3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360" name="Google Shape;2360;p3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3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2" name="Google Shape;2362;p3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363" name="Google Shape;2363;p3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3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5" name="Google Shape;2365;p3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366" name="Google Shape;2366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68" name="Google Shape;2368;p3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369" name="Google Shape;2369;p3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3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71" name="Google Shape;2371;p3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3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73" name="Google Shape;2373;p3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3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3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3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3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3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3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3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3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3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3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3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3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3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3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3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3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3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1" name="Google Shape;2391;p3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2" name="Google Shape;2392;p3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3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4" name="Google Shape;2394;p3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3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3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3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3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3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0" name="Google Shape;2400;p3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1" name="Google Shape;2401;p3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2" name="Google Shape;2402;p3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3" name="Google Shape;2403;p3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4" name="Google Shape;2404;p3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5" name="Google Shape;2405;p3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6" name="Google Shape;2406;p3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7" name="Google Shape;2407;p3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8" name="Google Shape;2408;p3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3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0" name="Google Shape;2410;p3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1" name="Google Shape;2411;p3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3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3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3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3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3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7" name="Google Shape;2417;p3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8" name="Google Shape;2418;p3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3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3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1" name="Google Shape;2421;p3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422" name="Google Shape;2422;p3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3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3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3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3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3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3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3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3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3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3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3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3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3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3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3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3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3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3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3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3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3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3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3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3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3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3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3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3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3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3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3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3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3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3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3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3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3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3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3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3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3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464" name="Google Shape;2464;p3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3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6" name="Google Shape;2466;p3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467" name="Google Shape;2467;p3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3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3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3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3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3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3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3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3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3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7" name="Google Shape;2477;p3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478" name="Google Shape;2478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0" name="Google Shape;2480;p3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1" name="Google Shape;2481;p3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2" name="Google Shape;2482;p3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483" name="Google Shape;2483;p3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3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5" name="Google Shape;2485;p3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bg>
      <p:bgPr>
        <a:solidFill>
          <a:srgbClr val="4F6128"/>
        </a:solidFill>
        <a:effectLst/>
      </p:bgPr>
    </p:bg>
    <p:spTree>
      <p:nvGrpSpPr>
        <p:cNvPr id="1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7" name="Google Shape;2487;p3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488" name="Google Shape;2488;p3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89" name="Google Shape;2489;p3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490" name="Google Shape;2490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Google Shape;2491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92" name="Google Shape;2492;p3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93" name="Google Shape;2493;p3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494" name="Google Shape;2494;p3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Google Shape;2495;p3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6" name="Google Shape;2496;p3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97" name="Google Shape;2497;p3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Google Shape;2498;p3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9" name="Google Shape;2499;p3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500" name="Google Shape;2500;p3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Google Shape;2501;p3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2" name="Google Shape;2502;p3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503" name="Google Shape;2503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Google Shape;2504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5" name="Google Shape;2505;p3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506" name="Google Shape;2506;p3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Google Shape;2507;p3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08" name="Google Shape;2508;p3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3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0" name="Google Shape;2510;p3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1" name="Google Shape;2511;p3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2" name="Google Shape;2512;p3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3" name="Google Shape;2513;p3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4" name="Google Shape;2514;p3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5" name="Google Shape;2515;p3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6" name="Google Shape;2516;p3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7" name="Google Shape;2517;p3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8" name="Google Shape;2518;p3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9" name="Google Shape;2519;p3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0" name="Google Shape;2520;p3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1" name="Google Shape;2521;p3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2" name="Google Shape;2522;p3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3" name="Google Shape;2523;p3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4" name="Google Shape;2524;p3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5" name="Google Shape;2525;p3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6" name="Google Shape;2526;p3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7" name="Google Shape;2527;p3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8" name="Google Shape;2528;p3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9" name="Google Shape;2529;p3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0" name="Google Shape;2530;p3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1" name="Google Shape;2531;p3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2" name="Google Shape;2532;p3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3" name="Google Shape;2533;p3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4" name="Google Shape;2534;p3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5" name="Google Shape;2535;p3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6" name="Google Shape;2536;p3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7" name="Google Shape;2537;p3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8" name="Google Shape;2538;p3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p3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p3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p3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p3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3" name="Google Shape;2543;p3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4" name="Google Shape;2544;p3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5" name="Google Shape;2545;p3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6" name="Google Shape;2546;p3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7" name="Google Shape;2547;p3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p3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9" name="Google Shape;2549;p3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0" name="Google Shape;2550;p3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1" name="Google Shape;2551;p3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3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3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3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3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6" name="Google Shape;2556;p3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7" name="Google Shape;2557;p3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58" name="Google Shape;2558;p3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559" name="Google Shape;2559;p3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3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3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3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3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3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3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3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3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3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3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3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3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3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3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3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3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3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3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3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3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3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3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3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3" name="Google Shape;2583;p3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4" name="Google Shape;2584;p3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5" name="Google Shape;2585;p3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3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3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3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3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3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3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3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3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3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3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3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3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3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3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0" name="Google Shape;2600;p3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1" name="Google Shape;2601;p3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3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3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3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3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3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3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3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3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3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3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3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3" name="Google Shape;2613;p3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4" name="Google Shape;2614;p3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5" name="Google Shape;2615;p3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6" name="Google Shape;2616;p3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3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3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3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3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3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2" name="Google Shape;2622;p3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623" name="Google Shape;2623;p3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3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5" name="Google Shape;2625;p3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626" name="Google Shape;2626;p3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3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3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3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3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3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3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3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3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3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6" name="Google Shape;2636;p3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637" name="Google Shape;2637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9" name="Google Shape;2639;p3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Google Shape;2640;p3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1" name="Google Shape;2641;p3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642" name="Google Shape;2642;p3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3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4" name="Google Shape;2644;p38"/>
          <p:cNvSpPr txBox="1"/>
          <p:nvPr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bg>
      <p:bgPr>
        <a:solidFill>
          <a:srgbClr val="4F6128"/>
        </a:solidFill>
        <a:effectLst/>
      </p:bgPr>
    </p:bg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6" name="Google Shape;2646;p3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647" name="Google Shape;2647;p3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48" name="Google Shape;2648;p3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649" name="Google Shape;2649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51" name="Google Shape;2651;p3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52" name="Google Shape;2652;p3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53" name="Google Shape;2653;p3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3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5" name="Google Shape;2655;p3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656" name="Google Shape;2656;p3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3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58" name="Google Shape;2658;p3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659" name="Google Shape;2659;p3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3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1" name="Google Shape;2661;p3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662" name="Google Shape;2662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4" name="Google Shape;2664;p3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665" name="Google Shape;2665;p3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3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67" name="Google Shape;2667;p3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8" name="Google Shape;2668;p3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9" name="Google Shape;2669;p3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0" name="Google Shape;2670;p3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1" name="Google Shape;2671;p3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2" name="Google Shape;2672;p3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3" name="Google Shape;2673;p3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4" name="Google Shape;2674;p3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" name="Google Shape;2675;p3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6" name="Google Shape;2676;p3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7" name="Google Shape;2677;p3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8" name="Google Shape;2678;p3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9" name="Google Shape;2679;p3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0" name="Google Shape;2680;p3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1" name="Google Shape;2681;p3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2" name="Google Shape;2682;p3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Google Shape;2683;p3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4" name="Google Shape;2684;p3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5" name="Google Shape;2685;p3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6" name="Google Shape;2686;p3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7" name="Google Shape;2687;p3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8" name="Google Shape;2688;p3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9" name="Google Shape;2689;p3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0" name="Google Shape;2690;p3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1" name="Google Shape;2691;p3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2" name="Google Shape;2692;p3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3" name="Google Shape;2693;p3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4" name="Google Shape;2694;p3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5" name="Google Shape;2695;p3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p3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7" name="Google Shape;2697;p3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8" name="Google Shape;2698;p3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9" name="Google Shape;2699;p3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p3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1" name="Google Shape;2701;p3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2" name="Google Shape;2702;p3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3" name="Google Shape;2703;p3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4" name="Google Shape;2704;p3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5" name="Google Shape;2705;p3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6" name="Google Shape;2706;p3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7" name="Google Shape;2707;p3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8" name="Google Shape;2708;p3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9" name="Google Shape;2709;p3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p3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1" name="Google Shape;2711;p3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2" name="Google Shape;2712;p3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p3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bg>
      <p:bgPr>
        <a:solidFill>
          <a:srgbClr val="7030A0"/>
        </a:solidFill>
        <a:effectLst/>
      </p:bgPr>
    </p:bg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5" name="Google Shape;2715;p4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716" name="Google Shape;2716;p4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17" name="Google Shape;2717;p4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718" name="Google Shape;2718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20" name="Google Shape;2720;p4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21" name="Google Shape;2721;p4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722" name="Google Shape;2722;p4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4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4" name="Google Shape;2724;p4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725" name="Google Shape;2725;p4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4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7" name="Google Shape;2727;p4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28" name="Google Shape;2728;p4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4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0" name="Google Shape;2730;p4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731" name="Google Shape;2731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33" name="Google Shape;2733;p4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734" name="Google Shape;2734;p4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4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36" name="Google Shape;2736;p4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7" name="Google Shape;2737;p4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8" name="Google Shape;2738;p4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2739" name="Google Shape;2739;p4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0" name="Google Shape;2740;p4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1" name="Google Shape;2741;p4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2742" name="Google Shape;2742;p4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3" name="Google Shape;2743;p4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4" name="Google Shape;2744;p4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5" name="Google Shape;2745;p4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6" name="Google Shape;2746;p4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7" name="Google Shape;2747;p4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8" name="Google Shape;2748;p4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9" name="Google Shape;2749;p4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0" name="Google Shape;2750;p4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1" name="Google Shape;2751;p4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52" name="Google Shape;2752;p4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2753" name="Google Shape;2753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4" name="Google Shape;2754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5" name="Google Shape;2755;p4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6" name="Google Shape;2756;p4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57" name="Google Shape;2757;p4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2758" name="Google Shape;2758;p4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9" name="Google Shape;2759;p4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60" name="Google Shape;2760;p4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1" name="Google Shape;2761;p4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2" name="Google Shape;2762;p4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p4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p4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" name="Google Shape;2765;p4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6" name="Google Shape;2766;p4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7" name="Google Shape;2767;p4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8" name="Google Shape;2768;p4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9" name="Google Shape;2769;p4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0" name="Google Shape;2770;p4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1" name="Google Shape;2771;p4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2" name="Google Shape;2772;p4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3" name="Google Shape;2773;p4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4" name="Google Shape;2774;p4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5" name="Google Shape;2775;p4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6" name="Google Shape;2776;p4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7" name="Google Shape;2777;p4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8" name="Google Shape;2778;p4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9" name="Google Shape;2779;p4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0" name="Google Shape;2780;p4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1" name="Google Shape;2781;p4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2" name="Google Shape;2782;p4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3" name="Google Shape;2783;p4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4" name="Google Shape;2784;p4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5" name="Google Shape;2785;p4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6" name="Google Shape;2786;p4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7" name="Google Shape;2787;p4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8" name="Google Shape;2788;p4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9" name="Google Shape;2789;p4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0" name="Google Shape;2790;p4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1" name="Google Shape;2791;p4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2" name="Google Shape;2792;p4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3" name="Google Shape;2793;p4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4" name="Google Shape;2794;p4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5" name="Google Shape;2795;p4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6" name="Google Shape;2796;p4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7" name="Google Shape;2797;p4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8" name="Google Shape;2798;p4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9" name="Google Shape;2799;p4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0" name="Google Shape;2800;p4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1" name="Google Shape;2801;p4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2" name="Google Shape;2802;p4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3" name="Google Shape;2803;p4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4" name="Google Shape;2804;p4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05" name="Google Shape;2805;p4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2806" name="Google Shape;2806;p4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B2A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07" name="Google Shape;2807;p4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2808" name="Google Shape;2808;p4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4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4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B2A0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11" name="Google Shape;2811;p4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812" name="Google Shape;2812;p4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3" name="Google Shape;2813;p4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4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4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4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4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4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4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0" name="Google Shape;2820;p4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4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4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4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4" name="Google Shape;2824;p4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4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4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4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4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9" name="Google Shape;2829;p4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4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4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4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3" name="Google Shape;2833;p4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4" name="Google Shape;2834;p4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4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4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4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8" name="Google Shape;2838;p4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9" name="Google Shape;2839;p4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0" name="Google Shape;2840;p4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1" name="Google Shape;2841;p4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2" name="Google Shape;2842;p4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3" name="Google Shape;2843;p4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4" name="Google Shape;2844;p4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4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4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4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8" name="Google Shape;2848;p4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9" name="Google Shape;2849;p4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4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4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4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3" name="Google Shape;2853;p4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4" name="Google Shape;2854;p4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4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4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4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8" name="Google Shape;2858;p4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9" name="Google Shape;2859;p4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0" name="Google Shape;2860;p4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1" name="Google Shape;2861;p4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2" name="Google Shape;2862;p4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3" name="Google Shape;2863;p4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4" name="Google Shape;2864;p4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5" name="Google Shape;2865;p4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6" name="Google Shape;2866;p4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7" name="Google Shape;2867;p4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8" name="Google Shape;2868;p4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869" name="Google Shape;2869;p4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870" name="Google Shape;2870;p4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71" name="Google Shape;2871;p4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872" name="Google Shape;2872;p4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3" name="Google Shape;2873;p4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4" name="Google Shape;2874;p4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5" name="Google Shape;2875;p4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6" name="Google Shape;2876;p4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7" name="Google Shape;2877;p4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8" name="Google Shape;2878;p4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9" name="Google Shape;2879;p4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0" name="Google Shape;2880;p4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1" name="Google Shape;2881;p4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2" name="Google Shape;2882;p4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3" name="Google Shape;2883;p4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4" name="Google Shape;2884;p4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5" name="Google Shape;2885;p4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6" name="Google Shape;2886;p4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7" name="Google Shape;2887;p4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8" name="Google Shape;2888;p4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9" name="Google Shape;2889;p4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0" name="Google Shape;2890;p4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1" name="Google Shape;2891;p4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2" name="Google Shape;2892;p4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3" name="Google Shape;2893;p4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4" name="Google Shape;2894;p4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5" name="Google Shape;2895;p4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896" name="Google Shape;2896;p4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4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4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4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4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4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4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4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4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4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4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4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4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4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4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4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4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4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4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4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4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4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4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4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4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4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4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4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4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4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4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4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4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4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4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4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4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4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4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4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36" name="Google Shape;2936;p4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937" name="Google Shape;2937;p4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4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4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40" name="Google Shape;2940;p4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1" name="Google Shape;2941;p4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2" name="Google Shape;2942;p4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943" name="Google Shape;2943;p4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44" name="Google Shape;2944;p4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945" name="Google Shape;2945;p4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4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4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4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4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4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bg>
      <p:bgPr>
        <a:solidFill>
          <a:srgbClr val="7030A0"/>
        </a:solidFill>
        <a:effectLst/>
      </p:bgPr>
    </p:bg>
    <p:spTree>
      <p:nvGrpSpPr>
        <p:cNvPr id="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2" name="Google Shape;2952;p4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953" name="Google Shape;2953;p4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4" name="Google Shape;2954;p4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955" name="Google Shape;2955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57" name="Google Shape;2957;p4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58" name="Google Shape;2958;p4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959" name="Google Shape;2959;p4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4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1" name="Google Shape;2961;p4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962" name="Google Shape;2962;p4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4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4" name="Google Shape;2964;p4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965" name="Google Shape;2965;p4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4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67" name="Google Shape;2967;p4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968" name="Google Shape;2968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70" name="Google Shape;2970;p4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971" name="Google Shape;2971;p4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4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73" name="Google Shape;2973;p4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4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75" name="Google Shape;2975;p4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6" name="Google Shape;2976;p4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p4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8" name="Google Shape;2978;p4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9" name="Google Shape;2979;p4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0" name="Google Shape;2980;p4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1" name="Google Shape;2981;p4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2" name="Google Shape;2982;p4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p4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p4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5" name="Google Shape;2985;p4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p4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p4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8" name="Google Shape;2988;p4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9" name="Google Shape;2989;p4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0" name="Google Shape;2990;p4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p4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p4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3" name="Google Shape;2993;p4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p4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p4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6" name="Google Shape;2996;p4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7" name="Google Shape;2997;p4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8" name="Google Shape;2998;p4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p4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p4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1" name="Google Shape;3001;p4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p4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p4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Google Shape;3004;p4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5" name="Google Shape;3005;p4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6" name="Google Shape;3006;p4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p4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p4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9" name="Google Shape;3009;p4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p4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p4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2" name="Google Shape;3012;p4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3" name="Google Shape;3013;p4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4" name="Google Shape;3014;p4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p4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p4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7" name="Google Shape;3017;p4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p4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p4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0" name="Google Shape;3020;p4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1" name="Google Shape;3021;p4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2" name="Google Shape;3022;p4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23" name="Google Shape;3023;p4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024" name="Google Shape;3024;p4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4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26" name="Google Shape;3026;p4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027" name="Google Shape;3027;p4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4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4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4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4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4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4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4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4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4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7" name="Google Shape;3037;p4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038" name="Google Shape;3038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0" name="Google Shape;3040;p4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1" name="Google Shape;3041;p4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42" name="Google Shape;3042;p4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043" name="Google Shape;3043;p4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4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5" name="Google Shape;3045;p4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046" name="Google Shape;3046;p4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47" name="Google Shape;3047;p4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048" name="Google Shape;3048;p4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4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0" name="Google Shape;3050;p4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1" name="Google Shape;3051;p4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2" name="Google Shape;3052;p4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3" name="Google Shape;3053;p4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4" name="Google Shape;3054;p4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5" name="Google Shape;3055;p4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6" name="Google Shape;3056;p4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7" name="Google Shape;3057;p4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4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9" name="Google Shape;3059;p4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0" name="Google Shape;3060;p4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4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2" name="Google Shape;3062;p4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3" name="Google Shape;3063;p4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4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5" name="Google Shape;3065;p4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6" name="Google Shape;3066;p4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7" name="Google Shape;3067;p4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8" name="Google Shape;3068;p4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9" name="Google Shape;3069;p4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0" name="Google Shape;3070;p4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1" name="Google Shape;3071;p4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2" name="Google Shape;3072;p4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3" name="Google Shape;3073;p4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4" name="Google Shape;3074;p4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5" name="Google Shape;3075;p4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6" name="Google Shape;3076;p4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7" name="Google Shape;3077;p4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8" name="Google Shape;3078;p4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9" name="Google Shape;3079;p4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0" name="Google Shape;3080;p4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1" name="Google Shape;3081;p4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2" name="Google Shape;3082;p4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3" name="Google Shape;3083;p4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4" name="Google Shape;3084;p4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5" name="Google Shape;3085;p4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6" name="Google Shape;3086;p4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7" name="Google Shape;3087;p4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8" name="Google Shape;3088;p4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9" name="Google Shape;3089;p4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0" name="Google Shape;3090;p4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1" name="Google Shape;3091;p4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2" name="Google Shape;3092;p4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3" name="Google Shape;3093;p4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4" name="Google Shape;3094;p4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5" name="Google Shape;3095;p4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6" name="Google Shape;3096;p4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7" name="Google Shape;3097;p4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8" name="Google Shape;3098;p4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9" name="Google Shape;3099;p4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0" name="Google Shape;3100;p4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1" name="Google Shape;3101;p4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2" name="Google Shape;3102;p4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3" name="Google Shape;3103;p4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04" name="Google Shape;3104;p4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4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4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4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4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4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4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4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4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4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4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4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4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4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4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4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4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4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4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4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4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4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4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4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4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4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4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4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4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4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4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4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4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4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4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4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4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4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4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4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4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4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4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4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4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4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4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4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4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4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4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4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4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8" name="Google Shape;3158;p4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bg>
      <p:bgPr>
        <a:solidFill>
          <a:srgbClr val="7030A0"/>
        </a:solidFill>
        <a:effectLst/>
      </p:bgPr>
    </p:bg>
    <p:spTree>
      <p:nvGrpSpPr>
        <p:cNvPr id="1" name="Shape 3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0" name="Google Shape;3160;p4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161" name="Google Shape;3161;p4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2" name="Google Shape;3162;p4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163" name="Google Shape;3163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65" name="Google Shape;3165;p4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6" name="Google Shape;3166;p4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167" name="Google Shape;3167;p4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8" name="Google Shape;3168;p4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9" name="Google Shape;3169;p4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170" name="Google Shape;3170;p4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1" name="Google Shape;3171;p4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2" name="Google Shape;3172;p4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173" name="Google Shape;3173;p4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4" name="Google Shape;3174;p4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5" name="Google Shape;3175;p4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176" name="Google Shape;3176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7" name="Google Shape;3177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78" name="Google Shape;3178;p4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179" name="Google Shape;3179;p4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0" name="Google Shape;3180;p4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81" name="Google Shape;3181;p4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2" name="Google Shape;3182;p4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83" name="Google Shape;3183;p4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4" name="Google Shape;3184;p4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5" name="Google Shape;3185;p4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6" name="Google Shape;3186;p4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7" name="Google Shape;3187;p4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8" name="Google Shape;3188;p4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9" name="Google Shape;3189;p4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0" name="Google Shape;3190;p4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1" name="Google Shape;3191;p4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2" name="Google Shape;3192;p4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3" name="Google Shape;3193;p4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4" name="Google Shape;3194;p4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5" name="Google Shape;3195;p4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4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7" name="Google Shape;3197;p4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8" name="Google Shape;3198;p4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9" name="Google Shape;3199;p4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0" name="Google Shape;3200;p4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1" name="Google Shape;3201;p4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2" name="Google Shape;3202;p4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3" name="Google Shape;3203;p4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4" name="Google Shape;3204;p4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5" name="Google Shape;3205;p4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Google Shape;3206;p4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7" name="Google Shape;3207;p4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8" name="Google Shape;3208;p4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9" name="Google Shape;3209;p4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0" name="Google Shape;3210;p4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1" name="Google Shape;3211;p4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2" name="Google Shape;3212;p4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3" name="Google Shape;3213;p4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4" name="Google Shape;3214;p4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5" name="Google Shape;3215;p4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6" name="Google Shape;3216;p4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7" name="Google Shape;3217;p4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8" name="Google Shape;3218;p4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9" name="Google Shape;3219;p4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0" name="Google Shape;3220;p4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1" name="Google Shape;3221;p4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2" name="Google Shape;3222;p4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3" name="Google Shape;3223;p4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4" name="Google Shape;3224;p4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p4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p4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7" name="Google Shape;3227;p4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8" name="Google Shape;3228;p4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p4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0" name="Google Shape;3230;p4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31" name="Google Shape;3231;p4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3232" name="Google Shape;3232;p4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4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4" name="Google Shape;3234;p4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5" name="Google Shape;3235;p4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4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4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4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4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0" name="Google Shape;3240;p4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1" name="Google Shape;3241;p4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2" name="Google Shape;3242;p4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4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4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4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4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4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4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4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4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4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4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4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4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4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4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7" name="Google Shape;3257;p4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8" name="Google Shape;3258;p4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4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4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4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4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4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4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4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4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4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4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4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4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4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4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3" name="Google Shape;3273;p4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274" name="Google Shape;3274;p4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4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6" name="Google Shape;3276;p4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277" name="Google Shape;3277;p4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8" name="Google Shape;3278;p4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9" name="Google Shape;3279;p4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0" name="Google Shape;3280;p4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4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2" name="Google Shape;3282;p4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3" name="Google Shape;3283;p4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4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5" name="Google Shape;3285;p4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6" name="Google Shape;3286;p4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7" name="Google Shape;3287;p4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288" name="Google Shape;3288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9" name="Google Shape;3289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0" name="Google Shape;3290;p4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1" name="Google Shape;3291;p4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92" name="Google Shape;3292;p4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293" name="Google Shape;3293;p4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4" name="Google Shape;3294;p4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5" name="Google Shape;3295;p4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and Content">
  <p:cSld name="11_Title and Content">
    <p:bg>
      <p:bgPr>
        <a:solidFill>
          <a:srgbClr val="7030A0"/>
        </a:solidFill>
        <a:effectLst/>
      </p:bgPr>
    </p:bg>
    <p:spTree>
      <p:nvGrpSpPr>
        <p:cNvPr id="1" name="Shape 3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7" name="Google Shape;3297;p4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298" name="Google Shape;3298;p4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99" name="Google Shape;3299;p4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0" name="Google Shape;3300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1" name="Google Shape;3301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02" name="Google Shape;3302;p4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03" name="Google Shape;3303;p4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04" name="Google Shape;3304;p4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4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6" name="Google Shape;3306;p4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07" name="Google Shape;3307;p4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4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9" name="Google Shape;3309;p4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310" name="Google Shape;3310;p4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1" name="Google Shape;3311;p4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2" name="Google Shape;3312;p4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313" name="Google Shape;3313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4" name="Google Shape;3314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5" name="Google Shape;3315;p4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16" name="Google Shape;3316;p4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7" name="Google Shape;3317;p4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18" name="Google Shape;3318;p4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9" name="Google Shape;3319;p4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20" name="Google Shape;3320;p4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1" name="Google Shape;3321;p4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2" name="Google Shape;3322;p4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3" name="Google Shape;3323;p4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4" name="Google Shape;3324;p4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5" name="Google Shape;3325;p4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6" name="Google Shape;3326;p4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7" name="Google Shape;3327;p4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8" name="Google Shape;3328;p4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9" name="Google Shape;3329;p4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0" name="Google Shape;3330;p4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1" name="Google Shape;3331;p4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2" name="Google Shape;3332;p4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3" name="Google Shape;3333;p4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4" name="Google Shape;3334;p4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5" name="Google Shape;3335;p4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6" name="Google Shape;3336;p4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7" name="Google Shape;3337;p4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8" name="Google Shape;3338;p4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9" name="Google Shape;3339;p4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0" name="Google Shape;3340;p4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1" name="Google Shape;3341;p4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2" name="Google Shape;3342;p4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3" name="Google Shape;3343;p4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4" name="Google Shape;3344;p4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5" name="Google Shape;3345;p4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6" name="Google Shape;3346;p4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7" name="Google Shape;3347;p4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8" name="Google Shape;3348;p4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9" name="Google Shape;3349;p4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0" name="Google Shape;3350;p4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1" name="Google Shape;3351;p4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2" name="Google Shape;3352;p4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3" name="Google Shape;3353;p4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4" name="Google Shape;3354;p4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5" name="Google Shape;3355;p4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6" name="Google Shape;3356;p4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7" name="Google Shape;3357;p4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8" name="Google Shape;3358;p4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9" name="Google Shape;3359;p4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0" name="Google Shape;3360;p4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1" name="Google Shape;3361;p4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2" name="Google Shape;3362;p4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3" name="Google Shape;3363;p4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4" name="Google Shape;3364;p4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5" name="Google Shape;3365;p4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6" name="Google Shape;3366;p4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7" name="Google Shape;3367;p4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68" name="Google Shape;3368;p4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3369" name="Google Shape;3369;p4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0" name="Google Shape;3370;p4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1" name="Google Shape;3371;p4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2" name="Google Shape;3372;p4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3" name="Google Shape;3373;p4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4" name="Google Shape;3374;p4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5" name="Google Shape;3375;p4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6" name="Google Shape;3376;p4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7" name="Google Shape;3377;p4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8" name="Google Shape;3378;p4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9" name="Google Shape;3379;p4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0" name="Google Shape;3380;p4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1" name="Google Shape;3381;p4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2" name="Google Shape;3382;p4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3" name="Google Shape;3383;p4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4" name="Google Shape;3384;p4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5" name="Google Shape;3385;p4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6" name="Google Shape;3386;p4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4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4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4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4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1" name="Google Shape;3391;p4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2" name="Google Shape;3392;p4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3" name="Google Shape;3393;p4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4" name="Google Shape;3394;p4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5" name="Google Shape;3395;p4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6" name="Google Shape;3396;p4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7" name="Google Shape;3397;p4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8" name="Google Shape;3398;p4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9" name="Google Shape;3399;p4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0" name="Google Shape;3400;p4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4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4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3" name="Google Shape;3403;p4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4" name="Google Shape;3404;p4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4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6" name="Google Shape;3406;p4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7" name="Google Shape;3407;p4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8" name="Google Shape;3408;p4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4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4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4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4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4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4" name="Google Shape;3414;p4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5" name="Google Shape;3415;p4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6" name="Google Shape;3416;p4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7" name="Google Shape;3417;p4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8" name="Google Shape;3418;p4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9" name="Google Shape;3419;p4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0" name="Google Shape;3420;p4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1" name="Google Shape;3421;p4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4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4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4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4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4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7" name="Google Shape;3427;p4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8" name="Google Shape;3428;p4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9" name="Google Shape;3429;p4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0" name="Google Shape;3430;p4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1" name="Google Shape;3431;p4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2" name="Google Shape;3432;p4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433" name="Google Shape;3433;p4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4" name="Google Shape;3434;p4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5" name="Google Shape;3435;p4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436" name="Google Shape;3436;p4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4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4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4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0" name="Google Shape;3440;p4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1" name="Google Shape;3441;p4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2" name="Google Shape;3442;p4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3" name="Google Shape;3443;p4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4" name="Google Shape;3444;p4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5" name="Google Shape;3445;p4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46" name="Google Shape;3446;p4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447" name="Google Shape;3447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8" name="Google Shape;3448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49" name="Google Shape;3449;p4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0" name="Google Shape;3450;p4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1" name="Google Shape;3451;p4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452" name="Google Shape;3452;p4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4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54" name="Google Shape;3454;p43"/>
          <p:cNvSpPr txBox="1"/>
          <p:nvPr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bg>
      <p:bgPr>
        <a:solidFill>
          <a:srgbClr val="7030A0"/>
        </a:solidFill>
        <a:effectLst/>
      </p:bgPr>
    </p:bg>
    <p:spTree>
      <p:nvGrpSpPr>
        <p:cNvPr id="1" name="Shape 3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6" name="Google Shape;3456;p4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457" name="Google Shape;3457;p4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58" name="Google Shape;3458;p4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459" name="Google Shape;3459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61" name="Google Shape;3461;p4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62" name="Google Shape;3462;p4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463" name="Google Shape;3463;p4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4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5" name="Google Shape;3465;p4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466" name="Google Shape;3466;p4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4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8" name="Google Shape;3468;p4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69" name="Google Shape;3469;p4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4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1" name="Google Shape;3471;p4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72" name="Google Shape;3472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4" name="Google Shape;3474;p4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75" name="Google Shape;3475;p4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6" name="Google Shape;3476;p4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77" name="Google Shape;3477;p4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4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9" name="Google Shape;3479;p4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0" name="Google Shape;3480;p4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1" name="Google Shape;3481;p4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" name="Google Shape;3482;p4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3" name="Google Shape;3483;p4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4" name="Google Shape;3484;p4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5" name="Google Shape;3485;p4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6" name="Google Shape;3486;p4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7" name="Google Shape;3487;p4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8" name="Google Shape;3488;p4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9" name="Google Shape;3489;p4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0" name="Google Shape;3490;p4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1" name="Google Shape;3491;p4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2" name="Google Shape;3492;p4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3" name="Google Shape;3493;p4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4" name="Google Shape;3494;p4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5" name="Google Shape;3495;p4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6" name="Google Shape;3496;p4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7" name="Google Shape;3497;p4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8" name="Google Shape;3498;p4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9" name="Google Shape;3499;p4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0" name="Google Shape;3500;p4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1" name="Google Shape;3501;p4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2" name="Google Shape;3502;p4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3" name="Google Shape;3503;p4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4" name="Google Shape;3504;p4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5" name="Google Shape;3505;p4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6" name="Google Shape;3506;p4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7" name="Google Shape;3507;p4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8" name="Google Shape;3508;p4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9" name="Google Shape;3509;p4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0" name="Google Shape;3510;p4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1" name="Google Shape;3511;p4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2" name="Google Shape;3512;p4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3" name="Google Shape;3513;p4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4" name="Google Shape;3514;p4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5" name="Google Shape;3515;p4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6" name="Google Shape;3516;p4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7" name="Google Shape;3517;p4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8" name="Google Shape;3518;p4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9" name="Google Shape;3519;p4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0" name="Google Shape;3520;p4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1" name="Google Shape;3521;p4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2" name="Google Shape;3522;p4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3" name="Google Shape;3523;p4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bg>
      <p:bgPr>
        <a:solidFill>
          <a:srgbClr val="C00000"/>
        </a:solidFill>
        <a:effectLst/>
      </p:bgPr>
    </p:bg>
    <p:spTree>
      <p:nvGrpSpPr>
        <p:cNvPr id="1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25" name="Google Shape;3525;p4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526" name="Google Shape;3526;p4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27" name="Google Shape;3527;p4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528" name="Google Shape;3528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30" name="Google Shape;3530;p4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31" name="Google Shape;3531;p4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532" name="Google Shape;3532;p4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4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4" name="Google Shape;3534;p4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535" name="Google Shape;3535;p4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4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37" name="Google Shape;3537;p4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538" name="Google Shape;3538;p4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4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4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541" name="Google Shape;3541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3" name="Google Shape;3543;p4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544" name="Google Shape;3544;p4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4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46" name="Google Shape;3546;p4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4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8" name="Google Shape;3548;p4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549" name="Google Shape;3549;p4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4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1" name="Google Shape;3551;p4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552" name="Google Shape;3552;p4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4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4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4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4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4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4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4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4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4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62" name="Google Shape;3562;p4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3563" name="Google Shape;3563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65" name="Google Shape;3565;p4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6" name="Google Shape;3566;p4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7" name="Google Shape;3567;p4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3568" name="Google Shape;3568;p4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4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0" name="Google Shape;3570;p4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1" name="Google Shape;3571;p4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2" name="Google Shape;3572;p4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3" name="Google Shape;3573;p4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4" name="Google Shape;3574;p4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5" name="Google Shape;3575;p4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6" name="Google Shape;3576;p4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7" name="Google Shape;3577;p4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8" name="Google Shape;3578;p4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9" name="Google Shape;3579;p4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0" name="Google Shape;3580;p4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1" name="Google Shape;3581;p4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2" name="Google Shape;3582;p4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3" name="Google Shape;3583;p4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4" name="Google Shape;3584;p4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5" name="Google Shape;3585;p4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6" name="Google Shape;3586;p4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7" name="Google Shape;3587;p4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8" name="Google Shape;3588;p4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9" name="Google Shape;3589;p4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0" name="Google Shape;3590;p4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1" name="Google Shape;3591;p4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2" name="Google Shape;3592;p4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3" name="Google Shape;3593;p4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4" name="Google Shape;3594;p4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5" name="Google Shape;3595;p4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6" name="Google Shape;3596;p4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7" name="Google Shape;3597;p4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8" name="Google Shape;3598;p4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9" name="Google Shape;3599;p4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0" name="Google Shape;3600;p4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1" name="Google Shape;3601;p4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2" name="Google Shape;3602;p4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3" name="Google Shape;3603;p4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4" name="Google Shape;3604;p4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5" name="Google Shape;3605;p4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Google Shape;3606;p4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7" name="Google Shape;3607;p4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8" name="Google Shape;3608;p4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9" name="Google Shape;3609;p4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0" name="Google Shape;3610;p4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1" name="Google Shape;3611;p4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2" name="Google Shape;3612;p4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3" name="Google Shape;3613;p4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4" name="Google Shape;3614;p4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15" name="Google Shape;3615;p4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3616" name="Google Shape;3616;p4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F35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17" name="Google Shape;3617;p4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3618" name="Google Shape;3618;p4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9" name="Google Shape;3619;p4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4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F357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621" name="Google Shape;3621;p4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3622" name="Google Shape;3622;p4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4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4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4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4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4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4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9" name="Google Shape;3629;p4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0" name="Google Shape;3630;p4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4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4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4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4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4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4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7" name="Google Shape;3637;p4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8" name="Google Shape;3638;p4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9" name="Google Shape;3639;p4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0" name="Google Shape;3640;p4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1" name="Google Shape;3641;p4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2" name="Google Shape;3642;p4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3" name="Google Shape;3643;p4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4" name="Google Shape;3644;p4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5" name="Google Shape;3645;p4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6" name="Google Shape;3646;p4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7" name="Google Shape;3647;p4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8" name="Google Shape;3648;p4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9" name="Google Shape;3649;p4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0" name="Google Shape;3650;p4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1" name="Google Shape;3651;p4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2" name="Google Shape;3652;p4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3" name="Google Shape;3653;p4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4" name="Google Shape;3654;p4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5" name="Google Shape;3655;p4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6" name="Google Shape;3656;p4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7" name="Google Shape;3657;p4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8" name="Google Shape;3658;p4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4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4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1" name="Google Shape;3661;p4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4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4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4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4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4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4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4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4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4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4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4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4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4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5" name="Google Shape;3675;p4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6" name="Google Shape;3676;p4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7" name="Google Shape;3677;p4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8" name="Google Shape;3678;p4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3679" name="Google Shape;3679;p4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3680" name="Google Shape;3680;p4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81" name="Google Shape;3681;p4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3682" name="Google Shape;3682;p4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3" name="Google Shape;3683;p4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4" name="Google Shape;3684;p4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5" name="Google Shape;3685;p4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6" name="Google Shape;3686;p4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7" name="Google Shape;3687;p4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8" name="Google Shape;3688;p4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9" name="Google Shape;3689;p4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0" name="Google Shape;3690;p4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1" name="Google Shape;3691;p4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2" name="Google Shape;3692;p4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3" name="Google Shape;3693;p4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4" name="Google Shape;3694;p4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5" name="Google Shape;3695;p4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6" name="Google Shape;3696;p4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7" name="Google Shape;3697;p4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8" name="Google Shape;3698;p4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99" name="Google Shape;3699;p4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0" name="Google Shape;3700;p4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1" name="Google Shape;3701;p4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2" name="Google Shape;3702;p4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3" name="Google Shape;3703;p4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4" name="Google Shape;3704;p4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5" name="Google Shape;3705;p4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706" name="Google Shape;3706;p4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4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4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4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4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4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4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4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4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4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4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4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4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4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4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4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4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3" name="Google Shape;3723;p4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4" name="Google Shape;3724;p4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5" name="Google Shape;3725;p4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6" name="Google Shape;3726;p4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7" name="Google Shape;3727;p4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8" name="Google Shape;3728;p4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9" name="Google Shape;3729;p4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0" name="Google Shape;3730;p4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1" name="Google Shape;3731;p4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2" name="Google Shape;3732;p4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3" name="Google Shape;3733;p4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4" name="Google Shape;3734;p4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5" name="Google Shape;3735;p4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6" name="Google Shape;3736;p4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7" name="Google Shape;3737;p4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8" name="Google Shape;3738;p4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9" name="Google Shape;3739;p4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0" name="Google Shape;3740;p4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1" name="Google Shape;3741;p4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2" name="Google Shape;3742;p4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3" name="Google Shape;3743;p4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4" name="Google Shape;3744;p4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5" name="Google Shape;3745;p4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46" name="Google Shape;3746;p4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3747" name="Google Shape;3747;p4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8" name="Google Shape;3748;p4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9" name="Google Shape;3749;p4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50" name="Google Shape;3750;p4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51" name="Google Shape;3751;p4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2" name="Google Shape;3752;p4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3753" name="Google Shape;3753;p4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54" name="Google Shape;3754;p4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3755" name="Google Shape;3755;p4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6" name="Google Shape;3756;p4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7" name="Google Shape;3757;p4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8" name="Google Shape;3758;p4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9" name="Google Shape;3759;p4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0" name="Google Shape;3760;p4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and Content">
  <p:cSld name="21_Title and Content">
    <p:bg>
      <p:bgPr>
        <a:solidFill>
          <a:srgbClr val="E36C09"/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2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60" name="Google Shape;460;p2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1" name="Google Shape;461;p2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62" name="Google Shape;462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4" name="Google Shape;464;p2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5" name="Google Shape;465;p2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66" name="Google Shape;466;p2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8" name="Google Shape;468;p2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69" name="Google Shape;469;p2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1" name="Google Shape;471;p2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72" name="Google Shape;472;p2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4" name="Google Shape;474;p2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75" name="Google Shape;475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7" name="Google Shape;477;p2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78" name="Google Shape;478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0" name="Google Shape;480;p2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2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2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2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2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2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2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2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2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2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2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2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2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2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2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2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2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2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2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2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2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2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2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2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2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2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7" name="Google Shape;527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7336" y="106519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bg>
      <p:bgPr>
        <a:solidFill>
          <a:srgbClr val="C00000"/>
        </a:solidFill>
        <a:effectLst/>
      </p:bgPr>
    </p:bg>
    <p:spTree>
      <p:nvGrpSpPr>
        <p:cNvPr id="1" name="Shape 3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2" name="Google Shape;3762;p4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763" name="Google Shape;3763;p4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4" name="Google Shape;3764;p4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765" name="Google Shape;3765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6" name="Google Shape;3766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67" name="Google Shape;3767;p4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68" name="Google Shape;3768;p4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769" name="Google Shape;3769;p4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0" name="Google Shape;3770;p4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1" name="Google Shape;3771;p4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772" name="Google Shape;3772;p4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3" name="Google Shape;3773;p4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4" name="Google Shape;3774;p4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775" name="Google Shape;3775;p4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6" name="Google Shape;3776;p4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77" name="Google Shape;3777;p4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778" name="Google Shape;3778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9" name="Google Shape;3779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80" name="Google Shape;3780;p4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781" name="Google Shape;3781;p4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2" name="Google Shape;3782;p4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783" name="Google Shape;3783;p4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4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5" name="Google Shape;3785;p4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6" name="Google Shape;3786;p4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7" name="Google Shape;3787;p4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8" name="Google Shape;3788;p4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9" name="Google Shape;3789;p4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0" name="Google Shape;3790;p4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1" name="Google Shape;3791;p4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2" name="Google Shape;3792;p4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3" name="Google Shape;3793;p4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4" name="Google Shape;3794;p4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5" name="Google Shape;3795;p4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6" name="Google Shape;3796;p4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7" name="Google Shape;3797;p4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8" name="Google Shape;3798;p4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9" name="Google Shape;3799;p4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0" name="Google Shape;3800;p4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1" name="Google Shape;3801;p4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2" name="Google Shape;3802;p4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3" name="Google Shape;3803;p4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4" name="Google Shape;3804;p4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5" name="Google Shape;3805;p4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6" name="Google Shape;3806;p4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7" name="Google Shape;3807;p4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8" name="Google Shape;3808;p4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9" name="Google Shape;3809;p4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0" name="Google Shape;3810;p4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1" name="Google Shape;3811;p4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2" name="Google Shape;3812;p4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3" name="Google Shape;3813;p4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4" name="Google Shape;3814;p4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5" name="Google Shape;3815;p4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6" name="Google Shape;3816;p4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7" name="Google Shape;3817;p4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8" name="Google Shape;3818;p4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9" name="Google Shape;3819;p4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0" name="Google Shape;3820;p4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1" name="Google Shape;3821;p4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2" name="Google Shape;3822;p4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3" name="Google Shape;3823;p4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4" name="Google Shape;3824;p4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5" name="Google Shape;3825;p4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6" name="Google Shape;3826;p4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7" name="Google Shape;3827;p4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8" name="Google Shape;3828;p4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9" name="Google Shape;3829;p4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0" name="Google Shape;3830;p46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1" name="Google Shape;3831;p46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46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3" name="Google Shape;3833;p46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3834" name="Google Shape;3834;p46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5" name="Google Shape;3835;p46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6" name="Google Shape;3836;p46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3837" name="Google Shape;3837;p4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8" name="Google Shape;3838;p4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9" name="Google Shape;3839;p4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0" name="Google Shape;3840;p4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1" name="Google Shape;3841;p4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4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4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4" name="Google Shape;3844;p4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5" name="Google Shape;3845;p4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6" name="Google Shape;3846;p4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7" name="Google Shape;3847;p46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3848" name="Google Shape;3848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9" name="Google Shape;3849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50" name="Google Shape;3850;p46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1" name="Google Shape;3851;p46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2" name="Google Shape;3852;p46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3853" name="Google Shape;3853;p4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4" name="Google Shape;3854;p4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5" name="Google Shape;3855;p46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3856" name="Google Shape;3856;p46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57" name="Google Shape;3857;p46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3858" name="Google Shape;3858;p46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9" name="Google Shape;3859;p46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0" name="Google Shape;3860;p46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1" name="Google Shape;3861;p46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2" name="Google Shape;3862;p46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3" name="Google Shape;3863;p46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4" name="Google Shape;3864;p46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5" name="Google Shape;3865;p46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6" name="Google Shape;3866;p46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7" name="Google Shape;3867;p46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8" name="Google Shape;3868;p46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9" name="Google Shape;3869;p46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0" name="Google Shape;3870;p46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1" name="Google Shape;3871;p46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2" name="Google Shape;3872;p46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3" name="Google Shape;3873;p46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4" name="Google Shape;3874;p46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5" name="Google Shape;3875;p46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6" name="Google Shape;3876;p46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7" name="Google Shape;3877;p46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8" name="Google Shape;3878;p46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9" name="Google Shape;3879;p46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0" name="Google Shape;3880;p46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1" name="Google Shape;3881;p46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2" name="Google Shape;3882;p46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3" name="Google Shape;3883;p46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4" name="Google Shape;3884;p46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5" name="Google Shape;3885;p46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6" name="Google Shape;3886;p46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7" name="Google Shape;3887;p46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8" name="Google Shape;3888;p46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9" name="Google Shape;3889;p46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0" name="Google Shape;3890;p46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1" name="Google Shape;3891;p46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2" name="Google Shape;3892;p46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3" name="Google Shape;3893;p46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4" name="Google Shape;3894;p46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5" name="Google Shape;3895;p46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6" name="Google Shape;3896;p46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7" name="Google Shape;3897;p46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46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46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0" name="Google Shape;3900;p46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1" name="Google Shape;3901;p46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46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3" name="Google Shape;3903;p46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46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5" name="Google Shape;3905;p46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6" name="Google Shape;3906;p46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46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46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9" name="Google Shape;3909;p46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0" name="Google Shape;3910;p46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1" name="Google Shape;3911;p46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46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3" name="Google Shape;3913;p46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14" name="Google Shape;3914;p46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6" name="Google Shape;3916;p46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7" name="Google Shape;3917;p46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8" name="Google Shape;3918;p46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9" name="Google Shape;3919;p46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0" name="Google Shape;3920;p46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1" name="Google Shape;3921;p46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2" name="Google Shape;3922;p46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3" name="Google Shape;3923;p46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4" name="Google Shape;3924;p46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5" name="Google Shape;3925;p46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6" name="Google Shape;3926;p46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7" name="Google Shape;3927;p46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8" name="Google Shape;3928;p46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9" name="Google Shape;3929;p46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0" name="Google Shape;3930;p46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1" name="Google Shape;3931;p46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2" name="Google Shape;3932;p46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3" name="Google Shape;3933;p46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4" name="Google Shape;3934;p46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5" name="Google Shape;3935;p46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6" name="Google Shape;3936;p46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7" name="Google Shape;3937;p46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8" name="Google Shape;3938;p46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9" name="Google Shape;3939;p46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0" name="Google Shape;3940;p46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1" name="Google Shape;3941;p46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2" name="Google Shape;3942;p46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3" name="Google Shape;3943;p46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4" name="Google Shape;3944;p46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5" name="Google Shape;3945;p46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6" name="Google Shape;3946;p46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7" name="Google Shape;3947;p46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8" name="Google Shape;3948;p46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9" name="Google Shape;3949;p46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0" name="Google Shape;3950;p46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1" name="Google Shape;3951;p46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2" name="Google Shape;3952;p46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3" name="Google Shape;3953;p46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4" name="Google Shape;3954;p46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5" name="Google Shape;3955;p46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6" name="Google Shape;3956;p46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7" name="Google Shape;3957;p46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8" name="Google Shape;3958;p46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9" name="Google Shape;3959;p46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0" name="Google Shape;3960;p46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1" name="Google Shape;3961;p46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2" name="Google Shape;3962;p46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3" name="Google Shape;3963;p46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4" name="Google Shape;3964;p46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5" name="Google Shape;3965;p46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6" name="Google Shape;3966;p46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7" name="Google Shape;3967;p46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68" name="Google Shape;3968;p46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bg>
      <p:bgPr>
        <a:solidFill>
          <a:srgbClr val="C00000"/>
        </a:solidFill>
        <a:effectLst/>
      </p:bgPr>
    </p:bg>
    <p:spTree>
      <p:nvGrpSpPr>
        <p:cNvPr id="1" name="Shape 3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0" name="Google Shape;3970;p4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3971" name="Google Shape;3971;p4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2" name="Google Shape;3972;p4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973" name="Google Shape;3973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4" name="Google Shape;3974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5" name="Google Shape;3975;p4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76" name="Google Shape;3976;p4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977" name="Google Shape;3977;p4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8" name="Google Shape;3978;p4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79" name="Google Shape;3979;p4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980" name="Google Shape;3980;p4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1" name="Google Shape;3981;p4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2" name="Google Shape;3982;p4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983" name="Google Shape;3983;p4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4" name="Google Shape;3984;p4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5" name="Google Shape;3985;p4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986" name="Google Shape;3986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7" name="Google Shape;3987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88" name="Google Shape;3988;p4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989" name="Google Shape;3989;p4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0" name="Google Shape;3990;p4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91" name="Google Shape;3991;p4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2" name="Google Shape;3992;p4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93" name="Google Shape;3993;p4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4" name="Google Shape;3994;p4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5" name="Google Shape;3995;p4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6" name="Google Shape;3996;p4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7" name="Google Shape;3997;p4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8" name="Google Shape;3998;p4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9" name="Google Shape;3999;p4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0" name="Google Shape;4000;p4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1" name="Google Shape;4001;p4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2" name="Google Shape;4002;p4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3" name="Google Shape;4003;p4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4" name="Google Shape;4004;p4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5" name="Google Shape;4005;p4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6" name="Google Shape;4006;p4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7" name="Google Shape;4007;p4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8" name="Google Shape;4008;p4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9" name="Google Shape;4009;p4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0" name="Google Shape;4010;p4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1" name="Google Shape;4011;p4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2" name="Google Shape;4012;p4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3" name="Google Shape;4013;p4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4" name="Google Shape;4014;p4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5" name="Google Shape;4015;p4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6" name="Google Shape;4016;p4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7" name="Google Shape;4017;p4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8" name="Google Shape;4018;p4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9" name="Google Shape;4019;p4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0" name="Google Shape;4020;p4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1" name="Google Shape;4021;p4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2" name="Google Shape;4022;p4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3" name="Google Shape;4023;p4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4" name="Google Shape;4024;p4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5" name="Google Shape;4025;p4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6" name="Google Shape;4026;p4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7" name="Google Shape;4027;p4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8" name="Google Shape;4028;p4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9" name="Google Shape;4029;p4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0" name="Google Shape;4030;p4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1" name="Google Shape;4031;p4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2" name="Google Shape;4032;p4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3" name="Google Shape;4033;p4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4" name="Google Shape;4034;p4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5" name="Google Shape;4035;p4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6" name="Google Shape;4036;p4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7" name="Google Shape;4037;p4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8" name="Google Shape;4038;p47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9" name="Google Shape;4039;p47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0" name="Google Shape;4040;p47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41" name="Google Shape;4041;p47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4042" name="Google Shape;4042;p47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3" name="Google Shape;4043;p47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47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5" name="Google Shape;4045;p47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6" name="Google Shape;4046;p47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47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47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47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47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1" name="Google Shape;4051;p47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2" name="Google Shape;4052;p47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47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4" name="Google Shape;4054;p47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5" name="Google Shape;4055;p47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47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7" name="Google Shape;4057;p47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8" name="Google Shape;4058;p47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47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0" name="Google Shape;4060;p47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1" name="Google Shape;4061;p47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47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3" name="Google Shape;4063;p47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4" name="Google Shape;4064;p47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5" name="Google Shape;4065;p47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6" name="Google Shape;4066;p47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7" name="Google Shape;4067;p47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8" name="Google Shape;4068;p47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47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47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1" name="Google Shape;4071;p47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2" name="Google Shape;4072;p47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47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4" name="Google Shape;4074;p47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5" name="Google Shape;4075;p47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6" name="Google Shape;4076;p47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7" name="Google Shape;4077;p47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8" name="Google Shape;4078;p47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47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47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47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2" name="Google Shape;4082;p47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3" name="Google Shape;4083;p47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084" name="Google Shape;4084;p4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5" name="Google Shape;4085;p4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86" name="Google Shape;4086;p47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087" name="Google Shape;4087;p4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8" name="Google Shape;4088;p4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9" name="Google Shape;4089;p4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0" name="Google Shape;4090;p4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1" name="Google Shape;4091;p4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2" name="Google Shape;4092;p4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3" name="Google Shape;4093;p4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4" name="Google Shape;4094;p4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5" name="Google Shape;4095;p4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6" name="Google Shape;4096;p4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7" name="Google Shape;4097;p47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098" name="Google Shape;4098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9" name="Google Shape;4099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0" name="Google Shape;4100;p47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1" name="Google Shape;4101;p47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02" name="Google Shape;4102;p47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103" name="Google Shape;4103;p4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4" name="Google Shape;4104;p4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5" name="Google Shape;4105;p47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bg>
      <p:bgPr>
        <a:solidFill>
          <a:srgbClr val="C00000"/>
        </a:solidFill>
        <a:effectLst/>
      </p:bgPr>
    </p:bg>
    <p:spTree>
      <p:nvGrpSpPr>
        <p:cNvPr id="1" name="Shape 4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7" name="Google Shape;4107;p4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108" name="Google Shape;4108;p4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09" name="Google Shape;4109;p4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110" name="Google Shape;4110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1" name="Google Shape;4111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12" name="Google Shape;4112;p4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13" name="Google Shape;4113;p4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114" name="Google Shape;4114;p4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5" name="Google Shape;4115;p4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6" name="Google Shape;4116;p4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117" name="Google Shape;4117;p4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8" name="Google Shape;4118;p4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9" name="Google Shape;4119;p4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120" name="Google Shape;4120;p4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1" name="Google Shape;4121;p4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2" name="Google Shape;4122;p4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123" name="Google Shape;4123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4" name="Google Shape;4124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5" name="Google Shape;4125;p4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126" name="Google Shape;4126;p4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7" name="Google Shape;4127;p4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28" name="Google Shape;4128;p4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9" name="Google Shape;4129;p4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30" name="Google Shape;4130;p4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1" name="Google Shape;4131;p4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2" name="Google Shape;4132;p4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3" name="Google Shape;4133;p4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4" name="Google Shape;4134;p4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5" name="Google Shape;4135;p4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6" name="Google Shape;4136;p4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7" name="Google Shape;4137;p4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8" name="Google Shape;4138;p4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9" name="Google Shape;4139;p4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0" name="Google Shape;4140;p4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1" name="Google Shape;4141;p4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2" name="Google Shape;4142;p4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3" name="Google Shape;4143;p4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4" name="Google Shape;4144;p4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5" name="Google Shape;4145;p4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6" name="Google Shape;4146;p4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7" name="Google Shape;4147;p4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8" name="Google Shape;4148;p4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9" name="Google Shape;4149;p4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0" name="Google Shape;4150;p4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1" name="Google Shape;4151;p4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2" name="Google Shape;4152;p4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3" name="Google Shape;4153;p4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4" name="Google Shape;4154;p4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5" name="Google Shape;4155;p4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6" name="Google Shape;4156;p4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7" name="Google Shape;4157;p4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8" name="Google Shape;4158;p4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9" name="Google Shape;4159;p4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0" name="Google Shape;4160;p4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1" name="Google Shape;4161;p4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2" name="Google Shape;4162;p4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3" name="Google Shape;4163;p4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4" name="Google Shape;4164;p4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5" name="Google Shape;4165;p4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6" name="Google Shape;4166;p4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7" name="Google Shape;4167;p4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8" name="Google Shape;4168;p4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9" name="Google Shape;4169;p4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0" name="Google Shape;4170;p4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1" name="Google Shape;4171;p4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2" name="Google Shape;4172;p4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3" name="Google Shape;4173;p4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4" name="Google Shape;4174;p4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5" name="Google Shape;4175;p48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6" name="Google Shape;4176;p48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7" name="Google Shape;4177;p48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78" name="Google Shape;4178;p48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4179" name="Google Shape;4179;p48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48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48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48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48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48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5" name="Google Shape;4185;p48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6" name="Google Shape;4186;p48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7" name="Google Shape;4187;p48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8" name="Google Shape;4188;p48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9" name="Google Shape;4189;p48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0" name="Google Shape;4190;p48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1" name="Google Shape;4191;p48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2" name="Google Shape;4192;p48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3" name="Google Shape;4193;p48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4" name="Google Shape;4194;p48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5" name="Google Shape;4195;p48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6" name="Google Shape;4196;p48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7" name="Google Shape;4197;p48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8" name="Google Shape;4198;p48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9" name="Google Shape;4199;p48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0" name="Google Shape;4200;p48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1" name="Google Shape;4201;p48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2" name="Google Shape;4202;p48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3" name="Google Shape;4203;p48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4" name="Google Shape;4204;p48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5" name="Google Shape;4205;p48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6" name="Google Shape;4206;p48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7" name="Google Shape;4207;p48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8" name="Google Shape;4208;p48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9" name="Google Shape;4209;p48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48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48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48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48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48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48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48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48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48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48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48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48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48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48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4" name="Google Shape;4224;p48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5" name="Google Shape;4225;p48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6" name="Google Shape;4226;p48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7" name="Google Shape;4227;p48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8" name="Google Shape;4228;p48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9" name="Google Shape;4229;p48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0" name="Google Shape;4230;p48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1" name="Google Shape;4231;p48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2" name="Google Shape;4232;p48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3" name="Google Shape;4233;p48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48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48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48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48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48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48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0" name="Google Shape;4240;p48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1" name="Google Shape;4241;p48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2" name="Google Shape;4242;p48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4243" name="Google Shape;4243;p4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4" name="Google Shape;4244;p4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5" name="Google Shape;4245;p48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4246" name="Google Shape;4246;p4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7" name="Google Shape;4247;p4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8" name="Google Shape;4248;p4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9" name="Google Shape;4249;p4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0" name="Google Shape;4250;p4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1" name="Google Shape;4251;p4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2" name="Google Shape;4252;p4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3" name="Google Shape;4253;p4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4" name="Google Shape;4254;p4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5" name="Google Shape;4255;p4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6" name="Google Shape;4256;p48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4257" name="Google Shape;4257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8" name="Google Shape;4258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9" name="Google Shape;4259;p48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0" name="Google Shape;4260;p48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1" name="Google Shape;4261;p48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4262" name="Google Shape;4262;p4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3" name="Google Shape;4263;p4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64" name="Google Shape;4264;p48"/>
          <p:cNvSpPr txBox="1"/>
          <p:nvPr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 sz="11500">
              <a:solidFill>
                <a:srgbClr val="002060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and Content">
  <p:cSld name="19_Title and Content">
    <p:bg>
      <p:bgPr>
        <a:solidFill>
          <a:srgbClr val="C00000"/>
        </a:solidFill>
        <a:effectLst/>
      </p:bgPr>
    </p:bg>
    <p:spTree>
      <p:nvGrpSpPr>
        <p:cNvPr id="1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66" name="Google Shape;4266;p4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267" name="Google Shape;4267;p4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68" name="Google Shape;4268;p4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269" name="Google Shape;4269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0" name="Google Shape;4270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71" name="Google Shape;4271;p4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72" name="Google Shape;4272;p4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273" name="Google Shape;4273;p4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4" name="Google Shape;4274;p4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5" name="Google Shape;4275;p4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276" name="Google Shape;4276;p4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7" name="Google Shape;4277;p4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78" name="Google Shape;4278;p4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279" name="Google Shape;4279;p4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0" name="Google Shape;4280;p4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1" name="Google Shape;4281;p4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282" name="Google Shape;4282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3" name="Google Shape;4283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4" name="Google Shape;4284;p4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285" name="Google Shape;4285;p4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6" name="Google Shape;4286;p4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87" name="Google Shape;4287;p4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8" name="Google Shape;4288;p4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9" name="Google Shape;4289;p4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0" name="Google Shape;4290;p4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1" name="Google Shape;4291;p4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2" name="Google Shape;4292;p4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3" name="Google Shape;4293;p4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4" name="Google Shape;4294;p4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5" name="Google Shape;4295;p4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6" name="Google Shape;4296;p4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7" name="Google Shape;4297;p4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8" name="Google Shape;4298;p4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9" name="Google Shape;4299;p4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0" name="Google Shape;4300;p4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1" name="Google Shape;4301;p4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2" name="Google Shape;4302;p4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3" name="Google Shape;4303;p4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4" name="Google Shape;4304;p4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5" name="Google Shape;4305;p4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6" name="Google Shape;4306;p4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7" name="Google Shape;4307;p4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8" name="Google Shape;4308;p4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9" name="Google Shape;4309;p4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0" name="Google Shape;4310;p4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1" name="Google Shape;4311;p4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2" name="Google Shape;4312;p4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3" name="Google Shape;4313;p4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4" name="Google Shape;4314;p4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5" name="Google Shape;4315;p4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6" name="Google Shape;4316;p4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7" name="Google Shape;4317;p4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8" name="Google Shape;4318;p4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9" name="Google Shape;4319;p4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0" name="Google Shape;4320;p4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1" name="Google Shape;4321;p4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2" name="Google Shape;4322;p4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3" name="Google Shape;4323;p4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4" name="Google Shape;4324;p4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5" name="Google Shape;4325;p4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6" name="Google Shape;4326;p4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7" name="Google Shape;4327;p4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8" name="Google Shape;4328;p4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9" name="Google Shape;4329;p4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0" name="Google Shape;4330;p4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1" name="Google Shape;4331;p4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2" name="Google Shape;4332;p4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3" name="Google Shape;4333;p4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0301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17/3/2023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92215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93089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17/3/2023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61784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8849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2023/3/17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6632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and Content">
  <p:cSld name="12_Title and Content">
    <p:bg>
      <p:bgPr>
        <a:solidFill>
          <a:srgbClr val="E36C09"/>
        </a:soli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2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667" name="Google Shape;667;p2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8" name="Google Shape;668;p2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69" name="Google Shape;669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1" name="Google Shape;671;p2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2" name="Google Shape;672;p2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73" name="Google Shape;673;p2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5" name="Google Shape;675;p2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76" name="Google Shape;676;p2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8" name="Google Shape;678;p2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79" name="Google Shape;679;p2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1" name="Google Shape;681;p2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82" name="Google Shape;682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4" name="Google Shape;684;p2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85" name="Google Shape;685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7" name="Google Shape;687;p2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9" name="Google Shape;689;p2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2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2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2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2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2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2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2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2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2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2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2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2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2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2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2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2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2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2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2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2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2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2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2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2647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4546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0146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3075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6759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1931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880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784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334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45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002060"/>
        </a:solidFill>
        <a:effectLst/>
      </p:bgPr>
    </p:bg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oogle Shape;1095;p3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096" name="Google Shape;1096;p3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97" name="Google Shape;1097;p3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098" name="Google Shape;1098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0" name="Google Shape;1100;p3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1" name="Google Shape;1101;p3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02" name="Google Shape;1102;p3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3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4" name="Google Shape;1104;p3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05" name="Google Shape;1105;p3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3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7" name="Google Shape;1107;p3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08" name="Google Shape;1108;p3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3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0" name="Google Shape;1110;p3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111" name="Google Shape;1111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3" name="Google Shape;1113;p3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114" name="Google Shape;1114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6" name="Google Shape;1116;p3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3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119" name="Google Shape;1119;p3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1" name="Google Shape;1121;p3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122" name="Google Shape;1122;p3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2" name="Google Shape;1132;p3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133" name="Google Shape;1133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35" name="Google Shape;1135;p3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3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7" name="Google Shape;1137;p3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138" name="Google Shape;1138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0" name="Google Shape;1140;p3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3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3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3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3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3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3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3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8" name="Google Shape;1148;p3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9" name="Google Shape;1149;p3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0" name="Google Shape;1150;p3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3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3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3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3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3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3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3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3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3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3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3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3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3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3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3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Google Shape;1172;p3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3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3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3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85" name="Google Shape;1185;p30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186" name="Google Shape;1186;p30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318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87" name="Google Shape;1187;p30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188" name="Google Shape;1188;p30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0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91" name="Google Shape;1191;p3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92" name="Google Shape;1192;p3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3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249" name="Google Shape;1249;p3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250" name="Google Shape;1250;p3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51" name="Google Shape;1251;p3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252" name="Google Shape;1252;p3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3" name="Google Shape;1253;p3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4" name="Google Shape;1254;p3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5" name="Google Shape;1255;p3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6" name="Google Shape;1256;p3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7" name="Google Shape;1257;p3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8" name="Google Shape;1258;p3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9" name="Google Shape;1259;p3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0" name="Google Shape;1260;p3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1" name="Google Shape;1261;p3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2" name="Google Shape;1262;p3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3" name="Google Shape;1263;p3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4" name="Google Shape;1264;p3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5" name="Google Shape;1265;p3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6" name="Google Shape;1266;p3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7" name="Google Shape;1267;p3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8" name="Google Shape;1268;p3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9" name="Google Shape;1269;p3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0" name="Google Shape;1270;p3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1" name="Google Shape;1271;p3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2" name="Google Shape;1272;p3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3" name="Google Shape;1273;p3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4" name="Google Shape;1274;p3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5" name="Google Shape;1275;p3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76" name="Google Shape;1276;p3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16" name="Google Shape;1316;p3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1317" name="Google Shape;1317;p3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3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3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20" name="Google Shape;1320;p3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1" name="Google Shape;1321;p3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2" name="Google Shape;1322;p3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1323" name="Google Shape;1323;p3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24" name="Google Shape;1324;p3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1325" name="Google Shape;1325;p3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3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3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3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3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3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466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17/3/2023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99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002060"/>
        </a:solidFill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" name="Google Shape;1332;p3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333" name="Google Shape;1333;p3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4" name="Google Shape;1334;p3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35" name="Google Shape;1335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7" name="Google Shape;1337;p3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8" name="Google Shape;1338;p3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39" name="Google Shape;1339;p3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3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1" name="Google Shape;1341;p3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42" name="Google Shape;1342;p3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3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4" name="Google Shape;1344;p3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45" name="Google Shape;1345;p3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7" name="Google Shape;1347;p3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48" name="Google Shape;1348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0" name="Google Shape;1350;p3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51" name="Google Shape;1351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3" name="Google Shape;1353;p3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5" name="Google Shape;1355;p3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3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7" name="Google Shape;1357;p3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3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3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3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3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3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3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3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3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3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3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3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3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3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3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3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3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3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3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3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3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3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3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3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3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3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3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3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3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3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3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3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3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3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3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3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3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3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3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3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3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3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3" name="Google Shape;1403;p3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404" name="Google Shape;1404;p3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6" name="Google Shape;1406;p3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407" name="Google Shape;1407;p3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p3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418" name="Google Shape;1418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0" name="Google Shape;1420;p3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1" name="Google Shape;1421;p3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2" name="Google Shape;1422;p3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423" name="Google Shape;1423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5" name="Google Shape;1425;p3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1426" name="Google Shape;1426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27" name="Google Shape;1427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1428" name="Google Shape;1428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2" name="Google Shape;1462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84" name="Google Shape;1484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8" name="Google Shape;1538;p3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002060"/>
        </a:solidFill>
        <a:effectLst/>
      </p:bgPr>
    </p:bg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0" name="Google Shape;1540;p3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41" name="Google Shape;1541;p3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2" name="Google Shape;1542;p3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543" name="Google Shape;1543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5" name="Google Shape;1545;p3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6" name="Google Shape;1546;p3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547" name="Google Shape;1547;p3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3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9" name="Google Shape;1549;p3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550" name="Google Shape;1550;p3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3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2" name="Google Shape;1552;p3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553" name="Google Shape;1553;p3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3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5" name="Google Shape;1555;p3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56" name="Google Shape;1556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8" name="Google Shape;1558;p3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59" name="Google Shape;1559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61" name="Google Shape;1561;p3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3" name="Google Shape;1563;p3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3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3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3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3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3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3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3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3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3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3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3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3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3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3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3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3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3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3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3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3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3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3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3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3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3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3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3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3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3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3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3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3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3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3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3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3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3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3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3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3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3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3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3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3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3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3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3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1" name="Google Shape;1611;p3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612" name="Google Shape;1612;p3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3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3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3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3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3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3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3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3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3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3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3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3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3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3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3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3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3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3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3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3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3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3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3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3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3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3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3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3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3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3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3" name="Google Shape;1653;p3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654" name="Google Shape;1654;p3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3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6" name="Google Shape;1656;p3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657" name="Google Shape;1657;p3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3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3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3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3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3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3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3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7" name="Google Shape;1667;p3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668" name="Google Shape;1668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0" name="Google Shape;1670;p3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3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2" name="Google Shape;1672;p3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673" name="Google Shape;1673;p3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5" name="Google Shape;1675;p3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bg>
      <p:bgPr>
        <a:solidFill>
          <a:srgbClr val="002060"/>
        </a:solidFill>
        <a:effectLst/>
      </p:bgPr>
    </p:bg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7" name="Google Shape;1677;p3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678" name="Google Shape;1678;p3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79" name="Google Shape;1679;p3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680" name="Google Shape;1680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2" name="Google Shape;1682;p3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3" name="Google Shape;1683;p3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684" name="Google Shape;1684;p3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3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6" name="Google Shape;1686;p3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687" name="Google Shape;1687;p3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3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9" name="Google Shape;1689;p3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690" name="Google Shape;1690;p3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3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2" name="Google Shape;1692;p3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693" name="Google Shape;1693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5" name="Google Shape;1695;p3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696" name="Google Shape;1696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8" name="Google Shape;1698;p3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0" name="Google Shape;1700;p3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3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3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3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3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3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3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3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3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3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3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3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3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3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3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3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3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3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3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3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3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3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3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3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3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3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3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3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3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3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3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3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3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3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3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3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3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3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3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3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3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3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3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3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3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3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3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3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48" name="Google Shape;1748;p3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749" name="Google Shape;1749;p3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3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3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3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3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3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3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3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3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3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3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3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3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3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3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3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3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3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3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3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2" name="Google Shape;1812;p3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813" name="Google Shape;1813;p3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5" name="Google Shape;1815;p3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816" name="Google Shape;1816;p3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3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3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3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6" name="Google Shape;1826;p3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827" name="Google Shape;1827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9" name="Google Shape;1829;p3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3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1" name="Google Shape;1831;p3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832" name="Google Shape;1832;p3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4" name="Google Shape;1834;p33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bg>
      <p:bgPr>
        <a:solidFill>
          <a:srgbClr val="002060"/>
        </a:solidFill>
        <a:effectLst/>
      </p:bgPr>
    </p:bg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6" name="Google Shape;1836;p3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837" name="Google Shape;1837;p3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8" name="Google Shape;1838;p3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839" name="Google Shape;1839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41" name="Google Shape;1841;p3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2" name="Google Shape;1842;p3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843" name="Google Shape;1843;p3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3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5" name="Google Shape;1845;p3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846" name="Google Shape;1846;p3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8" name="Google Shape;1848;p3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849" name="Google Shape;1849;p3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3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1" name="Google Shape;1851;p3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852" name="Google Shape;1852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4" name="Google Shape;1854;p3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55" name="Google Shape;1855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7" name="Google Shape;1857;p3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9" name="Google Shape;1859;p3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3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3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3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3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3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3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3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3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3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3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3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3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3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3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3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3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3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3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3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3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3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3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3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3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3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3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3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3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3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3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3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3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3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3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3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3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3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3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3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3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3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3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3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3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rgbClr val="4F6128"/>
        </a:solidFill>
        <a:effectLst/>
      </p:bgPr>
    </p:bg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5" name="Google Shape;1905;p3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06" name="Google Shape;1906;p3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7" name="Google Shape;1907;p3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08" name="Google Shape;1908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10" name="Google Shape;1910;p3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1" name="Google Shape;1911;p3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12" name="Google Shape;1912;p3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3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4" name="Google Shape;1914;p3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15" name="Google Shape;1915;p3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3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7" name="Google Shape;1917;p3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18" name="Google Shape;1918;p3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3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0" name="Google Shape;1920;p3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21" name="Google Shape;1921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3" name="Google Shape;1923;p3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24" name="Google Shape;1924;p3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3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6" name="Google Shape;1926;p3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3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8" name="Google Shape;1928;p35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1929" name="Google Shape;1929;p35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35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1" name="Google Shape;1931;p35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1932" name="Google Shape;1932;p35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35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35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5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35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35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35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5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35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35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2" name="Google Shape;1942;p35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1943" name="Google Shape;1943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5" name="Google Shape;1945;p35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35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7" name="Google Shape;1947;p35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1948" name="Google Shape;1948;p35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5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0" name="Google Shape;1950;p3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3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3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3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3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3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3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3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3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3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3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3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3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3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3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3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3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3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3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3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3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3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3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3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3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3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3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3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3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3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3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3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3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3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3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3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3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3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3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3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3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3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3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3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5" name="Google Shape;1995;p35"/>
          <p:cNvGrpSpPr/>
          <p:nvPr/>
        </p:nvGrpSpPr>
        <p:grpSpPr>
          <a:xfrm>
            <a:off x="745412" y="1491606"/>
            <a:ext cx="9867486" cy="4773077"/>
            <a:chOff x="623255" y="927125"/>
            <a:chExt cx="7691377" cy="3871900"/>
          </a:xfrm>
        </p:grpSpPr>
        <p:sp>
          <p:nvSpPr>
            <p:cNvPr id="1996" name="Google Shape;1996;p35"/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7" name="Google Shape;1997;p35"/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</p:grpSpPr>
          <p:sp>
            <p:nvSpPr>
              <p:cNvPr id="1998" name="Google Shape;1998;p35"/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35"/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35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C2D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01" name="Google Shape;2001;p35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2002" name="Google Shape;2002;p35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35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35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35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35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35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35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35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35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35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35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35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35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35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35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35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35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35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35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35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35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35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35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35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35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35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35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35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35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35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35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35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35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35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35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35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35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35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35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35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35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35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35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35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35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35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35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35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35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35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35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35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35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35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35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35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8" name="Google Shape;2058;p35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059" name="Google Shape;2059;p35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2060" name="Google Shape;2060;p35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61" name="Google Shape;2061;p35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062" name="Google Shape;2062;p35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3" name="Google Shape;2063;p35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4" name="Google Shape;2064;p35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5" name="Google Shape;2065;p35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6" name="Google Shape;2066;p35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7" name="Google Shape;2067;p35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8" name="Google Shape;2068;p35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69" name="Google Shape;2069;p35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0" name="Google Shape;2070;p35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1" name="Google Shape;2071;p35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2" name="Google Shape;2072;p35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3" name="Google Shape;2073;p35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4" name="Google Shape;2074;p35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5" name="Google Shape;2075;p35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6" name="Google Shape;2076;p35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7" name="Google Shape;2077;p35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8" name="Google Shape;2078;p35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9" name="Google Shape;2079;p35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0" name="Google Shape;2080;p35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1" name="Google Shape;2081;p35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2" name="Google Shape;2082;p35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3" name="Google Shape;2083;p35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4" name="Google Shape;2084;p35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85" name="Google Shape;2085;p35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2086" name="Google Shape;2086;p35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35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35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35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35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35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2" name="Google Shape;2092;p35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35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35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35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35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35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35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35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35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35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35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35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35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35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5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35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35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5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5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5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5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5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5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5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6" name="Google Shape;2126;p35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127" name="Google Shape;2127;p35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35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35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0" name="Google Shape;2130;p35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1" name="Google Shape;2131;p35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2" name="Google Shape;2132;p35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133" name="Google Shape;2133;p35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4" name="Google Shape;2134;p35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135" name="Google Shape;2135;p35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35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35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35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35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5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okie"/>
              <a:buNone/>
              <a:defRPr sz="4400" b="0" i="0" u="none" strike="noStrike" cap="none">
                <a:solidFill>
                  <a:schemeClr val="dk1"/>
                </a:solidFill>
                <a:latin typeface="Cookie"/>
                <a:ea typeface="Cookie"/>
                <a:cs typeface="Cookie"/>
                <a:sym typeface="Cook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717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33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15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" name="Google Shape;4423;p7"/>
          <p:cNvSpPr/>
          <p:nvPr/>
        </p:nvSpPr>
        <p:spPr>
          <a:xfrm>
            <a:off x="7683910" y="1784555"/>
            <a:ext cx="3569111" cy="10913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Phòng học lớp Mai dài</a:t>
            </a:r>
            <a:endParaRPr/>
          </a:p>
        </p:txBody>
      </p:sp>
      <p:sp>
        <p:nvSpPr>
          <p:cNvPr id="4424" name="Google Shape;4424;p7"/>
          <p:cNvSpPr/>
          <p:nvPr/>
        </p:nvSpPr>
        <p:spPr>
          <a:xfrm>
            <a:off x="7969049" y="4020886"/>
            <a:ext cx="2109019" cy="135295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EA8EA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m</a:t>
            </a:r>
            <a:endParaRPr/>
          </a:p>
        </p:txBody>
      </p:sp>
      <p:cxnSp>
        <p:nvCxnSpPr>
          <p:cNvPr id="4425" name="Google Shape;4425;p7"/>
          <p:cNvCxnSpPr>
            <a:endCxn id="4424" idx="0"/>
          </p:cNvCxnSpPr>
          <p:nvPr/>
        </p:nvCxnSpPr>
        <p:spPr>
          <a:xfrm flipH="1">
            <a:off x="9023559" y="2875786"/>
            <a:ext cx="454800" cy="1145100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426" name="Google Shape;4426;p7"/>
          <p:cNvGrpSpPr/>
          <p:nvPr/>
        </p:nvGrpSpPr>
        <p:grpSpPr>
          <a:xfrm>
            <a:off x="390412" y="214731"/>
            <a:ext cx="7269644" cy="707846"/>
            <a:chOff x="1183343" y="1414686"/>
            <a:chExt cx="7269644" cy="707846"/>
          </a:xfrm>
        </p:grpSpPr>
        <p:sp>
          <p:nvSpPr>
            <p:cNvPr id="4427" name="Google Shape;4427;p7"/>
            <p:cNvSpPr txBox="1"/>
            <p:nvPr/>
          </p:nvSpPr>
          <p:spPr>
            <a:xfrm>
              <a:off x="1819586" y="1414686"/>
              <a:ext cx="6633401" cy="707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Chọn độ dài thích hợp. </a:t>
              </a:r>
              <a:endParaRPr sz="2000"/>
            </a:p>
          </p:txBody>
        </p:sp>
        <p:sp>
          <p:nvSpPr>
            <p:cNvPr id="4428" name="Google Shape;4428;p7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</p:grpSp>
      <p:sp>
        <p:nvSpPr>
          <p:cNvPr id="4429" name="Google Shape;4429;p7"/>
          <p:cNvSpPr/>
          <p:nvPr/>
        </p:nvSpPr>
        <p:spPr>
          <a:xfrm>
            <a:off x="766917" y="1784555"/>
            <a:ext cx="3303639" cy="10913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Bàn học của Mai dài</a:t>
            </a:r>
            <a:endParaRPr/>
          </a:p>
        </p:txBody>
      </p:sp>
      <p:sp>
        <p:nvSpPr>
          <p:cNvPr id="4430" name="Google Shape;4430;p7"/>
          <p:cNvSpPr/>
          <p:nvPr/>
        </p:nvSpPr>
        <p:spPr>
          <a:xfrm>
            <a:off x="4541593" y="1784555"/>
            <a:ext cx="2730280" cy="109138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Cái bút chì dài</a:t>
            </a:r>
            <a:endParaRPr/>
          </a:p>
        </p:txBody>
      </p:sp>
      <p:sp>
        <p:nvSpPr>
          <p:cNvPr id="4431" name="Google Shape;4431;p7"/>
          <p:cNvSpPr/>
          <p:nvPr/>
        </p:nvSpPr>
        <p:spPr>
          <a:xfrm>
            <a:off x="1582909" y="4020885"/>
            <a:ext cx="2109019" cy="135295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EA8EA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cm</a:t>
            </a:r>
            <a:endParaRPr/>
          </a:p>
        </p:txBody>
      </p:sp>
      <p:sp>
        <p:nvSpPr>
          <p:cNvPr id="4432" name="Google Shape;4432;p7"/>
          <p:cNvSpPr/>
          <p:nvPr/>
        </p:nvSpPr>
        <p:spPr>
          <a:xfrm>
            <a:off x="4852223" y="4020887"/>
            <a:ext cx="2109019" cy="1352951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EA8EA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 dm</a:t>
            </a:r>
            <a:endParaRPr/>
          </a:p>
        </p:txBody>
      </p:sp>
      <p:cxnSp>
        <p:nvCxnSpPr>
          <p:cNvPr id="4433" name="Google Shape;4433;p7"/>
          <p:cNvCxnSpPr>
            <a:stCxn id="4430" idx="2"/>
            <a:endCxn id="4431" idx="0"/>
          </p:cNvCxnSpPr>
          <p:nvPr/>
        </p:nvCxnSpPr>
        <p:spPr>
          <a:xfrm rot="5400000">
            <a:off x="3699483" y="1813785"/>
            <a:ext cx="1145100" cy="3269400"/>
          </a:xfrm>
          <a:prstGeom prst="curvedConnector3">
            <a:avLst>
              <a:gd name="adj1" fmla="val 60297"/>
            </a:avLst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434" name="Google Shape;4434;p7"/>
          <p:cNvCxnSpPr>
            <a:stCxn id="4429" idx="2"/>
            <a:endCxn id="4432" idx="0"/>
          </p:cNvCxnSpPr>
          <p:nvPr/>
        </p:nvCxnSpPr>
        <p:spPr>
          <a:xfrm rot="-5400000" flipH="1">
            <a:off x="3590236" y="1704435"/>
            <a:ext cx="1145100" cy="3488100"/>
          </a:xfrm>
          <a:prstGeom prst="curvedConnector3">
            <a:avLst>
              <a:gd name="adj1" fmla="val 82192"/>
            </a:avLst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35" name="Google Shape;443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64529" y="4238473"/>
            <a:ext cx="1689123" cy="2280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0" name="Google Shape;444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7983" y="860877"/>
            <a:ext cx="10076033" cy="46938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41" name="Google Shape;4441;p8"/>
          <p:cNvGrpSpPr/>
          <p:nvPr/>
        </p:nvGrpSpPr>
        <p:grpSpPr>
          <a:xfrm>
            <a:off x="265717" y="253630"/>
            <a:ext cx="6647312" cy="607247"/>
            <a:chOff x="587578" y="1339609"/>
            <a:chExt cx="6647312" cy="607247"/>
          </a:xfrm>
        </p:grpSpPr>
        <p:sp>
          <p:nvSpPr>
            <p:cNvPr id="4442" name="Google Shape;4442;p8"/>
            <p:cNvSpPr txBox="1"/>
            <p:nvPr/>
          </p:nvSpPr>
          <p:spPr>
            <a:xfrm>
              <a:off x="1255183" y="1362121"/>
              <a:ext cx="5979707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Bạn nào nói đúng? </a:t>
              </a:r>
              <a:endParaRPr sz="1600"/>
            </a:p>
          </p:txBody>
        </p:sp>
        <p:sp>
          <p:nvSpPr>
            <p:cNvPr id="4443" name="Google Shape;4443;p8"/>
            <p:cNvSpPr/>
            <p:nvPr/>
          </p:nvSpPr>
          <p:spPr>
            <a:xfrm>
              <a:off x="587578" y="1339609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</p:grpSp>
      <p:sp>
        <p:nvSpPr>
          <p:cNvPr id="4444" name="Google Shape;4444;p8"/>
          <p:cNvSpPr txBox="1"/>
          <p:nvPr/>
        </p:nvSpPr>
        <p:spPr>
          <a:xfrm>
            <a:off x="1305573" y="5771336"/>
            <a:ext cx="49545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>
                <a:solidFill>
                  <a:srgbClr val="FF0000"/>
                </a:solidFill>
                <a:sym typeface="Arial"/>
              </a:rPr>
              <a:t>Rô- bốt và Mai nói đúng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445" name="Google Shape;4445;p8"/>
          <p:cNvSpPr txBox="1"/>
          <p:nvPr/>
        </p:nvSpPr>
        <p:spPr>
          <a:xfrm>
            <a:off x="5299588" y="5771336"/>
            <a:ext cx="603081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( 2 sải tay khoảng 2m; 2m = 200cm) </a:t>
            </a:r>
            <a:endParaRPr sz="28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9D733CAC-A7D7-470C-8C5F-6D75253AFF7E}"/>
              </a:ext>
            </a:extLst>
          </p:cNvPr>
          <p:cNvSpPr/>
          <p:nvPr/>
        </p:nvSpPr>
        <p:spPr>
          <a:xfrm>
            <a:off x="772689" y="5852159"/>
            <a:ext cx="570588" cy="414261"/>
          </a:xfrm>
          <a:prstGeom prst="rightArrow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8" name="Google Shape;4338;p1"/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4339" name="Google Shape;4339;p1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4340" name="Google Shape;4340;p1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E36C09"/>
              </a:solidFill>
              <a:ln w="12700" cap="flat" cmpd="sng">
                <a:solidFill>
                  <a:srgbClr val="E36C09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1" name="Google Shape;4341;p1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/>
              </a:solidFill>
              <a:ln w="12700" cap="flat" cmpd="sng">
                <a:solidFill>
                  <a:srgbClr val="E36C09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42" name="Google Shape;4342;p1"/>
            <p:cNvSpPr txBox="1"/>
            <p:nvPr/>
          </p:nvSpPr>
          <p:spPr>
            <a:xfrm>
              <a:off x="1677724" y="206880"/>
              <a:ext cx="197208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0" i="0" u="none" strike="noStrike" cap="none">
                  <a:solidFill>
                    <a:srgbClr val="E36C09"/>
                  </a:solidFill>
                  <a:latin typeface="Cookie"/>
                  <a:ea typeface="Cookie"/>
                  <a:cs typeface="Cookie"/>
                  <a:sym typeface="Cookie"/>
                </a:rPr>
                <a:t>CHỦ ĐỀ 11</a:t>
              </a:r>
              <a:endParaRPr/>
            </a:p>
          </p:txBody>
        </p:sp>
      </p:grpSp>
      <p:sp>
        <p:nvSpPr>
          <p:cNvPr id="4343" name="Google Shape;4343;p1"/>
          <p:cNvSpPr txBox="1"/>
          <p:nvPr/>
        </p:nvSpPr>
        <p:spPr>
          <a:xfrm>
            <a:off x="3073402" y="232092"/>
            <a:ext cx="738167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E36C09"/>
                </a:solidFill>
                <a:latin typeface="Cookie"/>
                <a:ea typeface="Cookie"/>
                <a:cs typeface="Cookie"/>
                <a:sym typeface="Cookie"/>
              </a:rPr>
              <a:t>ĐỘ DÀI VÀ ĐƠN VỊ ĐO ĐỘ DÀI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E36C09"/>
                </a:solidFill>
                <a:latin typeface="Cookie"/>
                <a:ea typeface="Cookie"/>
                <a:cs typeface="Cookie"/>
                <a:sym typeface="Cookie"/>
              </a:rPr>
              <a:t>TIỀN VIỆT NAM</a:t>
            </a:r>
            <a:endParaRPr/>
          </a:p>
        </p:txBody>
      </p:sp>
      <p:sp>
        <p:nvSpPr>
          <p:cNvPr id="4344" name="Google Shape;4344;p1"/>
          <p:cNvSpPr txBox="1"/>
          <p:nvPr/>
        </p:nvSpPr>
        <p:spPr>
          <a:xfrm>
            <a:off x="1738678" y="2053259"/>
            <a:ext cx="8440627" cy="2751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002060"/>
                </a:solidFill>
                <a:latin typeface="+mn-lt"/>
                <a:ea typeface="Cookie"/>
                <a:cs typeface="Cookie"/>
                <a:sym typeface="Cookie"/>
              </a:rPr>
              <a:t>BÀI 55</a:t>
            </a:r>
            <a:endParaRPr sz="1100">
              <a:solidFill>
                <a:srgbClr val="002060"/>
              </a:solidFill>
              <a:latin typeface="+mn-lt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002060"/>
                </a:solidFill>
                <a:latin typeface="+mn-lt"/>
                <a:ea typeface="Cookie"/>
                <a:cs typeface="Cookie"/>
                <a:sym typeface="Cookie"/>
              </a:rPr>
              <a:t>ĐỀ- XI- MÉT. MÉT</a:t>
            </a:r>
            <a:endParaRPr sz="1100">
              <a:solidFill>
                <a:srgbClr val="002060"/>
              </a:solidFill>
              <a:latin typeface="+mn-lt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>
                <a:solidFill>
                  <a:srgbClr val="002060"/>
                </a:solidFill>
                <a:latin typeface="+mn-lt"/>
                <a:ea typeface="Cookie"/>
                <a:cs typeface="Cookie"/>
                <a:sym typeface="Cookie"/>
              </a:rPr>
              <a:t>KI-LÔ-MÉT</a:t>
            </a:r>
            <a:endParaRPr sz="110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48552" y="683734"/>
            <a:ext cx="2667636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1217792"/>
            <a:ext cx="1205345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55: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Đề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-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xi </a:t>
            </a:r>
            <a:r>
              <a:rPr lang="en-US" sz="9600" b="1" kern="120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-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mét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.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Mét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lang="en-US" sz="4800" b="1" kern="120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 </a:t>
            </a: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1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6477" y="221673"/>
            <a:ext cx="4244755" cy="6007888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134044" y="1251549"/>
            <a:ext cx="7814685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070764" y="2586176"/>
            <a:ext cx="69688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00682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4" name="Google Shape;4354;p3"/>
          <p:cNvPicPr preferRelativeResize="0"/>
          <p:nvPr/>
        </p:nvPicPr>
        <p:blipFill rotWithShape="1">
          <a:blip r:embed="rId3">
            <a:alphaModFix/>
          </a:blip>
          <a:srcRect l="-2575" t="-639" r="13044" b="85273"/>
          <a:stretch/>
        </p:blipFill>
        <p:spPr>
          <a:xfrm>
            <a:off x="2398954" y="852736"/>
            <a:ext cx="6957879" cy="9541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55" name="Google Shape;4355;p3"/>
          <p:cNvCxnSpPr/>
          <p:nvPr/>
        </p:nvCxnSpPr>
        <p:spPr>
          <a:xfrm>
            <a:off x="2708575" y="1265505"/>
            <a:ext cx="0" cy="782905"/>
          </a:xfrm>
          <a:prstGeom prst="straightConnector1">
            <a:avLst/>
          </a:prstGeom>
          <a:noFill/>
          <a:ln w="38100" cap="flat" cmpd="sng">
            <a:solidFill>
              <a:srgbClr val="ED3D6C"/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4356" name="Google Shape;4356;p3"/>
          <p:cNvCxnSpPr/>
          <p:nvPr/>
        </p:nvCxnSpPr>
        <p:spPr>
          <a:xfrm>
            <a:off x="9294431" y="1237633"/>
            <a:ext cx="0" cy="782905"/>
          </a:xfrm>
          <a:prstGeom prst="straightConnector1">
            <a:avLst/>
          </a:prstGeom>
          <a:noFill/>
          <a:ln w="38100" cap="flat" cmpd="sng">
            <a:solidFill>
              <a:srgbClr val="ED3D6C"/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4357" name="Google Shape;4357;p3"/>
          <p:cNvGrpSpPr/>
          <p:nvPr/>
        </p:nvGrpSpPr>
        <p:grpSpPr>
          <a:xfrm>
            <a:off x="-131845" y="3174450"/>
            <a:ext cx="3401518" cy="3407842"/>
            <a:chOff x="-63314" y="3174450"/>
            <a:chExt cx="2843829" cy="3407842"/>
          </a:xfrm>
        </p:grpSpPr>
        <p:pic>
          <p:nvPicPr>
            <p:cNvPr id="4358" name="Google Shape;4358;p3"/>
            <p:cNvPicPr preferRelativeResize="0"/>
            <p:nvPr/>
          </p:nvPicPr>
          <p:blipFill rotWithShape="1">
            <a:blip r:embed="rId4">
              <a:alphaModFix/>
            </a:blip>
            <a:srcRect t="44865" b="-1"/>
            <a:stretch/>
          </p:blipFill>
          <p:spPr>
            <a:xfrm>
              <a:off x="0" y="4811478"/>
              <a:ext cx="2183141" cy="177081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359" name="Google Shape;4359;p3"/>
            <p:cNvGrpSpPr/>
            <p:nvPr/>
          </p:nvGrpSpPr>
          <p:grpSpPr>
            <a:xfrm>
              <a:off x="-63314" y="3174450"/>
              <a:ext cx="2843829" cy="1405907"/>
              <a:chOff x="3770801" y="4674590"/>
              <a:chExt cx="2843829" cy="1405907"/>
            </a:xfrm>
          </p:grpSpPr>
          <p:sp>
            <p:nvSpPr>
              <p:cNvPr id="4360" name="Google Shape;4360;p3"/>
              <p:cNvSpPr/>
              <p:nvPr/>
            </p:nvSpPr>
            <p:spPr>
              <a:xfrm>
                <a:off x="3900325" y="4674590"/>
                <a:ext cx="2519008" cy="1405907"/>
              </a:xfrm>
              <a:prstGeom prst="wedgeEllipseCallout">
                <a:avLst>
                  <a:gd name="adj1" fmla="val -2683"/>
                  <a:gd name="adj2" fmla="val 64049"/>
                </a:avLst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1" name="Google Shape;4361;p3"/>
              <p:cNvSpPr/>
              <p:nvPr/>
            </p:nvSpPr>
            <p:spPr>
              <a:xfrm>
                <a:off x="3770801" y="4851762"/>
                <a:ext cx="2843829" cy="10771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Bút chì dài </a:t>
                </a:r>
                <a:endParaRPr sz="1600"/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1 đề- xi- mét.</a:t>
                </a:r>
                <a:endParaRPr sz="1600"/>
              </a:p>
            </p:txBody>
          </p:sp>
        </p:grpSp>
      </p:grpSp>
      <p:pic>
        <p:nvPicPr>
          <p:cNvPr id="4362" name="Google Shape;4362;p3"/>
          <p:cNvPicPr preferRelativeResize="0"/>
          <p:nvPr/>
        </p:nvPicPr>
        <p:blipFill rotWithShape="1">
          <a:blip r:embed="rId5">
            <a:alphaModFix/>
          </a:blip>
          <a:srcRect t="40555" r="38535" b="39999"/>
          <a:stretch/>
        </p:blipFill>
        <p:spPr>
          <a:xfrm>
            <a:off x="1797298" y="1670605"/>
            <a:ext cx="7779828" cy="1605123"/>
          </a:xfrm>
          <a:prstGeom prst="rect">
            <a:avLst/>
          </a:prstGeom>
          <a:noFill/>
          <a:ln>
            <a:noFill/>
          </a:ln>
        </p:spPr>
      </p:pic>
      <p:sp>
        <p:nvSpPr>
          <p:cNvPr id="4363" name="Google Shape;4363;p3"/>
          <p:cNvSpPr/>
          <p:nvPr/>
        </p:nvSpPr>
        <p:spPr>
          <a:xfrm>
            <a:off x="2398954" y="4399942"/>
            <a:ext cx="7266376" cy="197296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74688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Đề- xi- mét là một đơn vị đo độ dài.</a:t>
            </a:r>
            <a:endParaRPr/>
          </a:p>
          <a:p>
            <a:pPr marL="674688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Đề- xi- mét viết là dm.</a:t>
            </a:r>
            <a:endParaRPr/>
          </a:p>
          <a:p>
            <a:pPr marL="674688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dm = 10 cm; 10 cm = 1 dm.</a:t>
            </a:r>
            <a:endParaRPr/>
          </a:p>
        </p:txBody>
      </p:sp>
      <p:sp>
        <p:nvSpPr>
          <p:cNvPr id="4364" name="Google Shape;4364;p3"/>
          <p:cNvSpPr txBox="1"/>
          <p:nvPr/>
        </p:nvSpPr>
        <p:spPr>
          <a:xfrm>
            <a:off x="163917" y="336214"/>
            <a:ext cx="426953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Đề - xi - mét</a:t>
            </a:r>
            <a:endParaRPr sz="1800"/>
          </a:p>
        </p:txBody>
      </p:sp>
      <p:grpSp>
        <p:nvGrpSpPr>
          <p:cNvPr id="4365" name="Google Shape;4365;p3"/>
          <p:cNvGrpSpPr/>
          <p:nvPr/>
        </p:nvGrpSpPr>
        <p:grpSpPr>
          <a:xfrm>
            <a:off x="5336414" y="3085305"/>
            <a:ext cx="6324855" cy="2662825"/>
            <a:chOff x="5336414" y="3085305"/>
            <a:chExt cx="6324855" cy="2662825"/>
          </a:xfrm>
        </p:grpSpPr>
        <p:pic>
          <p:nvPicPr>
            <p:cNvPr id="4366" name="Google Shape;4366;p3"/>
            <p:cNvPicPr preferRelativeResize="0"/>
            <p:nvPr/>
          </p:nvPicPr>
          <p:blipFill rotWithShape="1">
            <a:blip r:embed="rId6">
              <a:alphaModFix/>
            </a:blip>
            <a:srcRect l="5525" t="1739" r="68269" b="64444"/>
            <a:stretch/>
          </p:blipFill>
          <p:spPr>
            <a:xfrm>
              <a:off x="9665330" y="3429000"/>
              <a:ext cx="1995939" cy="23191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67" name="Google Shape;4367;p3"/>
            <p:cNvSpPr/>
            <p:nvPr/>
          </p:nvSpPr>
          <p:spPr>
            <a:xfrm>
              <a:off x="5883964" y="3085305"/>
              <a:ext cx="3887381" cy="1149728"/>
            </a:xfrm>
            <a:prstGeom prst="wedgeEllipseCallout">
              <a:avLst>
                <a:gd name="adj1" fmla="val 55418"/>
                <a:gd name="adj2" fmla="val 47667"/>
              </a:avLst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8" name="Google Shape;4368;p3"/>
            <p:cNvSpPr/>
            <p:nvPr/>
          </p:nvSpPr>
          <p:spPr>
            <a:xfrm>
              <a:off x="5336414" y="3257922"/>
              <a:ext cx="488072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Gang tay mình dài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khoảng 1 đề- xi- mét.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3" name="Google Shape;4373;p4"/>
          <p:cNvPicPr preferRelativeResize="0"/>
          <p:nvPr/>
        </p:nvPicPr>
        <p:blipFill rotWithShape="1">
          <a:blip r:embed="rId3">
            <a:alphaModFix/>
          </a:blip>
          <a:srcRect b="46143"/>
          <a:stretch/>
        </p:blipFill>
        <p:spPr>
          <a:xfrm>
            <a:off x="1296411" y="707581"/>
            <a:ext cx="9599177" cy="3693459"/>
          </a:xfrm>
          <a:prstGeom prst="rect">
            <a:avLst/>
          </a:prstGeom>
          <a:noFill/>
          <a:ln>
            <a:noFill/>
          </a:ln>
        </p:spPr>
      </p:pic>
      <p:sp>
        <p:nvSpPr>
          <p:cNvPr id="4374" name="Google Shape;4374;p4"/>
          <p:cNvSpPr txBox="1"/>
          <p:nvPr/>
        </p:nvSpPr>
        <p:spPr>
          <a:xfrm>
            <a:off x="280736" y="487703"/>
            <a:ext cx="221308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Mét</a:t>
            </a:r>
            <a:endParaRPr sz="1800"/>
          </a:p>
        </p:txBody>
      </p:sp>
      <p:sp>
        <p:nvSpPr>
          <p:cNvPr id="4375" name="Google Shape;4375;p4"/>
          <p:cNvSpPr/>
          <p:nvPr/>
        </p:nvSpPr>
        <p:spPr>
          <a:xfrm>
            <a:off x="0" y="4485253"/>
            <a:ext cx="12192000" cy="21442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7500" marR="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 là một đơn vị đo độ dài.</a:t>
            </a:r>
            <a:endParaRPr sz="1800"/>
          </a:p>
          <a:p>
            <a:pPr marL="317500" marR="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 viết là m.</a:t>
            </a:r>
            <a:endParaRPr sz="1800"/>
          </a:p>
          <a:p>
            <a:pPr marL="317500" marR="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m = 10 dm; 1 m = 100 cm; 10 dm = 1 m; 100 cm = 1 m 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66477" y="221673"/>
            <a:ext cx="4244755" cy="6007888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134044" y="1251549"/>
            <a:ext cx="7814685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4511232" y="2586176"/>
            <a:ext cx="75283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</a:t>
            </a:r>
            <a:r>
              <a:rPr kumimoji="0" lang="en-US" sz="8800" b="1" i="0" u="none" strike="noStrike" kern="1200" cap="none" spc="0" normalizeH="0" noProof="0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ĐỘNG</a:t>
            </a:r>
            <a:endParaRPr kumimoji="0" lang="en-US" sz="88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02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6C09">
            <a:alpha val="0"/>
          </a:srgbClr>
        </a:solidFill>
        <a:effectLst/>
      </p:bgPr>
    </p:bg>
    <p:spTree>
      <p:nvGrpSpPr>
        <p:cNvPr id="1" name="Shape 4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6" name="Google Shape;4386;p6"/>
          <p:cNvGrpSpPr/>
          <p:nvPr/>
        </p:nvGrpSpPr>
        <p:grpSpPr>
          <a:xfrm>
            <a:off x="297493" y="131053"/>
            <a:ext cx="1873468" cy="722357"/>
            <a:chOff x="-936215" y="1378492"/>
            <a:chExt cx="1873468" cy="649354"/>
          </a:xfrm>
        </p:grpSpPr>
        <p:sp>
          <p:nvSpPr>
            <p:cNvPr id="4387" name="Google Shape;4387;p6"/>
            <p:cNvSpPr txBox="1"/>
            <p:nvPr/>
          </p:nvSpPr>
          <p:spPr>
            <a:xfrm>
              <a:off x="-331705" y="1381556"/>
              <a:ext cx="1268958" cy="64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Số ?</a:t>
              </a:r>
              <a:endParaRPr sz="1800"/>
            </a:p>
          </p:txBody>
        </p:sp>
        <p:sp>
          <p:nvSpPr>
            <p:cNvPr id="4388" name="Google Shape;4388;p6"/>
            <p:cNvSpPr/>
            <p:nvPr/>
          </p:nvSpPr>
          <p:spPr>
            <a:xfrm>
              <a:off x="-936215" y="1378492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4389" name="Google Shape;4389;p6"/>
          <p:cNvGrpSpPr/>
          <p:nvPr/>
        </p:nvGrpSpPr>
        <p:grpSpPr>
          <a:xfrm>
            <a:off x="536900" y="705085"/>
            <a:ext cx="10575765" cy="1323399"/>
            <a:chOff x="813991" y="759490"/>
            <a:chExt cx="10575765" cy="1323399"/>
          </a:xfrm>
        </p:grpSpPr>
        <p:sp>
          <p:nvSpPr>
            <p:cNvPr id="4390" name="Google Shape;4390;p6"/>
            <p:cNvSpPr txBox="1"/>
            <p:nvPr/>
          </p:nvSpPr>
          <p:spPr>
            <a:xfrm>
              <a:off x="813991" y="820194"/>
              <a:ext cx="6623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a) </a:t>
              </a:r>
              <a:endParaRPr/>
            </a:p>
          </p:txBody>
        </p:sp>
        <p:sp>
          <p:nvSpPr>
            <p:cNvPr id="4391" name="Google Shape;4391;p6"/>
            <p:cNvSpPr txBox="1"/>
            <p:nvPr/>
          </p:nvSpPr>
          <p:spPr>
            <a:xfrm>
              <a:off x="1606309" y="759490"/>
              <a:ext cx="9783447" cy="1323399"/>
            </a:xfrm>
            <a:prstGeom prst="rect">
              <a:avLst/>
            </a:prstGeom>
            <a:solidFill>
              <a:srgbClr val="FFFAC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Mẫu:      2 dm = 20 cm; 		3 m = 30 dm;		 </a:t>
              </a:r>
              <a:r>
                <a:rPr lang="en-US" sz="40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</a:t>
              </a:r>
              <a:r>
                <a:rPr lang="en-US" sz="4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 = 200 cm</a:t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2" name="Google Shape;4392;p6"/>
          <p:cNvGrpSpPr/>
          <p:nvPr/>
        </p:nvGrpSpPr>
        <p:grpSpPr>
          <a:xfrm>
            <a:off x="401782" y="2078841"/>
            <a:ext cx="11131850" cy="2062063"/>
            <a:chOff x="401782" y="2078841"/>
            <a:chExt cx="11131850" cy="2062063"/>
          </a:xfrm>
        </p:grpSpPr>
        <p:sp>
          <p:nvSpPr>
            <p:cNvPr id="4393" name="Google Shape;4393;p6"/>
            <p:cNvSpPr txBox="1"/>
            <p:nvPr/>
          </p:nvSpPr>
          <p:spPr>
            <a:xfrm>
              <a:off x="401782" y="2078841"/>
              <a:ext cx="11131850" cy="2062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dm =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cm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 	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 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 =  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dm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 	 1 m =  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cm</a:t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 dm = 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cm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 	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 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 = 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dm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 	 3 m =  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cm</a:t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4" name="Google Shape;4394;p6"/>
            <p:cNvSpPr/>
            <p:nvPr/>
          </p:nvSpPr>
          <p:spPr>
            <a:xfrm>
              <a:off x="1814101" y="2399307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5" name="Google Shape;4395;p6"/>
            <p:cNvSpPr/>
            <p:nvPr/>
          </p:nvSpPr>
          <p:spPr>
            <a:xfrm>
              <a:off x="1844796" y="3308872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6" name="Google Shape;4396;p6"/>
            <p:cNvSpPr/>
            <p:nvPr/>
          </p:nvSpPr>
          <p:spPr>
            <a:xfrm>
              <a:off x="5507222" y="2414055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7" name="Google Shape;4397;p6"/>
            <p:cNvSpPr/>
            <p:nvPr/>
          </p:nvSpPr>
          <p:spPr>
            <a:xfrm>
              <a:off x="5507221" y="3308872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8" name="Google Shape;4398;p6"/>
            <p:cNvSpPr/>
            <p:nvPr/>
          </p:nvSpPr>
          <p:spPr>
            <a:xfrm>
              <a:off x="9141963" y="2377459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399" name="Google Shape;4399;p6"/>
            <p:cNvSpPr/>
            <p:nvPr/>
          </p:nvSpPr>
          <p:spPr>
            <a:xfrm>
              <a:off x="9037844" y="3320136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</p:grpSp>
      <p:grpSp>
        <p:nvGrpSpPr>
          <p:cNvPr id="4400" name="Google Shape;4400;p6"/>
          <p:cNvGrpSpPr/>
          <p:nvPr/>
        </p:nvGrpSpPr>
        <p:grpSpPr>
          <a:xfrm>
            <a:off x="666857" y="4011876"/>
            <a:ext cx="10624597" cy="1627129"/>
            <a:chOff x="666857" y="1511464"/>
            <a:chExt cx="6993026" cy="1627129"/>
          </a:xfrm>
        </p:grpSpPr>
        <p:sp>
          <p:nvSpPr>
            <p:cNvPr id="4401" name="Google Shape;4401;p6"/>
            <p:cNvSpPr txBox="1"/>
            <p:nvPr/>
          </p:nvSpPr>
          <p:spPr>
            <a:xfrm>
              <a:off x="666857" y="1692084"/>
              <a:ext cx="662361" cy="14465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b) </a:t>
              </a:r>
              <a:endParaRPr sz="2000"/>
            </a:p>
          </p:txBody>
        </p:sp>
        <p:sp>
          <p:nvSpPr>
            <p:cNvPr id="4402" name="Google Shape;4402;p6"/>
            <p:cNvSpPr txBox="1"/>
            <p:nvPr/>
          </p:nvSpPr>
          <p:spPr>
            <a:xfrm>
              <a:off x="1225108" y="1511464"/>
              <a:ext cx="6434775" cy="1200288"/>
            </a:xfrm>
            <a:prstGeom prst="rect">
              <a:avLst/>
            </a:prstGeom>
            <a:solidFill>
              <a:srgbClr val="FFFAC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Mẫu:      20 cm = 2 dm; 		30 dm = 3m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03" name="Google Shape;4403;p6"/>
          <p:cNvGrpSpPr/>
          <p:nvPr/>
        </p:nvGrpSpPr>
        <p:grpSpPr>
          <a:xfrm>
            <a:off x="1800246" y="4911751"/>
            <a:ext cx="9180576" cy="3046948"/>
            <a:chOff x="2339201" y="1732466"/>
            <a:chExt cx="9180576" cy="3046948"/>
          </a:xfrm>
        </p:grpSpPr>
        <p:sp>
          <p:nvSpPr>
            <p:cNvPr id="4404" name="Google Shape;4404;p6"/>
            <p:cNvSpPr txBox="1"/>
            <p:nvPr/>
          </p:nvSpPr>
          <p:spPr>
            <a:xfrm>
              <a:off x="2339201" y="1732466"/>
              <a:ext cx="9180576" cy="30469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30 cm =  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dm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 	        50 cm =  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dm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 </a:t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40 dm =  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 	        20 dm =         </a:t>
              </a:r>
              <a:r>
                <a:rPr lang="en-US" sz="320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</a:t>
              </a: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 		</a:t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5" name="Google Shape;4405;p6"/>
            <p:cNvSpPr/>
            <p:nvPr/>
          </p:nvSpPr>
          <p:spPr>
            <a:xfrm>
              <a:off x="4051885" y="2023456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06" name="Google Shape;4406;p6"/>
            <p:cNvSpPr/>
            <p:nvPr/>
          </p:nvSpPr>
          <p:spPr>
            <a:xfrm>
              <a:off x="4038030" y="2986192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07" name="Google Shape;4407;p6"/>
            <p:cNvSpPr/>
            <p:nvPr/>
          </p:nvSpPr>
          <p:spPr>
            <a:xfrm>
              <a:off x="8573588" y="2059021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  <p:sp>
          <p:nvSpPr>
            <p:cNvPr id="4408" name="Google Shape;4408;p6"/>
            <p:cNvSpPr/>
            <p:nvPr/>
          </p:nvSpPr>
          <p:spPr>
            <a:xfrm>
              <a:off x="8573587" y="3000940"/>
              <a:ext cx="713719" cy="58688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409526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62069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827C7C0-6EAD-4BE4-A5BD-5BD2F31CC787}"/>
              </a:ext>
            </a:extLst>
          </p:cNvPr>
          <p:cNvSpPr txBox="1"/>
          <p:nvPr/>
        </p:nvSpPr>
        <p:spPr>
          <a:xfrm>
            <a:off x="262864" y="58742"/>
            <a:ext cx="360857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40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( </a:t>
            </a:r>
            <a:r>
              <a:rPr lang="en-US" sz="40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66)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655D790-6963-44CB-B914-D9C7AC11E356}"/>
              </a:ext>
            </a:extLst>
          </p:cNvPr>
          <p:cNvSpPr txBox="1"/>
          <p:nvPr/>
        </p:nvSpPr>
        <p:spPr>
          <a:xfrm>
            <a:off x="643454" y="775382"/>
            <a:ext cx="536940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a</a:t>
            </a:r>
            <a:r>
              <a:rPr lang="en-US" sz="44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r>
              <a:rPr lang="en-US" sz="4400" b="1" dirty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1 </a:t>
            </a:r>
            <a:r>
              <a:rPr lang="en-US" sz="44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r>
              <a:rPr lang="en-US" sz="44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=……..cm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8FE3014-918A-4C24-B14F-79246E7DE246}"/>
              </a:ext>
            </a:extLst>
          </p:cNvPr>
          <p:cNvSpPr txBox="1"/>
          <p:nvPr/>
        </p:nvSpPr>
        <p:spPr>
          <a:xfrm>
            <a:off x="1215088" y="1625910"/>
            <a:ext cx="536940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4 dm =……..cm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C55DCCC-A455-4F1A-B713-A947323A7E19}"/>
              </a:ext>
            </a:extLst>
          </p:cNvPr>
          <p:cNvSpPr txBox="1"/>
          <p:nvPr/>
        </p:nvSpPr>
        <p:spPr>
          <a:xfrm>
            <a:off x="1021502" y="2467430"/>
            <a:ext cx="58795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1 m  =……..dm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6D03553-7662-417E-8C2C-5617196A51C3}"/>
              </a:ext>
            </a:extLst>
          </p:cNvPr>
          <p:cNvSpPr txBox="1"/>
          <p:nvPr/>
        </p:nvSpPr>
        <p:spPr>
          <a:xfrm>
            <a:off x="6588253" y="890889"/>
            <a:ext cx="58795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5 m  =……..dm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24AED79-637F-486D-9AE9-BFBA97ADB278}"/>
              </a:ext>
            </a:extLst>
          </p:cNvPr>
          <p:cNvSpPr txBox="1"/>
          <p:nvPr/>
        </p:nvSpPr>
        <p:spPr>
          <a:xfrm>
            <a:off x="6682509" y="1648635"/>
            <a:ext cx="58795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1 m  =……..cm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C82776F-E47E-4A37-B9A3-E42A94CA0BC0}"/>
              </a:ext>
            </a:extLst>
          </p:cNvPr>
          <p:cNvSpPr txBox="1"/>
          <p:nvPr/>
        </p:nvSpPr>
        <p:spPr>
          <a:xfrm>
            <a:off x="6584941" y="2524581"/>
            <a:ext cx="58795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3 m  =……..cm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F7ECD92-0889-49F5-AE77-BD6AB3161850}"/>
              </a:ext>
            </a:extLst>
          </p:cNvPr>
          <p:cNvSpPr txBox="1"/>
          <p:nvPr/>
        </p:nvSpPr>
        <p:spPr>
          <a:xfrm>
            <a:off x="448582" y="3924121"/>
            <a:ext cx="690367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</a:t>
            </a:r>
            <a:r>
              <a:rPr lang="en-US" sz="4400" b="1" noProof="0" dirty="0">
                <a:solidFill>
                  <a:srgbClr val="7030A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.</a:t>
            </a:r>
            <a:r>
              <a:rPr lang="en-US" sz="4400" b="1" dirty="0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30 cm  =  .……</a:t>
            </a:r>
            <a:r>
              <a:rPr lang="en-US" sz="44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dm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58D5243-FCC7-40AD-8622-6CDD4D579527}"/>
              </a:ext>
            </a:extLst>
          </p:cNvPr>
          <p:cNvSpPr txBox="1"/>
          <p:nvPr/>
        </p:nvSpPr>
        <p:spPr>
          <a:xfrm>
            <a:off x="1200406" y="4792825"/>
            <a:ext cx="536940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40 dm  = ……..m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974FD1F-DE06-4353-8B03-7C32EF83B274}"/>
              </a:ext>
            </a:extLst>
          </p:cNvPr>
          <p:cNvSpPr txBox="1"/>
          <p:nvPr/>
        </p:nvSpPr>
        <p:spPr>
          <a:xfrm>
            <a:off x="6600119" y="4008302"/>
            <a:ext cx="58795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50 cm  = ……..dm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1B789A64-7A4A-487E-8A0B-3837B8436FB0}"/>
              </a:ext>
            </a:extLst>
          </p:cNvPr>
          <p:cNvSpPr txBox="1"/>
          <p:nvPr/>
        </p:nvSpPr>
        <p:spPr>
          <a:xfrm>
            <a:off x="6516989" y="4807420"/>
            <a:ext cx="58795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</a:rPr>
              <a:t> 20 dm  = ……..m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06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310</Words>
  <Application>Microsoft Office PowerPoint</Application>
  <PresentationFormat>Custom</PresentationFormat>
  <Paragraphs>72</Paragraphs>
  <Slides>12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8" baseType="lpstr">
      <vt:lpstr>Arial</vt:lpstr>
      <vt:lpstr>HP001 4H</vt:lpstr>
      <vt:lpstr>Arial-Rounded</vt:lpstr>
      <vt:lpstr>宋体</vt:lpstr>
      <vt:lpstr>Times New Roman</vt:lpstr>
      <vt:lpstr>HP001 5 hàng</vt:lpstr>
      <vt:lpstr>微软雅黑</vt:lpstr>
      <vt:lpstr>Cookie</vt:lpstr>
      <vt:lpstr>Calibri</vt:lpstr>
      <vt:lpstr>HP001 4 hàng</vt:lpstr>
      <vt:lpstr>字魂17号-萌趣果冻体</vt:lpstr>
      <vt:lpstr>UTM Cookies</vt:lpstr>
      <vt:lpstr>等线</vt:lpstr>
      <vt:lpstr>Office Theme</vt:lpstr>
      <vt:lpstr>1_Office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11</cp:revision>
  <dcterms:created xsi:type="dcterms:W3CDTF">2021-06-02T01:34:28Z</dcterms:created>
  <dcterms:modified xsi:type="dcterms:W3CDTF">2023-03-17T12:14:58Z</dcterms:modified>
</cp:coreProperties>
</file>