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0" r:id="rId2"/>
    <p:sldMasterId id="2147483694" r:id="rId3"/>
    <p:sldMasterId id="2147483712" r:id="rId4"/>
    <p:sldMasterId id="2147483726" r:id="rId5"/>
    <p:sldMasterId id="2147483738" r:id="rId6"/>
  </p:sldMasterIdLst>
  <p:notesMasterIdLst>
    <p:notesMasterId r:id="rId25"/>
  </p:notesMasterIdLst>
  <p:sldIdLst>
    <p:sldId id="268" r:id="rId7"/>
    <p:sldId id="2007577165" r:id="rId8"/>
    <p:sldId id="265" r:id="rId9"/>
    <p:sldId id="257" r:id="rId10"/>
    <p:sldId id="2007577140" r:id="rId11"/>
    <p:sldId id="2007577141" r:id="rId12"/>
    <p:sldId id="2007577142" r:id="rId13"/>
    <p:sldId id="262" r:id="rId14"/>
    <p:sldId id="256" r:id="rId15"/>
    <p:sldId id="2007577137" r:id="rId16"/>
    <p:sldId id="258" r:id="rId17"/>
    <p:sldId id="2007577136" r:id="rId18"/>
    <p:sldId id="259" r:id="rId19"/>
    <p:sldId id="260" r:id="rId20"/>
    <p:sldId id="2007577139" r:id="rId21"/>
    <p:sldId id="261" r:id="rId22"/>
    <p:sldId id="2007577166" r:id="rId23"/>
    <p:sldId id="2895" r:id="rId24"/>
  </p:sldIdLst>
  <p:sldSz cx="12192000" cy="6858000"/>
  <p:notesSz cx="6858000" cy="9144000"/>
  <p:embeddedFontLst>
    <p:embeddedFont>
      <p:font typeface="Calibri Light" charset="0"/>
      <p:regular r:id="rId26"/>
      <p:italic r:id="rId27"/>
    </p:embeddedFont>
    <p:embeddedFont>
      <p:font typeface="Cookie" charset="0"/>
      <p:regular r:id="rId28"/>
    </p:embeddedFont>
    <p:embeddedFont>
      <p:font typeface="Calibri" pitchFamily="34" charset="0"/>
      <p:regular r:id="rId29"/>
      <p:bold r:id="rId30"/>
      <p:italic r:id="rId31"/>
      <p:boldItalic r:id="rId32"/>
    </p:embeddedFont>
    <p:embeddedFont>
      <p:font typeface="宋体" charset="-122"/>
      <p:regular r:id="rId33"/>
    </p:embeddedFont>
    <p:embeddedFont>
      <p:font typeface="等线" charset="-122"/>
      <p:regular r:id="rId34"/>
      <p:bold r:id="rId35"/>
    </p:embeddedFont>
    <p:embeddedFont>
      <p:font typeface="HP001 5 hàng" pitchFamily="34" charset="0"/>
      <p:regular r:id="rId36"/>
      <p:bold r:id="rId37"/>
    </p:embeddedFont>
    <p:embeddedFont>
      <p:font typeface="HP001 4 hàng" pitchFamily="34" charset="0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8" roundtripDataSignature="AMtx7miVayu9wnEefGnDXE14CDgy/JRC4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1" d="100"/>
          <a:sy n="71" d="100"/>
        </p:scale>
        <p:origin x="47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font" Target="fonts/font9.fntdata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8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83822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75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8" name="Google Shape;25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9" name="Google Shape;25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3" name="Google Shape;261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4" name="Google Shape;26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6" name="Google Shape;264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7" name="Google Shape;264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" name="Google Shape;268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3" name="Google Shape;268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1" name="Google Shape;269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2" name="Google Shape;26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solidFill>
          <a:srgbClr val="4F6128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oogle Shape;14;p1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5" name="Google Shape;15;p1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" name="Google Shape;16;p1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" name="Google Shape;17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" name="Google Shape;19;p1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" name="Google Shape;20;p1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1" name="Google Shape;21;p1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1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1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24;p1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1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" name="Google Shape;26;p1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7" name="Google Shape;27;p1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1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" name="Google Shape;29;p1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30" name="Google Shape;30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2" name="Google Shape;32;p1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33" name="Google Shape;33;p1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1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5" name="Google Shape;35;p1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14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8" name="Google Shape;38;p1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14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41" name="Google Shape;41;p1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1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1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1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1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1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1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" name="Google Shape;51;p14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52" name="Google Shape;52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14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" name="Google Shape;56;p14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7" name="Google Shape;57;p1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Google Shape;59;p1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" name="Google Shape;105;p14"/>
          <p:cNvGrpSpPr/>
          <p:nvPr/>
        </p:nvGrpSpPr>
        <p:grpSpPr>
          <a:xfrm>
            <a:off x="896619" y="1566374"/>
            <a:ext cx="9867486" cy="4807426"/>
            <a:chOff x="741115" y="853968"/>
            <a:chExt cx="7691377" cy="4021392"/>
          </a:xfrm>
        </p:grpSpPr>
        <p:sp>
          <p:nvSpPr>
            <p:cNvPr id="106" name="Google Shape;106;p14"/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" name="Google Shape;107;p14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</p:grpSpPr>
          <p:sp>
            <p:nvSpPr>
              <p:cNvPr id="108" name="Google Shape;108;p14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14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14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11" name="Google Shape;111;p14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112" name="Google Shape;112;p14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4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4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4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4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4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4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4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14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169" name="Google Shape;169;p14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170" name="Google Shape;170;p14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1" name="Google Shape;171;p14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172" name="Google Shape;172;p14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3" name="Google Shape;173;p14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4" name="Google Shape;174;p14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" name="Google Shape;175;p14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6" name="Google Shape;176;p14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7" name="Google Shape;177;p14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8" name="Google Shape;178;p14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14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14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14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14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14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14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14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14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14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8" name="Google Shape;188;p14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9" name="Google Shape;189;p14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0" name="Google Shape;190;p14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1" name="Google Shape;191;p14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2" name="Google Shape;192;p14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" name="Google Shape;193;p14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" name="Google Shape;194;p14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5" name="Google Shape;195;p14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96" name="Google Shape;196;p14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4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4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4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4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4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4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4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4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4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4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4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4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4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4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6" name="Google Shape;236;p14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37" name="Google Shape;237;p14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14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14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0" name="Google Shape;240;p14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" name="Google Shape;241;p14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242" name="Google Shape;242;p14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3" name="Google Shape;243;p14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244" name="Google Shape;244;p14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14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4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4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4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14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and Content">
  <p:cSld name="21_Title and Content">
    <p:bg>
      <p:bgPr>
        <a:solidFill>
          <a:srgbClr val="002060"/>
        </a:solidFill>
        <a:effectLst/>
      </p:bgPr>
    </p:bg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4" name="Google Shape;1764;p2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765" name="Google Shape;1765;p2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6" name="Google Shape;1766;p2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767" name="Google Shape;1767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69" name="Google Shape;1769;p2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0" name="Google Shape;1770;p2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771" name="Google Shape;1771;p2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2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3" name="Google Shape;1773;p2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774" name="Google Shape;1774;p2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2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6" name="Google Shape;1776;p2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77" name="Google Shape;1777;p2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2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9" name="Google Shape;1779;p2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780" name="Google Shape;1780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2" name="Google Shape;1782;p2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783" name="Google Shape;1783;p2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2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85" name="Google Shape;1785;p2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2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7" name="Google Shape;1787;p2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p2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9" name="Google Shape;1789;p2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0" name="Google Shape;1790;p2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1" name="Google Shape;1791;p2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p2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2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2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2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6" name="Google Shape;1796;p2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7" name="Google Shape;1797;p2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8" name="Google Shape;1798;p2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9" name="Google Shape;1799;p2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0" name="Google Shape;1800;p2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1" name="Google Shape;1801;p2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p2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3" name="Google Shape;1803;p2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4" name="Google Shape;1804;p2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5" name="Google Shape;1805;p2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6" name="Google Shape;1806;p2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7" name="Google Shape;1807;p2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8" name="Google Shape;1808;p2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p2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0" name="Google Shape;1810;p2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1" name="Google Shape;1811;p2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2" name="Google Shape;1812;p2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3" name="Google Shape;1813;p2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4" name="Google Shape;1814;p2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2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2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2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8" name="Google Shape;1818;p2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9" name="Google Shape;1819;p2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0" name="Google Shape;1820;p2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1" name="Google Shape;1821;p2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2" name="Google Shape;1822;p2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p2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4" name="Google Shape;1824;p2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5" name="Google Shape;1825;p2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6" name="Google Shape;1826;p2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7" name="Google Shape;1827;p2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8" name="Google Shape;1828;p2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9" name="Google Shape;1829;p2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2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Google Shape;1831;p2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2" name="Google Shape;1832;p26" descr="C:\Users\TUAN\Downloads\Luyện tập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45042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and Content">
  <p:cSld name="23_Title and Content">
    <p:bg>
      <p:bgPr>
        <a:solidFill>
          <a:srgbClr val="002060"/>
        </a:solidFill>
        <a:effectLst/>
      </p:bgPr>
    </p:bg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4" name="Google Shape;1834;p2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835" name="Google Shape;1835;p2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6" name="Google Shape;1836;p2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837" name="Google Shape;1837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39" name="Google Shape;1839;p2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0" name="Google Shape;1840;p2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841" name="Google Shape;1841;p2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2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3" name="Google Shape;1843;p2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844" name="Google Shape;1844;p2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2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6" name="Google Shape;1846;p2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847" name="Google Shape;1847;p2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2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9" name="Google Shape;1849;p2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850" name="Google Shape;1850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52" name="Google Shape;1852;p2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53" name="Google Shape;1853;p2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2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5" name="Google Shape;1855;p2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2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7" name="Google Shape;1857;p2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p2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9" name="Google Shape;1859;p2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0" name="Google Shape;1860;p2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1" name="Google Shape;1861;p2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2" name="Google Shape;1862;p2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3" name="Google Shape;1863;p2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4" name="Google Shape;1864;p2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p2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6" name="Google Shape;1866;p2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7" name="Google Shape;1867;p2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2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9" name="Google Shape;1869;p2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0" name="Google Shape;1870;p2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1" name="Google Shape;1871;p2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2" name="Google Shape;1872;p2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2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2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2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2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7" name="Google Shape;1877;p2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2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9" name="Google Shape;1879;p2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0" name="Google Shape;1880;p2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1" name="Google Shape;1881;p2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2" name="Google Shape;1882;p2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3" name="Google Shape;1883;p2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4" name="Google Shape;1884;p2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Google Shape;1885;p2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6" name="Google Shape;1886;p2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7" name="Google Shape;1887;p2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8" name="Google Shape;1888;p2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9" name="Google Shape;1889;p2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0" name="Google Shape;1890;p2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Google Shape;1891;p2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2" name="Google Shape;1892;p2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2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2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Google Shape;1895;p2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2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2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8" name="Google Shape;1898;p2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9" name="Google Shape;1899;p2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0" name="Google Shape;1900;p2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1" name="Google Shape;1901;p2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2" name="Google Shape;1902;p27" descr="Không có mô tả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013" y="438261"/>
            <a:ext cx="2330549" cy="887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and Content">
  <p:cSld name="22_Title and Content">
    <p:bg>
      <p:bgPr>
        <a:solidFill>
          <a:srgbClr val="002060"/>
        </a:solidFill>
        <a:effectLst/>
      </p:bgPr>
    </p:bg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4" name="Google Shape;1904;p28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05" name="Google Shape;1905;p28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6" name="Google Shape;1906;p28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07" name="Google Shape;1907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9" name="Google Shape;1909;p28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10" name="Google Shape;1910;p28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11" name="Google Shape;1911;p28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28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3" name="Google Shape;1913;p28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14" name="Google Shape;1914;p28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28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6" name="Google Shape;1916;p28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17" name="Google Shape;1917;p28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28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19" name="Google Shape;1919;p28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20" name="Google Shape;1920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22" name="Google Shape;1922;p28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23" name="Google Shape;1923;p28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28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25" name="Google Shape;1925;p28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28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7" name="Google Shape;1927;p28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8" name="Google Shape;1928;p28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9" name="Google Shape;1929;p28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0" name="Google Shape;1930;p28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1" name="Google Shape;1931;p28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2" name="Google Shape;1932;p28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3" name="Google Shape;1933;p28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28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5" name="Google Shape;1935;p28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6" name="Google Shape;1936;p28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7" name="Google Shape;1937;p28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8" name="Google Shape;1938;p28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9" name="Google Shape;1939;p28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0" name="Google Shape;1940;p28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Google Shape;1941;p28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28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28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28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Google Shape;1945;p28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28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28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28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28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28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28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28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28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28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5" name="Google Shape;1955;p28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6" name="Google Shape;1956;p28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7" name="Google Shape;1957;p28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28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28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0" name="Google Shape;1960;p28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1" name="Google Shape;1961;p28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2" name="Google Shape;1962;p28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28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28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5" name="Google Shape;1965;p28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6" name="Google Shape;1966;p28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7" name="Google Shape;1967;p28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8" name="Google Shape;1968;p28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9" name="Google Shape;1969;p28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0" name="Google Shape;1970;p28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28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2" name="Google Shape;1972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35797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Title and Content">
  <p:cSld name="20_Title and Content">
    <p:bg>
      <p:bgPr>
        <a:solidFill>
          <a:srgbClr val="002060"/>
        </a:solidFill>
        <a:effectLst/>
      </p:bgPr>
    </p:bg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4" name="Google Shape;1974;p29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975" name="Google Shape;1975;p29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76" name="Google Shape;1976;p29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977" name="Google Shape;1977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79" name="Google Shape;1979;p29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80" name="Google Shape;1980;p29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981" name="Google Shape;1981;p29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29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3" name="Google Shape;1983;p29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984" name="Google Shape;1984;p29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29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6" name="Google Shape;1986;p29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987" name="Google Shape;1987;p29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29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9" name="Google Shape;1989;p29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990" name="Google Shape;1990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92" name="Google Shape;1992;p29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993" name="Google Shape;1993;p29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29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95" name="Google Shape;1995;p29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29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7" name="Google Shape;1997;p29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29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29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29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29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29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29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29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29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29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29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29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29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29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29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29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29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29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29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29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29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29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29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29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29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29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29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29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29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6" name="Google Shape;2026;p29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29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8" name="Google Shape;2028;p29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9" name="Google Shape;2029;p29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0" name="Google Shape;2030;p29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1" name="Google Shape;2031;p29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29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29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29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29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29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29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29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29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0" name="Google Shape;2040;p29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1" name="Google Shape;2041;p29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bg>
      <p:bgPr>
        <a:solidFill>
          <a:srgbClr val="4F6128"/>
        </a:solidFill>
        <a:effectLst/>
      </p:bgPr>
    </p:bg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3" name="Google Shape;2043;p3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044" name="Google Shape;2044;p3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5" name="Google Shape;2045;p3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046" name="Google Shape;2046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48" name="Google Shape;2048;p3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49" name="Google Shape;2049;p3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050" name="Google Shape;2050;p3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3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2" name="Google Shape;2052;p3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053" name="Google Shape;2053;p3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3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5" name="Google Shape;2055;p3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056" name="Google Shape;2056;p3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3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58" name="Google Shape;2058;p3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59" name="Google Shape;2059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Google Shape;2060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1" name="Google Shape;2061;p3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062" name="Google Shape;2062;p3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p3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64" name="Google Shape;2064;p3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3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66" name="Google Shape;2066;p3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p3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p3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p3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3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3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3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3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3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3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6" name="Google Shape;2076;p3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3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3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3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3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3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3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3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3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p3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p3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7" name="Google Shape;2087;p3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3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3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3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3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3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3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3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3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3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3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3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3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3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3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p3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3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3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3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3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3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3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3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3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30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2" name="Google Shape;2112;p30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3" name="Google Shape;2113;p30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14" name="Google Shape;2114;p30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115" name="Google Shape;2115;p3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3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7" name="Google Shape;2117;p30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118" name="Google Shape;2118;p3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3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3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3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3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3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3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3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3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3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8" name="Google Shape;2128;p30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29" name="Google Shape;2129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1" name="Google Shape;2131;p30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30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3" name="Google Shape;2133;p30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134" name="Google Shape;2134;p3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3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6" name="Google Shape;2136;p30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2137" name="Google Shape;2137;p30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38" name="Google Shape;2138;p30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2139" name="Google Shape;2139;p30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30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30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30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30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30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30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30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30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30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30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30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30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30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30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30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30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30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30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30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30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30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30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30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30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30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30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30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30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30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30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30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30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30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30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30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30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30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30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30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30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30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1" name="Google Shape;2181;p30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2" name="Google Shape;2182;p30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3" name="Google Shape;2183;p30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4" name="Google Shape;2184;p30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5" name="Google Shape;2185;p30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30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7" name="Google Shape;2187;p30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Google Shape;2188;p30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Google Shape;2189;p30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Google Shape;2190;p30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Google Shape;2191;p30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Google Shape;2192;p30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Google Shape;2193;p30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4" name="Google Shape;2194;p30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95" name="Google Shape;2195;p30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30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30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30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30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30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30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30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30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30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30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30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30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30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30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30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30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30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30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30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30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30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30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30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30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30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30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30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30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30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30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30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30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30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30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30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30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30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30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30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30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30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30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30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30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30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30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30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30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30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30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30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30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30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49" name="Google Shape;2249;p30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bg>
      <p:bgPr>
        <a:solidFill>
          <a:srgbClr val="4F6128"/>
        </a:solidFill>
        <a:effectLst/>
      </p:bgPr>
    </p:bg>
    <p:spTree>
      <p:nvGrpSpPr>
        <p:cNvPr id="1" name="Shape 2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1" name="Google Shape;2251;p3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252" name="Google Shape;2252;p3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3" name="Google Shape;2253;p3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254" name="Google Shape;2254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56" name="Google Shape;2256;p3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57" name="Google Shape;2257;p3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258" name="Google Shape;2258;p3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3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0" name="Google Shape;2260;p3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261" name="Google Shape;2261;p3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3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3" name="Google Shape;2263;p3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64" name="Google Shape;2264;p3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3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6" name="Google Shape;2266;p3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267" name="Google Shape;2267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9" name="Google Shape;2269;p3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270" name="Google Shape;2270;p3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3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72" name="Google Shape;2272;p3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3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4" name="Google Shape;2274;p3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p3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p3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7" name="Google Shape;2277;p3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8" name="Google Shape;2278;p3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Google Shape;2279;p3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Google Shape;2280;p3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1" name="Google Shape;2281;p3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Google Shape;2282;p3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Google Shape;2283;p3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p3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p3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p3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7" name="Google Shape;2287;p3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8" name="Google Shape;2288;p3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9" name="Google Shape;2289;p3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0" name="Google Shape;2290;p3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1" name="Google Shape;2291;p3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2" name="Google Shape;2292;p3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3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p3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p3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6" name="Google Shape;2296;p3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7" name="Google Shape;2297;p3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8" name="Google Shape;2298;p3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9" name="Google Shape;2299;p3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3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1" name="Google Shape;2301;p3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2" name="Google Shape;2302;p3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p3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3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p3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6" name="Google Shape;2306;p3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7" name="Google Shape;2307;p3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8" name="Google Shape;2308;p3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9" name="Google Shape;2309;p3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0" name="Google Shape;2310;p3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1" name="Google Shape;2311;p3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2" name="Google Shape;2312;p3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3" name="Google Shape;2313;p3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Google Shape;2314;p3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3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3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7" name="Google Shape;2317;p3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3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9" name="Google Shape;2319;p3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0" name="Google Shape;2320;p3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3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2" name="Google Shape;2322;p31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23" name="Google Shape;2323;p31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31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31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31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31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31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31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31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31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31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31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31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31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31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31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31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31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31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31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31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31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31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31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31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31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31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31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31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31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31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31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31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31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31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31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31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31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31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31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31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31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4" name="Google Shape;2364;p3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365" name="Google Shape;2365;p3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3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7" name="Google Shape;2367;p3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368" name="Google Shape;2368;p3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3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3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3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3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3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3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3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3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3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78" name="Google Shape;2378;p3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379" name="Google Shape;2379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1" name="Google Shape;2381;p3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3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83" name="Google Shape;2383;p3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384" name="Google Shape;2384;p3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3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6" name="Google Shape;2386;p31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and Content">
  <p:cSld name="14_Title and Content">
    <p:bg>
      <p:bgPr>
        <a:solidFill>
          <a:srgbClr val="4F6128"/>
        </a:solidFill>
        <a:effectLst/>
      </p:bgPr>
    </p:bg>
    <p:spTree>
      <p:nvGrpSpPr>
        <p:cNvPr id="1" name="Shape 2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8" name="Google Shape;2388;p3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389" name="Google Shape;2389;p3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90" name="Google Shape;2390;p3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391" name="Google Shape;2391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93" name="Google Shape;2393;p3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94" name="Google Shape;2394;p3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395" name="Google Shape;2395;p3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3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7" name="Google Shape;2397;p3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398" name="Google Shape;2398;p3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3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0" name="Google Shape;2400;p3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401" name="Google Shape;2401;p3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3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3" name="Google Shape;2403;p3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404" name="Google Shape;2404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06" name="Google Shape;2406;p3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407" name="Google Shape;2407;p3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3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09" name="Google Shape;2409;p3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3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11" name="Google Shape;2411;p3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2" name="Google Shape;2412;p3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3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4" name="Google Shape;2414;p3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3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3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3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8" name="Google Shape;2418;p3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9" name="Google Shape;2419;p3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0" name="Google Shape;2420;p3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1" name="Google Shape;2421;p3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2" name="Google Shape;2422;p3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3" name="Google Shape;2423;p3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4" name="Google Shape;2424;p3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5" name="Google Shape;2425;p3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6" name="Google Shape;2426;p3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7" name="Google Shape;2427;p3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8" name="Google Shape;2428;p3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9" name="Google Shape;2429;p3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0" name="Google Shape;2430;p3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1" name="Google Shape;2431;p3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2" name="Google Shape;2432;p3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3" name="Google Shape;2433;p3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4" name="Google Shape;2434;p3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5" name="Google Shape;2435;p3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6" name="Google Shape;2436;p3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7" name="Google Shape;2437;p3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8" name="Google Shape;2438;p3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9" name="Google Shape;2439;p3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0" name="Google Shape;2440;p3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1" name="Google Shape;2441;p3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p3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3" name="Google Shape;2443;p3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4" name="Google Shape;2444;p3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5" name="Google Shape;2445;p3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6" name="Google Shape;2446;p3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7" name="Google Shape;2447;p3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8" name="Google Shape;2448;p3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9" name="Google Shape;2449;p3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0" name="Google Shape;2450;p3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1" name="Google Shape;2451;p3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2" name="Google Shape;2452;p3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3" name="Google Shape;2453;p3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4" name="Google Shape;2454;p3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5" name="Google Shape;2455;p3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56" name="Google Shape;2456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345" y="364703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and Content">
  <p:cSld name="16_Title and Content">
    <p:bg>
      <p:bgPr>
        <a:solidFill>
          <a:srgbClr val="4F6128"/>
        </a:solidFill>
        <a:effectLst/>
      </p:bgPr>
    </p:bg>
    <p:spTree>
      <p:nvGrpSpPr>
        <p:cNvPr id="1" name="Shape 2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8" name="Google Shape;2458;p3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459" name="Google Shape;2459;p3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60" name="Google Shape;2460;p3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461" name="Google Shape;2461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63" name="Google Shape;2463;p3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64" name="Google Shape;2464;p3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465" name="Google Shape;2465;p3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Google Shape;2466;p3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7" name="Google Shape;2467;p3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68" name="Google Shape;2468;p3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Google Shape;2469;p3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0" name="Google Shape;2470;p3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471" name="Google Shape;2471;p3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3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3" name="Google Shape;2473;p3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474" name="Google Shape;2474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Google Shape;2475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76" name="Google Shape;2476;p3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477" name="Google Shape;2477;p3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Google Shape;2478;p3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79" name="Google Shape;2479;p3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3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1" name="Google Shape;2481;p3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2" name="Google Shape;2482;p3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3" name="Google Shape;2483;p3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4" name="Google Shape;2484;p3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5" name="Google Shape;2485;p3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6" name="Google Shape;2486;p3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7" name="Google Shape;2487;p3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8" name="Google Shape;2488;p3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9" name="Google Shape;2489;p3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0" name="Google Shape;2490;p3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1" name="Google Shape;2491;p3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2" name="Google Shape;2492;p3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3" name="Google Shape;2493;p3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4" name="Google Shape;2494;p3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5" name="Google Shape;2495;p3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6" name="Google Shape;2496;p3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7" name="Google Shape;2497;p3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8" name="Google Shape;2498;p3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9" name="Google Shape;2499;p3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0" name="Google Shape;2500;p3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1" name="Google Shape;2501;p3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2" name="Google Shape;2502;p3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3" name="Google Shape;2503;p3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4" name="Google Shape;2504;p3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5" name="Google Shape;2505;p3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6" name="Google Shape;2506;p3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7" name="Google Shape;2507;p3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8" name="Google Shape;2508;p3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9" name="Google Shape;2509;p3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0" name="Google Shape;2510;p3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1" name="Google Shape;2511;p3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2" name="Google Shape;2512;p3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3" name="Google Shape;2513;p3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4" name="Google Shape;2514;p3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5" name="Google Shape;2515;p3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6" name="Google Shape;2516;p3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7" name="Google Shape;2517;p3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8" name="Google Shape;2518;p3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9" name="Google Shape;2519;p3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0" name="Google Shape;2520;p3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1" name="Google Shape;2521;p3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2" name="Google Shape;2522;p3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3" name="Google Shape;2523;p3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4" name="Google Shape;2524;p3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5" name="Google Shape;2525;p3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6" name="Google Shape;2526;p33" descr="Không có mô tả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39013" y="438261"/>
            <a:ext cx="2330549" cy="887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and Content">
  <p:cSld name="17_Title and Content">
    <p:bg>
      <p:bgPr>
        <a:solidFill>
          <a:srgbClr val="4F6128"/>
        </a:solidFill>
        <a:effectLst/>
      </p:bgPr>
    </p:bg>
    <p:spTree>
      <p:nvGrpSpPr>
        <p:cNvPr id="1" name="Shape 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8" name="Google Shape;2528;p3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2529" name="Google Shape;2529;p3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30" name="Google Shape;2530;p3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531" name="Google Shape;2531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33" name="Google Shape;2533;p3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34" name="Google Shape;2534;p3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535" name="Google Shape;2535;p3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3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37" name="Google Shape;2537;p3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538" name="Google Shape;2538;p3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3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0" name="Google Shape;2540;p3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541" name="Google Shape;2541;p3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Google Shape;2542;p3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3" name="Google Shape;2543;p3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544" name="Google Shape;2544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Google Shape;2545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6" name="Google Shape;2546;p3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2547" name="Google Shape;2547;p3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Google Shape;2548;p3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49" name="Google Shape;2549;p3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0" name="Google Shape;2550;p3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1" name="Google Shape;2551;p3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2" name="Google Shape;2552;p3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3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3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5" name="Google Shape;2555;p3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6" name="Google Shape;2556;p3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7" name="Google Shape;2557;p3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8" name="Google Shape;2558;p3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9" name="Google Shape;2559;p3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0" name="Google Shape;2560;p3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p3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2" name="Google Shape;2562;p3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3" name="Google Shape;2563;p3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4" name="Google Shape;2564;p3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5" name="Google Shape;2565;p3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6" name="Google Shape;2566;p3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p3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8" name="Google Shape;2568;p3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9" name="Google Shape;2569;p3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0" name="Google Shape;2570;p3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1" name="Google Shape;2571;p3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2" name="Google Shape;2572;p3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3" name="Google Shape;2573;p3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4" name="Google Shape;2574;p3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5" name="Google Shape;2575;p3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6" name="Google Shape;2576;p3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p3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p3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p3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0" name="Google Shape;2580;p3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1" name="Google Shape;2581;p3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2" name="Google Shape;2582;p3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3" name="Google Shape;2583;p3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4" name="Google Shape;2584;p3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5" name="Google Shape;2585;p3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6" name="Google Shape;2586;p3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7" name="Google Shape;2587;p3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8" name="Google Shape;2588;p3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9" name="Google Shape;2589;p3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0" name="Google Shape;2590;p3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1" name="Google Shape;2591;p3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2" name="Google Shape;2592;p3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3" name="Google Shape;2593;p3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4" name="Google Shape;2594;p3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5" name="Google Shape;2595;p3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6" name="Google Shape;2596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357971"/>
            <a:ext cx="2325467" cy="11627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AC5EDB2-2432-4562-A07F-96DD67ADB98D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600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and Content">
  <p:cSld name="15_Title and Content">
    <p:bg>
      <p:bgPr>
        <a:solidFill>
          <a:srgbClr val="4F6128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" name="Google Shape;410;p16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11" name="Google Shape;411;p16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2" name="Google Shape;412;p16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13" name="Google Shape;413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15" name="Google Shape;415;p16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16" name="Google Shape;416;p16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17" name="Google Shape;417;p16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16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9" name="Google Shape;419;p16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20" name="Google Shape;420;p16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16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2" name="Google Shape;422;p16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23" name="Google Shape;423;p16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6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5" name="Google Shape;425;p16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26" name="Google Shape;426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8" name="Google Shape;428;p16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29" name="Google Shape;429;p16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16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1" name="Google Shape;431;p16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6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6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6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6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6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6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6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16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6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6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6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16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16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6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16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6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6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6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6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6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6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6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6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6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16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6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6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6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16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16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16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6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6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6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16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16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6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6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16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6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6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6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6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6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6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16" descr="C:\Users\TUAN\Downloads\Luyện tập 1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5396" y="45042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4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7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1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1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49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0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0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1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7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1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and Content">
  <p:cSld name="18_Title and Content">
    <p:bg>
      <p:bgPr>
        <a:solidFill>
          <a:srgbClr val="4F6128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7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481" name="Google Shape;481;p17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E36C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2" name="Google Shape;482;p17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483" name="Google Shape;483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5" name="Google Shape;485;p17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6" name="Google Shape;486;p17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487" name="Google Shape;487;p17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17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9" name="Google Shape;489;p17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490" name="Google Shape;490;p17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7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2" name="Google Shape;492;p17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493" name="Google Shape;493;p17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17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5" name="Google Shape;495;p17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496" name="Google Shape;496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8" name="Google Shape;498;p17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499" name="Google Shape;499;p17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1" name="Google Shape;501;p17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17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3" name="Google Shape;503;p17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7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7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7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17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7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7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17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17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7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7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7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17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7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7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17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17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17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17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Google Shape;522;p17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7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7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7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17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7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7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7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7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7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7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17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7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7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17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7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7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7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0" name="Google Shape;540;p17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7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7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7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7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7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7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7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461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93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238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121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36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1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05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58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47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57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solidFill>
          <a:srgbClr val="002060"/>
        </a:solidFill>
        <a:effectLst/>
      </p:bgPr>
    </p:bg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2" name="Google Shape;752;p20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753" name="Google Shape;753;p20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4" name="Google Shape;754;p20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755" name="Google Shape;755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57" name="Google Shape;757;p20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58" name="Google Shape;758;p20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759" name="Google Shape;759;p20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20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1" name="Google Shape;761;p20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762" name="Google Shape;762;p20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0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4" name="Google Shape;764;p20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765" name="Google Shape;765;p20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0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7" name="Google Shape;767;p20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768" name="Google Shape;768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70" name="Google Shape;770;p20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771" name="Google Shape;771;p20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20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73" name="Google Shape;773;p20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5" name="Google Shape;775;p20"/>
          <p:cNvGrpSpPr/>
          <p:nvPr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776" name="Google Shape;776;p20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0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8" name="Google Shape;778;p20"/>
          <p:cNvGrpSpPr/>
          <p:nvPr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779" name="Google Shape;779;p20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0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0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0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0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0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0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0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" name="Google Shape;789;p20"/>
          <p:cNvGrpSpPr/>
          <p:nvPr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790" name="Google Shape;790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2" name="Google Shape;792;p20"/>
          <p:cNvSpPr/>
          <p:nvPr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20"/>
          <p:cNvSpPr/>
          <p:nvPr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4" name="Google Shape;794;p20"/>
          <p:cNvGrpSpPr/>
          <p:nvPr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795" name="Google Shape;795;p20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0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p20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20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20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20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20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0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0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0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20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20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20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20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9" name="Google Shape;809;p20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0" name="Google Shape;810;p20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20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20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20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20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20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20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20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20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20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20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20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20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20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20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20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20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20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20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20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20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20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20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20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20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20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20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20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20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20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20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0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2" name="Google Shape;842;p20"/>
          <p:cNvGrpSpPr/>
          <p:nvPr/>
        </p:nvGrpSpPr>
        <p:grpSpPr>
          <a:xfrm>
            <a:off x="896619" y="1603301"/>
            <a:ext cx="9867486" cy="4770499"/>
            <a:chOff x="741115" y="865258"/>
            <a:chExt cx="7691377" cy="4010102"/>
          </a:xfrm>
        </p:grpSpPr>
        <p:sp>
          <p:nvSpPr>
            <p:cNvPr id="843" name="Google Shape;843;p20"/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solidFill>
              <a:srgbClr val="318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44" name="Google Shape;844;p20"/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</p:grpSpPr>
          <p:sp>
            <p:nvSpPr>
              <p:cNvPr id="845" name="Google Shape;845;p20"/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0"/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0"/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solidFill>
                <a:srgbClr val="3185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48" name="Google Shape;848;p20"/>
          <p:cNvGrpSpPr/>
          <p:nvPr/>
        </p:nvGrpSpPr>
        <p:grpSpPr>
          <a:xfrm>
            <a:off x="8391927" y="4047629"/>
            <a:ext cx="2301387" cy="1593766"/>
            <a:chOff x="4799733" y="3457797"/>
            <a:chExt cx="2301387" cy="1593766"/>
          </a:xfrm>
        </p:grpSpPr>
        <p:sp>
          <p:nvSpPr>
            <p:cNvPr id="849" name="Google Shape;849;p20"/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0"/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0"/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0"/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0"/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0"/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0"/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0"/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0"/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0"/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0"/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0"/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0"/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0"/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0"/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0"/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0"/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0"/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0"/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0"/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0"/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0"/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0"/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0"/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0"/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0"/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0"/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0"/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0"/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0"/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0"/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0"/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0"/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0"/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0"/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0"/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0"/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0"/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0"/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20"/>
          <p:cNvGrpSpPr/>
          <p:nvPr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906" name="Google Shape;906;p20"/>
            <p:cNvGrpSpPr/>
            <p:nvPr/>
          </p:nvGrpSpPr>
          <p:grpSpPr>
            <a:xfrm>
              <a:off x="1598355" y="4368136"/>
              <a:ext cx="868989" cy="1258447"/>
              <a:chOff x="3235834" y="3793115"/>
              <a:chExt cx="868989" cy="1258447"/>
            </a:xfrm>
          </p:grpSpPr>
          <p:sp>
            <p:nvSpPr>
              <p:cNvPr id="907" name="Google Shape;907;p20"/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08" name="Google Shape;908;p20"/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909" name="Google Shape;909;p20"/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0" name="Google Shape;910;p20"/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1" name="Google Shape;911;p20"/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2" name="Google Shape;912;p20"/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3" name="Google Shape;913;p20"/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4" name="Google Shape;914;p20"/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5" name="Google Shape;915;p20"/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6" name="Google Shape;916;p20"/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7" name="Google Shape;917;p20"/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8" name="Google Shape;918;p20"/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9" name="Google Shape;919;p20"/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0" name="Google Shape;920;p20"/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1" name="Google Shape;921;p20"/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2" name="Google Shape;922;p20"/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3" name="Google Shape;923;p20"/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4" name="Google Shape;924;p20"/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5" name="Google Shape;925;p20"/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6" name="Google Shape;926;p20"/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7" name="Google Shape;927;p20"/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20"/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9" name="Google Shape;929;p20"/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0" name="Google Shape;930;p20"/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1" name="Google Shape;931;p20"/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32" name="Google Shape;932;p20"/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800"/>
                    <a:buFont typeface="Arial"/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33" name="Google Shape;933;p20"/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0"/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0"/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0"/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0"/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0"/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0"/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0"/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0"/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0"/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0"/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0"/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0"/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0"/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0"/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0"/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0"/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0"/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0"/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0"/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0"/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0"/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0"/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0"/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0"/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0"/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0"/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0"/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0"/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0"/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0"/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0"/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0"/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0"/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0"/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0"/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73" name="Google Shape;973;p20"/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974" name="Google Shape;974;p20"/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20"/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0"/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77" name="Google Shape;977;p20"/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8" name="Google Shape;978;p20"/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9" name="Google Shape;979;p20"/>
          <p:cNvGrpSpPr/>
          <p:nvPr/>
        </p:nvGrpSpPr>
        <p:grpSpPr>
          <a:xfrm>
            <a:off x="1524301" y="5626805"/>
            <a:ext cx="9320239" cy="1231194"/>
            <a:chOff x="1524301" y="5626805"/>
            <a:chExt cx="9320239" cy="1231194"/>
          </a:xfrm>
        </p:grpSpPr>
        <p:sp>
          <p:nvSpPr>
            <p:cNvPr id="980" name="Google Shape;980;p20"/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1" name="Google Shape;981;p20"/>
            <p:cNvGrpSpPr/>
            <p:nvPr/>
          </p:nvGrpSpPr>
          <p:grpSpPr>
            <a:xfrm>
              <a:off x="1524301" y="5626805"/>
              <a:ext cx="9320239" cy="1231194"/>
              <a:chOff x="929285" y="5051507"/>
              <a:chExt cx="7315206" cy="1231194"/>
            </a:xfrm>
          </p:grpSpPr>
          <p:sp>
            <p:nvSpPr>
              <p:cNvPr id="982" name="Google Shape;982;p20"/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20"/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20"/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20"/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20"/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20"/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46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05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330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62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967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56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800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372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5314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51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bg>
      <p:bgPr>
        <a:solidFill>
          <a:srgbClr val="002060"/>
        </a:solidFill>
        <a:effectLst/>
      </p:bgPr>
    </p:bg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9" name="Google Shape;989;p21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990" name="Google Shape;990;p21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1" name="Google Shape;991;p21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992" name="Google Shape;992;p2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94" name="Google Shape;994;p21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95" name="Google Shape;995;p21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996" name="Google Shape;996;p21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21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98" name="Google Shape;998;p21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999" name="Google Shape;999;p21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21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1" name="Google Shape;1001;p21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002" name="Google Shape;1002;p21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21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4" name="Google Shape;1004;p21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005" name="Google Shape;1005;p2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2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07" name="Google Shape;1007;p21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008" name="Google Shape;1008;p21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21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10" name="Google Shape;1010;p21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1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2" name="Google Shape;1012;p21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21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21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21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21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Google Shape;1017;p21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21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9" name="Google Shape;1019;p21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Google Shape;1020;p21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21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21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21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21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21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21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21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21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21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21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21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21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21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21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21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21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21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21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21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21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21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21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1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21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21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21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21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21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21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21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21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2" name="Google Shape;1052;p21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21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4" name="Google Shape;1054;p21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21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21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21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8" name="Google Shape;1058;p21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9" name="Google Shape;1059;p21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60" name="Google Shape;1060;p21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61" name="Google Shape;1061;p21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1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3" name="Google Shape;1063;p21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64" name="Google Shape;1064;p21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1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1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1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1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1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1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1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1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1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4" name="Google Shape;1074;p21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075" name="Google Shape;1075;p2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2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7" name="Google Shape;1077;p21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21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79" name="Google Shape;1079;p21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080" name="Google Shape;1080;p21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21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21"/>
          <p:cNvGrpSpPr/>
          <p:nvPr/>
        </p:nvGrpSpPr>
        <p:grpSpPr>
          <a:xfrm>
            <a:off x="2548289" y="3588080"/>
            <a:ext cx="2599447" cy="2521829"/>
            <a:chOff x="5641385" y="2381306"/>
            <a:chExt cx="2599447" cy="2521829"/>
          </a:xfrm>
        </p:grpSpPr>
        <p:sp>
          <p:nvSpPr>
            <p:cNvPr id="1083" name="Google Shape;1083;p2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84" name="Google Shape;1084;p2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7" cy="1593766"/>
            </a:xfrm>
          </p:grpSpPr>
          <p:sp>
            <p:nvSpPr>
              <p:cNvPr id="1085" name="Google Shape;1085;p2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2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2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2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2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2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2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2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2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2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2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2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2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2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2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2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2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2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2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2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2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2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2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2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2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2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2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2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2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2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2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2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2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2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2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2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2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2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2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2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2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2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2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2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2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2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2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2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2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2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2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2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2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2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2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41" name="Google Shape;1141;p2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2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2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2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2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2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2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2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2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2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2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2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2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2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2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2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2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2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2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2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2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2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2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2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2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2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2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2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2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2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2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2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2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2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2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2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2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2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2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2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2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2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5" name="Google Shape;1195;p21"/>
          <p:cNvSpPr txBox="1"/>
          <p:nvPr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974806"/>
                </a:solidFill>
                <a:latin typeface="Cookie"/>
                <a:ea typeface="Cookie"/>
                <a:cs typeface="Cookie"/>
                <a:sym typeface="Cookie"/>
              </a:rPr>
              <a:t>KHÁM PHÁ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997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621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99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128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903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336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175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5347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215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8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bg>
      <p:bgPr>
        <a:solidFill>
          <a:srgbClr val="002060"/>
        </a:solidFill>
        <a:effectLst/>
      </p:bgPr>
    </p:bg>
    <p:spTree>
      <p:nvGrpSpPr>
        <p:cNvPr id="1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7" name="Google Shape;1197;p22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198" name="Google Shape;1198;p22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99" name="Google Shape;1199;p22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200" name="Google Shape;1200;p2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2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02" name="Google Shape;1202;p22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03" name="Google Shape;1203;p22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204" name="Google Shape;1204;p22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22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6" name="Google Shape;1206;p22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207" name="Google Shape;1207;p22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22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9" name="Google Shape;1209;p22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210" name="Google Shape;1210;p22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22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2" name="Google Shape;1212;p22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213" name="Google Shape;1213;p2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2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5" name="Google Shape;1215;p22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216" name="Google Shape;1216;p22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22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18" name="Google Shape;1218;p22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22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20" name="Google Shape;1220;p22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2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22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3" name="Google Shape;1223;p22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4" name="Google Shape;1224;p22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5" name="Google Shape;1225;p22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2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22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8" name="Google Shape;1228;p22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2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22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22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22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3" name="Google Shape;1233;p22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2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5" name="Google Shape;1235;p22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6" name="Google Shape;1236;p22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7" name="Google Shape;1237;p22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8" name="Google Shape;1238;p22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9" name="Google Shape;1239;p22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22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22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22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22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22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22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22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22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22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22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22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22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2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2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22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22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22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22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22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22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p22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1" name="Google Shape;1261;p22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22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22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4" name="Google Shape;1264;p22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5" name="Google Shape;1265;p22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BD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6" name="Google Shape;1266;p22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B2A0C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22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68" name="Google Shape;1268;p22"/>
          <p:cNvGrpSpPr/>
          <p:nvPr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1269" name="Google Shape;1269;p22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2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2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2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2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2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2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2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22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22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2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2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2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2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2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2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2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22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2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2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2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2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2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2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2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2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2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2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2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2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2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2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22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22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2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2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2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22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22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2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2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0" name="Google Shape;1310;p22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311" name="Google Shape;1311;p22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2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3" name="Google Shape;1313;p22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314" name="Google Shape;1314;p22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22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22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22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22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22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22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22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22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22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4" name="Google Shape;1324;p22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325" name="Google Shape;1325;p2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2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7" name="Google Shape;1327;p22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22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9" name="Google Shape;1329;p22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330" name="Google Shape;1330;p22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22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2" name="Google Shape;1332;p22"/>
          <p:cNvSpPr txBox="1"/>
          <p:nvPr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C00000"/>
                </a:solidFill>
                <a:latin typeface="Cookie"/>
                <a:ea typeface="Cookie"/>
                <a:cs typeface="Cookie"/>
                <a:sym typeface="Cookie"/>
              </a:rPr>
              <a:t>HOẠT ĐỘNG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4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3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27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5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9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8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4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6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bg>
      <p:bgPr>
        <a:solidFill>
          <a:srgbClr val="002060"/>
        </a:solidFill>
        <a:effectLst/>
      </p:bgPr>
    </p:bg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4" name="Google Shape;1334;p23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335" name="Google Shape;1335;p23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36" name="Google Shape;1336;p23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337" name="Google Shape;1337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39" name="Google Shape;1339;p23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40" name="Google Shape;1340;p23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341" name="Google Shape;1341;p23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23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3" name="Google Shape;1343;p23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344" name="Google Shape;1344;p23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23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6" name="Google Shape;1346;p23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347" name="Google Shape;1347;p23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23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49" name="Google Shape;1349;p23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350" name="Google Shape;1350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2" name="Google Shape;1352;p23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353" name="Google Shape;1353;p23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23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55" name="Google Shape;1355;p23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23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7" name="Google Shape;1357;p23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3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23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0" name="Google Shape;1360;p23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23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23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23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23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23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23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23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3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9" name="Google Shape;1369;p23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0" name="Google Shape;1370;p23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1" name="Google Shape;1371;p23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2" name="Google Shape;1372;p23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23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23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23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23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7" name="Google Shape;1377;p23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23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23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0" name="Google Shape;1380;p23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23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23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3" name="Google Shape;1383;p23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23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23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23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7" name="Google Shape;1387;p23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23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9" name="Google Shape;1389;p23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23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1" name="Google Shape;1391;p23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23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23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23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23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23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7" name="Google Shape;1397;p23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23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23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23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23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23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3" name="Google Shape;1403;p23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23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5" name="Google Shape;1405;p23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406" name="Google Shape;1406;p23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23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23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23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23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23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3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23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23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23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3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23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23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23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3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23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23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23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23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23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23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23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23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23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23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23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23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3" name="Google Shape;1433;p23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23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3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23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23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23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23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23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23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23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23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23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3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3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3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23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23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23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23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23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p23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p23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p23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p23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p23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p23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p23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0" name="Google Shape;1460;p23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1" name="Google Shape;1461;p23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23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23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23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23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23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23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23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69" name="Google Shape;1469;p23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470" name="Google Shape;1470;p2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2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2" name="Google Shape;1472;p23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473" name="Google Shape;1473;p2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2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2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2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2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2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2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2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2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2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3" name="Google Shape;1483;p23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484" name="Google Shape;1484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6" name="Google Shape;1486;p23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23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8" name="Google Shape;1488;p23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489" name="Google Shape;1489;p2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1" name="Google Shape;1491;p23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002060"/>
                </a:solidFill>
                <a:latin typeface="Cookie"/>
                <a:ea typeface="Cookie"/>
                <a:cs typeface="Cookie"/>
                <a:sym typeface="Cookie"/>
              </a:rPr>
              <a:t>LUYỆN TẬP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7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8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bg>
      <p:bgPr>
        <a:solidFill>
          <a:srgbClr val="002060"/>
        </a:solidFill>
        <a:effectLst/>
      </p:bgPr>
    </p:bg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3" name="Google Shape;1493;p24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494" name="Google Shape;1494;p24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5" name="Google Shape;1495;p24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496" name="Google Shape;1496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98" name="Google Shape;1498;p24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99" name="Google Shape;1499;p24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500" name="Google Shape;1500;p24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24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2" name="Google Shape;1502;p24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503" name="Google Shape;1503;p24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24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5" name="Google Shape;1505;p24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506" name="Google Shape;1506;p24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24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8" name="Google Shape;1508;p24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509" name="Google Shape;1509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1" name="Google Shape;1511;p24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512" name="Google Shape;1512;p24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24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14" name="Google Shape;1514;p24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24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6" name="Google Shape;1516;p24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4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24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24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24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4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4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24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4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4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24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24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24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4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4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24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4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4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24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24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24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4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4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24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4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4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24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24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24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4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4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24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4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4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24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24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24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24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24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24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24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24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Google Shape;1558;p24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24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24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24"/>
          <p:cNvSpPr/>
          <p:nvPr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24"/>
          <p:cNvSpPr/>
          <p:nvPr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24"/>
          <p:cNvSpPr/>
          <p:nvPr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"/>
              <a:buFont typeface="Arial"/>
              <a:buNone/>
            </a:pPr>
            <a:endParaRPr sz="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4" name="Google Shape;1564;p24"/>
          <p:cNvGrpSpPr/>
          <p:nvPr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565" name="Google Shape;1565;p24"/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4"/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4"/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4"/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4"/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24"/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4"/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24"/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24"/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24"/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24"/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4"/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4"/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24"/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24"/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4"/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24"/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24"/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24"/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24"/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24"/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24"/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24"/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24"/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24"/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24"/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28" name="Google Shape;1628;p24"/>
          <p:cNvGrpSpPr/>
          <p:nvPr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629" name="Google Shape;1629;p24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1" name="Google Shape;1631;p24"/>
          <p:cNvGrpSpPr/>
          <p:nvPr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632" name="Google Shape;1632;p24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24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2" name="Google Shape;1642;p24"/>
          <p:cNvGrpSpPr/>
          <p:nvPr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643" name="Google Shape;1643;p2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5" name="Google Shape;1645;p24"/>
          <p:cNvSpPr/>
          <p:nvPr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24"/>
          <p:cNvSpPr/>
          <p:nvPr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7" name="Google Shape;1647;p24"/>
          <p:cNvGrpSpPr/>
          <p:nvPr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648" name="Google Shape;1648;p24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4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0" name="Google Shape;1650;p24"/>
          <p:cNvSpPr txBox="1"/>
          <p:nvPr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>
                <a:solidFill>
                  <a:srgbClr val="FABF8E"/>
                </a:solidFill>
                <a:latin typeface="Cookie"/>
                <a:ea typeface="Cookie"/>
                <a:cs typeface="Cookie"/>
                <a:sym typeface="Cookie"/>
              </a:rPr>
              <a:t>TRÒ CHƠI</a:t>
            </a:r>
            <a:endParaRPr sz="11500">
              <a:solidFill>
                <a:srgbClr val="FABF8E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grpSp>
        <p:nvGrpSpPr>
          <p:cNvPr id="1651" name="Google Shape;1651;p24"/>
          <p:cNvGrpSpPr/>
          <p:nvPr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1652" name="Google Shape;1652;p24"/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4"/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4"/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4"/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4"/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24"/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24"/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24"/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24"/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4"/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4"/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24"/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4"/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4"/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24"/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24"/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24"/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4"/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4"/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4"/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4"/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24"/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4"/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24"/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24"/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24"/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4"/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4"/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24"/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24"/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24"/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24"/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4"/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4"/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24"/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24"/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24"/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24"/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24"/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24"/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24"/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bg>
      <p:bgPr>
        <a:solidFill>
          <a:srgbClr val="002060"/>
        </a:solidFill>
        <a:effectLst/>
      </p:bgPr>
    </p:bg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4" name="Google Shape;1694;p25"/>
          <p:cNvGrpSpPr/>
          <p:nvPr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1695" name="Google Shape;1695;p25"/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C2D5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96" name="Google Shape;1696;p25"/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1697" name="Google Shape;1697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9" name="Google Shape;1699;p25"/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00" name="Google Shape;1700;p25"/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1701" name="Google Shape;1701;p25"/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25"/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3" name="Google Shape;1703;p25"/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1704" name="Google Shape;1704;p25"/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25"/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6" name="Google Shape;1706;p25"/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1707" name="Google Shape;1707;p25"/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25"/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09" name="Google Shape;1709;p25"/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1710" name="Google Shape;1710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12" name="Google Shape;1712;p25"/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713" name="Google Shape;1713;p25"/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0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25"/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15" name="Google Shape;1715;p25"/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25"/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7" name="Google Shape;1717;p25"/>
          <p:cNvSpPr/>
          <p:nvPr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25"/>
          <p:cNvSpPr/>
          <p:nvPr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25"/>
          <p:cNvSpPr/>
          <p:nvPr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25"/>
          <p:cNvSpPr/>
          <p:nvPr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1" name="Google Shape;1721;p25"/>
          <p:cNvSpPr/>
          <p:nvPr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2" name="Google Shape;1722;p25"/>
          <p:cNvSpPr/>
          <p:nvPr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3" name="Google Shape;1723;p25"/>
          <p:cNvSpPr/>
          <p:nvPr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4" name="Google Shape;1724;p25"/>
          <p:cNvSpPr/>
          <p:nvPr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5" name="Google Shape;1725;p25"/>
          <p:cNvSpPr/>
          <p:nvPr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6" name="Google Shape;1726;p25"/>
          <p:cNvSpPr/>
          <p:nvPr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7" name="Google Shape;1727;p25"/>
          <p:cNvSpPr/>
          <p:nvPr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Google Shape;1728;p25"/>
          <p:cNvSpPr/>
          <p:nvPr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9" name="Google Shape;1729;p25"/>
          <p:cNvSpPr/>
          <p:nvPr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0" name="Google Shape;1730;p25"/>
          <p:cNvSpPr/>
          <p:nvPr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1" name="Google Shape;1731;p25"/>
          <p:cNvSpPr/>
          <p:nvPr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2" name="Google Shape;1732;p25"/>
          <p:cNvSpPr/>
          <p:nvPr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3" name="Google Shape;1733;p25"/>
          <p:cNvSpPr/>
          <p:nvPr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4" name="Google Shape;1734;p25"/>
          <p:cNvSpPr/>
          <p:nvPr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5" name="Google Shape;1735;p25"/>
          <p:cNvSpPr/>
          <p:nvPr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25"/>
          <p:cNvSpPr/>
          <p:nvPr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25"/>
          <p:cNvSpPr/>
          <p:nvPr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25"/>
          <p:cNvSpPr/>
          <p:nvPr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9" name="Google Shape;1739;p25"/>
          <p:cNvSpPr/>
          <p:nvPr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0" name="Google Shape;1740;p25"/>
          <p:cNvSpPr/>
          <p:nvPr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1" name="Google Shape;1741;p25"/>
          <p:cNvSpPr/>
          <p:nvPr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2" name="Google Shape;1742;p25"/>
          <p:cNvSpPr/>
          <p:nvPr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3" name="Google Shape;1743;p25"/>
          <p:cNvSpPr/>
          <p:nvPr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p25"/>
          <p:cNvSpPr/>
          <p:nvPr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5" name="Google Shape;1745;p25"/>
          <p:cNvSpPr/>
          <p:nvPr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6" name="Google Shape;1746;p25"/>
          <p:cNvSpPr/>
          <p:nvPr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7" name="Google Shape;1747;p25"/>
          <p:cNvSpPr/>
          <p:nvPr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8" name="Google Shape;1748;p25"/>
          <p:cNvSpPr/>
          <p:nvPr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9" name="Google Shape;1749;p25"/>
          <p:cNvSpPr/>
          <p:nvPr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0" name="Google Shape;1750;p25"/>
          <p:cNvSpPr/>
          <p:nvPr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1" name="Google Shape;1751;p25"/>
          <p:cNvSpPr/>
          <p:nvPr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2" name="Google Shape;1752;p25"/>
          <p:cNvSpPr/>
          <p:nvPr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3" name="Google Shape;1753;p25"/>
          <p:cNvSpPr/>
          <p:nvPr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4" name="Google Shape;1754;p25"/>
          <p:cNvSpPr/>
          <p:nvPr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25"/>
          <p:cNvSpPr/>
          <p:nvPr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25"/>
          <p:cNvSpPr/>
          <p:nvPr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25"/>
          <p:cNvSpPr/>
          <p:nvPr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8" name="Google Shape;1758;p25"/>
          <p:cNvSpPr/>
          <p:nvPr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25"/>
          <p:cNvSpPr/>
          <p:nvPr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0" name="Google Shape;1760;p25"/>
          <p:cNvSpPr/>
          <p:nvPr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1" name="Google Shape;1761;p25"/>
          <p:cNvSpPr/>
          <p:nvPr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2" name="Google Shape;1762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9345" y="364703"/>
            <a:ext cx="2069886" cy="1034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6.jp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ookie"/>
              <a:buNone/>
              <a:defRPr sz="4400" b="0" i="0" u="none" strike="noStrike" cap="none">
                <a:solidFill>
                  <a:schemeClr val="dk1"/>
                </a:solidFill>
                <a:latin typeface="Cookie"/>
                <a:ea typeface="Cookie"/>
                <a:cs typeface="Cookie"/>
                <a:sym typeface="Cooki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/>
          <p:nvPr/>
        </p:nvSpPr>
        <p:spPr>
          <a:xfrm>
            <a:off x="9762629" y="6492875"/>
            <a:ext cx="161294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FeistyForwarders_0968120672</a:t>
            </a: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752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7528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033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4760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A2DB1-1BF1-4FD7-8920-8FEEFC1AC9F3}" type="datetimeFigureOut">
              <a:rPr lang="en-US" smtClean="0"/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A5B8-2277-4AA6-9479-48B9E75D8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726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003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jpg"/><Relationship Id="rId7" Type="http://schemas.openxmlformats.org/officeDocument/2006/relationships/slide" Target="slide6.xml"/><Relationship Id="rId12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0.png"/><Relationship Id="rId11" Type="http://schemas.openxmlformats.org/officeDocument/2006/relationships/slide" Target="slide8.xml"/><Relationship Id="rId5" Type="http://schemas.openxmlformats.org/officeDocument/2006/relationships/slide" Target="slide5.xml"/><Relationship Id="rId10" Type="http://schemas.openxmlformats.org/officeDocument/2006/relationships/image" Target="../media/image22.png"/><Relationship Id="rId4" Type="http://schemas.openxmlformats.org/officeDocument/2006/relationships/image" Target="../media/image19.gif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9.gif"/><Relationship Id="rId5" Type="http://schemas.openxmlformats.org/officeDocument/2006/relationships/image" Target="../media/image24.png"/><Relationship Id="rId10" Type="http://schemas.openxmlformats.org/officeDocument/2006/relationships/image" Target="../media/image27.gif"/><Relationship Id="rId4" Type="http://schemas.openxmlformats.org/officeDocument/2006/relationships/image" Target="../media/image18.jp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9.gif"/><Relationship Id="rId5" Type="http://schemas.openxmlformats.org/officeDocument/2006/relationships/image" Target="../media/image24.png"/><Relationship Id="rId4" Type="http://schemas.openxmlformats.org/officeDocument/2006/relationships/image" Target="../media/image18.jp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9.gif"/><Relationship Id="rId5" Type="http://schemas.openxmlformats.org/officeDocument/2006/relationships/image" Target="../media/image24.png"/><Relationship Id="rId10" Type="http://schemas.openxmlformats.org/officeDocument/2006/relationships/image" Target="../media/image27.gif"/><Relationship Id="rId4" Type="http://schemas.openxmlformats.org/officeDocument/2006/relationships/image" Target="../media/image18.jp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9.gif"/><Relationship Id="rId5" Type="http://schemas.openxmlformats.org/officeDocument/2006/relationships/image" Target="../media/image24.png"/><Relationship Id="rId10" Type="http://schemas.openxmlformats.org/officeDocument/2006/relationships/image" Target="../media/image27.gif"/><Relationship Id="rId4" Type="http://schemas.openxmlformats.org/officeDocument/2006/relationships/image" Target="../media/image18.jpg"/><Relationship Id="rId9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Hai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11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74939" y="1615470"/>
            <a:ext cx="618254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63: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1) </a:t>
            </a:r>
          </a:p>
        </p:txBody>
      </p:sp>
    </p:spTree>
    <p:extLst>
      <p:ext uri="{BB962C8B-B14F-4D97-AF65-F5344CB8AC3E}">
        <p14:creationId xmlns:p14="http://schemas.microsoft.com/office/powerpoint/2010/main" val="418012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6128">
            <a:alpha val="0"/>
          </a:srgbClr>
        </a:solidFill>
        <a:effectLst/>
      </p:bgPr>
    </p:bg>
    <p:spTree>
      <p:nvGrpSpPr>
        <p:cNvPr id="1" name="Shape 2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6" name="Google Shape;2616;p3"/>
          <p:cNvSpPr/>
          <p:nvPr/>
        </p:nvSpPr>
        <p:spPr>
          <a:xfrm>
            <a:off x="748874" y="2095486"/>
            <a:ext cx="10842490" cy="923291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17" name="Google Shape;2617;p3"/>
          <p:cNvGrpSpPr/>
          <p:nvPr/>
        </p:nvGrpSpPr>
        <p:grpSpPr>
          <a:xfrm>
            <a:off x="315664" y="840926"/>
            <a:ext cx="4329153" cy="603716"/>
            <a:chOff x="1296327" y="1614460"/>
            <a:chExt cx="4329153" cy="603716"/>
          </a:xfrm>
        </p:grpSpPr>
        <p:sp>
          <p:nvSpPr>
            <p:cNvPr id="2618" name="Google Shape;2618;p3"/>
            <p:cNvSpPr txBox="1"/>
            <p:nvPr/>
          </p:nvSpPr>
          <p:spPr>
            <a:xfrm>
              <a:off x="1866915" y="1614460"/>
              <a:ext cx="3758565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Đặt</a:t>
              </a:r>
              <a:r>
                <a:rPr lang="en-US" sz="32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lang="en-US" sz="32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rồi</a:t>
              </a:r>
              <a:r>
                <a:rPr lang="en-US" sz="32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32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tính</a:t>
              </a:r>
              <a:r>
                <a:rPr lang="en-US" sz="32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600" dirty="0"/>
            </a:p>
          </p:txBody>
        </p:sp>
        <p:sp>
          <p:nvSpPr>
            <p:cNvPr id="2619" name="Google Shape;2619;p3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20" name="Google Shape;2620;p3"/>
          <p:cNvGrpSpPr/>
          <p:nvPr/>
        </p:nvGrpSpPr>
        <p:grpSpPr>
          <a:xfrm>
            <a:off x="1203400" y="3103664"/>
            <a:ext cx="1728059" cy="1569620"/>
            <a:chOff x="1566470" y="2095726"/>
            <a:chExt cx="1147790" cy="1569620"/>
          </a:xfrm>
        </p:grpSpPr>
        <p:grpSp>
          <p:nvGrpSpPr>
            <p:cNvPr id="2621" name="Google Shape;2621;p3"/>
            <p:cNvGrpSpPr/>
            <p:nvPr/>
          </p:nvGrpSpPr>
          <p:grpSpPr>
            <a:xfrm>
              <a:off x="1566470" y="2095726"/>
              <a:ext cx="1147790" cy="1569620"/>
              <a:chOff x="1697011" y="2095726"/>
              <a:chExt cx="1147790" cy="1569620"/>
            </a:xfrm>
          </p:grpSpPr>
          <p:sp>
            <p:nvSpPr>
              <p:cNvPr id="2622" name="Google Shape;2622;p3"/>
              <p:cNvSpPr txBox="1"/>
              <p:nvPr/>
            </p:nvSpPr>
            <p:spPr>
              <a:xfrm>
                <a:off x="1934771" y="2095726"/>
                <a:ext cx="910030" cy="1569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267</a:t>
                </a:r>
                <a:endParaRPr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731</a:t>
                </a:r>
                <a:endParaRPr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3"/>
              <p:cNvSpPr txBox="1"/>
              <p:nvPr/>
            </p:nvSpPr>
            <p:spPr>
              <a:xfrm>
                <a:off x="1697011" y="2418890"/>
                <a:ext cx="23776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624" name="Google Shape;2624;p3"/>
            <p:cNvCxnSpPr/>
            <p:nvPr/>
          </p:nvCxnSpPr>
          <p:spPr>
            <a:xfrm>
              <a:off x="1671236" y="3472329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625" name="Google Shape;2625;p3"/>
          <p:cNvGrpSpPr/>
          <p:nvPr/>
        </p:nvGrpSpPr>
        <p:grpSpPr>
          <a:xfrm>
            <a:off x="4077686" y="3103664"/>
            <a:ext cx="1839019" cy="1569620"/>
            <a:chOff x="1566470" y="2095726"/>
            <a:chExt cx="1147790" cy="1569620"/>
          </a:xfrm>
        </p:grpSpPr>
        <p:grpSp>
          <p:nvGrpSpPr>
            <p:cNvPr id="2626" name="Google Shape;2626;p3"/>
            <p:cNvGrpSpPr/>
            <p:nvPr/>
          </p:nvGrpSpPr>
          <p:grpSpPr>
            <a:xfrm>
              <a:off x="1566470" y="2095726"/>
              <a:ext cx="1147790" cy="1569620"/>
              <a:chOff x="1697011" y="2095726"/>
              <a:chExt cx="1147790" cy="1569620"/>
            </a:xfrm>
          </p:grpSpPr>
          <p:sp>
            <p:nvSpPr>
              <p:cNvPr id="2627" name="Google Shape;2627;p3"/>
              <p:cNvSpPr txBox="1"/>
              <p:nvPr/>
            </p:nvSpPr>
            <p:spPr>
              <a:xfrm>
                <a:off x="1934771" y="2095726"/>
                <a:ext cx="910030" cy="1569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328</a:t>
                </a:r>
                <a:endParaRPr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 56</a:t>
                </a:r>
                <a:endParaRPr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8" name="Google Shape;2628;p3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+</a:t>
                </a:r>
                <a:endParaRPr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629" name="Google Shape;2629;p3"/>
            <p:cNvCxnSpPr/>
            <p:nvPr/>
          </p:nvCxnSpPr>
          <p:spPr>
            <a:xfrm>
              <a:off x="1680707" y="3458882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630" name="Google Shape;2630;p3"/>
          <p:cNvGrpSpPr/>
          <p:nvPr/>
        </p:nvGrpSpPr>
        <p:grpSpPr>
          <a:xfrm>
            <a:off x="6939275" y="3103664"/>
            <a:ext cx="1814760" cy="1569620"/>
            <a:chOff x="1566470" y="2095726"/>
            <a:chExt cx="1147790" cy="1569620"/>
          </a:xfrm>
        </p:grpSpPr>
        <p:grpSp>
          <p:nvGrpSpPr>
            <p:cNvPr id="2631" name="Google Shape;2631;p3"/>
            <p:cNvGrpSpPr/>
            <p:nvPr/>
          </p:nvGrpSpPr>
          <p:grpSpPr>
            <a:xfrm>
              <a:off x="1566470" y="2095726"/>
              <a:ext cx="1147790" cy="1569620"/>
              <a:chOff x="1697011" y="2095726"/>
              <a:chExt cx="1147790" cy="1569620"/>
            </a:xfrm>
          </p:grpSpPr>
          <p:sp>
            <p:nvSpPr>
              <p:cNvPr id="2632" name="Google Shape;2632;p3"/>
              <p:cNvSpPr txBox="1"/>
              <p:nvPr/>
            </p:nvSpPr>
            <p:spPr>
              <a:xfrm>
                <a:off x="1934771" y="2095726"/>
                <a:ext cx="910030" cy="1569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698</a:t>
                </a:r>
                <a:endParaRPr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  47</a:t>
                </a:r>
                <a:endParaRPr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3" name="Google Shape;2633;p3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2634" name="Google Shape;2634;p3"/>
            <p:cNvCxnSpPr/>
            <p:nvPr/>
          </p:nvCxnSpPr>
          <p:spPr>
            <a:xfrm>
              <a:off x="1689100" y="3445435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635" name="Google Shape;2635;p3"/>
          <p:cNvGrpSpPr/>
          <p:nvPr/>
        </p:nvGrpSpPr>
        <p:grpSpPr>
          <a:xfrm>
            <a:off x="9599591" y="3103664"/>
            <a:ext cx="1561467" cy="1569620"/>
            <a:chOff x="1566470" y="2095726"/>
            <a:chExt cx="1147790" cy="1569620"/>
          </a:xfrm>
        </p:grpSpPr>
        <p:grpSp>
          <p:nvGrpSpPr>
            <p:cNvPr id="2636" name="Google Shape;2636;p3"/>
            <p:cNvGrpSpPr/>
            <p:nvPr/>
          </p:nvGrpSpPr>
          <p:grpSpPr>
            <a:xfrm>
              <a:off x="1566470" y="2095726"/>
              <a:ext cx="1147790" cy="1569620"/>
              <a:chOff x="1697011" y="2095726"/>
              <a:chExt cx="1147790" cy="1569620"/>
            </a:xfrm>
          </p:grpSpPr>
          <p:sp>
            <p:nvSpPr>
              <p:cNvPr id="2637" name="Google Shape;2637;p3"/>
              <p:cNvSpPr txBox="1"/>
              <p:nvPr/>
            </p:nvSpPr>
            <p:spPr>
              <a:xfrm>
                <a:off x="1934771" y="2095726"/>
                <a:ext cx="910030" cy="1569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721</a:t>
                </a:r>
                <a:endParaRPr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dirty="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350</a:t>
                </a:r>
                <a:endParaRPr sz="3200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3"/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/>
              </a:p>
            </p:txBody>
          </p:sp>
        </p:grpSp>
        <p:cxnSp>
          <p:nvCxnSpPr>
            <p:cNvPr id="2639" name="Google Shape;2639;p3"/>
            <p:cNvCxnSpPr/>
            <p:nvPr/>
          </p:nvCxnSpPr>
          <p:spPr>
            <a:xfrm>
              <a:off x="1689100" y="3458882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644" name="Google Shape;2644;p3"/>
          <p:cNvSpPr txBox="1"/>
          <p:nvPr/>
        </p:nvSpPr>
        <p:spPr>
          <a:xfrm>
            <a:off x="883344" y="2288793"/>
            <a:ext cx="110441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267 + 731          328 + 56             698 – 47        721 - 350 </a:t>
            </a:r>
            <a:endParaRPr sz="3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25200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368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3611" y="2200800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1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(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 97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50978" y="4201398"/>
            <a:ext cx="984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+mn-cs"/>
              </a:rPr>
              <a:t>998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181247" y="4190097"/>
            <a:ext cx="104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384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226975" y="4196366"/>
            <a:ext cx="929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+mn-cs"/>
              </a:rPr>
              <a:t>651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263807" y="4203901"/>
            <a:ext cx="1054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+mn-cs"/>
              </a:rPr>
              <a:t>371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920363" y="2944305"/>
            <a:ext cx="7368666" cy="1229565"/>
            <a:chOff x="2920363" y="2944305"/>
            <a:chExt cx="7368666" cy="1229565"/>
          </a:xfrm>
        </p:grpSpPr>
        <p:sp>
          <p:nvSpPr>
            <p:cNvPr id="40" name="TextBox 39"/>
            <p:cNvSpPr txBox="1"/>
            <p:nvPr/>
          </p:nvSpPr>
          <p:spPr>
            <a:xfrm>
              <a:off x="3160611" y="2956602"/>
              <a:ext cx="11534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cs typeface="+mn-cs"/>
                </a:rPr>
                <a:t>267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205157" y="3575734"/>
              <a:ext cx="9721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cs typeface="+mn-cs"/>
                </a:rPr>
                <a:t>731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920363" y="3268776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281824" y="4056319"/>
              <a:ext cx="648731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5184321" y="2950731"/>
              <a:ext cx="10526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cs typeface="+mn-cs"/>
                </a:rPr>
                <a:t>328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404191" y="3577551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cs typeface="+mn-cs"/>
                </a:rPr>
                <a:t>56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cxnSp>
          <p:nvCxnSpPr>
            <p:cNvPr id="48" name="Straight Connector 47"/>
            <p:cNvCxnSpPr>
              <a:cxnSpLocks/>
            </p:cNvCxnSpPr>
            <p:nvPr/>
          </p:nvCxnSpPr>
          <p:spPr>
            <a:xfrm>
              <a:off x="5313634" y="4062945"/>
              <a:ext cx="650438" cy="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207266" y="2944305"/>
              <a:ext cx="95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698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267315" y="3582646"/>
              <a:ext cx="10259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>
                  <a:solidFill>
                    <a:prstClr val="black"/>
                  </a:solidFill>
                  <a:latin typeface="HP001 4 hàng" panose="020B0603050302020204" pitchFamily="34" charset="0"/>
                  <a:cs typeface="+mn-cs"/>
                </a:rPr>
                <a:t> 47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cxnSp>
          <p:nvCxnSpPr>
            <p:cNvPr id="53" name="Straight Connector 52"/>
            <p:cNvCxnSpPr>
              <a:cxnSpLocks/>
            </p:cNvCxnSpPr>
            <p:nvPr/>
          </p:nvCxnSpPr>
          <p:spPr>
            <a:xfrm flipV="1">
              <a:off x="7361884" y="4069045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4953322" y="3278026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cs typeface="+mn-cs"/>
                </a:rPr>
                <a:t>+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041151" y="2993488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9201721" y="2950933"/>
              <a:ext cx="1087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721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196092" y="3589095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kern="1200" dirty="0">
                  <a:solidFill>
                    <a:prstClr val="black"/>
                  </a:solidFill>
                  <a:latin typeface="HP001 4 hàng" panose="020B0603050302020204" pitchFamily="34" charset="0"/>
                  <a:cs typeface="+mn-cs"/>
                </a:rPr>
                <a:t>350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  <p:cxnSp>
          <p:nvCxnSpPr>
            <p:cNvPr id="62" name="Straight Connector 61"/>
            <p:cNvCxnSpPr>
              <a:cxnSpLocks/>
            </p:cNvCxnSpPr>
            <p:nvPr/>
          </p:nvCxnSpPr>
          <p:spPr>
            <a:xfrm flipV="1">
              <a:off x="9369591" y="4075673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9048858" y="2986864"/>
              <a:ext cx="5168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P001 4 hàng" panose="020B0603050302020204" pitchFamily="34" charset="0"/>
                  <a:cs typeface="+mn-cs"/>
                </a:rPr>
                <a:t>-</a:t>
              </a:r>
              <a:endPara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BB8279D0-2121-48FA-AA57-826D1D99C316}"/>
              </a:ext>
            </a:extLst>
          </p:cNvPr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Hai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12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198FD028-5AE4-4B28-B601-887D1A8E559F}"/>
              </a:ext>
            </a:extLst>
          </p:cNvPr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8D57A48F-76F9-465A-903E-8D00C3B38F83}"/>
              </a:ext>
            </a:extLst>
          </p:cNvPr>
          <p:cNvSpPr txBox="1"/>
          <p:nvPr/>
        </p:nvSpPr>
        <p:spPr>
          <a:xfrm>
            <a:off x="3874939" y="1615470"/>
            <a:ext cx="6182544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63: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 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1)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003" y="144646"/>
            <a:ext cx="9200029" cy="2069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198FD028-5AE4-4B28-B601-887D1A8E559F}"/>
              </a:ext>
            </a:extLst>
          </p:cNvPr>
          <p:cNvSpPr txBox="1"/>
          <p:nvPr/>
        </p:nvSpPr>
        <p:spPr>
          <a:xfrm>
            <a:off x="2632550" y="2203913"/>
            <a:ext cx="35979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Bài</a:t>
            </a:r>
            <a:r>
              <a:rPr lang="en-US" sz="3200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1 (</a:t>
            </a:r>
            <a:r>
              <a:rPr lang="en-US" sz="3200" b="1" kern="1200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tr</a:t>
            </a:r>
            <a:r>
              <a:rPr lang="en-US" sz="3200" b="1" kern="120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97)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198FD028-5AE4-4B28-B601-887D1A8E559F}"/>
              </a:ext>
            </a:extLst>
          </p:cNvPr>
          <p:cNvSpPr txBox="1"/>
          <p:nvPr/>
        </p:nvSpPr>
        <p:spPr>
          <a:xfrm>
            <a:off x="3152407" y="4072759"/>
            <a:ext cx="10732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noProof="0" dirty="0" smtClean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998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198FD028-5AE4-4B28-B601-887D1A8E559F}"/>
              </a:ext>
            </a:extLst>
          </p:cNvPr>
          <p:cNvSpPr txBox="1"/>
          <p:nvPr/>
        </p:nvSpPr>
        <p:spPr>
          <a:xfrm>
            <a:off x="5168728" y="4082233"/>
            <a:ext cx="10732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smtClean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3</a:t>
            </a:r>
            <a:r>
              <a:rPr lang="en-US" sz="3200" b="1" kern="1200" noProof="0" smtClean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84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198FD028-5AE4-4B28-B601-887D1A8E559F}"/>
              </a:ext>
            </a:extLst>
          </p:cNvPr>
          <p:cNvSpPr txBox="1"/>
          <p:nvPr/>
        </p:nvSpPr>
        <p:spPr>
          <a:xfrm>
            <a:off x="7255978" y="4083213"/>
            <a:ext cx="10732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6</a:t>
            </a:r>
            <a:r>
              <a:rPr lang="en-US" sz="3200" b="1" kern="1200" dirty="0" smtClean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5</a:t>
            </a:r>
            <a:r>
              <a:rPr lang="en-US" sz="3200" b="1" kern="1200" noProof="0" dirty="0" smtClean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198FD028-5AE4-4B28-B601-887D1A8E559F}"/>
              </a:ext>
            </a:extLst>
          </p:cNvPr>
          <p:cNvSpPr txBox="1"/>
          <p:nvPr/>
        </p:nvSpPr>
        <p:spPr>
          <a:xfrm>
            <a:off x="9233289" y="4074753"/>
            <a:ext cx="10732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3</a:t>
            </a:r>
            <a:r>
              <a:rPr lang="en-US" sz="3200" b="1" kern="1200" dirty="0" smtClean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7</a:t>
            </a:r>
            <a:r>
              <a:rPr lang="en-US" sz="3200" b="1" kern="1200" noProof="0" dirty="0" smtClean="0">
                <a:solidFill>
                  <a:srgbClr val="FF0000"/>
                </a:solidFill>
                <a:latin typeface="HP001 4 hàng" panose="020B0603050302020204" pitchFamily="34" charset="-93"/>
                <a:ea typeface="+mn-ea"/>
                <a:cs typeface="Times New Roman" pitchFamily="18" charset="0"/>
              </a:rPr>
              <a:t>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875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9" name="Google Shape;2649;p4"/>
          <p:cNvGrpSpPr/>
          <p:nvPr/>
        </p:nvGrpSpPr>
        <p:grpSpPr>
          <a:xfrm>
            <a:off x="956694" y="602558"/>
            <a:ext cx="3708821" cy="590026"/>
            <a:chOff x="1296327" y="1647588"/>
            <a:chExt cx="3708821" cy="590026"/>
          </a:xfrm>
        </p:grpSpPr>
        <p:sp>
          <p:nvSpPr>
            <p:cNvPr id="2650" name="Google Shape;2650;p4"/>
            <p:cNvSpPr txBox="1"/>
            <p:nvPr/>
          </p:nvSpPr>
          <p:spPr>
            <a:xfrm>
              <a:off x="1961518" y="1652879"/>
              <a:ext cx="304363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Quan sát hình.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52" name="Google Shape;2652;p4"/>
          <p:cNvSpPr/>
          <p:nvPr/>
        </p:nvSpPr>
        <p:spPr>
          <a:xfrm>
            <a:off x="1358536" y="1591642"/>
            <a:ext cx="1661008" cy="1661008"/>
          </a:xfrm>
          <a:prstGeom prst="cube">
            <a:avLst>
              <a:gd name="adj" fmla="val 25000"/>
            </a:avLst>
          </a:prstGeom>
          <a:solidFill>
            <a:schemeClr val="accent3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3" name="Google Shape;2653;p4"/>
          <p:cNvSpPr/>
          <p:nvPr/>
        </p:nvSpPr>
        <p:spPr>
          <a:xfrm>
            <a:off x="3375660" y="1591641"/>
            <a:ext cx="2364378" cy="1661008"/>
          </a:xfrm>
          <a:prstGeom prst="cube">
            <a:avLst>
              <a:gd name="adj" fmla="val 25000"/>
            </a:avLst>
          </a:prstGeom>
          <a:solidFill>
            <a:srgbClr val="92CCDC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p4"/>
          <p:cNvSpPr/>
          <p:nvPr/>
        </p:nvSpPr>
        <p:spPr>
          <a:xfrm>
            <a:off x="8987246" y="1393673"/>
            <a:ext cx="1397726" cy="1858976"/>
          </a:xfrm>
          <a:prstGeom prst="can">
            <a:avLst>
              <a:gd name="adj" fmla="val 25000"/>
            </a:avLst>
          </a:prstGeom>
          <a:solidFill>
            <a:srgbClr val="F49288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5" name="Google Shape;2655;p4"/>
          <p:cNvSpPr/>
          <p:nvPr/>
        </p:nvSpPr>
        <p:spPr>
          <a:xfrm>
            <a:off x="6392243" y="1393673"/>
            <a:ext cx="1858976" cy="1858976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6" name="Google Shape;2656;p4"/>
          <p:cNvGrpSpPr/>
          <p:nvPr/>
        </p:nvGrpSpPr>
        <p:grpSpPr>
          <a:xfrm>
            <a:off x="1560951" y="2272935"/>
            <a:ext cx="959430" cy="585288"/>
            <a:chOff x="1560951" y="2272935"/>
            <a:chExt cx="959430" cy="585288"/>
          </a:xfrm>
        </p:grpSpPr>
        <p:sp>
          <p:nvSpPr>
            <p:cNvPr id="2657" name="Google Shape;2657;p4"/>
            <p:cNvSpPr txBox="1"/>
            <p:nvPr/>
          </p:nvSpPr>
          <p:spPr>
            <a:xfrm>
              <a:off x="1565720" y="2272935"/>
              <a:ext cx="9546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523</a:t>
              </a: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"/>
            <p:cNvSpPr txBox="1"/>
            <p:nvPr/>
          </p:nvSpPr>
          <p:spPr>
            <a:xfrm>
              <a:off x="1560951" y="2273448"/>
              <a:ext cx="86754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523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59" name="Google Shape;2659;p4"/>
          <p:cNvGrpSpPr/>
          <p:nvPr/>
        </p:nvGrpSpPr>
        <p:grpSpPr>
          <a:xfrm>
            <a:off x="3982348" y="2272934"/>
            <a:ext cx="954661" cy="584776"/>
            <a:chOff x="3982348" y="2272934"/>
            <a:chExt cx="954661" cy="584776"/>
          </a:xfrm>
        </p:grpSpPr>
        <p:sp>
          <p:nvSpPr>
            <p:cNvPr id="2660" name="Google Shape;2660;p4"/>
            <p:cNvSpPr txBox="1"/>
            <p:nvPr/>
          </p:nvSpPr>
          <p:spPr>
            <a:xfrm>
              <a:off x="3982348" y="2272935"/>
              <a:ext cx="9546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572</a:t>
              </a: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4"/>
            <p:cNvSpPr txBox="1"/>
            <p:nvPr/>
          </p:nvSpPr>
          <p:spPr>
            <a:xfrm>
              <a:off x="3987920" y="2272934"/>
              <a:ext cx="86754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572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2" name="Google Shape;2662;p4"/>
          <p:cNvGrpSpPr/>
          <p:nvPr/>
        </p:nvGrpSpPr>
        <p:grpSpPr>
          <a:xfrm>
            <a:off x="6895365" y="2090055"/>
            <a:ext cx="954661" cy="588823"/>
            <a:chOff x="6895365" y="2090055"/>
            <a:chExt cx="954661" cy="588823"/>
          </a:xfrm>
        </p:grpSpPr>
        <p:sp>
          <p:nvSpPr>
            <p:cNvPr id="2663" name="Google Shape;2663;p4"/>
            <p:cNvSpPr txBox="1"/>
            <p:nvPr/>
          </p:nvSpPr>
          <p:spPr>
            <a:xfrm>
              <a:off x="6895365" y="2090055"/>
              <a:ext cx="9546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365</a:t>
              </a: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4"/>
            <p:cNvSpPr txBox="1"/>
            <p:nvPr/>
          </p:nvSpPr>
          <p:spPr>
            <a:xfrm>
              <a:off x="6904103" y="2094103"/>
              <a:ext cx="86754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365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5" name="Google Shape;2665;p4"/>
          <p:cNvGrpSpPr/>
          <p:nvPr/>
        </p:nvGrpSpPr>
        <p:grpSpPr>
          <a:xfrm>
            <a:off x="9298931" y="2090055"/>
            <a:ext cx="954661" cy="588825"/>
            <a:chOff x="9298931" y="2090055"/>
            <a:chExt cx="954661" cy="588825"/>
          </a:xfrm>
        </p:grpSpPr>
        <p:sp>
          <p:nvSpPr>
            <p:cNvPr id="2666" name="Google Shape;2666;p4"/>
            <p:cNvSpPr txBox="1"/>
            <p:nvPr/>
          </p:nvSpPr>
          <p:spPr>
            <a:xfrm>
              <a:off x="9298931" y="2090055"/>
              <a:ext cx="95466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416</a:t>
              </a:r>
              <a:endParaRPr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7" name="Google Shape;2667;p4"/>
            <p:cNvSpPr txBox="1"/>
            <p:nvPr/>
          </p:nvSpPr>
          <p:spPr>
            <a:xfrm>
              <a:off x="9298931" y="2094105"/>
              <a:ext cx="86754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416</a:t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68" name="Google Shape;2668;p4"/>
          <p:cNvSpPr txBox="1"/>
          <p:nvPr/>
        </p:nvSpPr>
        <p:spPr>
          <a:xfrm>
            <a:off x="956694" y="3539002"/>
            <a:ext cx="11235306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a)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Tính tổng của hai số ghi trên khối lập phương và khối cầu.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b) 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Tính hiệu của hai số ghi trên khối hộp chữ nhật và khối trụ.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69" name="Google Shape;2669;p4"/>
          <p:cNvCxnSpPr/>
          <p:nvPr/>
        </p:nvCxnSpPr>
        <p:spPr>
          <a:xfrm>
            <a:off x="2271649" y="4115184"/>
            <a:ext cx="7001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70" name="Google Shape;2670;p4"/>
          <p:cNvCxnSpPr>
            <a:cxnSpLocks/>
          </p:cNvCxnSpPr>
          <p:nvPr/>
        </p:nvCxnSpPr>
        <p:spPr>
          <a:xfrm>
            <a:off x="6051723" y="4108095"/>
            <a:ext cx="2575534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71" name="Google Shape;2671;p4"/>
          <p:cNvCxnSpPr/>
          <p:nvPr/>
        </p:nvCxnSpPr>
        <p:spPr>
          <a:xfrm>
            <a:off x="9236610" y="4106563"/>
            <a:ext cx="1358615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72" name="Google Shape;2672;p4"/>
          <p:cNvSpPr txBox="1"/>
          <p:nvPr/>
        </p:nvSpPr>
        <p:spPr>
          <a:xfrm>
            <a:off x="1390800" y="4257544"/>
            <a:ext cx="208314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523 + 365</a:t>
            </a:r>
            <a:endParaRPr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3" name="Google Shape;2673;p4"/>
          <p:cNvSpPr txBox="1"/>
          <p:nvPr/>
        </p:nvSpPr>
        <p:spPr>
          <a:xfrm>
            <a:off x="3399156" y="4257544"/>
            <a:ext cx="42511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4" name="Google Shape;2674;p4"/>
          <p:cNvSpPr txBox="1"/>
          <p:nvPr/>
        </p:nvSpPr>
        <p:spPr>
          <a:xfrm>
            <a:off x="3837841" y="4257544"/>
            <a:ext cx="10338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888</a:t>
            </a:r>
            <a:endParaRPr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75" name="Google Shape;2675;p4"/>
          <p:cNvCxnSpPr/>
          <p:nvPr/>
        </p:nvCxnSpPr>
        <p:spPr>
          <a:xfrm>
            <a:off x="2269722" y="5403285"/>
            <a:ext cx="70015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76" name="Google Shape;2676;p4"/>
          <p:cNvCxnSpPr>
            <a:cxnSpLocks/>
          </p:cNvCxnSpPr>
          <p:nvPr/>
        </p:nvCxnSpPr>
        <p:spPr>
          <a:xfrm>
            <a:off x="6051723" y="5403285"/>
            <a:ext cx="2860736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77" name="Google Shape;2677;p4"/>
          <p:cNvCxnSpPr/>
          <p:nvPr/>
        </p:nvCxnSpPr>
        <p:spPr>
          <a:xfrm>
            <a:off x="9514716" y="5389838"/>
            <a:ext cx="1123484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78" name="Google Shape;2678;p4"/>
          <p:cNvSpPr txBox="1"/>
          <p:nvPr/>
        </p:nvSpPr>
        <p:spPr>
          <a:xfrm>
            <a:off x="1463040" y="5523334"/>
            <a:ext cx="193611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572 - 416</a:t>
            </a:r>
            <a:endParaRPr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9" name="Google Shape;2679;p4"/>
          <p:cNvSpPr txBox="1"/>
          <p:nvPr/>
        </p:nvSpPr>
        <p:spPr>
          <a:xfrm>
            <a:off x="3399156" y="5523294"/>
            <a:ext cx="42511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endParaRPr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0" name="Google Shape;2680;p4"/>
          <p:cNvSpPr txBox="1"/>
          <p:nvPr/>
        </p:nvSpPr>
        <p:spPr>
          <a:xfrm>
            <a:off x="3824272" y="5523334"/>
            <a:ext cx="10338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156</a:t>
            </a:r>
            <a:endParaRPr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="" xmlns:a16="http://schemas.microsoft.com/office/drawing/2014/main" id="{E0CC59BB-2361-41A4-9A5E-AF7AB34D3564}"/>
              </a:ext>
            </a:extLst>
          </p:cNvPr>
          <p:cNvSpPr/>
          <p:nvPr/>
        </p:nvSpPr>
        <p:spPr>
          <a:xfrm>
            <a:off x="789116" y="1342433"/>
            <a:ext cx="2575534" cy="21594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5" name="Oval 34">
            <a:extLst>
              <a:ext uri="{FF2B5EF4-FFF2-40B4-BE49-F238E27FC236}">
                <a16:creationId xmlns="" xmlns:a16="http://schemas.microsoft.com/office/drawing/2014/main" id="{5DE4F875-1E14-41FA-AC50-7EE58B2C9E9C}"/>
              </a:ext>
            </a:extLst>
          </p:cNvPr>
          <p:cNvSpPr/>
          <p:nvPr/>
        </p:nvSpPr>
        <p:spPr>
          <a:xfrm>
            <a:off x="6051723" y="1269576"/>
            <a:ext cx="2575534" cy="21594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8" name="Oval 37">
            <a:extLst>
              <a:ext uri="{FF2B5EF4-FFF2-40B4-BE49-F238E27FC236}">
                <a16:creationId xmlns="" xmlns:a16="http://schemas.microsoft.com/office/drawing/2014/main" id="{3C01A23E-C1A2-4B5D-BA45-F948A7BB8BBC}"/>
              </a:ext>
            </a:extLst>
          </p:cNvPr>
          <p:cNvSpPr/>
          <p:nvPr/>
        </p:nvSpPr>
        <p:spPr>
          <a:xfrm>
            <a:off x="3160032" y="1322319"/>
            <a:ext cx="2575534" cy="21594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9" name="Oval 38">
            <a:extLst>
              <a:ext uri="{FF2B5EF4-FFF2-40B4-BE49-F238E27FC236}">
                <a16:creationId xmlns="" xmlns:a16="http://schemas.microsoft.com/office/drawing/2014/main" id="{EC45CC80-A64F-43FC-A91A-8D68A3BE85FF}"/>
              </a:ext>
            </a:extLst>
          </p:cNvPr>
          <p:cNvSpPr/>
          <p:nvPr/>
        </p:nvSpPr>
        <p:spPr>
          <a:xfrm>
            <a:off x="8444936" y="1287713"/>
            <a:ext cx="2575534" cy="21594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6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6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5" grpId="0" animBg="1"/>
      <p:bldP spid="35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5" name="Google Shape;2685;p5"/>
          <p:cNvGrpSpPr/>
          <p:nvPr/>
        </p:nvGrpSpPr>
        <p:grpSpPr>
          <a:xfrm>
            <a:off x="943632" y="680936"/>
            <a:ext cx="10231705" cy="1384954"/>
            <a:chOff x="1296328" y="1647588"/>
            <a:chExt cx="6135172" cy="1384954"/>
          </a:xfrm>
        </p:grpSpPr>
        <p:sp>
          <p:nvSpPr>
            <p:cNvPr id="2686" name="Google Shape;2686;p5"/>
            <p:cNvSpPr txBox="1"/>
            <p:nvPr/>
          </p:nvSpPr>
          <p:spPr>
            <a:xfrm>
              <a:off x="1617454" y="1647588"/>
              <a:ext cx="5814046" cy="1384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Một cửa hàng, buổi sáng bán được 250 kg gạo, buổi chiều bán được 175 kg gạo. Hỏi cả hai buổi cửa hàng đó bán được bao nhiêu ki-lô-gam gạo?</a:t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7" name="Google Shape;2687;p5"/>
            <p:cNvSpPr/>
            <p:nvPr/>
          </p:nvSpPr>
          <p:spPr>
            <a:xfrm>
              <a:off x="1296328" y="1647588"/>
              <a:ext cx="321126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8" name="Google Shape;2688;p5"/>
          <p:cNvSpPr txBox="1"/>
          <p:nvPr/>
        </p:nvSpPr>
        <p:spPr>
          <a:xfrm>
            <a:off x="3185071" y="2559408"/>
            <a:ext cx="6940565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r>
              <a:rPr lang="en-US" sz="2800" dirty="0" smtClean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lang="en-US" sz="2800" dirty="0" err="1" smtClean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Tóm</a:t>
            </a:r>
            <a:r>
              <a:rPr lang="en-US" sz="2800" dirty="0" smtClean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sym typeface="Arial"/>
              </a:rPr>
              <a:t>tắt</a:t>
            </a:r>
            <a:endParaRPr dirty="0">
              <a:solidFill>
                <a:srgbClr val="7030A0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7030A0"/>
                </a:solidFill>
                <a:sym typeface="Arial"/>
              </a:rPr>
              <a:t>Buổi</a:t>
            </a:r>
            <a:r>
              <a:rPr lang="en-US" sz="2800" dirty="0">
                <a:solidFill>
                  <a:srgbClr val="7030A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sym typeface="Arial"/>
              </a:rPr>
              <a:t>sáng</a:t>
            </a:r>
            <a:r>
              <a:rPr lang="en-US" sz="2800" dirty="0">
                <a:solidFill>
                  <a:srgbClr val="7030A0"/>
                </a:solidFill>
                <a:sym typeface="Arial"/>
              </a:rPr>
              <a:t>  </a:t>
            </a:r>
            <a:r>
              <a:rPr lang="en-US" sz="2800" dirty="0" smtClean="0">
                <a:solidFill>
                  <a:srgbClr val="7030A0"/>
                </a:solidFill>
                <a:sym typeface="Arial"/>
              </a:rPr>
              <a:t>      : </a:t>
            </a:r>
            <a:r>
              <a:rPr lang="en-US" sz="2800" dirty="0">
                <a:solidFill>
                  <a:srgbClr val="7030A0"/>
                </a:solidFill>
                <a:sym typeface="Arial"/>
              </a:rPr>
              <a:t>250 kg </a:t>
            </a:r>
            <a:r>
              <a:rPr lang="en-US" sz="2800" dirty="0" err="1">
                <a:solidFill>
                  <a:srgbClr val="7030A0"/>
                </a:solidFill>
                <a:sym typeface="Arial"/>
              </a:rPr>
              <a:t>gạo</a:t>
            </a:r>
            <a:endParaRPr dirty="0">
              <a:solidFill>
                <a:srgbClr val="7030A0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7030A0"/>
                </a:solidFill>
                <a:sym typeface="Arial"/>
              </a:rPr>
              <a:t>Buổi</a:t>
            </a:r>
            <a:r>
              <a:rPr lang="en-US" sz="2800" dirty="0">
                <a:solidFill>
                  <a:srgbClr val="7030A0"/>
                </a:solidFill>
                <a:sym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sym typeface="Arial"/>
              </a:rPr>
              <a:t>chiều</a:t>
            </a:r>
            <a:r>
              <a:rPr lang="en-US" sz="2800" dirty="0">
                <a:solidFill>
                  <a:srgbClr val="7030A0"/>
                </a:solidFill>
                <a:sym typeface="Arial"/>
              </a:rPr>
              <a:t> </a:t>
            </a:r>
            <a:r>
              <a:rPr lang="en-US" sz="2800" dirty="0" smtClean="0">
                <a:solidFill>
                  <a:srgbClr val="7030A0"/>
                </a:solidFill>
                <a:sym typeface="Arial"/>
              </a:rPr>
              <a:t>       : </a:t>
            </a:r>
            <a:r>
              <a:rPr lang="en-US" sz="2800" dirty="0">
                <a:solidFill>
                  <a:srgbClr val="7030A0"/>
                </a:solidFill>
                <a:sym typeface="Arial"/>
              </a:rPr>
              <a:t>175 kg </a:t>
            </a:r>
            <a:r>
              <a:rPr lang="en-US" sz="2800" dirty="0" err="1">
                <a:solidFill>
                  <a:srgbClr val="7030A0"/>
                </a:solidFill>
                <a:sym typeface="Arial"/>
              </a:rPr>
              <a:t>gạo</a:t>
            </a:r>
            <a:endParaRPr dirty="0">
              <a:solidFill>
                <a:srgbClr val="7030A0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Cả</a:t>
            </a:r>
            <a:r>
              <a:rPr lang="en-US" sz="28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hai</a:t>
            </a:r>
            <a:r>
              <a:rPr lang="en-US" sz="28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buổi</a:t>
            </a:r>
            <a:r>
              <a:rPr lang="en-US" sz="2800" dirty="0" smtClean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bán</a:t>
            </a:r>
            <a:r>
              <a:rPr lang="en-US" sz="2800" dirty="0" smtClean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8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… </a:t>
            </a:r>
            <a:r>
              <a:rPr lang="en-US" sz="2800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ki</a:t>
            </a:r>
            <a:r>
              <a:rPr lang="en-US" sz="28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800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28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-gam </a:t>
            </a:r>
            <a:r>
              <a:rPr lang="en-US" sz="2800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gạo</a:t>
            </a:r>
            <a:r>
              <a:rPr lang="en-US" sz="28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800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72254" y="335529"/>
            <a:ext cx="36237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3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( tr 97):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47367" y="974036"/>
            <a:ext cx="22932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031486" y="1603299"/>
            <a:ext cx="111957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1200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Cả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hai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kern="1200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buổi</a:t>
            </a:r>
            <a:r>
              <a:rPr lang="en-US" sz="3200" b="1" kern="1200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bán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được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số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kern="1200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ki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-</a:t>
            </a:r>
            <a:r>
              <a:rPr lang="en-US" sz="3200" b="1" kern="1200" dirty="0" err="1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lô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-gam </a:t>
            </a:r>
            <a:r>
              <a:rPr lang="en-US" sz="3200" b="1" kern="1200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gạo</a:t>
            </a:r>
            <a:r>
              <a:rPr lang="en-US" sz="3200" b="1" kern="1200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kern="1200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là</a:t>
            </a:r>
            <a:r>
              <a:rPr lang="en-US" sz="3200" b="1" kern="1200" dirty="0" smtClean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657078" y="1847242"/>
            <a:ext cx="6300251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250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 +</a:t>
            </a:r>
            <a:r>
              <a:rPr lang="en-US" sz="60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175 =  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425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 ( 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0"/>
                <a:cs typeface="Times New Roman" pitchFamily="18" charset="0"/>
              </a:rPr>
              <a:t>kg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)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948931" y="2800506"/>
            <a:ext cx="4396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kern="1200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425 kg </a:t>
            </a:r>
            <a:r>
              <a:rPr lang="en-US" sz="3200" b="1" kern="1200" dirty="0" err="1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gạo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518" y="3899647"/>
            <a:ext cx="9305364" cy="2620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34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2" grpId="0"/>
      <p:bldP spid="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4F6128">
            <a:alpha val="0"/>
          </a:srgbClr>
        </a:solidFill>
        <a:effectLst/>
      </p:bgPr>
    </p:bg>
    <p:spTree>
      <p:nvGrpSpPr>
        <p:cNvPr id="1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4" name="Google Shape;2694;p6" descr="Screen Clipp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1379" y="985382"/>
            <a:ext cx="9811456" cy="31374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95" name="Google Shape;2695;p6"/>
          <p:cNvGrpSpPr/>
          <p:nvPr/>
        </p:nvGrpSpPr>
        <p:grpSpPr>
          <a:xfrm>
            <a:off x="891379" y="550306"/>
            <a:ext cx="7116152" cy="570588"/>
            <a:chOff x="1296327" y="1647588"/>
            <a:chExt cx="7116152" cy="570588"/>
          </a:xfrm>
        </p:grpSpPr>
        <p:sp>
          <p:nvSpPr>
            <p:cNvPr id="2696" name="Google Shape;2696;p6"/>
            <p:cNvSpPr txBox="1"/>
            <p:nvPr/>
          </p:nvSpPr>
          <p:spPr>
            <a:xfrm>
              <a:off x="1866915" y="1694956"/>
              <a:ext cx="654556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Quan sát tranh rồi trả lời câu hỏi.</a:t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7" name="Google Shape;2697;p6"/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8" name="Google Shape;2698;p6"/>
          <p:cNvSpPr txBox="1"/>
          <p:nvPr/>
        </p:nvSpPr>
        <p:spPr>
          <a:xfrm>
            <a:off x="891379" y="4296286"/>
            <a:ext cx="10407992" cy="1305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a)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Bạn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nào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cầm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miếng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bìa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ghi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phép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bé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b)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Miếng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bìa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ghi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phép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kết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quả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lớn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nhất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có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dạng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hình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gì</a:t>
            </a:r>
            <a:r>
              <a:rPr lang="en-US" sz="2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9" name="Google Shape;2699;p6"/>
          <p:cNvSpPr txBox="1"/>
          <p:nvPr/>
        </p:nvSpPr>
        <p:spPr>
          <a:xfrm>
            <a:off x="2194560" y="3987308"/>
            <a:ext cx="83602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C5160"/>
                </a:solidFill>
                <a:latin typeface="Arial"/>
                <a:ea typeface="Arial"/>
                <a:cs typeface="Arial"/>
                <a:sym typeface="Arial"/>
              </a:rPr>
              <a:t>332</a:t>
            </a:r>
            <a:endParaRPr sz="2800" b="1">
              <a:solidFill>
                <a:srgbClr val="FC51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p6"/>
          <p:cNvSpPr txBox="1"/>
          <p:nvPr/>
        </p:nvSpPr>
        <p:spPr>
          <a:xfrm>
            <a:off x="5797107" y="3987308"/>
            <a:ext cx="8649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76923C"/>
                </a:solidFill>
                <a:latin typeface="Arial"/>
                <a:ea typeface="Arial"/>
                <a:cs typeface="Arial"/>
                <a:sym typeface="Arial"/>
              </a:rPr>
              <a:t>591</a:t>
            </a:r>
            <a:endParaRPr sz="2800" b="1">
              <a:solidFill>
                <a:srgbClr val="7692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1" name="Google Shape;2701;p6"/>
          <p:cNvSpPr txBox="1"/>
          <p:nvPr/>
        </p:nvSpPr>
        <p:spPr>
          <a:xfrm>
            <a:off x="9180387" y="4026497"/>
            <a:ext cx="86495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542</a:t>
            </a:r>
            <a:endParaRPr sz="28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" name="Google Shape;2670;p4">
            <a:extLst>
              <a:ext uri="{FF2B5EF4-FFF2-40B4-BE49-F238E27FC236}">
                <a16:creationId xmlns="" xmlns:a16="http://schemas.microsoft.com/office/drawing/2014/main" id="{E4D29244-719E-479F-B1BF-27E3AA7053CC}"/>
              </a:ext>
            </a:extLst>
          </p:cNvPr>
          <p:cNvCxnSpPr>
            <a:cxnSpLocks/>
          </p:cNvCxnSpPr>
          <p:nvPr/>
        </p:nvCxnSpPr>
        <p:spPr>
          <a:xfrm>
            <a:off x="7903318" y="4862879"/>
            <a:ext cx="2477811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2670;p4">
            <a:extLst>
              <a:ext uri="{FF2B5EF4-FFF2-40B4-BE49-F238E27FC236}">
                <a16:creationId xmlns="" xmlns:a16="http://schemas.microsoft.com/office/drawing/2014/main" id="{0DCBAC73-6C52-4DF4-AEA0-E71F77153027}"/>
              </a:ext>
            </a:extLst>
          </p:cNvPr>
          <p:cNvCxnSpPr>
            <a:cxnSpLocks/>
          </p:cNvCxnSpPr>
          <p:nvPr/>
        </p:nvCxnSpPr>
        <p:spPr>
          <a:xfrm>
            <a:off x="5689035" y="5499373"/>
            <a:ext cx="2477811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2670;p4">
            <a:extLst>
              <a:ext uri="{FF2B5EF4-FFF2-40B4-BE49-F238E27FC236}">
                <a16:creationId xmlns="" xmlns:a16="http://schemas.microsoft.com/office/drawing/2014/main" id="{FCDC07FF-DB3D-43EB-AF1E-0A836B751165}"/>
              </a:ext>
            </a:extLst>
          </p:cNvPr>
          <p:cNvCxnSpPr>
            <a:cxnSpLocks/>
          </p:cNvCxnSpPr>
          <p:nvPr/>
        </p:nvCxnSpPr>
        <p:spPr>
          <a:xfrm>
            <a:off x="8365000" y="5499373"/>
            <a:ext cx="2477811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B474FAE0-EEB1-4B96-817F-FE5195311C97}"/>
              </a:ext>
            </a:extLst>
          </p:cNvPr>
          <p:cNvSpPr/>
          <p:nvPr/>
        </p:nvSpPr>
        <p:spPr>
          <a:xfrm>
            <a:off x="1324804" y="2662518"/>
            <a:ext cx="2575534" cy="18480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cxnSp>
        <p:nvCxnSpPr>
          <p:cNvPr id="16" name="Google Shape;2670;p4">
            <a:extLst>
              <a:ext uri="{FF2B5EF4-FFF2-40B4-BE49-F238E27FC236}">
                <a16:creationId xmlns="" xmlns:a16="http://schemas.microsoft.com/office/drawing/2014/main" id="{BB93D74E-6D17-4BCE-A1E0-F4BAB7E4218F}"/>
              </a:ext>
            </a:extLst>
          </p:cNvPr>
          <p:cNvCxnSpPr>
            <a:cxnSpLocks/>
          </p:cNvCxnSpPr>
          <p:nvPr/>
        </p:nvCxnSpPr>
        <p:spPr>
          <a:xfrm>
            <a:off x="3618189" y="4862879"/>
            <a:ext cx="3643223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" name="Google Shape;2670;p4">
            <a:extLst>
              <a:ext uri="{FF2B5EF4-FFF2-40B4-BE49-F238E27FC236}">
                <a16:creationId xmlns="" xmlns:a16="http://schemas.microsoft.com/office/drawing/2014/main" id="{B7B70113-EF66-43F7-B92F-C9658CF9E471}"/>
              </a:ext>
            </a:extLst>
          </p:cNvPr>
          <p:cNvCxnSpPr>
            <a:cxnSpLocks/>
          </p:cNvCxnSpPr>
          <p:nvPr/>
        </p:nvCxnSpPr>
        <p:spPr>
          <a:xfrm flipV="1">
            <a:off x="1422527" y="5485926"/>
            <a:ext cx="3687355" cy="17455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4C62D15D-52D4-47DA-B5D6-D551A8CC650E}"/>
              </a:ext>
            </a:extLst>
          </p:cNvPr>
          <p:cNvSpPr/>
          <p:nvPr/>
        </p:nvSpPr>
        <p:spPr>
          <a:xfrm>
            <a:off x="4941815" y="2696623"/>
            <a:ext cx="2575534" cy="18480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12/4/2022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..........................................</a:t>
            </a:r>
            <a:endParaRPr lang="en-US" sz="3200" b="1" dirty="0">
              <a:solidFill>
                <a:schemeClr val="tx1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đọc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Hoàn thành bài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59" y="2235702"/>
            <a:ext cx="91616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chemeClr val="tx1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83870" y="3466002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1, 2, 3, 4, 5 </a:t>
            </a:r>
            <a:r>
              <a:rPr lang="en-US" sz="32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54 + 55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8" y="408811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,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4 tr 88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+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89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47571" y="5306611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81630" y="4696900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Con đã nhận tiền ăn thừa tháng 4/2021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7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111620" y="3006461"/>
            <a:ext cx="4410333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 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52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07826" y="4672232"/>
            <a:ext cx="5383287" cy="16365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1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9600" b="1" i="1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9600" b="1" i="1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cứu</a:t>
            </a:r>
            <a:r>
              <a:rPr kumimoji="0" lang="en-US" sz="9600" b="1" i="1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9600" b="1" i="1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thần</a:t>
            </a:r>
            <a:r>
              <a:rPr kumimoji="0" lang="en-US" sz="9600" b="1" i="1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9600" b="1" i="1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đèn</a:t>
            </a:r>
            <a:endParaRPr kumimoji="0" lang="en-US" sz="9600" b="1" i="1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98" y="2486465"/>
            <a:ext cx="4371535" cy="437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44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5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0" y="2546252"/>
            <a:ext cx="3573193" cy="3901185"/>
          </a:xfrm>
          <a:prstGeom prst="rect">
            <a:avLst/>
          </a:prstGeom>
        </p:spPr>
      </p:pic>
      <p:sp>
        <p:nvSpPr>
          <p:cNvPr id="8" name="giai cứu"/>
          <p:cNvSpPr/>
          <p:nvPr/>
        </p:nvSpPr>
        <p:spPr>
          <a:xfrm>
            <a:off x="606921" y="3800603"/>
            <a:ext cx="1123405" cy="958168"/>
          </a:xfrm>
          <a:prstGeom prst="star7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Cứu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747" y="2546252"/>
            <a:ext cx="1567616" cy="194134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707" y="2546252"/>
            <a:ext cx="1567615" cy="1941342"/>
          </a:xfrm>
          <a:prstGeom prst="rect">
            <a:avLst/>
          </a:prstGeom>
        </p:spPr>
      </p:pic>
      <p:pic>
        <p:nvPicPr>
          <p:cNvPr id="23" name="Picture 2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902" y="4758772"/>
            <a:ext cx="1514461" cy="1941343"/>
          </a:xfrm>
          <a:prstGeom prst="rect">
            <a:avLst/>
          </a:prstGeom>
        </p:spPr>
      </p:pic>
      <p:pic>
        <p:nvPicPr>
          <p:cNvPr id="24" name="Picture 23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861" y="4758771"/>
            <a:ext cx="1514461" cy="194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9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14648 -0.3583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8" y="-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648 -0.35834 L -0.03295 -0.4060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71" y="-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0"/>
            <a:ext cx="1043822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075" y="4466186"/>
            <a:ext cx="2216834" cy="2216834"/>
          </a:xfrm>
          <a:prstGeom prst="rect">
            <a:avLst/>
          </a:prstGeom>
        </p:spPr>
      </p:pic>
      <p:sp>
        <p:nvSpPr>
          <p:cNvPr id="6" name="Right Arrow 5">
            <a:hlinkClick r:id="rId7" action="ppaction://hlinksldjump"/>
          </p:cNvPr>
          <p:cNvSpPr/>
          <p:nvPr/>
        </p:nvSpPr>
        <p:spPr>
          <a:xfrm>
            <a:off x="10743028" y="5985803"/>
            <a:ext cx="1448972" cy="87219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34EF205-3B47-4B51-B268-ED95873068FC}"/>
              </a:ext>
            </a:extLst>
          </p:cNvPr>
          <p:cNvSpPr/>
          <p:nvPr/>
        </p:nvSpPr>
        <p:spPr>
          <a:xfrm>
            <a:off x="2205319" y="1127184"/>
            <a:ext cx="7597588" cy="282538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560 – 147 =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08555C1-5FD0-4AEF-9860-B06E181E1FE1}"/>
              </a:ext>
            </a:extLst>
          </p:cNvPr>
          <p:cNvSpPr/>
          <p:nvPr/>
        </p:nvSpPr>
        <p:spPr>
          <a:xfrm>
            <a:off x="6497014" y="5158653"/>
            <a:ext cx="3305894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413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7466EB3-1E5D-42A3-83F3-4DA6229E0451}"/>
              </a:ext>
            </a:extLst>
          </p:cNvPr>
          <p:cNvSpPr/>
          <p:nvPr/>
        </p:nvSpPr>
        <p:spPr>
          <a:xfrm>
            <a:off x="2207786" y="5191007"/>
            <a:ext cx="3352790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404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3E88441-3503-4047-8F0A-FC7B51DC140B}"/>
              </a:ext>
            </a:extLst>
          </p:cNvPr>
          <p:cNvSpPr/>
          <p:nvPr/>
        </p:nvSpPr>
        <p:spPr>
          <a:xfrm>
            <a:off x="6497014" y="4164850"/>
            <a:ext cx="3305894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B. 403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F6D8EC4-1E00-4B65-85DC-9D02E88AB53C}"/>
              </a:ext>
            </a:extLst>
          </p:cNvPr>
          <p:cNvSpPr/>
          <p:nvPr/>
        </p:nvSpPr>
        <p:spPr>
          <a:xfrm>
            <a:off x="2185565" y="4156177"/>
            <a:ext cx="3352790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A. 402</a:t>
            </a:r>
          </a:p>
        </p:txBody>
      </p:sp>
      <p:pic>
        <p:nvPicPr>
          <p:cNvPr id="17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8C056F7E-B824-41F0-9E0C-49DCF2C844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1971CB6D-C859-4BA5-BF55-70ACB151B0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959356" y="392990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DD5AC320-D720-4038-A691-7C7E58CEDF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E65B84EA-A32A-43B8-BAEB-3F880BBBC5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8990649" y="484978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="" xmlns:a16="http://schemas.microsoft.com/office/drawing/2014/main" id="{7B91771D-0C59-4D34-A8B0-2A0E80E1C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5581" y="3810283"/>
            <a:ext cx="2390394" cy="221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7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6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0"/>
            <a:ext cx="1043822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045" y="4524039"/>
            <a:ext cx="2216834" cy="2216834"/>
          </a:xfrm>
          <a:prstGeom prst="rect">
            <a:avLst/>
          </a:prstGeom>
        </p:spPr>
      </p:pic>
      <p:sp>
        <p:nvSpPr>
          <p:cNvPr id="6" name="Right Arrow 5">
            <a:hlinkClick r:id="rId7" action="ppaction://hlinksldjump"/>
          </p:cNvPr>
          <p:cNvSpPr/>
          <p:nvPr/>
        </p:nvSpPr>
        <p:spPr>
          <a:xfrm>
            <a:off x="10743028" y="5985803"/>
            <a:ext cx="1448972" cy="87219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2439B08-1967-4B78-B739-F46830F3B4EE}"/>
              </a:ext>
            </a:extLst>
          </p:cNvPr>
          <p:cNvSpPr/>
          <p:nvPr/>
        </p:nvSpPr>
        <p:spPr>
          <a:xfrm>
            <a:off x="2151529" y="1064319"/>
            <a:ext cx="7861501" cy="288824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kern="1200">
                <a:solidFill>
                  <a:prstClr val="white"/>
                </a:solidFill>
                <a:latin typeface="Calibri" panose="020F0502020204030204"/>
              </a:rPr>
              <a:t>10</a:t>
            </a: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+ 564 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071D0C9-B390-4C09-B461-7632F67FFBCB}"/>
              </a:ext>
            </a:extLst>
          </p:cNvPr>
          <p:cNvSpPr/>
          <p:nvPr/>
        </p:nvSpPr>
        <p:spPr>
          <a:xfrm>
            <a:off x="2129308" y="5166070"/>
            <a:ext cx="3341430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672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F0133AC-B9C9-4A90-BD40-FF2D2249E477}"/>
              </a:ext>
            </a:extLst>
          </p:cNvPr>
          <p:cNvSpPr/>
          <p:nvPr/>
        </p:nvSpPr>
        <p:spPr>
          <a:xfrm>
            <a:off x="6653645" y="4174061"/>
            <a:ext cx="3409047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1200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662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E240174-425E-487E-A84E-9A75821B81E5}"/>
              </a:ext>
            </a:extLst>
          </p:cNvPr>
          <p:cNvSpPr/>
          <p:nvPr/>
        </p:nvSpPr>
        <p:spPr>
          <a:xfrm>
            <a:off x="6671601" y="5191008"/>
            <a:ext cx="3341430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772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65061BE-FEEC-4457-AEF8-A46EF7F29AA8}"/>
              </a:ext>
            </a:extLst>
          </p:cNvPr>
          <p:cNvSpPr/>
          <p:nvPr/>
        </p:nvSpPr>
        <p:spPr>
          <a:xfrm>
            <a:off x="2129308" y="4156177"/>
            <a:ext cx="3409047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A. 67</a:t>
            </a:r>
            <a:r>
              <a:rPr lang="en-US" sz="3600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AB8A33CD-02CD-4F3D-BDD9-1A489463B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89AA45DC-BC84-4366-BC60-6271E79CE7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510459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B3DA8D3B-6DD1-46FD-A505-AAEB62541B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33939" y="383283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DD40B04F-734D-40FA-AF06-61679C8D20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99459" y="485719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02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6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0"/>
            <a:ext cx="1043822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045" y="4537417"/>
            <a:ext cx="2216834" cy="2216834"/>
          </a:xfrm>
          <a:prstGeom prst="rect">
            <a:avLst/>
          </a:prstGeom>
        </p:spPr>
      </p:pic>
      <p:sp>
        <p:nvSpPr>
          <p:cNvPr id="6" name="Right Arrow 5">
            <a:hlinkClick r:id="rId7" action="ppaction://hlinksldjump"/>
          </p:cNvPr>
          <p:cNvSpPr/>
          <p:nvPr/>
        </p:nvSpPr>
        <p:spPr>
          <a:xfrm>
            <a:off x="10743028" y="5985803"/>
            <a:ext cx="1448972" cy="87219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11447CF-ED7F-4AFC-A82B-3F7449FC9169}"/>
              </a:ext>
            </a:extLst>
          </p:cNvPr>
          <p:cNvSpPr/>
          <p:nvPr/>
        </p:nvSpPr>
        <p:spPr>
          <a:xfrm>
            <a:off x="1947789" y="1436619"/>
            <a:ext cx="8536406" cy="251594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>
                <a:solidFill>
                  <a:prstClr val="white"/>
                </a:solidFill>
                <a:latin typeface="Calibri" panose="020F0502020204030204"/>
              </a:rPr>
              <a:t>359 </a:t>
            </a:r>
            <a:r>
              <a:rPr lang="en-US" sz="6000" dirty="0">
                <a:solidFill>
                  <a:prstClr val="white"/>
                </a:solidFill>
                <a:latin typeface="Calibri" panose="020F0502020204030204"/>
              </a:rPr>
              <a:t>- 147= 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74B5368-7909-4B2C-A9A4-1BB0D46764F2}"/>
              </a:ext>
            </a:extLst>
          </p:cNvPr>
          <p:cNvSpPr/>
          <p:nvPr/>
        </p:nvSpPr>
        <p:spPr>
          <a:xfrm>
            <a:off x="6671600" y="4108095"/>
            <a:ext cx="3812595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B. 212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69F8B78-71DD-4A71-873A-FEC911D3259F}"/>
              </a:ext>
            </a:extLst>
          </p:cNvPr>
          <p:cNvSpPr/>
          <p:nvPr/>
        </p:nvSpPr>
        <p:spPr>
          <a:xfrm>
            <a:off x="2097741" y="5191007"/>
            <a:ext cx="3462835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kern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C. 213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B2CE0D8-7494-4DDF-A050-2CD46AF8C4ED}"/>
              </a:ext>
            </a:extLst>
          </p:cNvPr>
          <p:cNvSpPr/>
          <p:nvPr/>
        </p:nvSpPr>
        <p:spPr>
          <a:xfrm>
            <a:off x="6671600" y="5191008"/>
            <a:ext cx="3812595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214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4D48CE0-CBA1-421E-982D-862D019F4919}"/>
              </a:ext>
            </a:extLst>
          </p:cNvPr>
          <p:cNvSpPr/>
          <p:nvPr/>
        </p:nvSpPr>
        <p:spPr>
          <a:xfrm>
            <a:off x="2075520" y="4156177"/>
            <a:ext cx="3462835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A. 211</a:t>
            </a:r>
          </a:p>
        </p:txBody>
      </p:sp>
      <p:pic>
        <p:nvPicPr>
          <p:cNvPr id="12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9DE8B204-5022-4564-A1B3-DA860B1C1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79948ABE-1A4E-454A-A9E0-167A529066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873528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9A102D04-68D8-4FB0-AE66-DBFF8ACBD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D3B0DC29-7670-4709-956B-01506A6FE1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9904821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1D214D1-4AF8-45AE-B98D-803C48750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0331" y="2020698"/>
            <a:ext cx="2638298" cy="210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5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6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0"/>
            <a:ext cx="1043822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045" y="4543175"/>
            <a:ext cx="2216834" cy="2216834"/>
          </a:xfrm>
          <a:prstGeom prst="rect">
            <a:avLst/>
          </a:prstGeom>
        </p:spPr>
      </p:pic>
      <p:sp>
        <p:nvSpPr>
          <p:cNvPr id="6" name="Right Arrow 5">
            <a:hlinkClick r:id="rId7" action="ppaction://hlinksldjump"/>
          </p:cNvPr>
          <p:cNvSpPr/>
          <p:nvPr/>
        </p:nvSpPr>
        <p:spPr>
          <a:xfrm>
            <a:off x="10743028" y="5985803"/>
            <a:ext cx="1448972" cy="872197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ED585B1-7C08-4E57-99F9-82DADA22C84D}"/>
              </a:ext>
            </a:extLst>
          </p:cNvPr>
          <p:cNvSpPr/>
          <p:nvPr/>
        </p:nvSpPr>
        <p:spPr>
          <a:xfrm>
            <a:off x="2326341" y="1344706"/>
            <a:ext cx="7853083" cy="260786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>
                <a:solidFill>
                  <a:prstClr val="white"/>
                </a:solidFill>
                <a:latin typeface="Calibri" panose="020F0502020204030204"/>
              </a:rPr>
              <a:t>845 + </a:t>
            </a:r>
            <a:r>
              <a:rPr lang="en-US" sz="6000" dirty="0">
                <a:solidFill>
                  <a:prstClr val="white"/>
                </a:solidFill>
                <a:latin typeface="Calibri" panose="020F0502020204030204"/>
              </a:rPr>
              <a:t>147= 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8C382F-EBAA-4645-AF67-27E923043719}"/>
              </a:ext>
            </a:extLst>
          </p:cNvPr>
          <p:cNvSpPr/>
          <p:nvPr/>
        </p:nvSpPr>
        <p:spPr>
          <a:xfrm>
            <a:off x="2326341" y="4171984"/>
            <a:ext cx="3234235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A. 992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471F285-719E-43BB-9C5A-1DEDDCA1A6D7}"/>
              </a:ext>
            </a:extLst>
          </p:cNvPr>
          <p:cNvSpPr/>
          <p:nvPr/>
        </p:nvSpPr>
        <p:spPr>
          <a:xfrm>
            <a:off x="2326341" y="5191007"/>
            <a:ext cx="3234235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981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9AE42E-F9F5-4E0E-B460-8A02A3953140}"/>
              </a:ext>
            </a:extLst>
          </p:cNvPr>
          <p:cNvSpPr/>
          <p:nvPr/>
        </p:nvSpPr>
        <p:spPr>
          <a:xfrm>
            <a:off x="6671601" y="5191008"/>
            <a:ext cx="3507824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983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22254F3-9473-4CE8-AB56-8478778F67AE}"/>
              </a:ext>
            </a:extLst>
          </p:cNvPr>
          <p:cNvSpPr/>
          <p:nvPr/>
        </p:nvSpPr>
        <p:spPr>
          <a:xfrm>
            <a:off x="6671601" y="4160978"/>
            <a:ext cx="3234235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B. 982</a:t>
            </a:r>
          </a:p>
        </p:txBody>
      </p:sp>
      <p:pic>
        <p:nvPicPr>
          <p:cNvPr id="12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45AC339F-BD0E-46B2-8A6C-4478D6423E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11789" y="386040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606BE798-3CF6-4873-8462-83880E944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523906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1CC4E4B6-6BB5-40C2-8E5C-FF7DFE18E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D8F0A88A-9893-46A8-AE5D-7DD133036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27859" y="3850710"/>
            <a:ext cx="1235117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DE15C64F-E743-49D2-8490-39032AEDF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10527" y="2346049"/>
            <a:ext cx="2172133" cy="170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26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1" name="Google Shape;2601;p1"/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2602" name="Google Shape;2602;p1"/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603" name="Google Shape;2603;p1"/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rgbClr val="76923C"/>
              </a:solidFill>
              <a:ln w="12700" cap="flat" cmpd="sng">
                <a:solidFill>
                  <a:srgbClr val="4F6128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4" name="Google Shape;2604;p1"/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/>
              </a:solidFill>
              <a:ln w="12700" cap="flat" cmpd="sng">
                <a:solidFill>
                  <a:srgbClr val="4F6128"/>
                </a:solidFill>
                <a:prstDash val="lgDash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605" name="Google Shape;2605;p1"/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0" i="0" u="none" strike="noStrike" cap="none">
                  <a:solidFill>
                    <a:srgbClr val="76923C"/>
                  </a:solidFill>
                  <a:latin typeface="Cookie"/>
                  <a:ea typeface="Cookie"/>
                  <a:cs typeface="Cookie"/>
                  <a:sym typeface="Cookie"/>
                </a:rPr>
                <a:t>CHỦ ĐỀ 12</a:t>
              </a:r>
              <a:endParaRPr sz="3200" b="0" i="0" u="none" strike="noStrike" cap="none">
                <a:solidFill>
                  <a:srgbClr val="76923C"/>
                </a:solidFill>
                <a:latin typeface="Cookie"/>
                <a:ea typeface="Cookie"/>
                <a:cs typeface="Cookie"/>
                <a:sym typeface="Cookie"/>
              </a:endParaRPr>
            </a:p>
          </p:txBody>
        </p:sp>
      </p:grpSp>
      <p:sp>
        <p:nvSpPr>
          <p:cNvPr id="2606" name="Google Shape;2606;p1"/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>
                <a:solidFill>
                  <a:srgbClr val="4F6128"/>
                </a:solidFill>
                <a:latin typeface="Cookie"/>
                <a:ea typeface="Cookie"/>
                <a:cs typeface="Cookie"/>
                <a:sym typeface="Cookie"/>
              </a:rPr>
              <a:t>PHÉP CỘNG, PHÉP TRỪ TRONG PHẠM VI 1000</a:t>
            </a:r>
            <a:endParaRPr sz="3600" b="0" i="0" u="none" strike="noStrike" cap="none">
              <a:solidFill>
                <a:srgbClr val="4F6128"/>
              </a:solidFill>
              <a:latin typeface="Cookie"/>
              <a:ea typeface="Cookie"/>
              <a:cs typeface="Cookie"/>
              <a:sym typeface="Cookie"/>
            </a:endParaRPr>
          </a:p>
        </p:txBody>
      </p:sp>
      <p:sp>
        <p:nvSpPr>
          <p:cNvPr id="2607" name="Google Shape;2607;p1"/>
          <p:cNvSpPr txBox="1"/>
          <p:nvPr/>
        </p:nvSpPr>
        <p:spPr>
          <a:xfrm>
            <a:off x="2452534" y="2325194"/>
            <a:ext cx="694944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rgbClr val="FF0000"/>
                </a:solidFill>
                <a:latin typeface="+mn-lt"/>
                <a:ea typeface="Cookie"/>
                <a:cs typeface="Cookie"/>
                <a:sym typeface="Cookie"/>
              </a:rPr>
              <a:t>BÀI 63:</a:t>
            </a:r>
            <a:endParaRPr sz="1200">
              <a:solidFill>
                <a:srgbClr val="FF0000"/>
              </a:solidFill>
              <a:latin typeface="+mn-l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rgbClr val="FF0000"/>
                </a:solidFill>
                <a:latin typeface="+mn-lt"/>
                <a:ea typeface="Cookie"/>
                <a:cs typeface="Cookie"/>
                <a:sym typeface="Cookie"/>
              </a:rPr>
              <a:t>LUYỆN TẬP CHUNG</a:t>
            </a:r>
            <a:endParaRPr sz="5400" b="0" i="0" u="none" strike="noStrike" cap="none">
              <a:solidFill>
                <a:srgbClr val="FF0000"/>
              </a:solidFill>
              <a:latin typeface="+mn-lt"/>
              <a:ea typeface="Cookie"/>
              <a:cs typeface="Cookie"/>
              <a:sym typeface="Cooki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498</Words>
  <Application>Microsoft Office PowerPoint</Application>
  <PresentationFormat>Custom</PresentationFormat>
  <Paragraphs>131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18</vt:i4>
      </vt:variant>
    </vt:vector>
  </HeadingPairs>
  <TitlesOfParts>
    <vt:vector size="37" baseType="lpstr">
      <vt:lpstr>Arial</vt:lpstr>
      <vt:lpstr>HP001 4H</vt:lpstr>
      <vt:lpstr>Calibri Light</vt:lpstr>
      <vt:lpstr>Times New Roman</vt:lpstr>
      <vt:lpstr>Cookie</vt:lpstr>
      <vt:lpstr>Calibri</vt:lpstr>
      <vt:lpstr>宋体</vt:lpstr>
      <vt:lpstr>UTM Avo</vt:lpstr>
      <vt:lpstr>Arial-Rounded</vt:lpstr>
      <vt:lpstr>等线</vt:lpstr>
      <vt:lpstr>Wingdings</vt:lpstr>
      <vt:lpstr>HP001 5 hàng</vt:lpstr>
      <vt:lpstr>HP001 4 hàng</vt:lpstr>
      <vt:lpstr>Office Theme</vt:lpstr>
      <vt:lpstr>1_Office Theme</vt:lpstr>
      <vt:lpstr>自定义设计方案</vt:lpstr>
      <vt:lpstr>第一PPT，www.1ppt.com</vt:lpstr>
      <vt:lpstr>2_Office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26</cp:revision>
  <dcterms:created xsi:type="dcterms:W3CDTF">2021-06-02T01:34:28Z</dcterms:created>
  <dcterms:modified xsi:type="dcterms:W3CDTF">2022-04-12T09:35:55Z</dcterms:modified>
</cp:coreProperties>
</file>