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5" r:id="rId2"/>
    <p:sldMasterId id="2147483687" r:id="rId3"/>
  </p:sldMasterIdLst>
  <p:handoutMasterIdLst>
    <p:handoutMasterId r:id="rId25"/>
  </p:handoutMasterIdLst>
  <p:sldIdLst>
    <p:sldId id="2007577109" r:id="rId4"/>
    <p:sldId id="263" r:id="rId5"/>
    <p:sldId id="256" r:id="rId6"/>
    <p:sldId id="257" r:id="rId7"/>
    <p:sldId id="268" r:id="rId8"/>
    <p:sldId id="267" r:id="rId9"/>
    <p:sldId id="266" r:id="rId10"/>
    <p:sldId id="265" r:id="rId11"/>
    <p:sldId id="264" r:id="rId12"/>
    <p:sldId id="2007577095" r:id="rId13"/>
    <p:sldId id="2007577113" r:id="rId14"/>
    <p:sldId id="2007577110" r:id="rId15"/>
    <p:sldId id="2007577104" r:id="rId16"/>
    <p:sldId id="2007577117" r:id="rId17"/>
    <p:sldId id="2007577106" r:id="rId18"/>
    <p:sldId id="2007577111" r:id="rId19"/>
    <p:sldId id="2007577112" r:id="rId20"/>
    <p:sldId id="2007577115" r:id="rId21"/>
    <p:sldId id="2007577107" r:id="rId22"/>
    <p:sldId id="2007577116" r:id="rId23"/>
    <p:sldId id="200757711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ABFF"/>
    <a:srgbClr val="DB93FF"/>
    <a:srgbClr val="CC66FF"/>
    <a:srgbClr val="00CC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27" autoAdjust="0"/>
    <p:restoredTop sz="94812" autoAdjust="0"/>
  </p:normalViewPr>
  <p:slideViewPr>
    <p:cSldViewPr snapToGrid="0">
      <p:cViewPr varScale="1">
        <p:scale>
          <a:sx n="63" d="100"/>
          <a:sy n="63" d="100"/>
        </p:scale>
        <p:origin x="-19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AFCFA878-B618-4B38-93B9-AA47A0F274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DA0C6BE-FECD-46F1-ADB3-715C6199A7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CA410-CD9D-4AF8-9A2E-8427E7CB6714}" type="datetimeFigureOut">
              <a:rPr lang="en-US" smtClean="0"/>
              <a:t>29/4/2022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82547BF-7567-448E-954F-E00478A322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DDFFE7E-E5E4-485C-BD06-388DA58709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9882D-54B9-471E-A101-F23B82F0E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66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gi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5.svg"/><Relationship Id="rId4" Type="http://schemas.openxmlformats.org/officeDocument/2006/relationships/image" Target="../media/image2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xmlns="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xmlns="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xmlns="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xmlns="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xmlns="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xmlns="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xmlns="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xmlns="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xmlns="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xmlns="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xmlns="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xmlns="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xmlns="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xmlns="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xmlns="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xmlns="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6129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xmlns="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xmlns="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xmlns="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xmlns="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xmlns="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xmlns="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xmlns="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xmlns="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xmlns="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xmlns="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xmlns="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xmlns="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xmlns="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xmlns="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xmlns="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xmlns="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xmlns="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xmlns="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xmlns="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xmlns="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xmlns="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xmlns="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xmlns="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xmlns="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xmlns="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xmlns="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xmlns="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xmlns="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xmlns="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xmlns="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xmlns="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xmlns="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xmlns="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xmlns="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xmlns="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xmlns="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xmlns="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xmlns="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xmlns="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xmlns="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xmlns="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xmlns="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xmlns="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xmlns="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xmlns="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xmlns="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xmlns="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xmlns="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xmlns="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xmlns="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xmlns="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xmlns="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xmlns="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xmlns="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xmlns="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xmlns="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xmlns="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xmlns="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xmlns="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xmlns="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xmlns="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xmlns="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xmlns="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xmlns="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xmlns="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xmlns="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xmlns="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xmlns="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xmlns="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xmlns="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xmlns="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xmlns="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xmlns="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xmlns="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xmlns="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xmlns="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xmlns="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xmlns="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xmlns="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xmlns="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xmlns="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xmlns="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xmlns="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xmlns="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xmlns="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xmlns="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xmlns="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xmlns="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xmlns="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xmlns="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xmlns="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xmlns="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xmlns="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xmlns="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xmlns="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xmlns="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xmlns="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xmlns="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xmlns="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xmlns="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xmlns="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xmlns="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xmlns="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xmlns="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xmlns="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xmlns="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xmlns="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xmlns="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xmlns="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xmlns="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xmlns="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xmlns="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xmlns="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xmlns="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0926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="" xmlns:ask="http://schemas.microsoft.com/office/drawing/2018/sketchyshapes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6983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014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29/4/2022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234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29/4/2022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5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29/4/2022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58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29/4/2022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415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29/4/2022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72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29/4/2022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1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29/4/2022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48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29/4/2022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03240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29/4/2022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24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29/4/2022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6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29/4/2022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79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29/4/2022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1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996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34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89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2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9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xmlns="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xmlns="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xmlns="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xmlns="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xmlns="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xmlns="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2148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90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53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16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585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60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2022/4/29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xmlns="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xmlns="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xmlns="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xmlns="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xmlns="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xmlns="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xmlns="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xmlns="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xmlns="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xmlns="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xmlns="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xmlns="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xmlns="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428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xmlns="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:a16="http://schemas.microsoft.com/office/drawing/2014/main" xmlns="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3650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xmlns="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xmlns="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xmlns="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xmlns="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xmlns="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xmlns="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xmlns="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5717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xmlns="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xmlns="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xmlns="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xmlns="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xmlns="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xmlns="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xmlns="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xmlns="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8334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xmlns="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xmlns="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xmlns="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xmlns="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xmlns="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xmlns="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xmlns="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xmlns="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158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xmlns="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2630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278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AB675-0451-46BA-B838-2996E7357EA3}" type="datetimeFigureOut">
              <a:rPr lang="en-US" smtClean="0"/>
              <a:t>29/4/2022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06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003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13.xml"/><Relationship Id="rId7" Type="http://schemas.openxmlformats.org/officeDocument/2006/relationships/slide" Target="slide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29.png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8.png"/><Relationship Id="rId18" Type="http://schemas.microsoft.com/office/2007/relationships/hdphoto" Target="../media/hdphoto10.wdp"/><Relationship Id="rId26" Type="http://schemas.openxmlformats.org/officeDocument/2006/relationships/image" Target="../media/image45.png"/><Relationship Id="rId39" Type="http://schemas.openxmlformats.org/officeDocument/2006/relationships/slide" Target="slide5.xml"/><Relationship Id="rId3" Type="http://schemas.openxmlformats.org/officeDocument/2006/relationships/image" Target="../media/image33.png"/><Relationship Id="rId21" Type="http://schemas.microsoft.com/office/2007/relationships/hdphoto" Target="../media/hdphoto11.wdp"/><Relationship Id="rId34" Type="http://schemas.openxmlformats.org/officeDocument/2006/relationships/image" Target="../media/image49.png"/><Relationship Id="rId42" Type="http://schemas.openxmlformats.org/officeDocument/2006/relationships/slide" Target="slide6.xml"/><Relationship Id="rId47" Type="http://schemas.microsoft.com/office/2007/relationships/hdphoto" Target="../media/hdphoto21.wdp"/><Relationship Id="rId50" Type="http://schemas.microsoft.com/office/2007/relationships/hdphoto" Target="../media/hdphoto22.wdp"/><Relationship Id="rId7" Type="http://schemas.openxmlformats.org/officeDocument/2006/relationships/image" Target="../media/image35.png"/><Relationship Id="rId12" Type="http://schemas.microsoft.com/office/2007/relationships/hdphoto" Target="../media/hdphoto7.wdp"/><Relationship Id="rId17" Type="http://schemas.openxmlformats.org/officeDocument/2006/relationships/image" Target="../media/image40.png"/><Relationship Id="rId25" Type="http://schemas.microsoft.com/office/2007/relationships/hdphoto" Target="../media/hdphoto13.wdp"/><Relationship Id="rId33" Type="http://schemas.openxmlformats.org/officeDocument/2006/relationships/slide" Target="slide9.xml"/><Relationship Id="rId38" Type="http://schemas.microsoft.com/office/2007/relationships/hdphoto" Target="../media/hdphoto18.wdp"/><Relationship Id="rId46" Type="http://schemas.openxmlformats.org/officeDocument/2006/relationships/image" Target="../media/image53.png"/><Relationship Id="rId2" Type="http://schemas.openxmlformats.org/officeDocument/2006/relationships/image" Target="../media/image32.jpg"/><Relationship Id="rId16" Type="http://schemas.microsoft.com/office/2007/relationships/hdphoto" Target="../media/hdphoto9.wdp"/><Relationship Id="rId20" Type="http://schemas.openxmlformats.org/officeDocument/2006/relationships/image" Target="../media/image42.png"/><Relationship Id="rId29" Type="http://schemas.openxmlformats.org/officeDocument/2006/relationships/image" Target="../media/image47.png"/><Relationship Id="rId41" Type="http://schemas.microsoft.com/office/2007/relationships/hdphoto" Target="../media/hdphoto19.wdp"/><Relationship Id="rId1" Type="http://schemas.openxmlformats.org/officeDocument/2006/relationships/slideLayout" Target="../slideLayouts/slideLayout13.xml"/><Relationship Id="rId6" Type="http://schemas.microsoft.com/office/2007/relationships/hdphoto" Target="../media/hdphoto4.wdp"/><Relationship Id="rId11" Type="http://schemas.openxmlformats.org/officeDocument/2006/relationships/image" Target="../media/image37.png"/><Relationship Id="rId24" Type="http://schemas.openxmlformats.org/officeDocument/2006/relationships/image" Target="../media/image44.png"/><Relationship Id="rId32" Type="http://schemas.microsoft.com/office/2007/relationships/hdphoto" Target="../media/hdphoto16.wdp"/><Relationship Id="rId37" Type="http://schemas.openxmlformats.org/officeDocument/2006/relationships/image" Target="../media/image50.png"/><Relationship Id="rId40" Type="http://schemas.openxmlformats.org/officeDocument/2006/relationships/image" Target="../media/image51.png"/><Relationship Id="rId45" Type="http://schemas.openxmlformats.org/officeDocument/2006/relationships/slide" Target="slide7.xml"/><Relationship Id="rId5" Type="http://schemas.openxmlformats.org/officeDocument/2006/relationships/image" Target="../media/image34.png"/><Relationship Id="rId15" Type="http://schemas.openxmlformats.org/officeDocument/2006/relationships/image" Target="../media/image39.png"/><Relationship Id="rId23" Type="http://schemas.microsoft.com/office/2007/relationships/hdphoto" Target="../media/hdphoto12.wdp"/><Relationship Id="rId28" Type="http://schemas.openxmlformats.org/officeDocument/2006/relationships/image" Target="../media/image46.png"/><Relationship Id="rId36" Type="http://schemas.openxmlformats.org/officeDocument/2006/relationships/slide" Target="slide4.xml"/><Relationship Id="rId49" Type="http://schemas.openxmlformats.org/officeDocument/2006/relationships/image" Target="../media/image54.png"/><Relationship Id="rId10" Type="http://schemas.microsoft.com/office/2007/relationships/hdphoto" Target="../media/hdphoto6.wdp"/><Relationship Id="rId19" Type="http://schemas.openxmlformats.org/officeDocument/2006/relationships/image" Target="../media/image41.png"/><Relationship Id="rId31" Type="http://schemas.openxmlformats.org/officeDocument/2006/relationships/image" Target="../media/image48.png"/><Relationship Id="rId44" Type="http://schemas.microsoft.com/office/2007/relationships/hdphoto" Target="../media/hdphoto20.wdp"/><Relationship Id="rId4" Type="http://schemas.microsoft.com/office/2007/relationships/hdphoto" Target="../media/hdphoto3.wdp"/><Relationship Id="rId9" Type="http://schemas.openxmlformats.org/officeDocument/2006/relationships/image" Target="../media/image36.png"/><Relationship Id="rId14" Type="http://schemas.microsoft.com/office/2007/relationships/hdphoto" Target="../media/hdphoto8.wdp"/><Relationship Id="rId22" Type="http://schemas.openxmlformats.org/officeDocument/2006/relationships/image" Target="../media/image43.png"/><Relationship Id="rId27" Type="http://schemas.microsoft.com/office/2007/relationships/hdphoto" Target="../media/hdphoto14.wdp"/><Relationship Id="rId30" Type="http://schemas.microsoft.com/office/2007/relationships/hdphoto" Target="../media/hdphoto15.wdp"/><Relationship Id="rId35" Type="http://schemas.microsoft.com/office/2007/relationships/hdphoto" Target="../media/hdphoto17.wdp"/><Relationship Id="rId43" Type="http://schemas.openxmlformats.org/officeDocument/2006/relationships/image" Target="../media/image52.png"/><Relationship Id="rId48" Type="http://schemas.openxmlformats.org/officeDocument/2006/relationships/slide" Target="slide8.xml"/><Relationship Id="rId8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7.png"/><Relationship Id="rId5" Type="http://schemas.microsoft.com/office/2007/relationships/hdphoto" Target="../media/hdphoto23.wdp"/><Relationship Id="rId4" Type="http://schemas.openxmlformats.org/officeDocument/2006/relationships/image" Target="../media/image5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7.png"/><Relationship Id="rId5" Type="http://schemas.microsoft.com/office/2007/relationships/hdphoto" Target="../media/hdphoto23.wdp"/><Relationship Id="rId4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7.png"/><Relationship Id="rId5" Type="http://schemas.microsoft.com/office/2007/relationships/hdphoto" Target="../media/hdphoto23.wdp"/><Relationship Id="rId4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7.png"/><Relationship Id="rId5" Type="http://schemas.microsoft.com/office/2007/relationships/hdphoto" Target="../media/hdphoto23.wdp"/><Relationship Id="rId4" Type="http://schemas.openxmlformats.org/officeDocument/2006/relationships/image" Target="../media/image5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7.png"/><Relationship Id="rId5" Type="http://schemas.microsoft.com/office/2007/relationships/hdphoto" Target="../media/hdphoto23.wdp"/><Relationship Id="rId4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7.png"/><Relationship Id="rId5" Type="http://schemas.microsoft.com/office/2007/relationships/hdphoto" Target="../media/hdphoto23.wdp"/><Relationship Id="rId4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126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82023C8-03CC-4ED0-830D-BF606451F86B}"/>
              </a:ext>
            </a:extLst>
          </p:cNvPr>
          <p:cNvSpPr txBox="1"/>
          <p:nvPr/>
        </p:nvSpPr>
        <p:spPr>
          <a:xfrm>
            <a:off x="185980" y="2514606"/>
            <a:ext cx="11871701" cy="83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400" b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</a:rPr>
              <a:t>BÀI</a:t>
            </a:r>
            <a:r>
              <a:rPr lang="en-US" sz="4400" b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</a:rPr>
              <a:t>  </a:t>
            </a:r>
            <a:r>
              <a:rPr lang="en-US" sz="4400" b="1" smtClean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</a:rPr>
              <a:t>71: 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</a:rPr>
              <a:t>ÔN TẬP PHÉP NHÂN, PHÉP CHIA</a:t>
            </a:r>
            <a:endParaRPr lang="vi-VN" sz="4400" b="1" dirty="0">
              <a:ln w="22225">
                <a:solidFill>
                  <a:schemeClr val="accent6">
                    <a:lumMod val="50000"/>
                  </a:schemeClr>
                </a:solidFill>
                <a:prstDash val="solid"/>
              </a:ln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CBC260D-FA70-43A2-A5AC-8FAC030EFAE9}"/>
              </a:ext>
            </a:extLst>
          </p:cNvPr>
          <p:cNvGrpSpPr/>
          <p:nvPr/>
        </p:nvGrpSpPr>
        <p:grpSpPr>
          <a:xfrm>
            <a:off x="477984" y="426729"/>
            <a:ext cx="3133122" cy="934713"/>
            <a:chOff x="1523997" y="0"/>
            <a:chExt cx="2190752" cy="10153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00A336D1-6EAB-4D88-B050-1A664761CDAA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xmlns="" id="{2CCECC4C-EFA0-4170-AF5B-8E735A0187EF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1600"/>
              </a:p>
            </p:txBody>
          </p:sp>
          <p:sp>
            <p:nvSpPr>
              <p:cNvPr id="7" name="Rectangle: Top Corners Rounded 6">
                <a:extLst>
                  <a:ext uri="{FF2B5EF4-FFF2-40B4-BE49-F238E27FC236}">
                    <a16:creationId xmlns:a16="http://schemas.microsoft.com/office/drawing/2014/main" xmlns="" id="{47C0B4B5-27EA-44D3-9621-0CB828F23E5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4D8ACC7-221E-48DD-83A2-16D3E6FF1490}"/>
                </a:ext>
              </a:extLst>
            </p:cNvPr>
            <p:cNvSpPr txBox="1"/>
            <p:nvPr/>
          </p:nvSpPr>
          <p:spPr>
            <a:xfrm>
              <a:off x="1523997" y="135240"/>
              <a:ext cx="2190752" cy="880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14</a:t>
              </a:r>
              <a:endParaRPr lang="vi-VN" sz="3200" dirty="0">
                <a:solidFill>
                  <a:schemeClr val="accent6">
                    <a:lumMod val="75000"/>
                  </a:schemeClr>
                </a:solidFill>
                <a:latin typeface="+mj-lt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9308AFA-8573-43EC-992F-FC51DD70C7E8}"/>
              </a:ext>
            </a:extLst>
          </p:cNvPr>
          <p:cNvSpPr txBox="1"/>
          <p:nvPr/>
        </p:nvSpPr>
        <p:spPr>
          <a:xfrm>
            <a:off x="3147238" y="1059621"/>
            <a:ext cx="7942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+mj-lt"/>
              </a:rPr>
              <a:t>ÔN TẬP CUỐI NĂM</a:t>
            </a:r>
            <a:endParaRPr lang="en-US" sz="36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4427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64833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Hai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5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612964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71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 </a:t>
            </a:r>
            <a:r>
              <a:rPr kumimoji="0" lang="en-US" sz="31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 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1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5531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AB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124E434-6B34-49A8-9285-17E4F07CD3C4}"/>
              </a:ext>
            </a:extLst>
          </p:cNvPr>
          <p:cNvGrpSpPr/>
          <p:nvPr/>
        </p:nvGrpSpPr>
        <p:grpSpPr>
          <a:xfrm>
            <a:off x="911211" y="351981"/>
            <a:ext cx="4756133" cy="523220"/>
            <a:chOff x="4975091" y="695644"/>
            <a:chExt cx="4756133" cy="52322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AFDF2D50-BD11-42DC-9375-272C1CCFF7EE}"/>
                </a:ext>
              </a:extLst>
            </p:cNvPr>
            <p:cNvSpPr/>
            <p:nvPr/>
          </p:nvSpPr>
          <p:spPr>
            <a:xfrm>
              <a:off x="4975091" y="695644"/>
              <a:ext cx="437322" cy="437322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1</a:t>
              </a:r>
              <a:endParaRPr lang="vi-VN" sz="3200" b="1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8DA313F1-2C02-4362-9B26-FB14C8E4C2E4}"/>
                </a:ext>
              </a:extLst>
            </p:cNvPr>
            <p:cNvSpPr txBox="1"/>
            <p:nvPr/>
          </p:nvSpPr>
          <p:spPr>
            <a:xfrm>
              <a:off x="5412413" y="695644"/>
              <a:ext cx="43188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/>
                <a:t>Tìm</a:t>
              </a:r>
              <a:r>
                <a:rPr lang="en-US" sz="2800" dirty="0"/>
                <a:t> </a:t>
              </a:r>
              <a:r>
                <a:rPr lang="en-US" sz="2800" dirty="0" err="1"/>
                <a:t>phép</a:t>
              </a:r>
              <a:r>
                <a:rPr lang="en-US" sz="2800" dirty="0"/>
                <a:t> </a:t>
              </a:r>
              <a:r>
                <a:rPr lang="en-US" sz="2800" dirty="0" err="1"/>
                <a:t>nhân</a:t>
              </a:r>
              <a:r>
                <a:rPr lang="en-US" sz="2800" dirty="0"/>
                <a:t> </a:t>
              </a:r>
              <a:r>
                <a:rPr lang="en-US" sz="2800" dirty="0" err="1"/>
                <a:t>thích</a:t>
              </a:r>
              <a:r>
                <a:rPr lang="en-US" sz="2800" dirty="0"/>
                <a:t> </a:t>
              </a:r>
              <a:r>
                <a:rPr lang="en-US" sz="2800" dirty="0" err="1"/>
                <a:t>hợp</a:t>
              </a:r>
              <a:r>
                <a:rPr lang="en-US" sz="2800" dirty="0"/>
                <a:t>.</a:t>
              </a:r>
              <a:endParaRPr lang="vi-VN" sz="2800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45EF0596-E36F-4FEB-8AF3-C5BD57961BEE}"/>
              </a:ext>
            </a:extLst>
          </p:cNvPr>
          <p:cNvGrpSpPr/>
          <p:nvPr/>
        </p:nvGrpSpPr>
        <p:grpSpPr>
          <a:xfrm>
            <a:off x="651949" y="467601"/>
            <a:ext cx="10450303" cy="5997128"/>
            <a:chOff x="651949" y="425071"/>
            <a:chExt cx="10450303" cy="599712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596B016D-A831-4196-80B5-FF9EB7C4D2FC}"/>
                </a:ext>
              </a:extLst>
            </p:cNvPr>
            <p:cNvGrpSpPr/>
            <p:nvPr/>
          </p:nvGrpSpPr>
          <p:grpSpPr>
            <a:xfrm>
              <a:off x="677569" y="857362"/>
              <a:ext cx="3248325" cy="1286021"/>
              <a:chOff x="6401053" y="1807131"/>
              <a:chExt cx="3846034" cy="1522656"/>
            </a:xfrm>
          </p:grpSpPr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xmlns="" id="{68DE42E5-0068-4C7A-86A4-9FB47A665A2A}"/>
                  </a:ext>
                </a:extLst>
              </p:cNvPr>
              <p:cNvGrpSpPr/>
              <p:nvPr/>
            </p:nvGrpSpPr>
            <p:grpSpPr>
              <a:xfrm>
                <a:off x="6693311" y="1966923"/>
                <a:ext cx="1603784" cy="1244363"/>
                <a:chOff x="6858000" y="1081051"/>
                <a:chExt cx="2351334" cy="1824381"/>
              </a:xfrm>
            </p:grpSpPr>
            <p:pic>
              <p:nvPicPr>
                <p:cNvPr id="115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D251A1E8-E7F1-4B38-90BA-6964C807E07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858000" y="2301155"/>
                  <a:ext cx="591555" cy="60427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6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F32A816B-2F45-4A62-A0AA-A2CCC241763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7444593" y="2301155"/>
                  <a:ext cx="591555" cy="60427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7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62BE96A5-9553-4152-B53A-434CCFE4393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8031186" y="2301155"/>
                  <a:ext cx="591555" cy="60427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8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B08960B7-E52C-4CE6-86DD-E35465EF6CF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8617779" y="2301155"/>
                  <a:ext cx="591555" cy="60427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9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F2BA424B-240D-4F4B-96AC-74FA1D53601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7148815" y="1911932"/>
                  <a:ext cx="591555" cy="60427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0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5CCFEEE0-56CD-4759-9DB5-28A43CC067C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7735408" y="1911932"/>
                  <a:ext cx="591555" cy="60427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1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8C82872F-BAF4-4B8A-8B58-07C9C0126D6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8322001" y="1911932"/>
                  <a:ext cx="591555" cy="60427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2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E2350582-AF2E-4EFC-8EA0-68B595D1DCF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7424155" y="1487752"/>
                  <a:ext cx="591555" cy="60427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3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4C84C80C-96A5-4A5F-ADF6-DB2B9C2D29D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8010748" y="1487752"/>
                  <a:ext cx="591555" cy="60427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4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1638CB9B-782C-443B-BCA5-337DF268522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7727033" y="1081051"/>
                  <a:ext cx="591555" cy="60427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xmlns="" id="{5099E1A7-6D41-4F59-A3C0-B0AD8905A152}"/>
                  </a:ext>
                </a:extLst>
              </p:cNvPr>
              <p:cNvGrpSpPr/>
              <p:nvPr/>
            </p:nvGrpSpPr>
            <p:grpSpPr>
              <a:xfrm>
                <a:off x="8422103" y="1966923"/>
                <a:ext cx="1603784" cy="1244363"/>
                <a:chOff x="6858000" y="1081051"/>
                <a:chExt cx="2351334" cy="1824381"/>
              </a:xfrm>
            </p:grpSpPr>
            <p:pic>
              <p:nvPicPr>
                <p:cNvPr id="105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1CE84D19-71E8-496E-B8EF-067C8DE09A8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858000" y="2301155"/>
                  <a:ext cx="591555" cy="60427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6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541A72CB-8A64-4593-AFCB-C028C212BEB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7444593" y="2301155"/>
                  <a:ext cx="591555" cy="60427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7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CCFE0E77-5376-4CA8-B3DD-50CE7000CC4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8031186" y="2301155"/>
                  <a:ext cx="591555" cy="60427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8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C8A44950-F43F-486A-A142-051D8117AA2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8617779" y="2301155"/>
                  <a:ext cx="591555" cy="60427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9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FE723535-1DCD-4290-9D8F-CE5F3D2D818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7148815" y="1911932"/>
                  <a:ext cx="591555" cy="60427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0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C00E0FDE-EE22-4B31-B6D5-19F408E5FC8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7735408" y="1911932"/>
                  <a:ext cx="591555" cy="60427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1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071CE4DF-06CA-45A8-9912-2135A86880F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8322001" y="1911932"/>
                  <a:ext cx="591555" cy="60427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2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349FF3C8-8473-4E85-9E13-DBAF8254733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7424155" y="1487752"/>
                  <a:ext cx="591555" cy="60427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3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F5A616E3-0B60-478A-916F-7DAB29C0DAA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8010748" y="1487752"/>
                  <a:ext cx="591555" cy="60427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4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E862C1B2-4C0B-4A03-9358-F3C7B3304CB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7727033" y="1081051"/>
                  <a:ext cx="591555" cy="60427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04" name="Rectangle: Rounded Corners 103">
                <a:extLst>
                  <a:ext uri="{FF2B5EF4-FFF2-40B4-BE49-F238E27FC236}">
                    <a16:creationId xmlns:a16="http://schemas.microsoft.com/office/drawing/2014/main" xmlns="" id="{5FACD7DF-9710-4159-B85A-C999DDDB28EC}"/>
                  </a:ext>
                </a:extLst>
              </p:cNvPr>
              <p:cNvSpPr/>
              <p:nvPr/>
            </p:nvSpPr>
            <p:spPr>
              <a:xfrm>
                <a:off x="6401053" y="1807131"/>
                <a:ext cx="3846034" cy="1522656"/>
              </a:xfrm>
              <a:prstGeom prst="roundRect">
                <a:avLst/>
              </a:prstGeom>
              <a:noFill/>
              <a:ln w="19050">
                <a:solidFill>
                  <a:srgbClr val="F7941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62898892-30C2-46B7-96A5-A5501F4AFBE7}"/>
                </a:ext>
              </a:extLst>
            </p:cNvPr>
            <p:cNvGrpSpPr/>
            <p:nvPr/>
          </p:nvGrpSpPr>
          <p:grpSpPr>
            <a:xfrm>
              <a:off x="699985" y="2253530"/>
              <a:ext cx="3248325" cy="1618140"/>
              <a:chOff x="6046609" y="2216207"/>
              <a:chExt cx="3846034" cy="1915886"/>
            </a:xfrm>
          </p:grpSpPr>
          <p:sp>
            <p:nvSpPr>
              <p:cNvPr id="77" name="Rectangle: Rounded Corners 76">
                <a:extLst>
                  <a:ext uri="{FF2B5EF4-FFF2-40B4-BE49-F238E27FC236}">
                    <a16:creationId xmlns:a16="http://schemas.microsoft.com/office/drawing/2014/main" xmlns="" id="{136D5A28-562D-4F1E-BDFA-E8D58586FF92}"/>
                  </a:ext>
                </a:extLst>
              </p:cNvPr>
              <p:cNvSpPr/>
              <p:nvPr/>
            </p:nvSpPr>
            <p:spPr>
              <a:xfrm>
                <a:off x="6046609" y="2216207"/>
                <a:ext cx="3846034" cy="1915886"/>
              </a:xfrm>
              <a:prstGeom prst="roundRect">
                <a:avLst/>
              </a:prstGeom>
              <a:noFill/>
              <a:ln w="19050">
                <a:solidFill>
                  <a:srgbClr val="F7941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xmlns="" id="{CF72C1F7-DC86-4454-818D-BCAF3B9B438D}"/>
                  </a:ext>
                </a:extLst>
              </p:cNvPr>
              <p:cNvGrpSpPr/>
              <p:nvPr/>
            </p:nvGrpSpPr>
            <p:grpSpPr>
              <a:xfrm>
                <a:off x="6367757" y="2357823"/>
                <a:ext cx="803584" cy="689562"/>
                <a:chOff x="6367757" y="2357823"/>
                <a:chExt cx="803584" cy="689562"/>
              </a:xfrm>
            </p:grpSpPr>
            <p:pic>
              <p:nvPicPr>
                <p:cNvPr id="99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237D3C78-CA3F-4920-9200-13BCF6147A4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367757" y="2635223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0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E1D9DBB7-9199-49D4-87F1-D3DF7BCD8E5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767857" y="2635223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1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37A48DB2-E41F-4892-9A13-6F41E6287F9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574342" y="2357823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xmlns="" id="{0647E137-E218-4D84-B6BA-4D15062B6A03}"/>
                  </a:ext>
                </a:extLst>
              </p:cNvPr>
              <p:cNvGrpSpPr/>
              <p:nvPr/>
            </p:nvGrpSpPr>
            <p:grpSpPr>
              <a:xfrm>
                <a:off x="6374292" y="3189001"/>
                <a:ext cx="803584" cy="689562"/>
                <a:chOff x="6367757" y="2357823"/>
                <a:chExt cx="803584" cy="689562"/>
              </a:xfrm>
            </p:grpSpPr>
            <p:pic>
              <p:nvPicPr>
                <p:cNvPr id="96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746CFF60-5B64-4FD7-92BF-331B47BCD88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367757" y="2635223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7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C5B0C44D-06FD-467B-B340-D7121446882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767857" y="2635223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8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6F7FD564-6E9C-4C55-A0D4-042D4660647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574342" y="2357823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xmlns="" id="{4067CC43-C94B-4D1C-86D7-9E98EFDAD4CC}"/>
                  </a:ext>
                </a:extLst>
              </p:cNvPr>
              <p:cNvGrpSpPr/>
              <p:nvPr/>
            </p:nvGrpSpPr>
            <p:grpSpPr>
              <a:xfrm>
                <a:off x="7608296" y="2385934"/>
                <a:ext cx="803584" cy="689562"/>
                <a:chOff x="6367757" y="2357823"/>
                <a:chExt cx="803584" cy="689562"/>
              </a:xfrm>
            </p:grpSpPr>
            <p:pic>
              <p:nvPicPr>
                <p:cNvPr id="93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5309F936-DCAB-43DA-BF1D-E138D3D9C6A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367757" y="2635223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4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4A3E631D-85E0-400A-8123-70FEFE030F8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767857" y="2635223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5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8A457E7F-1818-4B00-BA37-E83327B2573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574342" y="2357823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xmlns="" id="{FD9A6DD3-F20E-43B0-9D87-75FACFC812B4}"/>
                  </a:ext>
                </a:extLst>
              </p:cNvPr>
              <p:cNvGrpSpPr/>
              <p:nvPr/>
            </p:nvGrpSpPr>
            <p:grpSpPr>
              <a:xfrm>
                <a:off x="7614831" y="3217112"/>
                <a:ext cx="803584" cy="689562"/>
                <a:chOff x="6367757" y="2357823"/>
                <a:chExt cx="803584" cy="689562"/>
              </a:xfrm>
            </p:grpSpPr>
            <p:pic>
              <p:nvPicPr>
                <p:cNvPr id="90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58BC4C44-EF13-466C-8F37-6071373016F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367757" y="2635223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1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3282C390-CE9C-42B5-8E6A-52A85474E1C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767857" y="2635223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2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208091DF-6AB4-4DFB-A866-876D75B0F1C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574342" y="2357823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xmlns="" id="{BB3EEB92-5FDD-46A4-A51D-7E282F635F5F}"/>
                  </a:ext>
                </a:extLst>
              </p:cNvPr>
              <p:cNvGrpSpPr/>
              <p:nvPr/>
            </p:nvGrpSpPr>
            <p:grpSpPr>
              <a:xfrm>
                <a:off x="8780757" y="2385934"/>
                <a:ext cx="803584" cy="689562"/>
                <a:chOff x="6367757" y="2357823"/>
                <a:chExt cx="803584" cy="689562"/>
              </a:xfrm>
            </p:grpSpPr>
            <p:pic>
              <p:nvPicPr>
                <p:cNvPr id="87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8A950C88-5C33-4D83-B992-B8A98574DD6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367757" y="2635223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8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9900BB36-9871-439C-808F-6D17D75AD99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767857" y="2635223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9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D9D75D9D-5303-47B1-9C90-236ECFC57A6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574342" y="2357823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83" name="Group 82">
                <a:extLst>
                  <a:ext uri="{FF2B5EF4-FFF2-40B4-BE49-F238E27FC236}">
                    <a16:creationId xmlns:a16="http://schemas.microsoft.com/office/drawing/2014/main" xmlns="" id="{AA0CF3AD-9926-4524-B16B-92D3A3D4F694}"/>
                  </a:ext>
                </a:extLst>
              </p:cNvPr>
              <p:cNvGrpSpPr/>
              <p:nvPr/>
            </p:nvGrpSpPr>
            <p:grpSpPr>
              <a:xfrm>
                <a:off x="8787292" y="3217112"/>
                <a:ext cx="803584" cy="689562"/>
                <a:chOff x="6367757" y="2357823"/>
                <a:chExt cx="803584" cy="689562"/>
              </a:xfrm>
            </p:grpSpPr>
            <p:pic>
              <p:nvPicPr>
                <p:cNvPr id="84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781F8E28-4A33-4CFB-9452-3A77A4CFADE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367757" y="2635223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5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FE92CF01-770D-42F1-82A7-C18BCABCF0B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767857" y="2635223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6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8DAC2BC0-DEA6-45C2-A591-B3E12057BC9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574342" y="2357823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00DAA304-AC5F-450D-9A77-2CEA2DAC5E93}"/>
                </a:ext>
              </a:extLst>
            </p:cNvPr>
            <p:cNvGrpSpPr/>
            <p:nvPr/>
          </p:nvGrpSpPr>
          <p:grpSpPr>
            <a:xfrm>
              <a:off x="699985" y="4015612"/>
              <a:ext cx="4229722" cy="927083"/>
              <a:chOff x="6054445" y="4273709"/>
              <a:chExt cx="5057775" cy="1108578"/>
            </a:xfrm>
          </p:grpSpPr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xmlns="" id="{23302289-967F-4A7C-9344-58817AF2692E}"/>
                  </a:ext>
                </a:extLst>
              </p:cNvPr>
              <p:cNvSpPr/>
              <p:nvPr/>
            </p:nvSpPr>
            <p:spPr>
              <a:xfrm>
                <a:off x="6054445" y="4273709"/>
                <a:ext cx="5057775" cy="1108578"/>
              </a:xfrm>
              <a:prstGeom prst="roundRect">
                <a:avLst/>
              </a:prstGeom>
              <a:noFill/>
              <a:ln w="19050">
                <a:solidFill>
                  <a:srgbClr val="F7941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xmlns="" id="{53D31A00-5EF5-4B92-9431-CDDE7796B319}"/>
                  </a:ext>
                </a:extLst>
              </p:cNvPr>
              <p:cNvGrpSpPr/>
              <p:nvPr/>
            </p:nvGrpSpPr>
            <p:grpSpPr>
              <a:xfrm>
                <a:off x="6166385" y="4450624"/>
                <a:ext cx="811441" cy="801466"/>
                <a:chOff x="6180777" y="4424128"/>
                <a:chExt cx="811441" cy="801466"/>
              </a:xfrm>
            </p:grpSpPr>
            <p:pic>
              <p:nvPicPr>
                <p:cNvPr id="73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72F8875F-FC78-4579-81D7-3AE41DC42A2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180777" y="4813432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4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BF94B1F3-E221-4D37-B362-82DC5E86AE0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580877" y="4813432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5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D5A716BE-B916-4B92-B83B-157D17EBB92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188634" y="4424128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6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5915CB52-CC51-4548-8C87-8435D243D8F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588734" y="4424128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xmlns="" id="{73B0D30B-F8B0-41EA-BCBF-5CFAC55525EF}"/>
                  </a:ext>
                </a:extLst>
              </p:cNvPr>
              <p:cNvGrpSpPr/>
              <p:nvPr/>
            </p:nvGrpSpPr>
            <p:grpSpPr>
              <a:xfrm>
                <a:off x="7143425" y="4474171"/>
                <a:ext cx="811441" cy="801466"/>
                <a:chOff x="6180777" y="4424128"/>
                <a:chExt cx="811441" cy="801466"/>
              </a:xfrm>
            </p:grpSpPr>
            <p:pic>
              <p:nvPicPr>
                <p:cNvPr id="69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B61C1823-D945-4708-9255-F7F907555CC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180777" y="4813432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0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7CA109E7-2AAD-4DD1-B01A-42CD426D745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580877" y="4813432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1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5A858387-4A2E-4A24-ACA9-0DEDACC4DD5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188634" y="4424128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2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4F48BEB0-6B48-4BF4-9396-1C3A56518B5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588734" y="4424128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xmlns="" id="{F0641FD1-EFC9-477D-BF47-E131AB7C03F1}"/>
                  </a:ext>
                </a:extLst>
              </p:cNvPr>
              <p:cNvGrpSpPr/>
              <p:nvPr/>
            </p:nvGrpSpPr>
            <p:grpSpPr>
              <a:xfrm>
                <a:off x="8115765" y="4450624"/>
                <a:ext cx="811441" cy="801466"/>
                <a:chOff x="6180777" y="4424128"/>
                <a:chExt cx="811441" cy="801466"/>
              </a:xfrm>
            </p:grpSpPr>
            <p:pic>
              <p:nvPicPr>
                <p:cNvPr id="65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636E6F37-EB74-4B1F-A0DC-894C469D26C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180777" y="4813432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6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CF5CD886-5FE5-4BD3-A7C4-1C37B966BD1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580877" y="4813432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7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54801045-EB62-4677-8391-36C6951E1CB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188634" y="4424128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8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AF70CF73-CADC-4E09-A64B-4C3752E354A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588734" y="4424128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xmlns="" id="{BECD6266-21A8-405F-8D23-A4457D84A6E9}"/>
                  </a:ext>
                </a:extLst>
              </p:cNvPr>
              <p:cNvGrpSpPr/>
              <p:nvPr/>
            </p:nvGrpSpPr>
            <p:grpSpPr>
              <a:xfrm>
                <a:off x="9081202" y="4450624"/>
                <a:ext cx="811441" cy="801466"/>
                <a:chOff x="6180777" y="4424128"/>
                <a:chExt cx="811441" cy="801466"/>
              </a:xfrm>
            </p:grpSpPr>
            <p:pic>
              <p:nvPicPr>
                <p:cNvPr id="61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9C07C9E9-C95C-44C7-A42C-C84BD28B51D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180777" y="4813432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2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01B2FA06-4CA8-4217-A6D8-F2A74B50B2A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580877" y="4813432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3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305701B4-F2DD-4033-98D1-92ECE128F7A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188634" y="4424128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4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15B90EE6-5793-4CEB-93BF-7CCFBFBABBB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588734" y="4424128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xmlns="" id="{8C5A3367-9E9E-47AE-BD7D-0BD836272EBD}"/>
                  </a:ext>
                </a:extLst>
              </p:cNvPr>
              <p:cNvGrpSpPr/>
              <p:nvPr/>
            </p:nvGrpSpPr>
            <p:grpSpPr>
              <a:xfrm>
                <a:off x="10053542" y="4427077"/>
                <a:ext cx="811441" cy="801466"/>
                <a:chOff x="6180777" y="4424128"/>
                <a:chExt cx="811441" cy="801466"/>
              </a:xfrm>
            </p:grpSpPr>
            <p:pic>
              <p:nvPicPr>
                <p:cNvPr id="57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4D45B47B-14BB-4213-ABDC-15FFBE32743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180777" y="4813432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8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015C8206-B56F-42C1-9286-E31B1312357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580877" y="4813432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9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D9D5EDB0-BD00-43BE-BB28-1737950AB08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188634" y="4424128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0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349F01EE-9CEF-4082-B6FD-1C0E8EAFCE8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6588734" y="4424128"/>
                  <a:ext cx="403484" cy="4121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0B84C120-ADAD-4363-BF20-9CC8C19204D3}"/>
                </a:ext>
              </a:extLst>
            </p:cNvPr>
            <p:cNvGrpSpPr/>
            <p:nvPr/>
          </p:nvGrpSpPr>
          <p:grpSpPr>
            <a:xfrm>
              <a:off x="651949" y="5136178"/>
              <a:ext cx="4634549" cy="1286021"/>
              <a:chOff x="6047964" y="4618029"/>
              <a:chExt cx="4634549" cy="1286021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xmlns="" id="{312B05AE-366D-4C06-9F18-4CBE515D93A3}"/>
                  </a:ext>
                </a:extLst>
              </p:cNvPr>
              <p:cNvSpPr/>
              <p:nvPr/>
            </p:nvSpPr>
            <p:spPr>
              <a:xfrm>
                <a:off x="6047964" y="4618029"/>
                <a:ext cx="4634549" cy="1286021"/>
              </a:xfrm>
              <a:prstGeom prst="roundRect">
                <a:avLst/>
              </a:prstGeom>
              <a:noFill/>
              <a:ln w="19050">
                <a:solidFill>
                  <a:srgbClr val="F7941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xmlns="" id="{BC05B07C-1CF1-4D91-ABBF-EFAF1B21691F}"/>
                  </a:ext>
                </a:extLst>
              </p:cNvPr>
              <p:cNvGrpSpPr/>
              <p:nvPr/>
            </p:nvGrpSpPr>
            <p:grpSpPr>
              <a:xfrm>
                <a:off x="6209317" y="4893497"/>
                <a:ext cx="1016620" cy="826756"/>
                <a:chOff x="4860188" y="3791273"/>
                <a:chExt cx="1016620" cy="826756"/>
              </a:xfrm>
            </p:grpSpPr>
            <p:pic>
              <p:nvPicPr>
                <p:cNvPr id="45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916963D1-FB08-44FB-AF53-3C5DD43CE0F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4860188" y="4269921"/>
                  <a:ext cx="340779" cy="34810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6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CA53D4EB-FA88-45A6-9271-1271FADDC4D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5198108" y="4269921"/>
                  <a:ext cx="340779" cy="34810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7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63557390-6E8D-49C6-B71D-6FA3BEF65CD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5536029" y="4269921"/>
                  <a:ext cx="340779" cy="34810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8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8F2F96A2-87D1-466D-AE75-B70259FC061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5018804" y="4025563"/>
                  <a:ext cx="340779" cy="34810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9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9FAC18B8-C539-425C-A060-961E301C7F3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5356724" y="4025563"/>
                  <a:ext cx="340779" cy="34810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0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B9F99F92-2CAC-45BD-803B-2C0F7375C89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5193284" y="3791273"/>
                  <a:ext cx="340779" cy="34810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xmlns="" id="{7E8215F2-974A-42C5-823A-C0F7ABC5D08B}"/>
                  </a:ext>
                </a:extLst>
              </p:cNvPr>
              <p:cNvGrpSpPr/>
              <p:nvPr/>
            </p:nvGrpSpPr>
            <p:grpSpPr>
              <a:xfrm>
                <a:off x="7334183" y="4893497"/>
                <a:ext cx="1016620" cy="826756"/>
                <a:chOff x="4860188" y="3791273"/>
                <a:chExt cx="1016620" cy="826756"/>
              </a:xfrm>
            </p:grpSpPr>
            <p:pic>
              <p:nvPicPr>
                <p:cNvPr id="39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449B2AB8-0A25-42E6-8674-72634E36853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4860188" y="4269921"/>
                  <a:ext cx="340779" cy="34810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0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7159968D-79FE-422E-843F-1197DFE4AFD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5198108" y="4269921"/>
                  <a:ext cx="340779" cy="34810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1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BB972EB2-99DD-488D-B9F0-64872854E32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5536029" y="4269921"/>
                  <a:ext cx="340779" cy="34810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2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BB870067-1097-40FD-9CBC-6E2BAEB1701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5018804" y="4025563"/>
                  <a:ext cx="340779" cy="34810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3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743A47C9-ED24-4B79-8233-23AE4BB0BCE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5356724" y="4025563"/>
                  <a:ext cx="340779" cy="34810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4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9D499581-9900-495A-A157-46DD931D521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5193284" y="3791273"/>
                  <a:ext cx="340779" cy="34810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xmlns="" id="{88E85026-7FFE-40C2-98D5-DF5BA5A2F3B1}"/>
                  </a:ext>
                </a:extLst>
              </p:cNvPr>
              <p:cNvGrpSpPr/>
              <p:nvPr/>
            </p:nvGrpSpPr>
            <p:grpSpPr>
              <a:xfrm>
                <a:off x="8423687" y="4898761"/>
                <a:ext cx="1016620" cy="826756"/>
                <a:chOff x="4860188" y="3791273"/>
                <a:chExt cx="1016620" cy="826756"/>
              </a:xfrm>
            </p:grpSpPr>
            <p:pic>
              <p:nvPicPr>
                <p:cNvPr id="33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9E32DF2B-9C3C-43F5-91A0-8EA0BB2C76E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4860188" y="4269921"/>
                  <a:ext cx="340779" cy="34810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4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CD89C689-74E6-4B11-B574-2F23D50285B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5198108" y="4269921"/>
                  <a:ext cx="340779" cy="34810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5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839DD3FC-0F73-4DEB-B6D0-E32C42BB772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5536029" y="4269921"/>
                  <a:ext cx="340779" cy="34810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6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EE59BA13-CF5D-41AE-B7CC-9ED81215C3D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5018804" y="4025563"/>
                  <a:ext cx="340779" cy="34810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7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8093F6C2-1E5C-414D-80F3-FC5E5D13563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5356724" y="4025563"/>
                  <a:ext cx="340779" cy="34810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8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ED43BA8E-6BA0-4F74-B94A-930D2EF22C6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5193284" y="3791273"/>
                  <a:ext cx="340779" cy="34810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xmlns="" id="{CD086041-1652-4A20-A7F8-A3D0F50842A5}"/>
                  </a:ext>
                </a:extLst>
              </p:cNvPr>
              <p:cNvGrpSpPr/>
              <p:nvPr/>
            </p:nvGrpSpPr>
            <p:grpSpPr>
              <a:xfrm>
                <a:off x="9548553" y="4898761"/>
                <a:ext cx="1016620" cy="826756"/>
                <a:chOff x="4860188" y="3791273"/>
                <a:chExt cx="1016620" cy="826756"/>
              </a:xfrm>
            </p:grpSpPr>
            <p:pic>
              <p:nvPicPr>
                <p:cNvPr id="27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152CECEF-78E2-4C1A-B395-8AEF3F810C3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4860188" y="4269921"/>
                  <a:ext cx="340779" cy="34810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8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E9AE5645-5763-4A06-9BC7-F19DCE6983F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5198108" y="4269921"/>
                  <a:ext cx="340779" cy="34810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9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8F17D20C-A96D-42E7-94B7-63FCC81D747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5536029" y="4269921"/>
                  <a:ext cx="340779" cy="34810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0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D6FAD9F6-672E-44B5-81D3-623501D15C3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5018804" y="4025563"/>
                  <a:ext cx="340779" cy="34810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1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CD2853AB-D797-4340-AE5B-0F0BF9F011B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5356724" y="4025563"/>
                  <a:ext cx="340779" cy="34810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2" name="Picture 6" descr="58,489 BEST Tomato Cartoon IMAGES, STOCK PHOTOS &amp;amp; VECTORS | Adobe Stock">
                  <a:extLst>
                    <a:ext uri="{FF2B5EF4-FFF2-40B4-BE49-F238E27FC236}">
                      <a16:creationId xmlns:a16="http://schemas.microsoft.com/office/drawing/2014/main" xmlns="" id="{D9A025C2-9CDF-490F-896B-BFB81CE7A06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87" t="9784" r="9713" b="8495"/>
                <a:stretch/>
              </p:blipFill>
              <p:spPr bwMode="auto">
                <a:xfrm>
                  <a:off x="5193284" y="3791273"/>
                  <a:ext cx="340779" cy="34810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8F1FBA91-0745-4701-A7A3-4C72EA19E118}"/>
                </a:ext>
              </a:extLst>
            </p:cNvPr>
            <p:cNvGrpSpPr/>
            <p:nvPr/>
          </p:nvGrpSpPr>
          <p:grpSpPr>
            <a:xfrm>
              <a:off x="6318344" y="425071"/>
              <a:ext cx="2372680" cy="1509881"/>
              <a:chOff x="6706461" y="3626297"/>
              <a:chExt cx="2372680" cy="1509881"/>
            </a:xfrm>
          </p:grpSpPr>
          <p:pic>
            <p:nvPicPr>
              <p:cNvPr id="20" name="Picture 8" descr="Cute blue cloud icon isolated on white background Vector Image">
                <a:extLst>
                  <a:ext uri="{FF2B5EF4-FFF2-40B4-BE49-F238E27FC236}">
                    <a16:creationId xmlns:a16="http://schemas.microsoft.com/office/drawing/2014/main" xmlns="" id="{E88EC10D-3561-4C04-82AE-441DC569E43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64" t="16235" r="4878" b="25107"/>
              <a:stretch/>
            </p:blipFill>
            <p:spPr bwMode="auto">
              <a:xfrm>
                <a:off x="6706461" y="3626297"/>
                <a:ext cx="2372680" cy="15098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E4E1055D-0EEB-475D-BFAE-CE6F7DD38E83}"/>
                  </a:ext>
                </a:extLst>
              </p:cNvPr>
              <p:cNvSpPr txBox="1"/>
              <p:nvPr/>
            </p:nvSpPr>
            <p:spPr>
              <a:xfrm>
                <a:off x="7119309" y="4143871"/>
                <a:ext cx="1773242" cy="523220"/>
              </a:xfrm>
              <a:prstGeom prst="rect">
                <a:avLst/>
              </a:prstGeom>
              <a:solidFill>
                <a:srgbClr val="E3F2F7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4 x 5 = 20</a:t>
                </a:r>
                <a:endParaRPr lang="vi-VN" sz="2800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68DAD748-B44A-43D8-AE5C-5C50130D5643}"/>
                </a:ext>
              </a:extLst>
            </p:cNvPr>
            <p:cNvGrpSpPr/>
            <p:nvPr/>
          </p:nvGrpSpPr>
          <p:grpSpPr>
            <a:xfrm>
              <a:off x="8245223" y="1695190"/>
              <a:ext cx="2372680" cy="1509881"/>
              <a:chOff x="6706461" y="3626297"/>
              <a:chExt cx="2372680" cy="1509881"/>
            </a:xfrm>
          </p:grpSpPr>
          <p:pic>
            <p:nvPicPr>
              <p:cNvPr id="18" name="Picture 8" descr="Cute blue cloud icon isolated on white background Vector Image">
                <a:extLst>
                  <a:ext uri="{FF2B5EF4-FFF2-40B4-BE49-F238E27FC236}">
                    <a16:creationId xmlns:a16="http://schemas.microsoft.com/office/drawing/2014/main" xmlns="" id="{AC8A5768-98FE-480A-8F28-BD2374A930A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64" t="16235" r="4878" b="25107"/>
              <a:stretch/>
            </p:blipFill>
            <p:spPr bwMode="auto">
              <a:xfrm>
                <a:off x="6706461" y="3626297"/>
                <a:ext cx="2372680" cy="15098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245A75FC-08B8-46F7-84A0-B75D48D1487E}"/>
                  </a:ext>
                </a:extLst>
              </p:cNvPr>
              <p:cNvSpPr txBox="1"/>
              <p:nvPr/>
            </p:nvSpPr>
            <p:spPr>
              <a:xfrm>
                <a:off x="7119309" y="4143871"/>
                <a:ext cx="1773242" cy="523220"/>
              </a:xfrm>
              <a:prstGeom prst="rect">
                <a:avLst/>
              </a:prstGeom>
              <a:solidFill>
                <a:srgbClr val="E3F2F7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6 x 4 = 24</a:t>
                </a:r>
                <a:endParaRPr lang="vi-VN" sz="2800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CF7E251E-C79B-410D-BE1C-F408D1062F91}"/>
                </a:ext>
              </a:extLst>
            </p:cNvPr>
            <p:cNvGrpSpPr/>
            <p:nvPr/>
          </p:nvGrpSpPr>
          <p:grpSpPr>
            <a:xfrm>
              <a:off x="6708191" y="3219883"/>
              <a:ext cx="2372680" cy="1509881"/>
              <a:chOff x="6706461" y="3626297"/>
              <a:chExt cx="2372680" cy="1509881"/>
            </a:xfrm>
          </p:grpSpPr>
          <p:pic>
            <p:nvPicPr>
              <p:cNvPr id="16" name="Picture 8" descr="Cute blue cloud icon isolated on white background Vector Image">
                <a:extLst>
                  <a:ext uri="{FF2B5EF4-FFF2-40B4-BE49-F238E27FC236}">
                    <a16:creationId xmlns:a16="http://schemas.microsoft.com/office/drawing/2014/main" xmlns="" id="{0E09A7B1-921E-441E-953B-61348BB6F4A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64" t="16235" r="4878" b="25107"/>
              <a:stretch/>
            </p:blipFill>
            <p:spPr bwMode="auto">
              <a:xfrm>
                <a:off x="6706461" y="3626297"/>
                <a:ext cx="2372680" cy="15098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E70CC4F6-9B7E-41CE-B125-842915A43822}"/>
                  </a:ext>
                </a:extLst>
              </p:cNvPr>
              <p:cNvSpPr txBox="1"/>
              <p:nvPr/>
            </p:nvSpPr>
            <p:spPr>
              <a:xfrm>
                <a:off x="6983291" y="4099936"/>
                <a:ext cx="1959832" cy="523220"/>
              </a:xfrm>
              <a:prstGeom prst="rect">
                <a:avLst/>
              </a:prstGeom>
              <a:solidFill>
                <a:srgbClr val="E3F2F7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10 x 2 = 20</a:t>
                </a:r>
                <a:endParaRPr lang="vi-VN" sz="2800" dirty="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7ED85AE8-5ECE-4658-B46D-6D5E1A2A30F3}"/>
                </a:ext>
              </a:extLst>
            </p:cNvPr>
            <p:cNvGrpSpPr/>
            <p:nvPr/>
          </p:nvGrpSpPr>
          <p:grpSpPr>
            <a:xfrm>
              <a:off x="8729572" y="4750775"/>
              <a:ext cx="2372680" cy="1509881"/>
              <a:chOff x="6706461" y="3626297"/>
              <a:chExt cx="2372680" cy="1509881"/>
            </a:xfrm>
          </p:grpSpPr>
          <p:pic>
            <p:nvPicPr>
              <p:cNvPr id="14" name="Picture 8" descr="Cute blue cloud icon isolated on white background Vector Image">
                <a:extLst>
                  <a:ext uri="{FF2B5EF4-FFF2-40B4-BE49-F238E27FC236}">
                    <a16:creationId xmlns:a16="http://schemas.microsoft.com/office/drawing/2014/main" xmlns="" id="{9AE64C63-24EB-4596-B4B0-FA5B6C41BF8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64" t="16235" r="4878" b="25107"/>
              <a:stretch/>
            </p:blipFill>
            <p:spPr bwMode="auto">
              <a:xfrm>
                <a:off x="6706461" y="3626297"/>
                <a:ext cx="2372680" cy="15098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266CECC3-B315-4621-B1F9-63DBCD768425}"/>
                  </a:ext>
                </a:extLst>
              </p:cNvPr>
              <p:cNvSpPr txBox="1"/>
              <p:nvPr/>
            </p:nvSpPr>
            <p:spPr>
              <a:xfrm>
                <a:off x="7119309" y="4143871"/>
                <a:ext cx="1773242" cy="523220"/>
              </a:xfrm>
              <a:prstGeom prst="rect">
                <a:avLst/>
              </a:prstGeom>
              <a:solidFill>
                <a:srgbClr val="E3F2F7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3 x 6 = 18</a:t>
                </a:r>
                <a:endParaRPr lang="vi-VN" sz="2800" dirty="0"/>
              </a:p>
            </p:txBody>
          </p:sp>
        </p:grpSp>
      </p:grpSp>
      <p:cxnSp>
        <p:nvCxnSpPr>
          <p:cNvPr id="125" name="Connector: Curved 124">
            <a:extLst>
              <a:ext uri="{FF2B5EF4-FFF2-40B4-BE49-F238E27FC236}">
                <a16:creationId xmlns:a16="http://schemas.microsoft.com/office/drawing/2014/main" xmlns="" id="{493C2E60-FE39-4289-80B8-8657B4F038FB}"/>
              </a:ext>
            </a:extLst>
          </p:cNvPr>
          <p:cNvCxnSpPr>
            <a:cxnSpLocks/>
            <a:stCxn id="104" idx="3"/>
            <a:endCxn id="16" idx="1"/>
          </p:cNvCxnSpPr>
          <p:nvPr/>
        </p:nvCxnSpPr>
        <p:spPr>
          <a:xfrm>
            <a:off x="3925894" y="1542903"/>
            <a:ext cx="2782297" cy="2474451"/>
          </a:xfrm>
          <a:prstGeom prst="curvedConnector3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6" name="Connector: Curved 125">
            <a:extLst>
              <a:ext uri="{FF2B5EF4-FFF2-40B4-BE49-F238E27FC236}">
                <a16:creationId xmlns:a16="http://schemas.microsoft.com/office/drawing/2014/main" xmlns="" id="{ECD288D5-683C-46E1-A8F8-87BEFA4C7C14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3946778" y="3052784"/>
            <a:ext cx="4782794" cy="2495462"/>
          </a:xfrm>
          <a:prstGeom prst="curvedConnector3">
            <a:avLst>
              <a:gd name="adj1" fmla="val 30265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7" name="Connector: Curved 126">
            <a:extLst>
              <a:ext uri="{FF2B5EF4-FFF2-40B4-BE49-F238E27FC236}">
                <a16:creationId xmlns:a16="http://schemas.microsoft.com/office/drawing/2014/main" xmlns="" id="{6C5E9BF2-CFD3-4056-ADB1-0DA57B6FF354}"/>
              </a:ext>
            </a:extLst>
          </p:cNvPr>
          <p:cNvCxnSpPr>
            <a:cxnSpLocks/>
            <a:stCxn id="51" idx="3"/>
            <a:endCxn id="20" idx="1"/>
          </p:cNvCxnSpPr>
          <p:nvPr/>
        </p:nvCxnSpPr>
        <p:spPr>
          <a:xfrm flipV="1">
            <a:off x="4929707" y="1222542"/>
            <a:ext cx="1388637" cy="3299142"/>
          </a:xfrm>
          <a:prstGeom prst="curvedConnector3">
            <a:avLst>
              <a:gd name="adj1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8" name="Connector: Curved 127">
            <a:extLst>
              <a:ext uri="{FF2B5EF4-FFF2-40B4-BE49-F238E27FC236}">
                <a16:creationId xmlns:a16="http://schemas.microsoft.com/office/drawing/2014/main" xmlns="" id="{53FA4E1C-77E0-429B-B1EF-FDB6719D75D9}"/>
              </a:ext>
            </a:extLst>
          </p:cNvPr>
          <p:cNvCxnSpPr>
            <a:cxnSpLocks/>
            <a:stCxn id="22" idx="3"/>
            <a:endCxn id="18" idx="1"/>
          </p:cNvCxnSpPr>
          <p:nvPr/>
        </p:nvCxnSpPr>
        <p:spPr>
          <a:xfrm flipV="1">
            <a:off x="5286498" y="2492661"/>
            <a:ext cx="2958725" cy="3329058"/>
          </a:xfrm>
          <a:prstGeom prst="curvedConnector3">
            <a:avLst>
              <a:gd name="adj1" fmla="val 29563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00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918ECB59-167F-4285-B74F-E63447C54035}"/>
              </a:ext>
            </a:extLst>
          </p:cNvPr>
          <p:cNvSpPr/>
          <p:nvPr/>
        </p:nvSpPr>
        <p:spPr>
          <a:xfrm>
            <a:off x="131254" y="393284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C8E7D03-2D99-4D10-A90C-8258299E010D}"/>
              </a:ext>
            </a:extLst>
          </p:cNvPr>
          <p:cNvSpPr txBox="1"/>
          <p:nvPr/>
        </p:nvSpPr>
        <p:spPr>
          <a:xfrm>
            <a:off x="595501" y="393284"/>
            <a:ext cx="10625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/>
              <a:t>Viết</a:t>
            </a:r>
            <a:r>
              <a:rPr lang="en-US" sz="4400" dirty="0"/>
              <a:t> </a:t>
            </a:r>
            <a:r>
              <a:rPr lang="en-US" sz="4400" dirty="0" err="1"/>
              <a:t>tích</a:t>
            </a:r>
            <a:r>
              <a:rPr lang="en-US" sz="4400" dirty="0"/>
              <a:t> </a:t>
            </a:r>
            <a:r>
              <a:rPr lang="en-US" sz="4400" dirty="0" err="1"/>
              <a:t>thành</a:t>
            </a:r>
            <a:r>
              <a:rPr lang="en-US" sz="4400" dirty="0"/>
              <a:t> </a:t>
            </a:r>
            <a:r>
              <a:rPr lang="en-US" sz="4400" dirty="0" err="1"/>
              <a:t>tổng</a:t>
            </a:r>
            <a:r>
              <a:rPr lang="en-US" sz="4400" dirty="0"/>
              <a:t> </a:t>
            </a:r>
            <a:r>
              <a:rPr lang="en-US" sz="4400" dirty="0" err="1"/>
              <a:t>rồi</a:t>
            </a:r>
            <a:r>
              <a:rPr lang="en-US" sz="4400" dirty="0"/>
              <a:t> </a:t>
            </a:r>
            <a:r>
              <a:rPr lang="en-US" sz="4400" dirty="0" err="1"/>
              <a:t>tính</a:t>
            </a:r>
            <a:r>
              <a:rPr lang="en-US" sz="4400" dirty="0"/>
              <a:t> (</a:t>
            </a:r>
            <a:r>
              <a:rPr lang="en-US" sz="4400" dirty="0" err="1"/>
              <a:t>theo</a:t>
            </a:r>
            <a:r>
              <a:rPr lang="en-US" sz="4400" dirty="0"/>
              <a:t> </a:t>
            </a:r>
            <a:r>
              <a:rPr lang="en-US" sz="4400" dirty="0" err="1"/>
              <a:t>mẫu</a:t>
            </a:r>
            <a:r>
              <a:rPr lang="en-US" sz="4400" dirty="0"/>
              <a:t>).</a:t>
            </a:r>
            <a:endParaRPr lang="vi-VN" sz="4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00E9308-02B6-4FB8-9AA0-1E99C0D7DE09}"/>
              </a:ext>
            </a:extLst>
          </p:cNvPr>
          <p:cNvSpPr txBox="1"/>
          <p:nvPr/>
        </p:nvSpPr>
        <p:spPr>
          <a:xfrm>
            <a:off x="471835" y="3780571"/>
            <a:ext cx="120666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4800" smtClean="0"/>
              <a:t>a. 3 </a:t>
            </a:r>
            <a:r>
              <a:rPr lang="en-US" sz="4800" dirty="0"/>
              <a:t>x </a:t>
            </a:r>
            <a:r>
              <a:rPr lang="en-US" sz="4800"/>
              <a:t>4 </a:t>
            </a:r>
            <a:r>
              <a:rPr lang="en-US" sz="4800" smtClean="0"/>
              <a:t>          b. 9 </a:t>
            </a:r>
            <a:r>
              <a:rPr lang="en-US" sz="4800"/>
              <a:t>x </a:t>
            </a:r>
            <a:r>
              <a:rPr lang="en-US" sz="4800" smtClean="0"/>
              <a:t>2            c. 6 </a:t>
            </a:r>
            <a:r>
              <a:rPr lang="en-US" sz="4800" dirty="0"/>
              <a:t>x 5</a:t>
            </a:r>
            <a:endParaRPr lang="vi-VN" sz="48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9F422BB-AF25-4B1B-B95C-E13427FBCB82}"/>
              </a:ext>
            </a:extLst>
          </p:cNvPr>
          <p:cNvSpPr/>
          <p:nvPr/>
        </p:nvSpPr>
        <p:spPr>
          <a:xfrm>
            <a:off x="1796757" y="1264325"/>
            <a:ext cx="9650278" cy="2171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>
                <a:solidFill>
                  <a:srgbClr val="FF0000"/>
                </a:solidFill>
              </a:rPr>
              <a:t> </a:t>
            </a:r>
            <a:r>
              <a:rPr lang="en-US" sz="4800" smtClean="0">
                <a:solidFill>
                  <a:srgbClr val="FF0000"/>
                </a:solidFill>
              </a:rPr>
              <a:t>      </a:t>
            </a:r>
            <a:r>
              <a:rPr lang="en-US" sz="4800" smtClean="0"/>
              <a:t>3 </a:t>
            </a:r>
            <a:r>
              <a:rPr lang="en-US" sz="4800" dirty="0"/>
              <a:t>x 4 </a:t>
            </a:r>
            <a:r>
              <a:rPr lang="en-US" sz="4800"/>
              <a:t>= </a:t>
            </a:r>
            <a:endParaRPr lang="en-US" sz="4800" smtClean="0"/>
          </a:p>
          <a:p>
            <a:pPr>
              <a:lnSpc>
                <a:spcPct val="150000"/>
              </a:lnSpc>
            </a:pPr>
            <a:endParaRPr lang="vi-VN" sz="48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9F422BB-AF25-4B1B-B95C-E13427FBCB82}"/>
              </a:ext>
            </a:extLst>
          </p:cNvPr>
          <p:cNvSpPr/>
          <p:nvPr/>
        </p:nvSpPr>
        <p:spPr>
          <a:xfrm>
            <a:off x="2980483" y="2154144"/>
            <a:ext cx="3434080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smtClean="0"/>
              <a:t>3 </a:t>
            </a:r>
            <a:r>
              <a:rPr lang="en-US" sz="4800" dirty="0"/>
              <a:t>x 4 = 12</a:t>
            </a:r>
            <a:endParaRPr lang="vi-VN" sz="4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9F422BB-AF25-4B1B-B95C-E13427FBCB82}"/>
              </a:ext>
            </a:extLst>
          </p:cNvPr>
          <p:cNvSpPr/>
          <p:nvPr/>
        </p:nvSpPr>
        <p:spPr>
          <a:xfrm>
            <a:off x="5114083" y="1309363"/>
            <a:ext cx="3968957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smtClean="0"/>
              <a:t>3 </a:t>
            </a:r>
            <a:r>
              <a:rPr lang="en-US" sz="4800" dirty="0"/>
              <a:t>+ 3 + 3 + </a:t>
            </a:r>
            <a:r>
              <a:rPr lang="en-US" sz="4800"/>
              <a:t>3 </a:t>
            </a:r>
            <a:endParaRPr lang="vi-VN" sz="48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9F422BB-AF25-4B1B-B95C-E13427FBCB82}"/>
              </a:ext>
            </a:extLst>
          </p:cNvPr>
          <p:cNvSpPr/>
          <p:nvPr/>
        </p:nvSpPr>
        <p:spPr>
          <a:xfrm>
            <a:off x="8764102" y="1309363"/>
            <a:ext cx="1619417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smtClean="0"/>
              <a:t>= 12</a:t>
            </a:r>
            <a:endParaRPr lang="vi-VN" sz="4800" dirty="0"/>
          </a:p>
        </p:txBody>
      </p:sp>
    </p:spTree>
    <p:extLst>
      <p:ext uri="{BB962C8B-B14F-4D97-AF65-F5344CB8AC3E}">
        <p14:creationId xmlns:p14="http://schemas.microsoft.com/office/powerpoint/2010/main" val="256330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  <p:bldP spid="12" grpId="0" animBg="1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64833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Hai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5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612964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71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 </a:t>
            </a:r>
            <a:r>
              <a:rPr kumimoji="0" lang="en-US" sz="31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 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1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70859" y="2209314"/>
            <a:ext cx="32354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 2 (tr 122)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05574" y="2839884"/>
            <a:ext cx="66305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a.  3 </a:t>
            </a:r>
            <a:r>
              <a:rPr lang="en-US" sz="3200" noProof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x</a:t>
            </a:r>
            <a:r>
              <a:rPr lang="en-US" sz="32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4  =  ………….. = ………….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3436784"/>
            <a:ext cx="66305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 3 </a:t>
            </a:r>
            <a:r>
              <a:rPr lang="en-US" sz="3200" noProof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x</a:t>
            </a:r>
            <a:r>
              <a:rPr lang="en-US" sz="32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4  =  …………..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05574" y="4055290"/>
            <a:ext cx="66305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</a:t>
            </a:r>
            <a:r>
              <a:rPr lang="en-US" sz="32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  9 </a:t>
            </a:r>
            <a:r>
              <a:rPr lang="en-US" sz="3200" noProof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x</a:t>
            </a:r>
            <a:r>
              <a:rPr lang="en-US" sz="32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2  =  ………….. = ………….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81630" y="4652190"/>
            <a:ext cx="66305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 9 </a:t>
            </a:r>
            <a:r>
              <a:rPr lang="en-US" sz="3200" noProof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x</a:t>
            </a:r>
            <a:r>
              <a:rPr lang="en-US" sz="32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2  =  …………..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30974" y="5271852"/>
            <a:ext cx="66305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c</a:t>
            </a:r>
            <a:r>
              <a:rPr lang="en-US" sz="32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  6 </a:t>
            </a:r>
            <a:r>
              <a:rPr lang="en-US" sz="3200" noProof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x</a:t>
            </a:r>
            <a:r>
              <a:rPr lang="en-US" sz="32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5  =  ………….. = ………….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18130" y="5868752"/>
            <a:ext cx="66305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 6 </a:t>
            </a:r>
            <a:r>
              <a:rPr lang="en-US" sz="3200" noProof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x</a:t>
            </a:r>
            <a:r>
              <a:rPr lang="en-US" sz="32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5  =  …………..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191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64699779-B7C5-4486-A6F0-9B5CADF9D298}"/>
              </a:ext>
            </a:extLst>
          </p:cNvPr>
          <p:cNvSpPr/>
          <p:nvPr/>
        </p:nvSpPr>
        <p:spPr>
          <a:xfrm>
            <a:off x="1088999" y="675398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06E1ACBB-FDC7-45CE-89CD-E7FEF742E47A}"/>
              </a:ext>
            </a:extLst>
          </p:cNvPr>
          <p:cNvGrpSpPr/>
          <p:nvPr/>
        </p:nvGrpSpPr>
        <p:grpSpPr>
          <a:xfrm>
            <a:off x="1724807" y="675398"/>
            <a:ext cx="1054112" cy="523220"/>
            <a:chOff x="1931814" y="1440654"/>
            <a:chExt cx="1054112" cy="5232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C2163B6D-A1BA-45DE-A9C8-0EAFCFE94E28}"/>
                </a:ext>
              </a:extLst>
            </p:cNvPr>
            <p:cNvGrpSpPr/>
            <p:nvPr/>
          </p:nvGrpSpPr>
          <p:grpSpPr>
            <a:xfrm>
              <a:off x="1931814" y="1440654"/>
              <a:ext cx="751693" cy="523220"/>
              <a:chOff x="1931814" y="1440654"/>
              <a:chExt cx="751693" cy="523220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xmlns="" id="{57585687-E4FE-4947-B815-A63E3865FB79}"/>
                  </a:ext>
                </a:extLst>
              </p:cNvPr>
              <p:cNvSpPr/>
              <p:nvPr/>
            </p:nvSpPr>
            <p:spPr>
              <a:xfrm>
                <a:off x="1931814" y="1475577"/>
                <a:ext cx="751693" cy="426741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756EBC6C-FC34-47A9-A48F-EE076F04F031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63984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err="1"/>
                  <a:t>Số</a:t>
                </a:r>
                <a:endParaRPr lang="vi-VN" sz="2800" dirty="0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12189C7B-3DA2-400F-A861-382909B75928}"/>
                </a:ext>
              </a:extLst>
            </p:cNvPr>
            <p:cNvSpPr txBox="1"/>
            <p:nvPr/>
          </p:nvSpPr>
          <p:spPr>
            <a:xfrm>
              <a:off x="2659935" y="1458961"/>
              <a:ext cx="3259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59C867EF-164D-43BD-8F2F-B98548D2ED8D}"/>
              </a:ext>
            </a:extLst>
          </p:cNvPr>
          <p:cNvGrpSpPr/>
          <p:nvPr/>
        </p:nvGrpSpPr>
        <p:grpSpPr>
          <a:xfrm>
            <a:off x="1079205" y="1880128"/>
            <a:ext cx="9339610" cy="2975602"/>
            <a:chOff x="754744" y="1378684"/>
            <a:chExt cx="9339610" cy="297560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CD0042B9-F800-442D-9C49-DF240A4A187A}"/>
                </a:ext>
              </a:extLst>
            </p:cNvPr>
            <p:cNvGrpSpPr/>
            <p:nvPr/>
          </p:nvGrpSpPr>
          <p:grpSpPr>
            <a:xfrm>
              <a:off x="754744" y="1378684"/>
              <a:ext cx="9339610" cy="2975602"/>
              <a:chOff x="754744" y="1378684"/>
              <a:chExt cx="9339610" cy="2975602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xmlns="" id="{EDE37E27-FF2E-4E59-BCFA-D31F0413EB8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rcRect l="26863" t="8084" b="45588"/>
              <a:stretch/>
            </p:blipFill>
            <p:spPr>
              <a:xfrm>
                <a:off x="754744" y="1378684"/>
                <a:ext cx="9339610" cy="2975602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2BE62EBC-68B0-442A-AAF4-DCA163F6BB52}"/>
                  </a:ext>
                </a:extLst>
              </p:cNvPr>
              <p:cNvSpPr txBox="1"/>
              <p:nvPr/>
            </p:nvSpPr>
            <p:spPr>
              <a:xfrm>
                <a:off x="2401859" y="1843253"/>
                <a:ext cx="1868318" cy="523220"/>
              </a:xfrm>
              <a:prstGeom prst="rect">
                <a:avLst/>
              </a:prstGeom>
              <a:solidFill>
                <a:srgbClr val="FEDD54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800" dirty="0"/>
                  <a:t>2 x 9 = 18</a:t>
                </a:r>
                <a:endParaRPr lang="vi-VN" sz="2800" dirty="0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B730D849-0615-45C0-942E-82A44A470529}"/>
                  </a:ext>
                </a:extLst>
              </p:cNvPr>
              <p:cNvSpPr txBox="1"/>
              <p:nvPr/>
            </p:nvSpPr>
            <p:spPr>
              <a:xfrm>
                <a:off x="1277448" y="3182778"/>
                <a:ext cx="1591846" cy="492443"/>
              </a:xfrm>
              <a:prstGeom prst="rect">
                <a:avLst/>
              </a:prstGeom>
              <a:solidFill>
                <a:srgbClr val="93DCFB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600" dirty="0"/>
                  <a:t>18 : 2 = 9</a:t>
                </a:r>
                <a:endParaRPr lang="vi-VN" sz="2600" dirty="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A5F628F1-301B-4CFC-9D07-4DAEAA83A849}"/>
                  </a:ext>
                </a:extLst>
              </p:cNvPr>
              <p:cNvSpPr txBox="1"/>
              <p:nvPr/>
            </p:nvSpPr>
            <p:spPr>
              <a:xfrm>
                <a:off x="3220548" y="3182778"/>
                <a:ext cx="1591846" cy="492443"/>
              </a:xfrm>
              <a:prstGeom prst="rect">
                <a:avLst/>
              </a:prstGeom>
              <a:solidFill>
                <a:srgbClr val="93DCFB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600" dirty="0"/>
                  <a:t>18 : 9 = 2</a:t>
                </a:r>
                <a:endParaRPr lang="vi-VN" sz="2600" dirty="0"/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922B67E1-5986-4B5F-9E43-7D57C6A2F5DD}"/>
                </a:ext>
              </a:extLst>
            </p:cNvPr>
            <p:cNvSpPr txBox="1"/>
            <p:nvPr/>
          </p:nvSpPr>
          <p:spPr>
            <a:xfrm>
              <a:off x="7303474" y="1843253"/>
              <a:ext cx="1868318" cy="523220"/>
            </a:xfrm>
            <a:prstGeom prst="rect">
              <a:avLst/>
            </a:prstGeom>
            <a:solidFill>
              <a:srgbClr val="FEDD54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dirty="0"/>
                <a:t>5 x 7 = 35</a:t>
              </a:r>
              <a:endParaRPr lang="vi-VN" sz="2800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8A74ADD-BD2D-463E-8C2B-7B14C506AC03}"/>
              </a:ext>
            </a:extLst>
          </p:cNvPr>
          <p:cNvSpPr txBox="1"/>
          <p:nvPr/>
        </p:nvSpPr>
        <p:spPr>
          <a:xfrm>
            <a:off x="6425377" y="3661322"/>
            <a:ext cx="1656244" cy="492443"/>
          </a:xfrm>
          <a:prstGeom prst="rect">
            <a:avLst/>
          </a:prstGeom>
          <a:solidFill>
            <a:srgbClr val="93DCFB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600" dirty="0">
                <a:solidFill>
                  <a:srgbClr val="FB1D12"/>
                </a:solidFill>
              </a:rPr>
              <a:t>35 : 5 = 7</a:t>
            </a:r>
            <a:endParaRPr lang="vi-VN" sz="2600" dirty="0">
              <a:solidFill>
                <a:srgbClr val="FB1D1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170615DA-F51A-4F0F-BD26-978E2F7A07BB}"/>
              </a:ext>
            </a:extLst>
          </p:cNvPr>
          <p:cNvSpPr txBox="1"/>
          <p:nvPr/>
        </p:nvSpPr>
        <p:spPr>
          <a:xfrm>
            <a:off x="8353729" y="3669111"/>
            <a:ext cx="1656244" cy="492443"/>
          </a:xfrm>
          <a:prstGeom prst="rect">
            <a:avLst/>
          </a:prstGeom>
          <a:solidFill>
            <a:srgbClr val="93DCFB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600" dirty="0">
                <a:solidFill>
                  <a:srgbClr val="FB1D12"/>
                </a:solidFill>
              </a:rPr>
              <a:t>35 : 7 = 5</a:t>
            </a:r>
            <a:endParaRPr lang="vi-VN" sz="2600" dirty="0">
              <a:solidFill>
                <a:srgbClr val="FB1D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24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C29348EF-E1F9-4858-BFBB-0A7520DE8F33}"/>
              </a:ext>
            </a:extLst>
          </p:cNvPr>
          <p:cNvSpPr/>
          <p:nvPr/>
        </p:nvSpPr>
        <p:spPr>
          <a:xfrm>
            <a:off x="1088999" y="675398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15B83FD3-AC97-48EC-BF0B-348BC8D898D5}"/>
              </a:ext>
            </a:extLst>
          </p:cNvPr>
          <p:cNvGrpSpPr/>
          <p:nvPr/>
        </p:nvGrpSpPr>
        <p:grpSpPr>
          <a:xfrm>
            <a:off x="1724807" y="675398"/>
            <a:ext cx="1054112" cy="523220"/>
            <a:chOff x="1931814" y="1440654"/>
            <a:chExt cx="1054112" cy="5232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F76C4370-2697-4943-9CF2-3342C9979E8E}"/>
                </a:ext>
              </a:extLst>
            </p:cNvPr>
            <p:cNvGrpSpPr/>
            <p:nvPr/>
          </p:nvGrpSpPr>
          <p:grpSpPr>
            <a:xfrm>
              <a:off x="1931814" y="1440654"/>
              <a:ext cx="751693" cy="523220"/>
              <a:chOff x="1931814" y="1440654"/>
              <a:chExt cx="751693" cy="523220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xmlns="" id="{D28B4DE3-1934-4523-9E98-264B9D2F4BED}"/>
                  </a:ext>
                </a:extLst>
              </p:cNvPr>
              <p:cNvSpPr/>
              <p:nvPr/>
            </p:nvSpPr>
            <p:spPr>
              <a:xfrm>
                <a:off x="1931814" y="1475577"/>
                <a:ext cx="751693" cy="426741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A20F0283-5F8F-4313-B9EA-C7732BBC0384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63984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err="1"/>
                  <a:t>Số</a:t>
                </a:r>
                <a:endParaRPr lang="vi-VN" sz="2800" dirty="0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0976E82A-F8C9-467C-AA7B-494251822671}"/>
                </a:ext>
              </a:extLst>
            </p:cNvPr>
            <p:cNvSpPr txBox="1"/>
            <p:nvPr/>
          </p:nvSpPr>
          <p:spPr>
            <a:xfrm>
              <a:off x="2659935" y="1458961"/>
              <a:ext cx="3259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FE46CA63-28C6-4BA8-AD19-30CA7FEA4269}"/>
              </a:ext>
            </a:extLst>
          </p:cNvPr>
          <p:cNvGrpSpPr/>
          <p:nvPr/>
        </p:nvGrpSpPr>
        <p:grpSpPr>
          <a:xfrm>
            <a:off x="1079205" y="1880128"/>
            <a:ext cx="4547569" cy="2975602"/>
            <a:chOff x="754744" y="1378684"/>
            <a:chExt cx="4547569" cy="297560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AF299D48-2591-455D-87C1-07B359D4DD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8135" t="53090" r="56254" b="582"/>
            <a:stretch/>
          </p:blipFill>
          <p:spPr>
            <a:xfrm>
              <a:off x="754744" y="1378684"/>
              <a:ext cx="4547569" cy="2975602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1DB48B28-3D0C-4DB1-AB56-D98341F185B9}"/>
                </a:ext>
              </a:extLst>
            </p:cNvPr>
            <p:cNvSpPr txBox="1"/>
            <p:nvPr/>
          </p:nvSpPr>
          <p:spPr>
            <a:xfrm>
              <a:off x="2454458" y="1757511"/>
              <a:ext cx="1868318" cy="523220"/>
            </a:xfrm>
            <a:prstGeom prst="rect">
              <a:avLst/>
            </a:prstGeom>
            <a:solidFill>
              <a:srgbClr val="FEDD54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dirty="0"/>
                <a:t>2 x 8 = 16</a:t>
              </a:r>
              <a:endParaRPr lang="vi-VN" sz="28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04F2706F-9047-4A56-824D-A297F3CB8BB4}"/>
              </a:ext>
            </a:extLst>
          </p:cNvPr>
          <p:cNvGrpSpPr/>
          <p:nvPr/>
        </p:nvGrpSpPr>
        <p:grpSpPr>
          <a:xfrm>
            <a:off x="6332319" y="3334333"/>
            <a:ext cx="4547569" cy="2975602"/>
            <a:chOff x="6332319" y="3334333"/>
            <a:chExt cx="4547569" cy="297560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49E2818E-1D0F-48C5-96DB-E7DBF9CB9C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46499" t="52813" r="17890" b="859"/>
            <a:stretch/>
          </p:blipFill>
          <p:spPr>
            <a:xfrm>
              <a:off x="6332319" y="3334333"/>
              <a:ext cx="4547569" cy="2975602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95449CF2-AA59-42A6-8180-AFADBAF5FE41}"/>
                </a:ext>
              </a:extLst>
            </p:cNvPr>
            <p:cNvSpPr txBox="1"/>
            <p:nvPr/>
          </p:nvSpPr>
          <p:spPr>
            <a:xfrm>
              <a:off x="8023728" y="3774271"/>
              <a:ext cx="1868318" cy="523220"/>
            </a:xfrm>
            <a:prstGeom prst="rect">
              <a:avLst/>
            </a:prstGeom>
            <a:solidFill>
              <a:srgbClr val="FEDD54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dirty="0"/>
                <a:t>5 x 4 = 20</a:t>
              </a:r>
              <a:endParaRPr lang="vi-VN" sz="2800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D0A125B-5B89-4285-BE84-8497BAA0D601}"/>
              </a:ext>
            </a:extLst>
          </p:cNvPr>
          <p:cNvSpPr txBox="1"/>
          <p:nvPr/>
        </p:nvSpPr>
        <p:spPr>
          <a:xfrm>
            <a:off x="1648607" y="3693110"/>
            <a:ext cx="1580368" cy="492443"/>
          </a:xfrm>
          <a:prstGeom prst="rect">
            <a:avLst/>
          </a:prstGeom>
          <a:solidFill>
            <a:srgbClr val="93DCFB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600" dirty="0">
                <a:solidFill>
                  <a:srgbClr val="FB1D12"/>
                </a:solidFill>
              </a:rPr>
              <a:t>16 : 2 = 8</a:t>
            </a:r>
            <a:endParaRPr lang="vi-VN" sz="2600" dirty="0">
              <a:solidFill>
                <a:srgbClr val="FB1D1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AA29EA3-4953-4268-862C-EB2E8B15126E}"/>
              </a:ext>
            </a:extLst>
          </p:cNvPr>
          <p:cNvSpPr txBox="1"/>
          <p:nvPr/>
        </p:nvSpPr>
        <p:spPr>
          <a:xfrm>
            <a:off x="3599390" y="3693109"/>
            <a:ext cx="1580368" cy="492443"/>
          </a:xfrm>
          <a:prstGeom prst="rect">
            <a:avLst/>
          </a:prstGeom>
          <a:solidFill>
            <a:srgbClr val="93DCFB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600" dirty="0">
                <a:solidFill>
                  <a:srgbClr val="FB1D12"/>
                </a:solidFill>
              </a:rPr>
              <a:t>16 : 8 = 2</a:t>
            </a:r>
            <a:endParaRPr lang="vi-VN" sz="2600" dirty="0">
              <a:solidFill>
                <a:srgbClr val="FB1D1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DE64F39-D863-40ED-B0C6-FAB105FC1D88}"/>
              </a:ext>
            </a:extLst>
          </p:cNvPr>
          <p:cNvSpPr txBox="1"/>
          <p:nvPr/>
        </p:nvSpPr>
        <p:spPr>
          <a:xfrm>
            <a:off x="6928084" y="5144539"/>
            <a:ext cx="1613106" cy="492443"/>
          </a:xfrm>
          <a:prstGeom prst="rect">
            <a:avLst/>
          </a:prstGeom>
          <a:solidFill>
            <a:srgbClr val="93DCFB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600" dirty="0">
                <a:solidFill>
                  <a:srgbClr val="FB1D12"/>
                </a:solidFill>
              </a:rPr>
              <a:t>20 : 4 = 5</a:t>
            </a:r>
            <a:endParaRPr lang="vi-VN" sz="2600" dirty="0">
              <a:solidFill>
                <a:srgbClr val="FB1D1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FF01B81-2034-4A8B-8B7D-522A6910AE6B}"/>
              </a:ext>
            </a:extLst>
          </p:cNvPr>
          <p:cNvSpPr txBox="1"/>
          <p:nvPr/>
        </p:nvSpPr>
        <p:spPr>
          <a:xfrm>
            <a:off x="8830889" y="5144538"/>
            <a:ext cx="1613106" cy="492443"/>
          </a:xfrm>
          <a:prstGeom prst="rect">
            <a:avLst/>
          </a:prstGeom>
          <a:solidFill>
            <a:srgbClr val="93DCFB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600" dirty="0">
                <a:solidFill>
                  <a:srgbClr val="FB1D12"/>
                </a:solidFill>
              </a:rPr>
              <a:t>20 : 5 = 4</a:t>
            </a:r>
            <a:endParaRPr lang="vi-VN" sz="2600" dirty="0">
              <a:solidFill>
                <a:srgbClr val="FB1D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329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E3F4D9B3-B4B4-404C-B7AA-EB2AFC7DF74C}"/>
              </a:ext>
            </a:extLst>
          </p:cNvPr>
          <p:cNvSpPr/>
          <p:nvPr/>
        </p:nvSpPr>
        <p:spPr>
          <a:xfrm>
            <a:off x="157542" y="576162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</a:t>
            </a:r>
            <a:endParaRPr lang="vi-VN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AD81AD5-AB97-4057-9E37-FB4517DD4ADC}"/>
              </a:ext>
            </a:extLst>
          </p:cNvPr>
          <p:cNvSpPr txBox="1"/>
          <p:nvPr/>
        </p:nvSpPr>
        <p:spPr>
          <a:xfrm>
            <a:off x="594864" y="382574"/>
            <a:ext cx="11597136" cy="1998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err="1"/>
              <a:t>Mỗi</a:t>
            </a:r>
            <a:r>
              <a:rPr lang="en-US" sz="4400" dirty="0"/>
              <a:t> </a:t>
            </a:r>
            <a:r>
              <a:rPr lang="en-US" sz="4400" dirty="0" err="1"/>
              <a:t>chùm</a:t>
            </a:r>
            <a:r>
              <a:rPr lang="en-US" sz="4400" dirty="0"/>
              <a:t> </a:t>
            </a:r>
            <a:r>
              <a:rPr lang="en-US" sz="4400" dirty="0" err="1"/>
              <a:t>có</a:t>
            </a:r>
            <a:r>
              <a:rPr lang="en-US" sz="4400" dirty="0"/>
              <a:t> 5 </a:t>
            </a:r>
            <a:r>
              <a:rPr lang="en-US" sz="4400" dirty="0" err="1"/>
              <a:t>quả</a:t>
            </a:r>
            <a:r>
              <a:rPr lang="en-US" sz="4400" dirty="0"/>
              <a:t> </a:t>
            </a:r>
            <a:r>
              <a:rPr lang="en-US" sz="4400" dirty="0" err="1"/>
              <a:t>dừa</a:t>
            </a:r>
            <a:r>
              <a:rPr lang="en-US" sz="4400" dirty="0"/>
              <a:t>. </a:t>
            </a:r>
            <a:r>
              <a:rPr lang="en-US" sz="4400" dirty="0" err="1"/>
              <a:t>Hỏi</a:t>
            </a:r>
            <a:r>
              <a:rPr lang="en-US" sz="4400" dirty="0"/>
              <a:t> 4 </a:t>
            </a:r>
            <a:r>
              <a:rPr lang="en-US" sz="4400" dirty="0" err="1"/>
              <a:t>chùm</a:t>
            </a:r>
            <a:r>
              <a:rPr lang="en-US" sz="4400" dirty="0"/>
              <a:t> </a:t>
            </a:r>
            <a:r>
              <a:rPr lang="en-US" sz="4400" dirty="0" err="1"/>
              <a:t>dừa</a:t>
            </a:r>
            <a:r>
              <a:rPr lang="en-US" sz="4400" dirty="0"/>
              <a:t> </a:t>
            </a:r>
            <a:r>
              <a:rPr lang="en-US" sz="4400" dirty="0" err="1"/>
              <a:t>như</a:t>
            </a:r>
            <a:r>
              <a:rPr lang="en-US" sz="4400" dirty="0"/>
              <a:t> </a:t>
            </a:r>
            <a:r>
              <a:rPr lang="en-US" sz="4400" dirty="0" err="1"/>
              <a:t>vậy</a:t>
            </a:r>
            <a:r>
              <a:rPr lang="en-US" sz="4400" dirty="0"/>
              <a:t> </a:t>
            </a:r>
            <a:r>
              <a:rPr lang="en-US" sz="4400" dirty="0" err="1"/>
              <a:t>có</a:t>
            </a:r>
            <a:r>
              <a:rPr lang="en-US" sz="4400" dirty="0"/>
              <a:t> bao </a:t>
            </a:r>
            <a:r>
              <a:rPr lang="en-US" sz="4400" dirty="0" err="1"/>
              <a:t>nhiêu</a:t>
            </a:r>
            <a:r>
              <a:rPr lang="en-US" sz="4400" dirty="0"/>
              <a:t> </a:t>
            </a:r>
            <a:r>
              <a:rPr lang="en-US" sz="4400" dirty="0" err="1"/>
              <a:t>quả</a:t>
            </a:r>
            <a:r>
              <a:rPr lang="en-US" sz="4400" dirty="0"/>
              <a:t>?</a:t>
            </a:r>
            <a:endParaRPr lang="vi-VN" sz="4400" dirty="0"/>
          </a:p>
        </p:txBody>
      </p:sp>
      <p:pic>
        <p:nvPicPr>
          <p:cNvPr id="5" name="Picture 4" descr="Sun With Coconut Trees - Shape Coconut Tree Cartoon, HD Png Download ,  Transparent Png Image - PNGitem">
            <a:extLst>
              <a:ext uri="{FF2B5EF4-FFF2-40B4-BE49-F238E27FC236}">
                <a16:creationId xmlns:a16="http://schemas.microsoft.com/office/drawing/2014/main" xmlns="" id="{711343ED-CB92-469B-8016-693BB1B9B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895" y="1013484"/>
            <a:ext cx="4543410" cy="567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520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5806329" y="974268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81824" y="1610643"/>
            <a:ext cx="6681042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4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chùm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dừa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như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vậy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có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số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quả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là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67198" y="2192822"/>
            <a:ext cx="66328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 </a:t>
            </a: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5  </a:t>
            </a:r>
            <a:r>
              <a:rPr lang="en-US" sz="3200" noProof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</a:t>
            </a: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  4  =  20 ( </a:t>
            </a:r>
            <a:r>
              <a:rPr lang="en-US" sz="3200" b="1" noProof="0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quả</a:t>
            </a: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77739" y="2831895"/>
            <a:ext cx="40895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Đáp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số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: 20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quả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dừa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571233" y="2859191"/>
            <a:ext cx="7832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1630" y="4013562"/>
            <a:ext cx="9125890" cy="2102758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sp>
        <p:nvSpPr>
          <p:cNvPr id="21" name="TextBox 20"/>
          <p:cNvSpPr txBox="1"/>
          <p:nvPr/>
        </p:nvSpPr>
        <p:spPr>
          <a:xfrm>
            <a:off x="2495879" y="354044"/>
            <a:ext cx="349534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4 (tr 123)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207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2" grpId="0"/>
      <p:bldP spid="17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9C0E3AEF-8BD1-4397-A2E9-78FA1B2BA2A0}"/>
              </a:ext>
            </a:extLst>
          </p:cNvPr>
          <p:cNvSpPr/>
          <p:nvPr/>
        </p:nvSpPr>
        <p:spPr>
          <a:xfrm>
            <a:off x="156218" y="216830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5</a:t>
            </a:r>
            <a:endParaRPr lang="vi-VN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64B249D-8FDF-49BA-BF93-B2FAE03A7136}"/>
              </a:ext>
            </a:extLst>
          </p:cNvPr>
          <p:cNvSpPr txBox="1"/>
          <p:nvPr/>
        </p:nvSpPr>
        <p:spPr>
          <a:xfrm>
            <a:off x="596530" y="76200"/>
            <a:ext cx="11595470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500" dirty="0" err="1"/>
              <a:t>Liên</a:t>
            </a:r>
            <a:r>
              <a:rPr lang="en-US" sz="3500" dirty="0"/>
              <a:t> </a:t>
            </a:r>
            <a:r>
              <a:rPr lang="en-US" sz="3500" dirty="0" err="1"/>
              <a:t>hoan</a:t>
            </a:r>
            <a:r>
              <a:rPr lang="en-US" sz="3500" dirty="0"/>
              <a:t> </a:t>
            </a:r>
            <a:r>
              <a:rPr lang="en-US" sz="3500" dirty="0" err="1"/>
              <a:t>Tết</a:t>
            </a:r>
            <a:r>
              <a:rPr lang="en-US" sz="3500" dirty="0"/>
              <a:t> </a:t>
            </a:r>
            <a:r>
              <a:rPr lang="en-US" sz="3500" dirty="0" err="1"/>
              <a:t>Trung</a:t>
            </a:r>
            <a:r>
              <a:rPr lang="en-US" sz="3500" dirty="0"/>
              <a:t> </a:t>
            </a:r>
            <a:r>
              <a:rPr lang="en-US" sz="3500" dirty="0" err="1"/>
              <a:t>thu</a:t>
            </a:r>
            <a:r>
              <a:rPr lang="en-US" sz="3500" dirty="0"/>
              <a:t>, </a:t>
            </a:r>
            <a:r>
              <a:rPr lang="en-US" sz="3500" dirty="0" err="1"/>
              <a:t>cô</a:t>
            </a:r>
            <a:r>
              <a:rPr lang="en-US" sz="3500" dirty="0"/>
              <a:t> </a:t>
            </a:r>
            <a:r>
              <a:rPr lang="en-US" sz="3500" dirty="0" err="1"/>
              <a:t>giáo</a:t>
            </a:r>
            <a:r>
              <a:rPr lang="en-US" sz="3500" dirty="0"/>
              <a:t> </a:t>
            </a:r>
            <a:r>
              <a:rPr lang="en-US" sz="3500" dirty="0" err="1"/>
              <a:t>mua</a:t>
            </a:r>
            <a:r>
              <a:rPr lang="en-US" sz="3500" dirty="0"/>
              <a:t> </a:t>
            </a:r>
            <a:r>
              <a:rPr lang="en-US" sz="3500" dirty="0" err="1"/>
              <a:t>về</a:t>
            </a:r>
            <a:r>
              <a:rPr lang="en-US" sz="3500" dirty="0"/>
              <a:t> </a:t>
            </a:r>
            <a:r>
              <a:rPr lang="en-US" sz="3500" dirty="0" err="1"/>
              <a:t>cho</a:t>
            </a:r>
            <a:r>
              <a:rPr lang="en-US" sz="3500" dirty="0"/>
              <a:t> </a:t>
            </a:r>
            <a:r>
              <a:rPr lang="en-US" sz="3500" dirty="0" err="1"/>
              <a:t>lớp</a:t>
            </a:r>
            <a:r>
              <a:rPr lang="en-US" sz="3500" dirty="0"/>
              <a:t> 15 </a:t>
            </a:r>
            <a:r>
              <a:rPr lang="en-US" sz="3500" dirty="0" err="1"/>
              <a:t>hộp</a:t>
            </a:r>
            <a:r>
              <a:rPr lang="en-US" sz="3500" dirty="0"/>
              <a:t> bánh. </a:t>
            </a:r>
            <a:r>
              <a:rPr lang="en-US" sz="3500" dirty="0" err="1"/>
              <a:t>Cô</a:t>
            </a:r>
            <a:r>
              <a:rPr lang="en-US" sz="3500" dirty="0"/>
              <a:t> chia </a:t>
            </a:r>
            <a:r>
              <a:rPr lang="en-US" sz="3500" dirty="0" err="1"/>
              <a:t>đều</a:t>
            </a:r>
            <a:r>
              <a:rPr lang="en-US" sz="3500" dirty="0"/>
              <a:t> bánh </a:t>
            </a:r>
            <a:r>
              <a:rPr lang="en-US" sz="3500" dirty="0" err="1"/>
              <a:t>cho</a:t>
            </a:r>
            <a:r>
              <a:rPr lang="en-US" sz="3500" dirty="0"/>
              <a:t> 5 </a:t>
            </a:r>
            <a:r>
              <a:rPr lang="en-US" sz="3500" dirty="0" err="1"/>
              <a:t>tổ</a:t>
            </a:r>
            <a:r>
              <a:rPr lang="en-US" sz="3500" dirty="0"/>
              <a:t>. </a:t>
            </a:r>
            <a:r>
              <a:rPr lang="en-US" sz="3500" dirty="0" err="1"/>
              <a:t>Hỏi</a:t>
            </a:r>
            <a:r>
              <a:rPr lang="en-US" sz="3500" dirty="0"/>
              <a:t> </a:t>
            </a:r>
            <a:r>
              <a:rPr lang="en-US" sz="3500" dirty="0" err="1"/>
              <a:t>mỗi</a:t>
            </a:r>
            <a:r>
              <a:rPr lang="en-US" sz="3500" dirty="0"/>
              <a:t> </a:t>
            </a:r>
            <a:r>
              <a:rPr lang="en-US" sz="3500" dirty="0" err="1"/>
              <a:t>tổ</a:t>
            </a:r>
            <a:r>
              <a:rPr lang="en-US" sz="3500" dirty="0"/>
              <a:t> </a:t>
            </a:r>
            <a:r>
              <a:rPr lang="en-US" sz="3500" dirty="0" err="1"/>
              <a:t>được</a:t>
            </a:r>
            <a:r>
              <a:rPr lang="en-US" sz="3500" dirty="0"/>
              <a:t> </a:t>
            </a:r>
            <a:r>
              <a:rPr lang="en-US" sz="3500" dirty="0" err="1"/>
              <a:t>mấy</a:t>
            </a:r>
            <a:r>
              <a:rPr lang="en-US" sz="3500" dirty="0"/>
              <a:t> </a:t>
            </a:r>
            <a:r>
              <a:rPr lang="en-US" sz="3500" dirty="0" err="1"/>
              <a:t>hộp</a:t>
            </a:r>
            <a:r>
              <a:rPr lang="en-US" sz="3500" dirty="0"/>
              <a:t> bánh?</a:t>
            </a:r>
            <a:endParaRPr lang="vi-VN" sz="35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E0731DD-90D6-45C9-974A-59AF21FD6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385" t="2634" r="1432" b="1857"/>
          <a:stretch/>
        </p:blipFill>
        <p:spPr>
          <a:xfrm>
            <a:off x="490870" y="2870792"/>
            <a:ext cx="5582094" cy="366823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40118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ADMIN\Desktop\Tai nguyen thiet ke tro choi\Bảng gỗ\canstock6432558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7333" y1="88732" x2="44667" y2="93662"/>
                        <a14:backgroundMark x1="37333" y1="90141" x2="38667" y2="91549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873152"/>
            <a:ext cx="4267200" cy="392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924801" y="4012128"/>
            <a:ext cx="3248780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dirty="0">
                <a:solidFill>
                  <a:srgbClr val="FF0000"/>
                </a:solidFill>
                <a:latin typeface="Segoe UI Semibold" pitchFamily="34" charset="0"/>
              </a:rPr>
              <a:t>NÔNG TRẠI CỦA TÔI</a:t>
            </a:r>
          </a:p>
        </p:txBody>
      </p:sp>
      <p:pic>
        <p:nvPicPr>
          <p:cNvPr id="3076" name="Picture 4" descr="C:\Users\ADMIN\Desktop\Tai nguyen thiet ke tro choi\Bảng gỗ\bat dau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1" y="21661"/>
            <a:ext cx="2279649" cy="96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903200" y="60068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225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975242" y="1618555"/>
            <a:ext cx="6681042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 dirty="0" err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Mỗi</a:t>
            </a:r>
            <a:r>
              <a:rPr lang="en-US" sz="3100" b="1" dirty="0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100" b="1" dirty="0" err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tổ</a:t>
            </a:r>
            <a:r>
              <a:rPr lang="en-US" sz="3100" b="1" dirty="0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100" b="1" dirty="0" err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được</a:t>
            </a:r>
            <a:r>
              <a:rPr lang="en-US" sz="3100" b="1" dirty="0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100" b="1" dirty="0" err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số</a:t>
            </a:r>
            <a:r>
              <a:rPr lang="en-US" sz="3100" b="1" dirty="0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100" b="1" dirty="0" err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hộp</a:t>
            </a:r>
            <a:r>
              <a:rPr lang="en-US" sz="3100" b="1" dirty="0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100" b="1" dirty="0" err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bánh</a:t>
            </a:r>
            <a:r>
              <a:rPr lang="en-US" sz="3100" b="1" dirty="0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là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37217" y="990510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138350" y="2173515"/>
            <a:ext cx="66328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15</a:t>
            </a: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  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</a:t>
            </a: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 5  =    3 ( </a:t>
            </a:r>
            <a:r>
              <a:rPr lang="en-US" sz="3200" b="1" noProof="0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hộp</a:t>
            </a: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537217" y="2839884"/>
            <a:ext cx="40895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Đáp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số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: 3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hộp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bánh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279389" y="2878048"/>
            <a:ext cx="7537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7040" y="3924016"/>
            <a:ext cx="9416392" cy="2171984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sp>
        <p:nvSpPr>
          <p:cNvPr id="26" name="TextBox 25"/>
          <p:cNvSpPr txBox="1"/>
          <p:nvPr/>
        </p:nvSpPr>
        <p:spPr>
          <a:xfrm>
            <a:off x="2561789" y="328346"/>
            <a:ext cx="33890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5 (tr 123)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576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/>
      <p:bldP spid="27" grpId="0"/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29/4/2022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6729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1. Ý </a:t>
            </a:r>
            <a:r>
              <a:rPr lang="en-US" sz="3200" b="1" dirty="0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thức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3188" y="1598443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………………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92760" y="2235702"/>
            <a:ext cx="6176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56927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4.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Dặn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dò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37027" y="3447264"/>
            <a:ext cx="93051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 Việt làm bài 1, 2, 3, 4,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5 tr 65 + 66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37028" y="4077318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 làm bài 1, 2, 3, 4, 5 tr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109 + 110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37026" y="5286701"/>
            <a:ext cx="94549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Thứ Tư ngày 4/5/2022 con mang thêm vở 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21788" y="4682670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 làm bài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1, 2, 3, 4, 5 tr 111, 112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62117" y="5926781"/>
            <a:ext cx="94549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Tập viết và vở Chính tả.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59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2" descr="C:\Users\ADMIN\Desktop\Nong trai\dep-of-vector-farm-animals (5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6290" y1="85824" x2="63306" y2="942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086" y="3053717"/>
            <a:ext cx="1282545" cy="134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581" y="3488960"/>
            <a:ext cx="2332553" cy="6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799" y="4755182"/>
            <a:ext cx="3410857" cy="102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11" descr="C:\Users\ADMIN\Desktop\Nong trai\dep-of-vector-farm-animals (4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3030" r="100000">
                        <a14:foregroundMark x1="81818" y1="48630" x2="82727" y2="51712"/>
                        <a14:foregroundMark x1="89394" y1="48630" x2="87879" y2="51370"/>
                        <a14:foregroundMark x1="70000" y1="25342" x2="60909" y2="39726"/>
                        <a14:foregroundMark x1="70000" y1="63699" x2="77273" y2="58219"/>
                        <a14:foregroundMark x1="82424" y1="52740" x2="77273" y2="57534"/>
                        <a14:backgroundMark x1="10909" y1="52055" x2="13939" y2="52397"/>
                        <a14:backgroundMark x1="19091" y1="59932" x2="18182" y2="61986"/>
                        <a14:backgroundMark x1="15152" y1="67123" x2="15455" y2="68493"/>
                        <a14:backgroundMark x1="34545" y1="48288" x2="30606" y2="48288"/>
                        <a14:backgroundMark x1="33636" y1="43836" x2="31818" y2="43493"/>
                        <a14:backgroundMark x1="37576" y1="39726" x2="33939" y2="38356"/>
                        <a14:backgroundMark x1="34848" y1="32534" x2="32121" y2="32534"/>
                        <a14:backgroundMark x1="40000" y1="30137" x2="36667" y2="29110"/>
                        <a14:backgroundMark x1="36364" y1="52740" x2="34848" y2="53082"/>
                        <a14:backgroundMark x1="43030" y1="19521" x2="39394" y2="19178"/>
                        <a14:backgroundMark x1="77576" y1="16438" x2="80303" y2="17123"/>
                        <a14:backgroundMark x1="76364" y1="10616" x2="80606" y2="10616"/>
                        <a14:backgroundMark x1="83939" y1="46233" x2="83333" y2="46918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4977">
            <a:off x="-1389454" y="5371689"/>
            <a:ext cx="1335313" cy="118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2" descr="C:\Users\ADMIN\Desktop\Nong trai\2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9220" y1="40559" x2="10638" y2="62937"/>
                        <a14:foregroundMark x1="12766" y1="67133" x2="26241" y2="82517"/>
                        <a14:foregroundMark x1="28369" y1="85315" x2="34752" y2="88112"/>
                        <a14:foregroundMark x1="76596" y1="83916" x2="71631" y2="85315"/>
                        <a14:foregroundMark x1="92908" y1="37063" x2="92908" y2="49650"/>
                        <a14:foregroundMark x1="90780" y1="60839" x2="85816" y2="74126"/>
                        <a14:foregroundMark x1="68085" y1="9790" x2="73050" y2="13287"/>
                        <a14:foregroundMark x1="24113" y1="15385" x2="19858" y2="20979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219" y="-25399"/>
            <a:ext cx="795828" cy="80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277" y="3413652"/>
            <a:ext cx="2332553" cy="6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14" descr="C:\Users\ADMIN\Desktop\Nong trai\58fefc29c5857 (3)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271" b="96241" l="0" r="97867">
                        <a14:foregroundMark x1="73600" y1="72932" x2="85333" y2="74436"/>
                        <a14:foregroundMark x1="40267" y1="27444" x2="44267" y2="37970"/>
                        <a14:foregroundMark x1="65867" y1="25188" x2="64800" y2="4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06" y="3936395"/>
            <a:ext cx="1515189" cy="107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14" descr="C:\Users\ADMIN\Desktop\Nong trai\58fefc29c5857 (3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271" b="96241" l="0" r="97867">
                        <a14:foregroundMark x1="73600" y1="72932" x2="85333" y2="74436"/>
                        <a14:foregroundMark x1="40267" y1="27444" x2="44267" y2="37970"/>
                        <a14:foregroundMark x1="65867" y1="25188" x2="64800" y2="4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41549" y="4241800"/>
            <a:ext cx="1422400" cy="97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0" descr="C:\Users\ADMIN\Desktop\Nong trai\472224296 (4)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26950" y1="13986" x2="9929" y2="34266"/>
                        <a14:foregroundMark x1="31915" y1="10490" x2="46099" y2="6993"/>
                        <a14:foregroundMark x1="59574" y1="8392" x2="81560" y2="18881"/>
                        <a14:foregroundMark x1="68794" y1="9790" x2="73759" y2="13287"/>
                        <a14:foregroundMark x1="86525" y1="27972" x2="92908" y2="37063"/>
                        <a14:foregroundMark x1="93617" y1="44755" x2="90780" y2="63636"/>
                        <a14:foregroundMark x1="87943" y1="71329" x2="70213" y2="88112"/>
                        <a14:foregroundMark x1="70213" y1="88112" x2="41135" y2="90909"/>
                        <a14:foregroundMark x1="14894" y1="67133" x2="32624" y2="86713"/>
                        <a14:foregroundMark x1="9220" y1="39161" x2="10638" y2="61538"/>
                        <a14:foregroundMark x1="15603" y1="72028" x2="19149" y2="755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125" y="-25399"/>
            <a:ext cx="795828" cy="80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1" descr="C:\Users\ADMIN\Desktop\Nong trai\472224296 (5).jpg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-25399"/>
            <a:ext cx="789064" cy="766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13" descr="C:\Users\ADMIN\Desktop\Nong trai\58fefc29c5857 (2)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893" y="4379550"/>
            <a:ext cx="2245208" cy="765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9" descr="C:\Users\ADMIN\Desktop\Nong trai\dep-of-vector-farm-animals (2)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058" b="97942" l="0" r="100000">
                        <a14:foregroundMark x1="68731" y1="22222" x2="59752" y2="32510"/>
                        <a14:backgroundMark x1="11146" y1="52675" x2="9907" y2="53498"/>
                        <a14:backgroundMark x1="8669" y1="46502" x2="5263" y2="46502"/>
                        <a14:backgroundMark x1="5882" y1="41564" x2="7740" y2="41152"/>
                        <a14:backgroundMark x1="9907" y1="28395" x2="11146" y2="29630"/>
                        <a14:backgroundMark x1="7121" y1="32922" x2="8669" y2="33745"/>
                        <a14:backgroundMark x1="17957" y1="23045" x2="17337" y2="25514"/>
                        <a14:backgroundMark x1="22910" y1="22222" x2="21672" y2="24691"/>
                        <a14:backgroundMark x1="30031" y1="28807" x2="27864" y2="30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61813" y="5510103"/>
            <a:ext cx="1020367" cy="89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17" descr="C:\Users\ADMIN\Desktop\Nong trai\472224296 (a6).jpg"/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-25399"/>
            <a:ext cx="812800" cy="80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10" descr="C:\Users\ADMIN\Desktop\Nong trai\dep-of-vector-farm-animals (3).jpg"/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992" b="100000" l="3283" r="97475">
                        <a14:foregroundMark x1="40657" y1="28685" x2="39394" y2="48207"/>
                        <a14:foregroundMark x1="37374" y1="30279" x2="33586" y2="45020"/>
                        <a14:foregroundMark x1="30303" y1="8765" x2="31818" y2="19522"/>
                        <a14:foregroundMark x1="51010" y1="9960" x2="42172" y2="29482"/>
                        <a14:foregroundMark x1="90152" y1="66932" x2="92677" y2="67729"/>
                        <a14:foregroundMark x1="86616" y1="60956" x2="88131" y2="68127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606">
            <a:off x="11115414" y="3452932"/>
            <a:ext cx="2618844" cy="1747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19" descr="C:\Users\ADMIN\Desktop\Nong trai\472224296 (3).jpg"/>
          <p:cNvPicPr>
            <a:picLocks noChangeAspect="1" noChangeArrowheads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14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045" y="-25400"/>
            <a:ext cx="804095" cy="7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10" descr="C:\Users\ADMIN\Desktop\Nong trai\dep-of-vector-farm-animals (3).jpg"/>
          <p:cNvPicPr>
            <a:picLocks noChangeAspect="1" noChangeArrowheads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992" b="100000" l="3283" r="97475">
                        <a14:foregroundMark x1="40657" y1="28685" x2="39394" y2="48207"/>
                        <a14:foregroundMark x1="37374" y1="30279" x2="33586" y2="45020"/>
                        <a14:foregroundMark x1="30303" y1="8765" x2="31818" y2="19522"/>
                        <a14:foregroundMark x1="51010" y1="9960" x2="42172" y2="29482"/>
                        <a14:foregroundMark x1="90152" y1="66932" x2="92677" y2="67729"/>
                        <a14:foregroundMark x1="86616" y1="60956" x2="88131" y2="6812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606" flipH="1">
            <a:off x="-1306497" y="3630635"/>
            <a:ext cx="1975529" cy="152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16" descr="C:\Users\ADMIN\Desktop\Nong trai\il_fullxfull.1073011138_eng3 (2).jpg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4531" b="97411" l="2732" r="969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101" y="-25589"/>
            <a:ext cx="1083300" cy="914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6" descr="C:\Users\ADMIN\Desktop\Nong trai\700_FO32939240_64b4071403327ba8edebdced5b1262a0.jpg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78" b="94484" l="0" r="96751">
                        <a14:foregroundMark x1="63478" y1="22714" x2="71594" y2="24000"/>
                        <a14:backgroundMark x1="43333" y1="13143" x2="32174" y2="35571"/>
                        <a14:backgroundMark x1="43188" y1="10571" x2="14058" y2="34714"/>
                        <a14:backgroundMark x1="36087" y1="32143" x2="32754" y2="44714"/>
                        <a14:backgroundMark x1="49710" y1="4714" x2="47101" y2="19000"/>
                        <a14:backgroundMark x1="39420" y1="33429" x2="46087" y2="45143"/>
                        <a14:backgroundMark x1="52609" y1="23857" x2="52464" y2="31000"/>
                        <a14:backgroundMark x1="85507" y1="26286" x2="91304" y2="35429"/>
                        <a14:backgroundMark x1="52029" y1="56000" x2="52464" y2="60143"/>
                        <a14:backgroundMark x1="49565" y1="58857" x2="47391" y2="61000"/>
                        <a14:backgroundMark x1="46957" y1="62000" x2="44928" y2="64857"/>
                        <a14:backgroundMark x1="55217" y1="71286" x2="55797" y2="74714"/>
                        <a14:backgroundMark x1="44928" y1="71714" x2="44928" y2="72429"/>
                        <a14:backgroundMark x1="76232" y1="23714" x2="77246" y2="23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8135" y="4403494"/>
            <a:ext cx="3073400" cy="311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DMIN\Desktop\Tai nguyen thiet ke tro choi\Bảng gỗ\6.jpg">
            <a:hlinkClick r:id="rId33" action="ppaction://hlinksldjump"/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573" y="685800"/>
            <a:ext cx="1051432" cy="112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Tai nguyen thiet ke tro choi\Bảng gỗ\1.jpg">
            <a:hlinkClick r:id="rId36" action="ppaction://hlinksldjump"/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9" y="685800"/>
            <a:ext cx="1101655" cy="112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Tai nguyen thiet ke tro choi\Bảng gỗ\2.jpg">
            <a:hlinkClick r:id="rId39" action="ppaction://hlinksldjump"/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720026"/>
            <a:ext cx="1041923" cy="111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esktop\Tai nguyen thiet ke tro choi\Bảng gỗ\3.jpg">
            <a:hlinkClick r:id="rId42" action="ppaction://hlinksldjump"/>
          </p:cNvPr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997" y="650339"/>
            <a:ext cx="1055004" cy="112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DMIN\Desktop\Tai nguyen thiet ke tro choi\Bảng gỗ\4.jpg">
            <a:hlinkClick r:id="rId45" action="ppaction://hlinksldjump"/>
          </p:cNvPr>
          <p:cNvPicPr>
            <a:picLocks noChangeAspect="1" noChangeArrowheads="1"/>
          </p:cNvPicPr>
          <p:nvPr/>
        </p:nvPicPr>
        <p:blipFill>
          <a:blip r:embed="rId46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ackgroundRemoval t="0" b="9752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885" y="703761"/>
            <a:ext cx="1005115" cy="107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Desktop\Tai nguyen thiet ke tro choi\Bảng gỗ\5.jpg">
            <a:hlinkClick r:id="rId48" action="ppaction://hlinksldjump"/>
          </p:cNvPr>
          <p:cNvPicPr>
            <a:picLocks noChangeAspect="1" noChangeArrowheads="1"/>
          </p:cNvPicPr>
          <p:nvPr/>
        </p:nvPicPr>
        <p:blipFill>
          <a:blip r:embed="rId49"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backgroundRemoval t="3306" b="97521" l="0" r="973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885" y="703762"/>
            <a:ext cx="1005115" cy="107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79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6945E-18 -1.97531E-6 L 1.15347 -0.01697 " pathEditMode="relative" rAng="0" ptsTypes="AA">
                                      <p:cBhvr>
                                        <p:cTn id="14" dur="15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674" y="-86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81481E-6 L -1.21093 0.04814 " pathEditMode="relative" rAng="0" ptsTypes="AA">
                                      <p:cBhvr>
                                        <p:cTn id="84" dur="35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556" y="2407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11214E-7 L 1.1908 -0.01483 " pathEditMode="relative" rAng="0" ptsTypes="AA">
                                      <p:cBhvr>
                                        <p:cTn id="94" dur="3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531" y="-741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86067E-6 L -1.19184 0.02471 " pathEditMode="relative" rAng="0" ptsTypes="AA">
                                      <p:cBhvr>
                                        <p:cTn id="111" dur="25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601" y="1236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2133600" y="1092200"/>
            <a:ext cx="7416800" cy="1422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3601" y="1365569"/>
            <a:ext cx="7399868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267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 x 8 = ?</a:t>
            </a:r>
          </a:p>
          <a:p>
            <a:pPr algn="ctr" defTabSz="1219170"/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657600" y="3225800"/>
            <a:ext cx="7213600" cy="172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600" y="3725334"/>
            <a:ext cx="7462760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267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defTabSz="1219170"/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58000"/>
            <a:ext cx="4064000" cy="280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10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2133600" y="1092200"/>
            <a:ext cx="7416800" cy="1422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3601" y="1365569"/>
            <a:ext cx="7399868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267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 x 9 = ?</a:t>
            </a:r>
          </a:p>
          <a:p>
            <a:pPr defTabSz="1219170"/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657600" y="3225800"/>
            <a:ext cx="7213600" cy="172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600" y="3725334"/>
            <a:ext cx="7462760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267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defTabSz="1219170"/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33" y="4299850"/>
            <a:ext cx="3749839" cy="258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80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2133600" y="1092200"/>
            <a:ext cx="7416800" cy="1422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3601" y="1365569"/>
            <a:ext cx="7399868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267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18 : 3</a:t>
            </a:r>
          </a:p>
          <a:p>
            <a:pPr defTabSz="1219170"/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657600" y="3225800"/>
            <a:ext cx="7213600" cy="172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600" y="3725334"/>
            <a:ext cx="7462760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267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defTabSz="1219170"/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33" y="4316735"/>
            <a:ext cx="3725333" cy="25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67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2133600" y="1092200"/>
            <a:ext cx="7416800" cy="1422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3601" y="1365569"/>
            <a:ext cx="7399868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267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 x 8 = ?</a:t>
            </a:r>
          </a:p>
          <a:p>
            <a:pPr defTabSz="1219170"/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657600" y="3225800"/>
            <a:ext cx="7213600" cy="172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600" y="3725334"/>
            <a:ext cx="7462760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267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defTabSz="1219170"/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33" y="4386735"/>
            <a:ext cx="3623733" cy="249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91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2133600" y="1092200"/>
            <a:ext cx="7416800" cy="1422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3601" y="1365569"/>
            <a:ext cx="7399868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267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 x 3 = ?</a:t>
            </a:r>
          </a:p>
          <a:p>
            <a:pPr defTabSz="1219170"/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657600" y="3225800"/>
            <a:ext cx="7213600" cy="172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600" y="3725334"/>
            <a:ext cx="7462760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267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defTabSz="1219170"/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33" y="4299850"/>
            <a:ext cx="3749839" cy="258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12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2133600" y="1092200"/>
            <a:ext cx="7416800" cy="1422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3601" y="1365569"/>
            <a:ext cx="7399868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267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 x 7 = ?</a:t>
            </a:r>
          </a:p>
          <a:p>
            <a:pPr defTabSz="1219170"/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657600" y="3225800"/>
            <a:ext cx="7213600" cy="172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600" y="3725334"/>
            <a:ext cx="7462760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267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defTabSz="1219170"/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33" y="4299850"/>
            <a:ext cx="3749839" cy="258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94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512</Words>
  <Application>Microsoft Office PowerPoint</Application>
  <PresentationFormat>Custom</PresentationFormat>
  <Paragraphs>91</Paragraphs>
  <Slides>21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Office Theme</vt:lpstr>
      <vt:lpstr>1_Office Theme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42</cp:revision>
  <dcterms:created xsi:type="dcterms:W3CDTF">2021-07-24T01:07:49Z</dcterms:created>
  <dcterms:modified xsi:type="dcterms:W3CDTF">2022-04-29T08:51:28Z</dcterms:modified>
</cp:coreProperties>
</file>