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7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1" r:id="rId3"/>
    <p:sldMasterId id="2147483761" r:id="rId4"/>
    <p:sldMasterId id="2147483809" r:id="rId5"/>
    <p:sldMasterId id="2147483827" r:id="rId6"/>
    <p:sldMasterId id="2147483859" r:id="rId7"/>
    <p:sldMasterId id="2147483895" r:id="rId8"/>
  </p:sldMasterIdLst>
  <p:notesMasterIdLst>
    <p:notesMasterId r:id="rId26"/>
  </p:notesMasterIdLst>
  <p:sldIdLst>
    <p:sldId id="3401" r:id="rId9"/>
    <p:sldId id="3402" r:id="rId10"/>
    <p:sldId id="303" r:id="rId11"/>
    <p:sldId id="304" r:id="rId12"/>
    <p:sldId id="305" r:id="rId13"/>
    <p:sldId id="306" r:id="rId14"/>
    <p:sldId id="3403" r:id="rId15"/>
    <p:sldId id="3404" r:id="rId16"/>
    <p:sldId id="3405" r:id="rId17"/>
    <p:sldId id="291" r:id="rId18"/>
    <p:sldId id="3398" r:id="rId19"/>
    <p:sldId id="3408" r:id="rId20"/>
    <p:sldId id="3397" r:id="rId21"/>
    <p:sldId id="496" r:id="rId22"/>
    <p:sldId id="3406" r:id="rId23"/>
    <p:sldId id="265" r:id="rId24"/>
    <p:sldId id="340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5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27/2/2023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3F73CF-F6A6-4CA6-A9DA-9A35694212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749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27/2/2023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p:transition spd="med">
    <p:dissolv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p:transition spd="med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p:transition spd="med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p:transition spd="med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p:transition spd="med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27/2/2023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p:transition spd="med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27/2/2023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27/2/2023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p:transition spd="med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p:transition spd="med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p:transition spd="med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p:transition spd="med"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p:transition spd="med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p:transition spd="med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p:transition spd="med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p:transition spd="med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p:transition spd="med"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p:transition spd="med"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p:transition spd="med"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p:transition spd="med">
    <p:dissolv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01024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p:transition spd="med">
    <p:dissolv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p:transition spd="med"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p:transition spd="med"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p:transition spd="med">
    <p:dissolv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p:transition spd="med">
    <p:dissolv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p:transition spd="med"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p:transition spd="med">
    <p:dissolv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p:transition spd="med">
    <p:dissolv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p:transition spd="med">
    <p:dissolv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p:transition spd="med">
    <p:dissolv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p:transition spd="med">
    <p:dissolv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p:transition spd="med">
    <p:dissolv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p:transition spd="med">
    <p:dissolv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p:transition spd="med">
    <p:dissolv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2023/2/27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27/2/2023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p:transition spd="med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p:transition spd="med">
    <p:dissolv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p:transition spd="med">
    <p:dissolv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p:transition spd="med">
    <p:dissolv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p:transition spd="med">
    <p:dissolv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p:transition spd="med">
    <p:dissolv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p:transition spd="med">
    <p:dissolv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p:transition spd="med">
    <p:dissolv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p:transition spd="med">
    <p:dissolv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p:transition spd="med">
    <p:dissolv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27/2/2023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p:transition spd="med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p:transition spd="med">
    <p:dissolv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p:transition spd="med">
    <p:dissolv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D390D2D-7907-4188-BA24-1D61789C3E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343EF2F1-17D3-4FB7-A52E-29697AEA4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68407C1-25D4-4F8F-8534-3C1C7E2D8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94DABB3-CCEA-41FF-82FD-65C2DA75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F12A5EA-2A58-4B3E-9790-65C98DD04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873301"/>
      </p:ext>
    </p:extLst>
  </p:cSld>
  <p:clrMapOvr>
    <a:masterClrMapping/>
  </p:clrMapOvr>
  <p:transition spd="med">
    <p:dissolv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30F80B2-7552-4C24-81E0-C0BC26BA5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56E120CE-3401-4E23-9732-09DBB7D00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1171012-CDED-4137-8EEE-1F77AB7EF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7984408-CD5D-47B8-9FA8-0E1DC0167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EEE771A-ADBE-44E7-8D2B-42DAE823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695363"/>
      </p:ext>
    </p:extLst>
  </p:cSld>
  <p:clrMapOvr>
    <a:masterClrMapping/>
  </p:clrMapOvr>
  <p:transition spd="med">
    <p:dissolv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500686E-13BF-4555-AE51-871C47634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C6A2A8A0-8D43-4974-A196-A3C86E46E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526B46A-383C-412D-B6F0-557D7CC5D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0FE2FD2-D9E1-4937-B5EF-6E2878238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2DBC719-0B2F-4354-A923-041DC8DAD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505854"/>
      </p:ext>
    </p:extLst>
  </p:cSld>
  <p:clrMapOvr>
    <a:masterClrMapping/>
  </p:clrMapOvr>
  <p:transition spd="med">
    <p:dissolv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8D3FB5B-83D0-45B6-8013-43986B79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4682E1DB-9D73-4321-837F-81E4D0E4BA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799D1CC2-A317-4E7B-AA98-F01DA3915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48C778E-0E68-411A-9345-88BC1338A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6C294A31-FF45-4C38-9008-081544A0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C8152DD-6B00-4F60-895B-79F302690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390770"/>
      </p:ext>
    </p:extLst>
  </p:cSld>
  <p:clrMapOvr>
    <a:masterClrMapping/>
  </p:clrMapOvr>
  <p:transition spd="med">
    <p:dissolv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B321263-EB73-4F88-A057-EC2A4796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C2393544-8B5D-4DC0-ACB9-4E92B798A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D37D18CE-5D6D-459D-AD7E-2DFA09A657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2EC7C903-B206-4394-98C5-F6F140CCFA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26317B6A-FBC4-4E38-9366-9A60736D85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C5292B69-A2CD-4501-8E0F-1108C8DFC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318F084-F18B-48B2-B28D-0BD363143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E9678FF3-A88D-4EE3-B2CB-7936D39A5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1364454"/>
      </p:ext>
    </p:extLst>
  </p:cSld>
  <p:clrMapOvr>
    <a:masterClrMapping/>
  </p:clrMapOvr>
  <p:transition spd="med">
    <p:dissolv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5F6729C-6CCD-464E-A893-CB8A58511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C61E4C40-4A52-49CF-9624-16D9C7886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08AE2B7B-559E-4190-BB52-5BBE96370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5BF2E60D-2EF6-4DDC-90F5-DCB4DB67D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372249"/>
      </p:ext>
    </p:extLst>
  </p:cSld>
  <p:clrMapOvr>
    <a:masterClrMapping/>
  </p:clrMapOvr>
  <p:transition spd="med">
    <p:dissolv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DC5A1017-DD93-4D4E-BE93-30A1B0D2C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4ADE874B-B36B-4AFF-953E-25760E6B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156EADDB-861A-452F-AEEA-59B532356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5020640"/>
      </p:ext>
    </p:extLst>
  </p:cSld>
  <p:clrMapOvr>
    <a:masterClrMapping/>
  </p:clrMapOvr>
  <p:transition spd="med">
    <p:dissolv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B7FA183-630C-40AD-85BD-8BC1419B7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5BFBF088-B1CD-4EDE-886A-B1D004CAB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8A1067F9-7C3E-423E-8A33-4FBEC5AA3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8BD1016E-F403-4E55-BEA1-585ADEE1C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05D91DCC-2A50-40D3-AF42-3C3FB5E73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A18DFCD-05D5-494E-821E-89D33D087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158215"/>
      </p:ext>
    </p:extLst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p:transition spd="med"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BC55986-7877-42CD-A1D5-A2E882E8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EF5262C6-72BE-474C-981D-8CFC72C630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79B3D02E-1940-403D-80F4-090911D696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013E6DE-1E4E-43F1-B43D-B40BEF00A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B7119EC0-FBFE-4A9D-8E79-C5756354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32509CED-ED73-4ED7-9632-64176BC37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3281256"/>
      </p:ext>
    </p:extLst>
  </p:cSld>
  <p:clrMapOvr>
    <a:masterClrMapping/>
  </p:clrMapOvr>
  <p:transition spd="med">
    <p:dissolv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E2B2715-33FD-4A50-AAC0-CF70D4664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363FA54-9E61-45F3-8B2C-73DD096C78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2185B41-5636-496F-A5CF-CF5306782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88AA082-2188-42C4-815D-CBF967696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5D517A0-61D6-4DCF-9ACC-8939AB7C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362408"/>
      </p:ext>
    </p:extLst>
  </p:cSld>
  <p:clrMapOvr>
    <a:masterClrMapping/>
  </p:clrMapOvr>
  <p:transition spd="med">
    <p:dissolv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3B694206-5EF8-4DB3-A474-98ED35C1F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0BCECCB-B84C-4E2C-90C8-1FE9CF842F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FDC912F-2427-49A5-B457-2DDCD4995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CFAF7EF-7F7E-455A-9752-629B82DDB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301CE35-84D6-4D79-A68F-CEFFE1C86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3504803"/>
      </p:ext>
    </p:extLst>
  </p:cSld>
  <p:clrMapOvr>
    <a:masterClrMapping/>
  </p:clrMapOvr>
  <p:transition spd="med">
    <p:dissolv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909529"/>
      </p:ext>
    </p:extLst>
  </p:cSld>
  <p:clrMapOvr>
    <a:masterClrMapping/>
  </p:clrMapOvr>
  <p:transition spd="med">
    <p:dissolv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p:transition spd="med">
    <p:dissolv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p:transition spd="med">
    <p:dissolv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p:transition spd="med">
    <p:dissolv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p:transition spd="med">
    <p:dissolv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p:transition spd="med">
    <p:dissolv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p:transition spd="med">
    <p:dissolv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p:transition spd="med">
    <p:dissolv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p:transition spd="med">
    <p:dissolv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p:transition spd="med">
    <p:dissolv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p:transition spd="med">
    <p:dissolv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p:transition spd="med">
    <p:dissolv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p:transition spd="med">
    <p:dissolv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p:transition spd="med">
    <p:dissolv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p:transition spd="med">
    <p:dissolv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p:transition spd="med">
    <p:dissolv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27/2/2023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p:transition spd="med">
    <p:dissolv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p:transition spd="med">
    <p:dissolv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p:transition spd="med">
    <p:dissolv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p:transition spd="med">
    <p:dissolv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p:transition spd="med">
    <p:dissolv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p:transition spd="med">
    <p:dissolv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p:transition spd="med">
    <p:dissolv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p:transition spd="med">
    <p:dissolv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p:transition spd="med">
    <p:dissolv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p:transition spd="med">
    <p:dissolv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image" Target="../media/image42.jpg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27/2/2023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899" r:id="rId13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114671DC-4077-4FC6-9574-841BC2E1D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90D53E0D-D05E-450E-A332-527C721C5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B9E14D5-65BE-45C8-ADD2-0CC29D0A84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8AC5EDB2-2432-4562-A07F-96DD67ADB98D}" type="datetimeFigureOut">
              <a:rPr lang="zh-CN" altLang="en-US" smtClean="0"/>
              <a:pPr/>
              <a:t>2023/2/27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6146C09-A769-4DF6-9276-C88A3FF9E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DD58443-23D1-4E91-AD50-B9E3DCAC8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3EBA6181-1769-4B1D-B02E-B5069CD68A8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81022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p:transition spd="med">
    <p:dissolve/>
  </p:transition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46.png"/><Relationship Id="rId5" Type="http://schemas.openxmlformats.org/officeDocument/2006/relationships/image" Target="../media/image43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1.xml"/><Relationship Id="rId5" Type="http://schemas.microsoft.com/office/2007/relationships/hdphoto" Target="../media/hdphoto4.wdp"/><Relationship Id="rId4" Type="http://schemas.openxmlformats.org/officeDocument/2006/relationships/image" Target="../media/image8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Relationship Id="rId5" Type="http://schemas.microsoft.com/office/2007/relationships/hdphoto" Target="../media/hdphoto6.wdp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3.xml"/><Relationship Id="rId6" Type="http://schemas.microsoft.com/office/2007/relationships/hdphoto" Target="../media/hdphoto6.wdp"/><Relationship Id="rId5" Type="http://schemas.microsoft.com/office/2007/relationships/hdphoto" Target="../media/hdphoto5.wdp"/><Relationship Id="rId4" Type="http://schemas.openxmlformats.org/officeDocument/2006/relationships/image" Target="../media/image8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Relationship Id="rId4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92.png"/><Relationship Id="rId5" Type="http://schemas.microsoft.com/office/2007/relationships/hdphoto" Target="../media/hdphoto9.wdp"/><Relationship Id="rId4" Type="http://schemas.openxmlformats.org/officeDocument/2006/relationships/image" Target="../media/image9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18" Type="http://schemas.openxmlformats.org/officeDocument/2006/relationships/image" Target="../media/image66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5.png"/><Relationship Id="rId2" Type="http://schemas.openxmlformats.org/officeDocument/2006/relationships/image" Target="../media/image51.png"/><Relationship Id="rId16" Type="http://schemas.microsoft.com/office/2007/relationships/hdphoto" Target="../media/hdphoto1.wdp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19" Type="http://schemas.microsoft.com/office/2007/relationships/hdphoto" Target="../media/hdphoto2.wdp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8.png"/><Relationship Id="rId7" Type="http://schemas.openxmlformats.org/officeDocument/2006/relationships/slide" Target="slide4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9.png"/><Relationship Id="rId5" Type="http://schemas.openxmlformats.org/officeDocument/2006/relationships/image" Target="../media/image60.png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62.png"/><Relationship Id="rId18" Type="http://schemas.openxmlformats.org/officeDocument/2006/relationships/image" Target="../media/image75.png"/><Relationship Id="rId3" Type="http://schemas.openxmlformats.org/officeDocument/2006/relationships/audio" Target="../media/audio2.wav"/><Relationship Id="rId7" Type="http://schemas.openxmlformats.org/officeDocument/2006/relationships/image" Target="../media/image60.png"/><Relationship Id="rId12" Type="http://schemas.openxmlformats.org/officeDocument/2006/relationships/image" Target="../media/image74.jpeg"/><Relationship Id="rId17" Type="http://schemas.openxmlformats.org/officeDocument/2006/relationships/hyperlink" Target="https://www.facebook.com/nkpowerskills" TargetMode="External"/><Relationship Id="rId2" Type="http://schemas.openxmlformats.org/officeDocument/2006/relationships/audio" Target="../media/audio1.wav"/><Relationship Id="rId16" Type="http://schemas.microsoft.com/office/2007/relationships/hdphoto" Target="../media/hdphoto2.wdp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7.png"/><Relationship Id="rId11" Type="http://schemas.openxmlformats.org/officeDocument/2006/relationships/image" Target="../media/image73.jpeg"/><Relationship Id="rId5" Type="http://schemas.openxmlformats.org/officeDocument/2006/relationships/image" Target="../media/image68.png"/><Relationship Id="rId15" Type="http://schemas.openxmlformats.org/officeDocument/2006/relationships/image" Target="../media/image66.png"/><Relationship Id="rId10" Type="http://schemas.openxmlformats.org/officeDocument/2006/relationships/image" Target="../media/image72.png"/><Relationship Id="rId19" Type="http://schemas.openxmlformats.org/officeDocument/2006/relationships/image" Target="../media/image76.gif"/><Relationship Id="rId4" Type="http://schemas.openxmlformats.org/officeDocument/2006/relationships/image" Target="../media/image51.png"/><Relationship Id="rId9" Type="http://schemas.openxmlformats.org/officeDocument/2006/relationships/slide" Target="slide5.xml"/><Relationship Id="rId14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slide" Target="slide6.xml"/><Relationship Id="rId18" Type="http://schemas.openxmlformats.org/officeDocument/2006/relationships/image" Target="../media/image79.png"/><Relationship Id="rId3" Type="http://schemas.openxmlformats.org/officeDocument/2006/relationships/audio" Target="../media/audio2.wav"/><Relationship Id="rId7" Type="http://schemas.openxmlformats.org/officeDocument/2006/relationships/image" Target="../media/image60.png"/><Relationship Id="rId12" Type="http://schemas.microsoft.com/office/2007/relationships/hdphoto" Target="../media/hdphoto2.wdp"/><Relationship Id="rId17" Type="http://schemas.openxmlformats.org/officeDocument/2006/relationships/image" Target="../media/image76.gif"/><Relationship Id="rId2" Type="http://schemas.openxmlformats.org/officeDocument/2006/relationships/audio" Target="../media/audio1.wav"/><Relationship Id="rId16" Type="http://schemas.openxmlformats.org/officeDocument/2006/relationships/image" Target="../media/image74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7.png"/><Relationship Id="rId11" Type="http://schemas.openxmlformats.org/officeDocument/2006/relationships/image" Target="../media/image66.png"/><Relationship Id="rId5" Type="http://schemas.openxmlformats.org/officeDocument/2006/relationships/image" Target="../media/image68.png"/><Relationship Id="rId15" Type="http://schemas.openxmlformats.org/officeDocument/2006/relationships/image" Target="../media/image73.jpeg"/><Relationship Id="rId10" Type="http://schemas.openxmlformats.org/officeDocument/2006/relationships/image" Target="../media/image65.png"/><Relationship Id="rId4" Type="http://schemas.openxmlformats.org/officeDocument/2006/relationships/image" Target="../media/image51.png"/><Relationship Id="rId9" Type="http://schemas.openxmlformats.org/officeDocument/2006/relationships/image" Target="../media/image63.png"/><Relationship Id="rId14" Type="http://schemas.openxmlformats.org/officeDocument/2006/relationships/image" Target="../media/image7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6.png"/><Relationship Id="rId18" Type="http://schemas.openxmlformats.org/officeDocument/2006/relationships/image" Target="../media/image74.jpeg"/><Relationship Id="rId3" Type="http://schemas.openxmlformats.org/officeDocument/2006/relationships/audio" Target="../media/audio2.wav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73.jpeg"/><Relationship Id="rId2" Type="http://schemas.openxmlformats.org/officeDocument/2006/relationships/audio" Target="../media/audio1.wav"/><Relationship Id="rId16" Type="http://schemas.openxmlformats.org/officeDocument/2006/relationships/image" Target="../media/image80.png"/><Relationship Id="rId20" Type="http://schemas.openxmlformats.org/officeDocument/2006/relationships/image" Target="../media/image8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7.png"/><Relationship Id="rId11" Type="http://schemas.microsoft.com/office/2007/relationships/hdphoto" Target="../media/hdphoto1.wdp"/><Relationship Id="rId5" Type="http://schemas.openxmlformats.org/officeDocument/2006/relationships/image" Target="../media/image68.png"/><Relationship Id="rId15" Type="http://schemas.openxmlformats.org/officeDocument/2006/relationships/slide" Target="slide7.xml"/><Relationship Id="rId10" Type="http://schemas.openxmlformats.org/officeDocument/2006/relationships/image" Target="../media/image64.png"/><Relationship Id="rId19" Type="http://schemas.openxmlformats.org/officeDocument/2006/relationships/image" Target="../media/image76.gif"/><Relationship Id="rId4" Type="http://schemas.openxmlformats.org/officeDocument/2006/relationships/image" Target="../media/image51.png"/><Relationship Id="rId9" Type="http://schemas.openxmlformats.org/officeDocument/2006/relationships/image" Target="../media/image63.png"/><Relationship Id="rId1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6.png"/><Relationship Id="rId18" Type="http://schemas.openxmlformats.org/officeDocument/2006/relationships/image" Target="../media/image73.jpeg"/><Relationship Id="rId3" Type="http://schemas.openxmlformats.org/officeDocument/2006/relationships/audio" Target="../media/audio2.wav"/><Relationship Id="rId21" Type="http://schemas.openxmlformats.org/officeDocument/2006/relationships/image" Target="../media/image83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82.png"/><Relationship Id="rId2" Type="http://schemas.openxmlformats.org/officeDocument/2006/relationships/audio" Target="../media/audio1.wav"/><Relationship Id="rId16" Type="http://schemas.openxmlformats.org/officeDocument/2006/relationships/slide" Target="slide8.xml"/><Relationship Id="rId20" Type="http://schemas.openxmlformats.org/officeDocument/2006/relationships/image" Target="../media/image76.gi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7.png"/><Relationship Id="rId11" Type="http://schemas.microsoft.com/office/2007/relationships/hdphoto" Target="../media/hdphoto1.wdp"/><Relationship Id="rId5" Type="http://schemas.openxmlformats.org/officeDocument/2006/relationships/image" Target="../media/image68.png"/><Relationship Id="rId15" Type="http://schemas.openxmlformats.org/officeDocument/2006/relationships/image" Target="../media/image67.png"/><Relationship Id="rId10" Type="http://schemas.openxmlformats.org/officeDocument/2006/relationships/image" Target="../media/image64.png"/><Relationship Id="rId19" Type="http://schemas.openxmlformats.org/officeDocument/2006/relationships/image" Target="../media/image74.jpeg"/><Relationship Id="rId4" Type="http://schemas.openxmlformats.org/officeDocument/2006/relationships/image" Target="../media/image51.png"/><Relationship Id="rId9" Type="http://schemas.openxmlformats.org/officeDocument/2006/relationships/image" Target="../media/image63.png"/><Relationship Id="rId1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26" Type="http://schemas.openxmlformats.org/officeDocument/2006/relationships/image" Target="../media/image74.jpeg"/><Relationship Id="rId3" Type="http://schemas.openxmlformats.org/officeDocument/2006/relationships/audio" Target="../media/audio2.wav"/><Relationship Id="rId21" Type="http://schemas.openxmlformats.org/officeDocument/2006/relationships/image" Target="../media/image65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5" Type="http://schemas.openxmlformats.org/officeDocument/2006/relationships/image" Target="../media/image73.jpeg"/><Relationship Id="rId2" Type="http://schemas.openxmlformats.org/officeDocument/2006/relationships/audio" Target="../media/audio1.wav"/><Relationship Id="rId16" Type="http://schemas.openxmlformats.org/officeDocument/2006/relationships/image" Target="../media/image61.png"/><Relationship Id="rId20" Type="http://schemas.microsoft.com/office/2007/relationships/hdphoto" Target="../media/hdphoto1.wdp"/><Relationship Id="rId29" Type="http://schemas.openxmlformats.org/officeDocument/2006/relationships/image" Target="../media/image8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8.png"/><Relationship Id="rId11" Type="http://schemas.openxmlformats.org/officeDocument/2006/relationships/image" Target="../media/image56.png"/><Relationship Id="rId24" Type="http://schemas.openxmlformats.org/officeDocument/2006/relationships/image" Target="../media/image67.png"/><Relationship Id="rId5" Type="http://schemas.openxmlformats.org/officeDocument/2006/relationships/image" Target="../media/image51.png"/><Relationship Id="rId15" Type="http://schemas.openxmlformats.org/officeDocument/2006/relationships/image" Target="../media/image60.png"/><Relationship Id="rId23" Type="http://schemas.microsoft.com/office/2007/relationships/hdphoto" Target="../media/hdphoto2.wdp"/><Relationship Id="rId28" Type="http://schemas.openxmlformats.org/officeDocument/2006/relationships/image" Target="../media/image84.GIF"/><Relationship Id="rId10" Type="http://schemas.openxmlformats.org/officeDocument/2006/relationships/image" Target="../media/image55.png"/><Relationship Id="rId19" Type="http://schemas.openxmlformats.org/officeDocument/2006/relationships/image" Target="../media/image64.png"/><Relationship Id="rId4" Type="http://schemas.openxmlformats.org/officeDocument/2006/relationships/audio" Target="../media/audio3.wav"/><Relationship Id="rId9" Type="http://schemas.openxmlformats.org/officeDocument/2006/relationships/image" Target="../media/image54.png"/><Relationship Id="rId14" Type="http://schemas.openxmlformats.org/officeDocument/2006/relationships/image" Target="../media/image59.png"/><Relationship Id="rId22" Type="http://schemas.openxmlformats.org/officeDocument/2006/relationships/image" Target="../media/image66.png"/><Relationship Id="rId27" Type="http://schemas.openxmlformats.org/officeDocument/2006/relationships/image" Target="../media/image76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9041C1-0297-43E5-9F8C-0E957D431BAB}"/>
              </a:ext>
            </a:extLst>
          </p:cNvPr>
          <p:cNvSpPr txBox="1"/>
          <p:nvPr/>
        </p:nvSpPr>
        <p:spPr>
          <a:xfrm>
            <a:off x="1659168" y="1565038"/>
            <a:ext cx="90560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27662222-A96B-E841-8A36-B48AC7D23500}"/>
              </a:ext>
            </a:extLst>
          </p:cNvPr>
          <p:cNvGrpSpPr/>
          <p:nvPr/>
        </p:nvGrpSpPr>
        <p:grpSpPr>
          <a:xfrm>
            <a:off x="566147" y="460881"/>
            <a:ext cx="6739830" cy="710602"/>
            <a:chOff x="-407503" y="829762"/>
            <a:chExt cx="6739830" cy="71060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81FF341C-DE52-4DDA-845B-BDB970E9D65D}"/>
                </a:ext>
              </a:extLst>
            </p:cNvPr>
            <p:cNvSpPr/>
            <p:nvPr/>
          </p:nvSpPr>
          <p:spPr>
            <a:xfrm>
              <a:off x="-407503" y="849952"/>
              <a:ext cx="690412" cy="69041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1</a:t>
              </a:r>
            </a:p>
          </p:txBody>
        </p:sp>
        <p:sp>
          <p:nvSpPr>
            <p:cNvPr id="10" name="TextBox 5">
              <a:extLst>
                <a:ext uri="{FF2B5EF4-FFF2-40B4-BE49-F238E27FC236}">
                  <a16:creationId xmlns:a16="http://schemas.microsoft.com/office/drawing/2014/main" xmlns="" id="{9A1B1EE9-A228-4A43-9434-F09152AB4BDB}"/>
                </a:ext>
              </a:extLst>
            </p:cNvPr>
            <p:cNvSpPr txBox="1"/>
            <p:nvPr/>
          </p:nvSpPr>
          <p:spPr>
            <a:xfrm>
              <a:off x="282909" y="829762"/>
              <a:ext cx="6049418" cy="65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b="1" dirty="0" err="1"/>
                <a:t>Đọc</a:t>
              </a:r>
              <a:r>
                <a:rPr lang="en-US" sz="2800" b="1" dirty="0"/>
                <a:t>, </a:t>
              </a:r>
              <a:r>
                <a:rPr lang="en-US" sz="2800" b="1" dirty="0" err="1"/>
                <a:t>viết</a:t>
              </a:r>
              <a:r>
                <a:rPr lang="en-US" sz="2800" b="1" dirty="0"/>
                <a:t> </a:t>
              </a:r>
              <a:r>
                <a:rPr lang="en-US" sz="2800" b="1" dirty="0" err="1"/>
                <a:t>số</a:t>
              </a:r>
              <a:r>
                <a:rPr lang="en-US" sz="2800" b="1" dirty="0"/>
                <a:t>, </a:t>
              </a:r>
              <a:r>
                <a:rPr lang="en-US" sz="2800" b="1" dirty="0" err="1"/>
                <a:t>biết</a:t>
              </a:r>
              <a:r>
                <a:rPr lang="en-US" sz="2800" b="1" dirty="0"/>
                <a:t> </a:t>
              </a:r>
              <a:r>
                <a:rPr lang="en-US" sz="2800" b="1" dirty="0" err="1"/>
                <a:t>số</a:t>
              </a:r>
              <a:r>
                <a:rPr lang="en-US" sz="2800" b="1" dirty="0"/>
                <a:t> </a:t>
              </a:r>
              <a:r>
                <a:rPr lang="en-US" sz="2800" b="1" dirty="0" err="1"/>
                <a:t>đó</a:t>
              </a:r>
              <a:r>
                <a:rPr lang="en-US" sz="2800" b="1" dirty="0"/>
                <a:t> </a:t>
              </a:r>
              <a:r>
                <a:rPr lang="en-US" sz="2800" b="1" dirty="0" err="1"/>
                <a:t>gồm</a:t>
              </a:r>
              <a:r>
                <a:rPr lang="en-US" sz="2800" b="1" dirty="0"/>
                <a:t>: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7780D0E-7ADB-CB42-A45D-AA5B702BB5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193"/>
          <a:stretch/>
        </p:blipFill>
        <p:spPr>
          <a:xfrm>
            <a:off x="93128" y="1238809"/>
            <a:ext cx="6115719" cy="40259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EBF1984-A716-4F42-AC78-E12F5A7DD4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52" t="-534" r="-289" b="534"/>
          <a:stretch/>
        </p:blipFill>
        <p:spPr>
          <a:xfrm>
            <a:off x="6208848" y="1191673"/>
            <a:ext cx="5983152" cy="3920654"/>
          </a:xfrm>
          <a:prstGeom prst="rect">
            <a:avLst/>
          </a:prstGeom>
        </p:spPr>
      </p:pic>
      <p:sp>
        <p:nvSpPr>
          <p:cNvPr id="13" name="TextBox 17">
            <a:extLst>
              <a:ext uri="{FF2B5EF4-FFF2-40B4-BE49-F238E27FC236}">
                <a16:creationId xmlns:a16="http://schemas.microsoft.com/office/drawing/2014/main" xmlns="" id="{11141A09-6A54-FA48-8138-66227862295B}"/>
              </a:ext>
            </a:extLst>
          </p:cNvPr>
          <p:cNvSpPr txBox="1"/>
          <p:nvPr/>
        </p:nvSpPr>
        <p:spPr>
          <a:xfrm>
            <a:off x="54871" y="5645344"/>
            <a:ext cx="5632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B</a:t>
            </a:r>
            <a:r>
              <a:rPr lang="x-none" sz="4000" dirty="0">
                <a:solidFill>
                  <a:srgbClr val="FF0000"/>
                </a:solidFill>
              </a:rPr>
              <a:t>ốn trăm bảy mươi mốt</a:t>
            </a:r>
          </a:p>
        </p:txBody>
      </p:sp>
      <p:sp>
        <p:nvSpPr>
          <p:cNvPr id="15" name="TextBox 17">
            <a:extLst>
              <a:ext uri="{FF2B5EF4-FFF2-40B4-BE49-F238E27FC236}">
                <a16:creationId xmlns:a16="http://schemas.microsoft.com/office/drawing/2014/main" xmlns="" id="{11141A09-6A54-FA48-8138-66227862295B}"/>
              </a:ext>
            </a:extLst>
          </p:cNvPr>
          <p:cNvSpPr txBox="1"/>
          <p:nvPr/>
        </p:nvSpPr>
        <p:spPr>
          <a:xfrm>
            <a:off x="4974149" y="5645344"/>
            <a:ext cx="2539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: 471</a:t>
            </a:r>
            <a:endParaRPr lang="x-none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06663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66D2146-0743-374C-B8F8-0F37447D23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-1" y="152400"/>
            <a:ext cx="5761358" cy="546253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7A96917-D830-324E-B752-C1BF6F0303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807"/>
          <a:stretch/>
        </p:blipFill>
        <p:spPr>
          <a:xfrm>
            <a:off x="5761356" y="292950"/>
            <a:ext cx="6430643" cy="517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48997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2067" y="68851"/>
            <a:ext cx="424294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56)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2078" y="722800"/>
            <a:ext cx="8390503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a</a:t>
            </a:r>
            <a:r>
              <a:rPr lang="en-US" sz="44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Bốn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trăm</a:t>
            </a:r>
            <a:r>
              <a:rPr lang="en-US" sz="44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bảy</a:t>
            </a:r>
            <a:r>
              <a:rPr lang="en-US" sz="44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mươi</a:t>
            </a:r>
            <a:r>
              <a:rPr lang="en-US" sz="44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mốt</a:t>
            </a:r>
            <a:r>
              <a:rPr lang="en-US" sz="44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535884" y="890223"/>
            <a:ext cx="123024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471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BEBF1984-A716-4F42-AC78-E12F5A7DD4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52" t="-534" r="-289" b="534"/>
          <a:stretch/>
        </p:blipFill>
        <p:spPr>
          <a:xfrm>
            <a:off x="-314133" y="3545360"/>
            <a:ext cx="4789148" cy="339701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466D2146-0743-374C-B8F8-0F37447D23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4146977" y="3708631"/>
            <a:ext cx="4193459" cy="326369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17A96917-D830-324E-B752-C1BF6F0303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807"/>
          <a:stretch/>
        </p:blipFill>
        <p:spPr>
          <a:xfrm>
            <a:off x="8031838" y="3878857"/>
            <a:ext cx="4007762" cy="3063517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672078" y="1467549"/>
            <a:ext cx="809404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noProof="0" dirty="0">
                <a:latin typeface="HP001 4 hàng" panose="020B0603050302020204" pitchFamily="34" charset="-93"/>
                <a:cs typeface="Times New Roman" pitchFamily="18" charset="0"/>
              </a:rPr>
              <a:t>b</a:t>
            </a:r>
            <a:r>
              <a:rPr lang="en-US" sz="4000" b="1" dirty="0" smtClean="0">
                <a:latin typeface="HP001 4 hàng" panose="020B0603050302020204" pitchFamily="34" charset="-93"/>
                <a:cs typeface="Times New Roman" pitchFamily="18" charset="0"/>
              </a:rPr>
              <a:t>.  ...........................................................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13643" y="2120311"/>
            <a:ext cx="926163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HP001 4 hàng" panose="020B0603050302020204" pitchFamily="34" charset="-93"/>
                <a:cs typeface="Times New Roman" pitchFamily="18" charset="0"/>
              </a:rPr>
              <a:t>c.  ...........................................................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2077" y="2746550"/>
            <a:ext cx="1020373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noProof="0" dirty="0">
                <a:latin typeface="HP001 4 hàng" panose="020B0603050302020204" pitchFamily="34" charset="-93"/>
                <a:cs typeface="Times New Roman" pitchFamily="18" charset="0"/>
              </a:rPr>
              <a:t>d</a:t>
            </a:r>
            <a:r>
              <a:rPr lang="en-US" sz="4000" b="1" dirty="0" smtClean="0">
                <a:latin typeface="HP001 4 hàng" panose="020B0603050302020204" pitchFamily="34" charset="-93"/>
                <a:cs typeface="Times New Roman" pitchFamily="18" charset="0"/>
              </a:rPr>
              <a:t>.  ...........................................................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80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C7C8E020-3831-1948-A36C-6DE158156858}"/>
              </a:ext>
            </a:extLst>
          </p:cNvPr>
          <p:cNvSpPr/>
          <p:nvPr/>
        </p:nvSpPr>
        <p:spPr>
          <a:xfrm>
            <a:off x="179200" y="226741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/>
              <a:t>2</a:t>
            </a: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xmlns="" id="{23429152-A037-A543-AE6D-99BB235C8846}"/>
              </a:ext>
            </a:extLst>
          </p:cNvPr>
          <p:cNvSpPr txBox="1"/>
          <p:nvPr/>
        </p:nvSpPr>
        <p:spPr>
          <a:xfrm>
            <a:off x="814936" y="99520"/>
            <a:ext cx="9750478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3200" b="1" dirty="0" err="1"/>
              <a:t>Mỗi</a:t>
            </a:r>
            <a:r>
              <a:rPr lang="en-US" sz="3200" b="1" dirty="0"/>
              <a:t> </a:t>
            </a:r>
            <a:r>
              <a:rPr lang="en-US" sz="3200" b="1" dirty="0" err="1"/>
              <a:t>thùng</a:t>
            </a:r>
            <a:r>
              <a:rPr lang="en-US" sz="3200" b="1" dirty="0"/>
              <a:t> </a:t>
            </a:r>
            <a:r>
              <a:rPr lang="en-US" sz="3200" b="1" dirty="0" err="1"/>
              <a:t>hàng</a:t>
            </a:r>
            <a:r>
              <a:rPr lang="en-US" sz="3200" b="1" dirty="0"/>
              <a:t> </a:t>
            </a:r>
            <a:r>
              <a:rPr lang="en-US" sz="3200" b="1" dirty="0" err="1"/>
              <a:t>xếp</a:t>
            </a:r>
            <a:r>
              <a:rPr lang="en-US" sz="3200" b="1" dirty="0"/>
              <a:t> </a:t>
            </a:r>
            <a:r>
              <a:rPr lang="en-US" sz="3200" b="1" dirty="0" err="1"/>
              <a:t>lên</a:t>
            </a:r>
            <a:r>
              <a:rPr lang="en-US" sz="3200" b="1" dirty="0"/>
              <a:t> </a:t>
            </a:r>
            <a:r>
              <a:rPr lang="en-US" sz="3200" b="1" dirty="0" err="1"/>
              <a:t>tàu</a:t>
            </a:r>
            <a:r>
              <a:rPr lang="en-US" sz="3200" b="1" dirty="0"/>
              <a:t> </a:t>
            </a:r>
            <a:r>
              <a:rPr lang="en-US" sz="3200" b="1" dirty="0" err="1"/>
              <a:t>nào</a:t>
            </a:r>
            <a:r>
              <a:rPr lang="en-US" sz="3200" b="1" dirty="0"/>
              <a:t>?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CE5D494-7136-BF45-80C3-62F64AF8F1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6" y="1356740"/>
            <a:ext cx="11610108" cy="4879976"/>
          </a:xfrm>
          <a:prstGeom prst="rect">
            <a:avLst/>
          </a:prstGeom>
        </p:spPr>
      </p:pic>
      <p:sp>
        <p:nvSpPr>
          <p:cNvPr id="7" name="Freeform 16">
            <a:extLst>
              <a:ext uri="{FF2B5EF4-FFF2-40B4-BE49-F238E27FC236}">
                <a16:creationId xmlns:a16="http://schemas.microsoft.com/office/drawing/2014/main" xmlns="" id="{C95EBDD2-51C2-F44B-BF0E-2352DAE8EC08}"/>
              </a:ext>
            </a:extLst>
          </p:cNvPr>
          <p:cNvSpPr/>
          <p:nvPr/>
        </p:nvSpPr>
        <p:spPr>
          <a:xfrm>
            <a:off x="2582780" y="2875546"/>
            <a:ext cx="1379620" cy="1086854"/>
          </a:xfrm>
          <a:custGeom>
            <a:avLst/>
            <a:gdLst>
              <a:gd name="connsiteX0" fmla="*/ 0 w 930442"/>
              <a:gd name="connsiteY0" fmla="*/ 0 h 914400"/>
              <a:gd name="connsiteX1" fmla="*/ 401053 w 930442"/>
              <a:gd name="connsiteY1" fmla="*/ 385010 h 914400"/>
              <a:gd name="connsiteX2" fmla="*/ 930442 w 930442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0442" h="914400">
                <a:moveTo>
                  <a:pt x="0" y="0"/>
                </a:moveTo>
                <a:cubicBezTo>
                  <a:pt x="122989" y="116305"/>
                  <a:pt x="245979" y="232610"/>
                  <a:pt x="401053" y="385010"/>
                </a:cubicBezTo>
                <a:cubicBezTo>
                  <a:pt x="556127" y="537410"/>
                  <a:pt x="743284" y="725905"/>
                  <a:pt x="930442" y="914400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x-none" dirty="0"/>
          </a:p>
        </p:txBody>
      </p:sp>
      <p:sp>
        <p:nvSpPr>
          <p:cNvPr id="8" name="Freeform 17">
            <a:extLst>
              <a:ext uri="{FF2B5EF4-FFF2-40B4-BE49-F238E27FC236}">
                <a16:creationId xmlns:a16="http://schemas.microsoft.com/office/drawing/2014/main" xmlns="" id="{09410747-4C42-004B-9B04-E1138BD62B8C}"/>
              </a:ext>
            </a:extLst>
          </p:cNvPr>
          <p:cNvSpPr/>
          <p:nvPr/>
        </p:nvSpPr>
        <p:spPr>
          <a:xfrm>
            <a:off x="2369126" y="4449605"/>
            <a:ext cx="1468583" cy="1017343"/>
          </a:xfrm>
          <a:custGeom>
            <a:avLst/>
            <a:gdLst>
              <a:gd name="connsiteX0" fmla="*/ 0 w 930442"/>
              <a:gd name="connsiteY0" fmla="*/ 0 h 914400"/>
              <a:gd name="connsiteX1" fmla="*/ 401053 w 930442"/>
              <a:gd name="connsiteY1" fmla="*/ 385010 h 914400"/>
              <a:gd name="connsiteX2" fmla="*/ 930442 w 930442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0442" h="914400">
                <a:moveTo>
                  <a:pt x="0" y="0"/>
                </a:moveTo>
                <a:cubicBezTo>
                  <a:pt x="122989" y="116305"/>
                  <a:pt x="245979" y="232610"/>
                  <a:pt x="401053" y="385010"/>
                </a:cubicBezTo>
                <a:cubicBezTo>
                  <a:pt x="556127" y="537410"/>
                  <a:pt x="743284" y="725905"/>
                  <a:pt x="930442" y="914400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x-none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3ABF9681-57CA-2E4E-94CF-9A66B0D790B5}"/>
              </a:ext>
            </a:extLst>
          </p:cNvPr>
          <p:cNvCxnSpPr>
            <a:cxnSpLocks/>
          </p:cNvCxnSpPr>
          <p:nvPr/>
        </p:nvCxnSpPr>
        <p:spPr>
          <a:xfrm flipH="1">
            <a:off x="9021668" y="2801008"/>
            <a:ext cx="1187116" cy="283806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D41747E3-4447-014B-8401-6AC1C3470E67}"/>
              </a:ext>
            </a:extLst>
          </p:cNvPr>
          <p:cNvCxnSpPr>
            <a:cxnSpLocks/>
          </p:cNvCxnSpPr>
          <p:nvPr/>
        </p:nvCxnSpPr>
        <p:spPr>
          <a:xfrm flipH="1" flipV="1">
            <a:off x="8702875" y="3151915"/>
            <a:ext cx="1244176" cy="7218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11912E5B-708A-FA40-8296-016FC3B2BAD2}"/>
              </a:ext>
            </a:extLst>
          </p:cNvPr>
          <p:cNvCxnSpPr>
            <a:cxnSpLocks/>
          </p:cNvCxnSpPr>
          <p:nvPr/>
        </p:nvCxnSpPr>
        <p:spPr>
          <a:xfrm flipH="1" flipV="1">
            <a:off x="9215510" y="4463461"/>
            <a:ext cx="753980" cy="10034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30">
            <a:extLst>
              <a:ext uri="{FF2B5EF4-FFF2-40B4-BE49-F238E27FC236}">
                <a16:creationId xmlns:a16="http://schemas.microsoft.com/office/drawing/2014/main" xmlns="" id="{F5229C80-1FED-4B9B-A731-14A567100433}"/>
              </a:ext>
            </a:extLst>
          </p:cNvPr>
          <p:cNvCxnSpPr/>
          <p:nvPr/>
        </p:nvCxnSpPr>
        <p:spPr>
          <a:xfrm>
            <a:off x="1530206" y="1253940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31">
            <a:extLst>
              <a:ext uri="{FF2B5EF4-FFF2-40B4-BE49-F238E27FC236}">
                <a16:creationId xmlns:a16="http://schemas.microsoft.com/office/drawing/2014/main" xmlns="" id="{97CEFCB1-9421-4B34-BE4F-D64631E6410E}"/>
              </a:ext>
            </a:extLst>
          </p:cNvPr>
          <p:cNvCxnSpPr/>
          <p:nvPr/>
        </p:nvCxnSpPr>
        <p:spPr>
          <a:xfrm>
            <a:off x="1530206" y="2974002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A42322CC-EA40-494A-8830-331B85DAB9FB}"/>
              </a:ext>
            </a:extLst>
          </p:cNvPr>
          <p:cNvSpPr/>
          <p:nvPr/>
        </p:nvSpPr>
        <p:spPr>
          <a:xfrm>
            <a:off x="673989" y="908325"/>
            <a:ext cx="10589756" cy="3089488"/>
          </a:xfrm>
          <a:prstGeom prst="rect">
            <a:avLst/>
          </a:prstGeom>
          <a:solidFill>
            <a:srgbClr val="BFE9F3">
              <a:alpha val="60000"/>
            </a:srgbClr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>
            <a:softEdge rad="127000"/>
          </a:effectLst>
        </p:spPr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Rounded Rectangle 47">
            <a:extLst>
              <a:ext uri="{FF2B5EF4-FFF2-40B4-BE49-F238E27FC236}">
                <a16:creationId xmlns:a16="http://schemas.microsoft.com/office/drawing/2014/main" xmlns="" id="{389A84E0-C9A9-7E41-8D57-B63C788E991E}"/>
              </a:ext>
            </a:extLst>
          </p:cNvPr>
          <p:cNvSpPr/>
          <p:nvPr/>
        </p:nvSpPr>
        <p:spPr>
          <a:xfrm>
            <a:off x="1056521" y="251450"/>
            <a:ext cx="1448524" cy="523220"/>
          </a:xfrm>
          <a:prstGeom prst="roundRect">
            <a:avLst/>
          </a:prstGeom>
          <a:solidFill>
            <a:srgbClr val="FFC000">
              <a:alpha val="7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1D133D5C-6834-F14F-8DE5-0AB5E9889180}"/>
              </a:ext>
            </a:extLst>
          </p:cNvPr>
          <p:cNvGrpSpPr/>
          <p:nvPr/>
        </p:nvGrpSpPr>
        <p:grpSpPr>
          <a:xfrm>
            <a:off x="287521" y="227766"/>
            <a:ext cx="6903947" cy="584093"/>
            <a:chOff x="1183343" y="1464304"/>
            <a:chExt cx="6903947" cy="584093"/>
          </a:xfrm>
        </p:grpSpPr>
        <p:sp>
          <p:nvSpPr>
            <p:cNvPr id="36" name="TextBox 49">
              <a:extLst>
                <a:ext uri="{FF2B5EF4-FFF2-40B4-BE49-F238E27FC236}">
                  <a16:creationId xmlns:a16="http://schemas.microsoft.com/office/drawing/2014/main" xmlns="" id="{27A523A0-49BC-2F4F-AB74-4EA067CE4F72}"/>
                </a:ext>
              </a:extLst>
            </p:cNvPr>
            <p:cNvSpPr txBox="1"/>
            <p:nvPr/>
          </p:nvSpPr>
          <p:spPr>
            <a:xfrm>
              <a:off x="1952343" y="1525177"/>
              <a:ext cx="61349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1F1F1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Số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1F1F1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?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6F000AE1-82DD-A545-9503-5FF5D3B334EC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rgbClr val="8064A2"/>
            </a:solidFill>
            <a:ln w="12700" cap="flat" cmpd="sng" algn="ctr">
              <a:solidFill>
                <a:srgbClr val="9BBB59">
                  <a:lumMod val="40000"/>
                  <a:lumOff val="6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0E492274-9521-D44B-8017-9A03691D27E4}"/>
              </a:ext>
            </a:extLst>
          </p:cNvPr>
          <p:cNvGrpSpPr/>
          <p:nvPr/>
        </p:nvGrpSpPr>
        <p:grpSpPr>
          <a:xfrm>
            <a:off x="1083277" y="1224964"/>
            <a:ext cx="10434735" cy="2144640"/>
            <a:chOff x="1324128" y="1686856"/>
            <a:chExt cx="10434735" cy="2144640"/>
          </a:xfrm>
        </p:grpSpPr>
        <p:sp>
          <p:nvSpPr>
            <p:cNvPr id="31" name="TextBox 53">
              <a:extLst>
                <a:ext uri="{FF2B5EF4-FFF2-40B4-BE49-F238E27FC236}">
                  <a16:creationId xmlns:a16="http://schemas.microsoft.com/office/drawing/2014/main" xmlns="" id="{24E2E747-9A0A-624E-8E1C-845AD8004A0D}"/>
                </a:ext>
              </a:extLst>
            </p:cNvPr>
            <p:cNvSpPr txBox="1"/>
            <p:nvPr/>
          </p:nvSpPr>
          <p:spPr>
            <a:xfrm>
              <a:off x="1324128" y="1686856"/>
              <a:ext cx="10434735" cy="21363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1F1F1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993 = 900 + 90 + 			503 =           + 3</a:t>
              </a:r>
            </a:p>
            <a:p>
              <a:pPr marL="0" marR="0" lvl="0" indent="0" algn="l" defTabSz="914400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1F1F1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514 =           + 10 + 4		904 = 900 + </a:t>
              </a:r>
            </a:p>
          </p:txBody>
        </p:sp>
        <p:sp>
          <p:nvSpPr>
            <p:cNvPr id="32" name="Rounded Rectangle 54">
              <a:extLst>
                <a:ext uri="{FF2B5EF4-FFF2-40B4-BE49-F238E27FC236}">
                  <a16:creationId xmlns:a16="http://schemas.microsoft.com/office/drawing/2014/main" xmlns="" id="{FA89F0EF-09DE-4745-B176-F6B3F41EB483}"/>
                </a:ext>
              </a:extLst>
            </p:cNvPr>
            <p:cNvSpPr/>
            <p:nvPr/>
          </p:nvSpPr>
          <p:spPr>
            <a:xfrm>
              <a:off x="4988959" y="2000282"/>
              <a:ext cx="1089761" cy="676656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1F1F1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33" name="Rounded Rectangle 55">
              <a:extLst>
                <a:ext uri="{FF2B5EF4-FFF2-40B4-BE49-F238E27FC236}">
                  <a16:creationId xmlns:a16="http://schemas.microsoft.com/office/drawing/2014/main" xmlns="" id="{C8D099EC-FDC2-0D4E-A473-1566490B4765}"/>
                </a:ext>
              </a:extLst>
            </p:cNvPr>
            <p:cNvSpPr/>
            <p:nvPr/>
          </p:nvSpPr>
          <p:spPr>
            <a:xfrm>
              <a:off x="2641238" y="3154840"/>
              <a:ext cx="1198737" cy="676656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1F1F1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34" name="Rounded Rectangle 56">
              <a:extLst>
                <a:ext uri="{FF2B5EF4-FFF2-40B4-BE49-F238E27FC236}">
                  <a16:creationId xmlns:a16="http://schemas.microsoft.com/office/drawing/2014/main" xmlns="" id="{84D0B07E-C036-3646-B655-9AE1E13B1830}"/>
                </a:ext>
              </a:extLst>
            </p:cNvPr>
            <p:cNvSpPr/>
            <p:nvPr/>
          </p:nvSpPr>
          <p:spPr>
            <a:xfrm>
              <a:off x="8159844" y="2000282"/>
              <a:ext cx="1198737" cy="676656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1F1F1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35" name="Rounded Rectangle 57">
              <a:extLst>
                <a:ext uri="{FF2B5EF4-FFF2-40B4-BE49-F238E27FC236}">
                  <a16:creationId xmlns:a16="http://schemas.microsoft.com/office/drawing/2014/main" xmlns="" id="{CB524DF6-8668-3A47-9C30-E98680405708}"/>
                </a:ext>
              </a:extLst>
            </p:cNvPr>
            <p:cNvSpPr/>
            <p:nvPr/>
          </p:nvSpPr>
          <p:spPr>
            <a:xfrm>
              <a:off x="9483317" y="3146554"/>
              <a:ext cx="1198737" cy="676656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1F1F1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1180" y="256804"/>
            <a:ext cx="4705889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5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 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(</a:t>
            </a:r>
            <a:r>
              <a:rPr lang="en-US" sz="5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57)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32943" y="1244557"/>
            <a:ext cx="82121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993 = 900 +  90  +  …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05232" y="2192761"/>
            <a:ext cx="82121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514</a:t>
            </a:r>
            <a:r>
              <a:rPr lang="en-US" sz="48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=   …   +  10  +   4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32942" y="3108244"/>
            <a:ext cx="82121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503</a:t>
            </a:r>
            <a:r>
              <a:rPr lang="en-US" sz="48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=  …   +   3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60652" y="4083855"/>
            <a:ext cx="82121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904 = 900 +  …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68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xmlns="" id="{5DABF969-7393-2046-B08F-E1C5D09ED4E4}"/>
              </a:ext>
            </a:extLst>
          </p:cNvPr>
          <p:cNvSpPr/>
          <p:nvPr/>
        </p:nvSpPr>
        <p:spPr>
          <a:xfrm>
            <a:off x="295689" y="50920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/>
              <a:t>4</a:t>
            </a: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xmlns="" id="{019DF854-5AAA-2646-9C9F-B6FC3C44C13D}"/>
              </a:ext>
            </a:extLst>
          </p:cNvPr>
          <p:cNvSpPr txBox="1"/>
          <p:nvPr/>
        </p:nvSpPr>
        <p:spPr>
          <a:xfrm>
            <a:off x="1053524" y="-95683"/>
            <a:ext cx="10599376" cy="296209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14000"/>
              </a:lnSpc>
            </a:pPr>
            <a:r>
              <a:rPr lang="en-US" sz="3600" dirty="0" err="1">
                <a:solidFill>
                  <a:prstClr val="black"/>
                </a:solidFill>
              </a:rPr>
              <a:t>Rô-bốt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cất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giữ</a:t>
            </a:r>
            <a:r>
              <a:rPr lang="en-US" sz="3600" dirty="0">
                <a:solidFill>
                  <a:prstClr val="black"/>
                </a:solidFill>
              </a:rPr>
              <a:t> 117 </a:t>
            </a:r>
            <a:r>
              <a:rPr lang="en-US" sz="3600" dirty="0" err="1">
                <a:solidFill>
                  <a:prstClr val="black"/>
                </a:solidFill>
              </a:rPr>
              <a:t>đồng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vàng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như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sau</a:t>
            </a:r>
            <a:r>
              <a:rPr lang="en-US" sz="3600" dirty="0">
                <a:solidFill>
                  <a:prstClr val="black"/>
                </a:solidFill>
              </a:rPr>
              <a:t>: </a:t>
            </a:r>
          </a:p>
          <a:p>
            <a:pPr marL="457200" lvl="0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prstClr val="black"/>
                </a:solidFill>
              </a:rPr>
              <a:t>1 </a:t>
            </a:r>
            <a:r>
              <a:rPr lang="en-US" sz="3600" dirty="0" err="1">
                <a:solidFill>
                  <a:prstClr val="black"/>
                </a:solidFill>
              </a:rPr>
              <a:t>hòm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đựng</a:t>
            </a:r>
            <a:r>
              <a:rPr lang="en-US" sz="3600" dirty="0">
                <a:solidFill>
                  <a:prstClr val="black"/>
                </a:solidFill>
              </a:rPr>
              <a:t> 100 </a:t>
            </a:r>
            <a:r>
              <a:rPr lang="en-US" sz="3600" dirty="0" err="1">
                <a:solidFill>
                  <a:prstClr val="black"/>
                </a:solidFill>
              </a:rPr>
              <a:t>đồng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vàng</a:t>
            </a:r>
            <a:r>
              <a:rPr lang="en-US" sz="3600" dirty="0">
                <a:solidFill>
                  <a:prstClr val="black"/>
                </a:solidFill>
              </a:rPr>
              <a:t>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prstClr val="black"/>
                </a:solidFill>
              </a:rPr>
              <a:t>1 </a:t>
            </a:r>
            <a:r>
              <a:rPr lang="en-US" sz="3600" dirty="0" err="1">
                <a:solidFill>
                  <a:prstClr val="black"/>
                </a:solidFill>
              </a:rPr>
              <a:t>túi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đựng</a:t>
            </a:r>
            <a:r>
              <a:rPr lang="en-US" sz="3600" dirty="0">
                <a:solidFill>
                  <a:prstClr val="black"/>
                </a:solidFill>
              </a:rPr>
              <a:t> 10 </a:t>
            </a:r>
            <a:r>
              <a:rPr lang="en-US" sz="3600" dirty="0" err="1">
                <a:solidFill>
                  <a:prstClr val="black"/>
                </a:solidFill>
              </a:rPr>
              <a:t>đồng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vàng</a:t>
            </a:r>
            <a:r>
              <a:rPr lang="en-US" sz="3600" dirty="0">
                <a:solidFill>
                  <a:prstClr val="black"/>
                </a:solidFill>
              </a:rPr>
              <a:t>.</a:t>
            </a:r>
          </a:p>
          <a:p>
            <a:pPr lvl="0">
              <a:lnSpc>
                <a:spcPct val="114000"/>
              </a:lnSpc>
            </a:pPr>
            <a:r>
              <a:rPr lang="en-US" sz="3600" dirty="0" err="1">
                <a:solidFill>
                  <a:prstClr val="black"/>
                </a:solidFill>
              </a:rPr>
              <a:t>Như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vậy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Rô-bốt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còn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lại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mấy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đồng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vàng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bên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ngoài</a:t>
            </a:r>
            <a:r>
              <a:rPr lang="en-US" sz="3600" dirty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14000"/>
              </a:lnSpc>
            </a:pPr>
            <a:endParaRPr lang="x-none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9C9173A-0557-564A-A2DB-4403C6F6E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7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203" y="2257468"/>
            <a:ext cx="5367586" cy="43200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E9ECEDA-14BD-4B40-A3AA-8FDDA6F8E10A}"/>
              </a:ext>
            </a:extLst>
          </p:cNvPr>
          <p:cNvSpPr/>
          <p:nvPr/>
        </p:nvSpPr>
        <p:spPr>
          <a:xfrm>
            <a:off x="999914" y="2563599"/>
            <a:ext cx="4749554" cy="498764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>
                <a:solidFill>
                  <a:srgbClr val="FF0000"/>
                </a:solidFill>
              </a:rPr>
              <a:t>100 + 10 + 7</a:t>
            </a:r>
            <a:endParaRPr lang="x-none" sz="4800" dirty="0">
              <a:solidFill>
                <a:srgbClr val="FF0000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97694518-6CA8-574A-BAA8-AA8DDC8ABA03}"/>
              </a:ext>
            </a:extLst>
          </p:cNvPr>
          <p:cNvSpPr/>
          <p:nvPr/>
        </p:nvSpPr>
        <p:spPr>
          <a:xfrm>
            <a:off x="4643682" y="2265534"/>
            <a:ext cx="589244" cy="1094894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x-none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7B6CD32A-C399-5A48-9D01-78DCB886187F}"/>
              </a:ext>
            </a:extLst>
          </p:cNvPr>
          <p:cNvGrpSpPr/>
          <p:nvPr/>
        </p:nvGrpSpPr>
        <p:grpSpPr>
          <a:xfrm>
            <a:off x="96985" y="4217912"/>
            <a:ext cx="6140120" cy="1754326"/>
            <a:chOff x="-10841" y="4968637"/>
            <a:chExt cx="5273842" cy="1754326"/>
          </a:xfrm>
        </p:grpSpPr>
        <p:sp>
          <p:nvSpPr>
            <p:cNvPr id="15" name="TextBox 18">
              <a:extLst>
                <a:ext uri="{FF2B5EF4-FFF2-40B4-BE49-F238E27FC236}">
                  <a16:creationId xmlns:a16="http://schemas.microsoft.com/office/drawing/2014/main" xmlns="" id="{C038C0F6-2AA3-C141-93FC-83F3E3F103DB}"/>
                </a:ext>
              </a:extLst>
            </p:cNvPr>
            <p:cNvSpPr txBox="1"/>
            <p:nvPr/>
          </p:nvSpPr>
          <p:spPr>
            <a:xfrm>
              <a:off x="-10841" y="4968637"/>
              <a:ext cx="527384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50000"/>
                </a:lnSpc>
              </a:pPr>
              <a:r>
                <a:rPr lang="en-US" sz="3600" dirty="0" err="1">
                  <a:solidFill>
                    <a:prstClr val="black"/>
                  </a:solidFill>
                </a:rPr>
                <a:t>Như</a:t>
              </a:r>
              <a:r>
                <a:rPr lang="en-US" sz="3600" dirty="0">
                  <a:solidFill>
                    <a:prstClr val="black"/>
                  </a:solidFill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</a:rPr>
                <a:t>vậy</a:t>
              </a:r>
              <a:r>
                <a:rPr lang="en-US" sz="3600" dirty="0">
                  <a:solidFill>
                    <a:prstClr val="black"/>
                  </a:solidFill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</a:rPr>
                <a:t>Rô-bốt</a:t>
              </a:r>
              <a:r>
                <a:rPr lang="en-US" sz="3600" dirty="0">
                  <a:solidFill>
                    <a:prstClr val="black"/>
                  </a:solidFill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</a:rPr>
                <a:t>còn</a:t>
              </a:r>
              <a:r>
                <a:rPr lang="en-US" sz="3600" dirty="0">
                  <a:solidFill>
                    <a:prstClr val="black"/>
                  </a:solidFill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</a:rPr>
                <a:t>lại</a:t>
              </a:r>
              <a:r>
                <a:rPr lang="en-US" sz="3600" dirty="0">
                  <a:solidFill>
                    <a:prstClr val="black"/>
                  </a:solidFill>
                </a:rPr>
                <a:t> </a:t>
              </a:r>
            </a:p>
            <a:p>
              <a:pPr lvl="0">
                <a:lnSpc>
                  <a:spcPct val="150000"/>
                </a:lnSpc>
              </a:pPr>
              <a:r>
                <a:rPr lang="en-US" sz="3600" dirty="0" err="1">
                  <a:solidFill>
                    <a:prstClr val="black"/>
                  </a:solidFill>
                </a:rPr>
                <a:t>đồng</a:t>
              </a:r>
              <a:r>
                <a:rPr lang="en-US" sz="3600" dirty="0">
                  <a:solidFill>
                    <a:prstClr val="black"/>
                  </a:solidFill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</a:rPr>
                <a:t>vàng</a:t>
              </a:r>
              <a:r>
                <a:rPr lang="en-US" sz="3600" dirty="0">
                  <a:solidFill>
                    <a:prstClr val="black"/>
                  </a:solidFill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</a:rPr>
                <a:t>bên</a:t>
              </a:r>
              <a:r>
                <a:rPr lang="en-US" sz="3600" dirty="0">
                  <a:solidFill>
                    <a:prstClr val="black"/>
                  </a:solidFill>
                </a:rPr>
                <a:t> </a:t>
              </a:r>
              <a:r>
                <a:rPr lang="en-US" sz="3600" err="1">
                  <a:solidFill>
                    <a:prstClr val="black"/>
                  </a:solidFill>
                </a:rPr>
                <a:t>ngoài</a:t>
              </a:r>
              <a:r>
                <a:rPr lang="en-US" sz="3600" smtClean="0">
                  <a:solidFill>
                    <a:prstClr val="black"/>
                  </a:solidFill>
                </a:rPr>
                <a:t>.</a:t>
              </a:r>
              <a:endParaRPr lang="en-US" sz="3600" dirty="0">
                <a:solidFill>
                  <a:prstClr val="black"/>
                </a:solidFill>
              </a:endParaRPr>
            </a:p>
          </p:txBody>
        </p:sp>
        <p:sp>
          <p:nvSpPr>
            <p:cNvPr id="16" name="Rounded Rectangle 21">
              <a:extLst>
                <a:ext uri="{FF2B5EF4-FFF2-40B4-BE49-F238E27FC236}">
                  <a16:creationId xmlns:a16="http://schemas.microsoft.com/office/drawing/2014/main" xmlns="" id="{1B6E7B13-4256-2642-B507-B66CBD1ECB58}"/>
                </a:ext>
              </a:extLst>
            </p:cNvPr>
            <p:cNvSpPr/>
            <p:nvPr/>
          </p:nvSpPr>
          <p:spPr>
            <a:xfrm>
              <a:off x="4120931" y="5098949"/>
              <a:ext cx="723231" cy="71560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4" name="TextBox 23">
            <a:extLst>
              <a:ext uri="{FF2B5EF4-FFF2-40B4-BE49-F238E27FC236}">
                <a16:creationId xmlns:a16="http://schemas.microsoft.com/office/drawing/2014/main" xmlns="" id="{C43E2EE1-2B81-E840-A35F-1AC32FAB5A85}"/>
              </a:ext>
            </a:extLst>
          </p:cNvPr>
          <p:cNvSpPr txBox="1"/>
          <p:nvPr/>
        </p:nvSpPr>
        <p:spPr>
          <a:xfrm>
            <a:off x="5043054" y="4417499"/>
            <a:ext cx="64041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3600" dirty="0">
                <a:solidFill>
                  <a:srgbClr val="FF0000"/>
                </a:solidFill>
              </a:rPr>
              <a:t>7</a:t>
            </a:r>
          </a:p>
        </p:txBody>
      </p:sp>
      <p:pic>
        <p:nvPicPr>
          <p:cNvPr id="17" name="Picture 16" descr="Hình ảnh Cái ý Tưởng Hoạt Hình , Hoạt Hình., Thùng Tài Liệu Thực Tế, Giấu  Cái Hòm miễn phí tải tập tin PNG PSDComment và Vector">
            <a:extLst>
              <a:ext uri="{FF2B5EF4-FFF2-40B4-BE49-F238E27FC236}">
                <a16:creationId xmlns:a16="http://schemas.microsoft.com/office/drawing/2014/main" xmlns="" id="{F515A05A-41B2-C54B-BFB4-8A674408D6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93" t="14788" r="11825" b="17262"/>
          <a:stretch/>
        </p:blipFill>
        <p:spPr bwMode="auto">
          <a:xfrm>
            <a:off x="1575954" y="3202236"/>
            <a:ext cx="1012419" cy="91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E03EC3A7-BA43-BB4C-AE82-DB5B0B34D1C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8" t="3274" r="13838" b="14854"/>
          <a:stretch/>
        </p:blipFill>
        <p:spPr>
          <a:xfrm>
            <a:off x="3430902" y="3245761"/>
            <a:ext cx="641667" cy="83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2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5423" y="816620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195470" y="5376219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40681" y="172340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bài </a:t>
            </a:r>
            <a:r>
              <a:rPr lang="en-US" sz="4400" smtClean="0"/>
              <a:t>1, 2, 3 tr 33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40681" y="2597329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bài </a:t>
            </a:r>
            <a:r>
              <a:rPr lang="en-US" sz="4400" smtClean="0"/>
              <a:t>1, 2, 3, 4 tr 52 + 53</a:t>
            </a:r>
            <a:endParaRPr lang="en-US" sz="4400" smtClean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300623" y="0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Bài ôn Toán số 1: …điểm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300623" y="3381280"/>
            <a:ext cx="120030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</a:t>
            </a:r>
            <a:r>
              <a:rPr lang="en-US" sz="4400" smtClean="0"/>
              <a:t>Ngày mai con mặc đồng phục đỏ nâu để lên nhận giải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127072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  <p:bldP spid="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  <p:bldP spid="9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9623" y="-340212"/>
            <a:ext cx="5385569" cy="6363306"/>
          </a:xfrm>
          <a:prstGeom prst="rect">
            <a:avLst/>
          </a:prstGeom>
        </p:spPr>
      </p:pic>
      <p:sp>
        <p:nvSpPr>
          <p:cNvPr id="28" name="Oval 27"/>
          <p:cNvSpPr/>
          <p:nvPr/>
        </p:nvSpPr>
        <p:spPr>
          <a:xfrm>
            <a:off x="8468526" y="1855110"/>
            <a:ext cx="453358" cy="364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7011105" y="1491455"/>
            <a:ext cx="453358" cy="364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5174976" y="1673562"/>
            <a:ext cx="453358" cy="364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3427924" y="2207889"/>
            <a:ext cx="453358" cy="364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-5708" y="5388251"/>
            <a:ext cx="12197708" cy="14854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1033" y="687060"/>
            <a:ext cx="2684293" cy="520407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49150">
            <a:off x="7593669" y="1904821"/>
            <a:ext cx="1428413" cy="152872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5896" y="1306975"/>
            <a:ext cx="2624107" cy="498339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50583" y="422242"/>
            <a:ext cx="1440450" cy="546889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6608" y="919779"/>
            <a:ext cx="3262078" cy="538062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5408" y="3269922"/>
            <a:ext cx="6231250" cy="330220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42252" y="2681221"/>
            <a:ext cx="1705268" cy="160897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09587" y="2921964"/>
            <a:ext cx="1528723" cy="111143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71949" y="-59973"/>
            <a:ext cx="3402535" cy="547725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681515" y="-59973"/>
            <a:ext cx="3402535" cy="54772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10088" y="1934247"/>
            <a:ext cx="662045" cy="1604958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4894492" y="2992164"/>
            <a:ext cx="948543" cy="544012"/>
            <a:chOff x="5378149" y="2951867"/>
            <a:chExt cx="1920321" cy="1101349"/>
          </a:xfrm>
        </p:grpSpPr>
        <p:pic>
          <p:nvPicPr>
            <p:cNvPr id="104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0" name="Picture 6" descr="Tea pot retro icon cartoon style Royalty Free Vector Image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889" b="8148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1" t="11005" r="1607" b="20752"/>
          <a:stretch/>
        </p:blipFill>
        <p:spPr bwMode="auto">
          <a:xfrm flipH="1">
            <a:off x="5845105" y="2850593"/>
            <a:ext cx="841319" cy="65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Group 42"/>
          <p:cNvGrpSpPr/>
          <p:nvPr/>
        </p:nvGrpSpPr>
        <p:grpSpPr>
          <a:xfrm>
            <a:off x="7088678" y="2930926"/>
            <a:ext cx="948543" cy="544012"/>
            <a:chOff x="5378149" y="2951867"/>
            <a:chExt cx="1920321" cy="1101349"/>
          </a:xfrm>
        </p:grpSpPr>
        <p:pic>
          <p:nvPicPr>
            <p:cNvPr id="44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Group 45"/>
          <p:cNvGrpSpPr/>
          <p:nvPr/>
        </p:nvGrpSpPr>
        <p:grpSpPr>
          <a:xfrm>
            <a:off x="7799278" y="3313561"/>
            <a:ext cx="948543" cy="544012"/>
            <a:chOff x="5378149" y="2951867"/>
            <a:chExt cx="1920321" cy="1101349"/>
          </a:xfrm>
        </p:grpSpPr>
        <p:pic>
          <p:nvPicPr>
            <p:cNvPr id="47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Group 48"/>
          <p:cNvGrpSpPr/>
          <p:nvPr/>
        </p:nvGrpSpPr>
        <p:grpSpPr>
          <a:xfrm>
            <a:off x="3562427" y="3260512"/>
            <a:ext cx="948543" cy="544012"/>
            <a:chOff x="5378149" y="2951867"/>
            <a:chExt cx="1920321" cy="1101349"/>
          </a:xfrm>
        </p:grpSpPr>
        <p:pic>
          <p:nvPicPr>
            <p:cNvPr id="5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8" name="Picture 14" descr="How to Draw a Cartoon Steak - Really Easy Drawing Tutorial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35" b="22198"/>
          <a:stretch/>
        </p:blipFill>
        <p:spPr bwMode="auto">
          <a:xfrm>
            <a:off x="5659701" y="3426980"/>
            <a:ext cx="835657" cy="4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eal Plate clipart, cliparts of Meal Plate free download (wmf, eps ...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1000" b="91000" l="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27555"/>
          <a:stretch/>
        </p:blipFill>
        <p:spPr bwMode="auto">
          <a:xfrm>
            <a:off x="4596572" y="3338949"/>
            <a:ext cx="1016571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Fast Food Cartoon Png &amp; Free Fast Food Cartoon.png Transparent ...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872" y="2810986"/>
            <a:ext cx="968482" cy="104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ectangle 52"/>
          <p:cNvSpPr/>
          <p:nvPr/>
        </p:nvSpPr>
        <p:spPr>
          <a:xfrm>
            <a:off x="668346" y="2094452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309418" y="2621864"/>
            <a:ext cx="10201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BỮA TIỆC TRĂNG RẰM</a:t>
            </a:r>
          </a:p>
        </p:txBody>
      </p:sp>
    </p:spTree>
    <p:extLst>
      <p:ext uri="{BB962C8B-B14F-4D97-AF65-F5344CB8AC3E}">
        <p14:creationId xmlns:p14="http://schemas.microsoft.com/office/powerpoint/2010/main" val="194930009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9623" y="-340212"/>
            <a:ext cx="5385569" cy="6363306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-5708" y="5388251"/>
            <a:ext cx="12197708" cy="1485410"/>
          </a:xfrm>
          <a:prstGeom prst="rect">
            <a:avLst/>
          </a:prstGeom>
          <a:solidFill>
            <a:srgbClr val="E49A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5415" y="4103817"/>
            <a:ext cx="4321556" cy="201349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5408" y="3269922"/>
            <a:ext cx="6231250" cy="3302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71949" y="-59973"/>
            <a:ext cx="3402535" cy="547725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681515" y="-59973"/>
            <a:ext cx="3402535" cy="54772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b="31874"/>
          <a:stretch/>
        </p:blipFill>
        <p:spPr>
          <a:xfrm>
            <a:off x="1880926" y="287438"/>
            <a:ext cx="8370533" cy="4024579"/>
          </a:xfrm>
          <a:prstGeom prst="rect">
            <a:avLst/>
          </a:prstGeom>
        </p:spPr>
      </p:pic>
      <p:sp>
        <p:nvSpPr>
          <p:cNvPr id="67" name="Rectangle 66"/>
          <p:cNvSpPr/>
          <p:nvPr/>
        </p:nvSpPr>
        <p:spPr>
          <a:xfrm>
            <a:off x="2134065" y="629042"/>
            <a:ext cx="735379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TRUNG THU ĐẾN RỒI, HÃY CHUẨN BỊ MỘT BỮA TIỆC THẬT THỊNH SOẠN CHO CẢ GIA ĐÌNH BẠN NHÉ! </a:t>
            </a:r>
          </a:p>
        </p:txBody>
      </p:sp>
      <p:pic>
        <p:nvPicPr>
          <p:cNvPr id="7174" name="Picture 6" descr="Download Free png Play Now Button PNG Image Transparent - DLPNG.com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844" y="3280460"/>
            <a:ext cx="3763432" cy="11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59447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ĐC SHARE MIỄN PHÍ BỞI NK POWERSKILLS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9623" y="-340212"/>
            <a:ext cx="5385569" cy="6363306"/>
          </a:xfrm>
          <a:prstGeom prst="rect">
            <a:avLst/>
          </a:prstGeom>
        </p:spPr>
      </p:pic>
      <p:sp>
        <p:nvSpPr>
          <p:cNvPr id="25" name="CẤM BUÔN BÁN, CẤM REUP"/>
          <p:cNvSpPr/>
          <p:nvPr/>
        </p:nvSpPr>
        <p:spPr>
          <a:xfrm>
            <a:off x="-5708" y="5388251"/>
            <a:ext cx="12197708" cy="1485410"/>
          </a:xfrm>
          <a:prstGeom prst="rect">
            <a:avLst/>
          </a:prstGeom>
          <a:solidFill>
            <a:srgbClr val="E49A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Vào http://fb.com/nkpowerskills tải game miễn phí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5415" y="4103817"/>
            <a:ext cx="4321556" cy="2013498"/>
          </a:xfrm>
          <a:prstGeom prst="rect">
            <a:avLst/>
          </a:prstGeom>
        </p:spPr>
      </p:pic>
      <p:pic>
        <p:nvPicPr>
          <p:cNvPr id="17" name="ĐC SHARE MIỄN PHÍ BỞI NK POWERSKILLS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5408" y="3269922"/>
            <a:ext cx="6231250" cy="3302201"/>
          </a:xfrm>
          <a:prstGeom prst="rect">
            <a:avLst/>
          </a:prstGeom>
        </p:spPr>
      </p:pic>
      <p:pic>
        <p:nvPicPr>
          <p:cNvPr id="26" name="CẤM BUÔN BÁN, CẤM REUP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6089"/>
          <a:stretch/>
        </p:blipFill>
        <p:spPr>
          <a:xfrm>
            <a:off x="10471949" y="-59973"/>
            <a:ext cx="1834351" cy="5477252"/>
          </a:xfrm>
          <a:prstGeom prst="rect">
            <a:avLst/>
          </a:prstGeom>
        </p:spPr>
      </p:pic>
      <p:pic>
        <p:nvPicPr>
          <p:cNvPr id="27" name="Vào http://fb.com/nkpowerskills tải game miễn phí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6620"/>
          <a:stretch/>
        </p:blipFill>
        <p:spPr>
          <a:xfrm flipH="1">
            <a:off x="-95251" y="-59973"/>
            <a:ext cx="1816270" cy="5477252"/>
          </a:xfrm>
          <a:prstGeom prst="rect">
            <a:avLst/>
          </a:prstGeom>
        </p:spPr>
      </p:pic>
      <p:pic>
        <p:nvPicPr>
          <p:cNvPr id="28" name="ĐC SHARE MIỄN PHÍ BỞI NK POWERSKILLS">
            <a:extLst>
              <a:ext uri="{FF2B5EF4-FFF2-40B4-BE49-F238E27FC236}">
                <a16:creationId xmlns:a16="http://schemas.microsoft.com/office/drawing/2014/main" xmlns="" id="{480BD20A-4EA3-4057-B30A-41708969BBC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056">
            <a:off x="5290496" y="112837"/>
            <a:ext cx="1260517" cy="1306080"/>
          </a:xfrm>
          <a:prstGeom prst="rect">
            <a:avLst/>
          </a:prstGeom>
        </p:spPr>
      </p:pic>
      <p:pic>
        <p:nvPicPr>
          <p:cNvPr id="29" name="CẤM BUÔN BÁN, CẤM REUP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41617" y="156434"/>
            <a:ext cx="1221579" cy="1308421"/>
          </a:xfrm>
          <a:prstGeom prst="rect">
            <a:avLst/>
          </a:prstGeom>
        </p:spPr>
      </p:pic>
      <p:sp>
        <p:nvSpPr>
          <p:cNvPr id="14" name="CẤM BUÔN BÁN, CẤM REUP"/>
          <p:cNvSpPr/>
          <p:nvPr/>
        </p:nvSpPr>
        <p:spPr>
          <a:xfrm>
            <a:off x="6545566" y="452560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B. 712</a:t>
            </a:r>
          </a:p>
        </p:txBody>
      </p:sp>
      <p:sp>
        <p:nvSpPr>
          <p:cNvPr id="15" name="ĐC SHARE MIỄN PHÍ BỞI NK POWERSKILLS"/>
          <p:cNvSpPr/>
          <p:nvPr/>
        </p:nvSpPr>
        <p:spPr>
          <a:xfrm>
            <a:off x="750739" y="560851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C. 702</a:t>
            </a:r>
          </a:p>
        </p:txBody>
      </p:sp>
      <p:sp>
        <p:nvSpPr>
          <p:cNvPr id="16" name="CẤM BUÔN BÁN, CẤM REUP"/>
          <p:cNvSpPr/>
          <p:nvPr/>
        </p:nvSpPr>
        <p:spPr>
          <a:xfrm>
            <a:off x="6545566" y="560851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D. 722</a:t>
            </a:r>
          </a:p>
        </p:txBody>
      </p:sp>
      <p:sp>
        <p:nvSpPr>
          <p:cNvPr id="18" name="Vào http://fb.com/nkpowerskills tải game miễn phí"/>
          <p:cNvSpPr/>
          <p:nvPr/>
        </p:nvSpPr>
        <p:spPr>
          <a:xfrm>
            <a:off x="728518" y="457368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A. 721</a:t>
            </a:r>
          </a:p>
        </p:txBody>
      </p:sp>
      <p:pic>
        <p:nvPicPr>
          <p:cNvPr id="19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18274" y="427310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40867" y="537356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Vào http://fb.com/nkpowerskills tải game miễn phí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05789" y="526728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72160" y="421672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CẤM BUÔN BÁN, CẤM REUP"/>
          <p:cNvGrpSpPr/>
          <p:nvPr/>
        </p:nvGrpSpPr>
        <p:grpSpPr>
          <a:xfrm>
            <a:off x="-95251" y="3226209"/>
            <a:ext cx="12257011" cy="5609710"/>
            <a:chOff x="-85840" y="3412912"/>
            <a:chExt cx="12257011" cy="5609710"/>
          </a:xfrm>
        </p:grpSpPr>
        <p:grpSp>
          <p:nvGrpSpPr>
            <p:cNvPr id="31" name="Group 30"/>
            <p:cNvGrpSpPr/>
            <p:nvPr/>
          </p:nvGrpSpPr>
          <p:grpSpPr>
            <a:xfrm>
              <a:off x="3714827" y="3412912"/>
              <a:ext cx="948543" cy="544012"/>
              <a:chOff x="5378149" y="2951867"/>
              <a:chExt cx="1920321" cy="1101349"/>
            </a:xfrm>
          </p:grpSpPr>
          <p:pic>
            <p:nvPicPr>
              <p:cNvPr id="32" name="Picture 16" descr="Area,Purple,Symbol PNG Clipart - Royalty Free SVG / PNG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8149" y="3128206"/>
                <a:ext cx="1920321" cy="9250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2" descr="Moon Cake - Official Honkai Impact 3 Wiki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71201" y="2951867"/>
                <a:ext cx="1315407" cy="91363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4" name="Picture 12" descr="Meal Plate clipart, cliparts of Meal Plate free download (wmf, eps ..."/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1000" b="91000" l="0" r="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222" b="27555"/>
            <a:stretch/>
          </p:blipFill>
          <p:spPr bwMode="auto">
            <a:xfrm>
              <a:off x="4748972" y="3491349"/>
              <a:ext cx="1016571" cy="5105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Rounded Rectangle 34">
              <a:hlinkClick r:id="rId17"/>
            </p:cNvPr>
            <p:cNvSpPr/>
            <p:nvPr/>
          </p:nvSpPr>
          <p:spPr>
            <a:xfrm>
              <a:off x="-85840" y="7288738"/>
              <a:ext cx="12257011" cy="1733884"/>
            </a:xfrm>
            <a:prstGeom prst="roundRect">
              <a:avLst/>
            </a:prstGeom>
            <a:blipFill>
              <a:blip r:embed="rId18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Vào http://fb.com/nkpowerskills tải game miễn phí"/>
          <p:cNvSpPr/>
          <p:nvPr/>
        </p:nvSpPr>
        <p:spPr>
          <a:xfrm>
            <a:off x="728518" y="65347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ĐC SHARE MIỄN PHÍ BỞI NK POWERSKILLS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12306" y="1014272"/>
            <a:ext cx="4875161" cy="487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8145419-A704-4A76-882B-3BD08CDB64B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36171" y="260242"/>
            <a:ext cx="3801492" cy="291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64162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  <p:bldP spid="13" grpId="0" animBg="1"/>
      <p:bldP spid="1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-5708" y="5388251"/>
            <a:ext cx="12197708" cy="1485410"/>
          </a:xfrm>
          <a:prstGeom prst="rect">
            <a:avLst/>
          </a:prstGeom>
          <a:solidFill>
            <a:srgbClr val="E49A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9623" y="-340212"/>
            <a:ext cx="5385569" cy="636330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5415" y="4103817"/>
            <a:ext cx="4321556" cy="201349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5408" y="3269922"/>
            <a:ext cx="6231250" cy="3302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71949" y="-59973"/>
            <a:ext cx="3402535" cy="547725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681515" y="-59973"/>
            <a:ext cx="3402535" cy="5477252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4894492" y="2992164"/>
            <a:ext cx="948543" cy="544012"/>
            <a:chOff x="5378149" y="2951867"/>
            <a:chExt cx="1920321" cy="1101349"/>
          </a:xfrm>
        </p:grpSpPr>
        <p:pic>
          <p:nvPicPr>
            <p:cNvPr id="104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Group 48"/>
          <p:cNvGrpSpPr/>
          <p:nvPr/>
        </p:nvGrpSpPr>
        <p:grpSpPr>
          <a:xfrm>
            <a:off x="3562427" y="3260512"/>
            <a:ext cx="948543" cy="544012"/>
            <a:chOff x="5378149" y="2951867"/>
            <a:chExt cx="1920321" cy="1101349"/>
          </a:xfrm>
        </p:grpSpPr>
        <p:pic>
          <p:nvPicPr>
            <p:cNvPr id="5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8" name="Picture 14" descr="How to Draw a Cartoon Steak - Really Easy Drawing Tutorial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35" b="22198"/>
          <a:stretch/>
        </p:blipFill>
        <p:spPr bwMode="auto">
          <a:xfrm>
            <a:off x="5659701" y="3426980"/>
            <a:ext cx="835657" cy="4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eal Plate clipart, cliparts of Meal Plate free download (wmf, eps ...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1000" b="91000" l="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27555"/>
          <a:stretch/>
        </p:blipFill>
        <p:spPr bwMode="auto">
          <a:xfrm>
            <a:off x="4596572" y="3338949"/>
            <a:ext cx="1016571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9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91046" y="121635"/>
            <a:ext cx="1286367" cy="1341236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592609" y="657996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235976" y="557119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D. 271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14830" y="5613029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C. 277</a:t>
            </a:r>
          </a:p>
        </p:txBody>
      </p:sp>
      <p:sp>
        <p:nvSpPr>
          <p:cNvPr id="62" name="Rectangle 61"/>
          <p:cNvSpPr/>
          <p:nvPr/>
        </p:nvSpPr>
        <p:spPr>
          <a:xfrm>
            <a:off x="6401282" y="450857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B. 217</a:t>
            </a:r>
          </a:p>
        </p:txBody>
      </p:sp>
      <p:sp>
        <p:nvSpPr>
          <p:cNvPr id="63" name="Rectangle 62"/>
          <p:cNvSpPr/>
          <p:nvPr/>
        </p:nvSpPr>
        <p:spPr>
          <a:xfrm>
            <a:off x="592609" y="4578199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A. 207</a:t>
            </a:r>
          </a:p>
        </p:txBody>
      </p:sp>
      <p:pic>
        <p:nvPicPr>
          <p:cNvPr id="6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2365" y="4277622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925849" y="4129552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69880" y="5271802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9383929" y="5092558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7793" y="1313693"/>
            <a:ext cx="4875161" cy="487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0B74F62-CBD1-425E-A4E4-A87ED36AF50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43462" y="183738"/>
            <a:ext cx="4020531" cy="301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9186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-5708" y="5388251"/>
            <a:ext cx="12197708" cy="1485410"/>
          </a:xfrm>
          <a:prstGeom prst="rect">
            <a:avLst/>
          </a:prstGeom>
          <a:solidFill>
            <a:srgbClr val="E49A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9623" y="-340212"/>
            <a:ext cx="5385569" cy="636330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5415" y="4103817"/>
            <a:ext cx="4321556" cy="201349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5408" y="3269922"/>
            <a:ext cx="6231250" cy="3302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71949" y="-59973"/>
            <a:ext cx="3402535" cy="547725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681515" y="-59973"/>
            <a:ext cx="3402535" cy="5477252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4894492" y="2992164"/>
            <a:ext cx="948543" cy="544012"/>
            <a:chOff x="5378149" y="2951867"/>
            <a:chExt cx="1920321" cy="1101349"/>
          </a:xfrm>
        </p:grpSpPr>
        <p:pic>
          <p:nvPicPr>
            <p:cNvPr id="104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0" name="Picture 6" descr="Tea pot retro icon cartoon style Royalty Free Vector Image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89" b="8148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1" t="11005" r="1607" b="20752"/>
          <a:stretch/>
        </p:blipFill>
        <p:spPr bwMode="auto">
          <a:xfrm flipH="1">
            <a:off x="5845105" y="2850593"/>
            <a:ext cx="841319" cy="65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" name="Group 45"/>
          <p:cNvGrpSpPr/>
          <p:nvPr/>
        </p:nvGrpSpPr>
        <p:grpSpPr>
          <a:xfrm>
            <a:off x="7799278" y="3313561"/>
            <a:ext cx="948543" cy="544012"/>
            <a:chOff x="5378149" y="2951867"/>
            <a:chExt cx="1920321" cy="1101349"/>
          </a:xfrm>
        </p:grpSpPr>
        <p:pic>
          <p:nvPicPr>
            <p:cNvPr id="47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Group 48"/>
          <p:cNvGrpSpPr/>
          <p:nvPr/>
        </p:nvGrpSpPr>
        <p:grpSpPr>
          <a:xfrm>
            <a:off x="3562427" y="3260512"/>
            <a:ext cx="948543" cy="544012"/>
            <a:chOff x="5378149" y="2951867"/>
            <a:chExt cx="1920321" cy="1101349"/>
          </a:xfrm>
        </p:grpSpPr>
        <p:pic>
          <p:nvPicPr>
            <p:cNvPr id="5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8" name="Picture 14" descr="How to Draw a Cartoon Steak - Really Easy Drawing Tutorial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35" b="22198"/>
          <a:stretch/>
        </p:blipFill>
        <p:spPr bwMode="auto">
          <a:xfrm>
            <a:off x="5659701" y="3426980"/>
            <a:ext cx="835657" cy="4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eal Plate clipart, cliparts of Meal Plate free download (wmf, eps ...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1000" b="91000" l="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27555"/>
          <a:stretch/>
        </p:blipFill>
        <p:spPr bwMode="auto">
          <a:xfrm>
            <a:off x="4596572" y="3338949"/>
            <a:ext cx="1016571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4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61057" y="130921"/>
            <a:ext cx="1286367" cy="1341236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592609" y="615478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409657" y="4487599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B. 217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14830" y="5570511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C. 211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409657" y="557051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D. 277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92609" y="4535681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A. 271</a:t>
            </a:r>
          </a:p>
        </p:txBody>
      </p:sp>
      <p:pic>
        <p:nvPicPr>
          <p:cNvPr id="6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2365" y="423510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04958" y="533556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69880" y="522928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36251" y="4178726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7793" y="1271175"/>
            <a:ext cx="4875161" cy="487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033FA97-2E00-47D7-AE13-E574B8D779A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74181" y="465874"/>
            <a:ext cx="3632658" cy="263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25750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9623" y="-340212"/>
            <a:ext cx="5385569" cy="6363306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-5708" y="5388251"/>
            <a:ext cx="12197708" cy="1485410"/>
          </a:xfrm>
          <a:prstGeom prst="rect">
            <a:avLst/>
          </a:prstGeom>
          <a:solidFill>
            <a:srgbClr val="E49A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5415" y="4103817"/>
            <a:ext cx="4321556" cy="201349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5408" y="3269922"/>
            <a:ext cx="6231250" cy="3302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71949" y="-59973"/>
            <a:ext cx="3402535" cy="547725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681515" y="-59973"/>
            <a:ext cx="3402535" cy="5477252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4894492" y="2992164"/>
            <a:ext cx="948543" cy="544012"/>
            <a:chOff x="5378149" y="2951867"/>
            <a:chExt cx="1920321" cy="1101349"/>
          </a:xfrm>
        </p:grpSpPr>
        <p:pic>
          <p:nvPicPr>
            <p:cNvPr id="104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0" name="Picture 6" descr="Tea pot retro icon cartoon style Royalty Free Vector Image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89" b="8148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1" t="11005" r="1607" b="20752"/>
          <a:stretch/>
        </p:blipFill>
        <p:spPr bwMode="auto">
          <a:xfrm flipH="1">
            <a:off x="5845105" y="2850593"/>
            <a:ext cx="841319" cy="65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Group 42"/>
          <p:cNvGrpSpPr/>
          <p:nvPr/>
        </p:nvGrpSpPr>
        <p:grpSpPr>
          <a:xfrm>
            <a:off x="7088678" y="2930926"/>
            <a:ext cx="948543" cy="544012"/>
            <a:chOff x="5378149" y="2951867"/>
            <a:chExt cx="1920321" cy="1101349"/>
          </a:xfrm>
        </p:grpSpPr>
        <p:pic>
          <p:nvPicPr>
            <p:cNvPr id="44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Group 45"/>
          <p:cNvGrpSpPr/>
          <p:nvPr/>
        </p:nvGrpSpPr>
        <p:grpSpPr>
          <a:xfrm>
            <a:off x="7799278" y="3313561"/>
            <a:ext cx="948543" cy="544012"/>
            <a:chOff x="5378149" y="2951867"/>
            <a:chExt cx="1920321" cy="1101349"/>
          </a:xfrm>
        </p:grpSpPr>
        <p:pic>
          <p:nvPicPr>
            <p:cNvPr id="47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Group 48"/>
          <p:cNvGrpSpPr/>
          <p:nvPr/>
        </p:nvGrpSpPr>
        <p:grpSpPr>
          <a:xfrm>
            <a:off x="3562427" y="3260512"/>
            <a:ext cx="948543" cy="544012"/>
            <a:chOff x="5378149" y="2951867"/>
            <a:chExt cx="1920321" cy="1101349"/>
          </a:xfrm>
        </p:grpSpPr>
        <p:pic>
          <p:nvPicPr>
            <p:cNvPr id="5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8" name="Picture 14" descr="How to Draw a Cartoon Steak - Really Easy Drawing Tutorial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35" b="22198"/>
          <a:stretch/>
        </p:blipFill>
        <p:spPr bwMode="auto">
          <a:xfrm>
            <a:off x="5659701" y="3426980"/>
            <a:ext cx="835657" cy="4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eal Plate clipart, cliparts of Meal Plate free download (wmf, eps ...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1000" b="91000" l="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27555"/>
          <a:stretch/>
        </p:blipFill>
        <p:spPr bwMode="auto">
          <a:xfrm>
            <a:off x="4596572" y="3338949"/>
            <a:ext cx="1016571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Fast Food Cartoon Png &amp; Free Fast Food Cartoon.png Transparent ...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872" y="2810986"/>
            <a:ext cx="968482" cy="104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7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23851" y="73840"/>
            <a:ext cx="1286367" cy="1292464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957118" y="655085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75898" y="4761316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A. 172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79339" y="561011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C. 127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025954" y="5610119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D. 712</a:t>
            </a:r>
          </a:p>
        </p:txBody>
      </p:sp>
      <p:sp>
        <p:nvSpPr>
          <p:cNvPr id="52" name="Rectangle 51"/>
          <p:cNvSpPr/>
          <p:nvPr/>
        </p:nvSpPr>
        <p:spPr>
          <a:xfrm>
            <a:off x="7059117" y="470140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B. 271</a:t>
            </a:r>
          </a:p>
        </p:txBody>
      </p:sp>
      <p:pic>
        <p:nvPicPr>
          <p:cNvPr id="5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146874" y="4274711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69467" y="537517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34389" y="5268891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451422" y="4423016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2302" y="1310782"/>
            <a:ext cx="4875161" cy="487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809DFCE-7850-4FE1-A601-987B825F558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36976" y="266745"/>
            <a:ext cx="3737606" cy="281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25164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2" grpId="0" animBg="1"/>
      <p:bldP spid="5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  <a:alpha val="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-5708" y="5388251"/>
            <a:ext cx="12197708" cy="1485410"/>
          </a:xfrm>
          <a:prstGeom prst="rect">
            <a:avLst/>
          </a:prstGeom>
          <a:solidFill>
            <a:srgbClr val="E49A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9623" y="-340212"/>
            <a:ext cx="5385569" cy="636330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5415" y="4103817"/>
            <a:ext cx="4321556" cy="20134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1033" y="687060"/>
            <a:ext cx="2684293" cy="520407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49150">
            <a:off x="7593669" y="1904821"/>
            <a:ext cx="1428413" cy="152872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5896" y="1306975"/>
            <a:ext cx="2624107" cy="498339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50583" y="422242"/>
            <a:ext cx="1440450" cy="546889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6608" y="919779"/>
            <a:ext cx="3262078" cy="538062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5408" y="3269922"/>
            <a:ext cx="6231250" cy="330220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42252" y="2681221"/>
            <a:ext cx="1705268" cy="160897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09587" y="2921964"/>
            <a:ext cx="1528723" cy="111143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71949" y="-59973"/>
            <a:ext cx="3402535" cy="547725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681515" y="-59973"/>
            <a:ext cx="3402535" cy="54772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10088" y="1934247"/>
            <a:ext cx="662045" cy="1604958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4894492" y="2992164"/>
            <a:ext cx="948543" cy="544012"/>
            <a:chOff x="5378149" y="2951867"/>
            <a:chExt cx="1920321" cy="1101349"/>
          </a:xfrm>
        </p:grpSpPr>
        <p:pic>
          <p:nvPicPr>
            <p:cNvPr id="104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0" name="Picture 6" descr="Tea pot retro icon cartoon style Royalty Free Vector Image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8889" b="8148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1" t="11005" r="1607" b="20752"/>
          <a:stretch/>
        </p:blipFill>
        <p:spPr bwMode="auto">
          <a:xfrm flipH="1">
            <a:off x="5845105" y="2850593"/>
            <a:ext cx="841319" cy="65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Group 42"/>
          <p:cNvGrpSpPr/>
          <p:nvPr/>
        </p:nvGrpSpPr>
        <p:grpSpPr>
          <a:xfrm>
            <a:off x="7088678" y="2930926"/>
            <a:ext cx="948543" cy="544012"/>
            <a:chOff x="5378149" y="2951867"/>
            <a:chExt cx="1920321" cy="1101349"/>
          </a:xfrm>
        </p:grpSpPr>
        <p:pic>
          <p:nvPicPr>
            <p:cNvPr id="44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Group 45"/>
          <p:cNvGrpSpPr/>
          <p:nvPr/>
        </p:nvGrpSpPr>
        <p:grpSpPr>
          <a:xfrm>
            <a:off x="7799278" y="3313561"/>
            <a:ext cx="948543" cy="544012"/>
            <a:chOff x="5378149" y="2951867"/>
            <a:chExt cx="1920321" cy="1101349"/>
          </a:xfrm>
        </p:grpSpPr>
        <p:pic>
          <p:nvPicPr>
            <p:cNvPr id="47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Group 48"/>
          <p:cNvGrpSpPr/>
          <p:nvPr/>
        </p:nvGrpSpPr>
        <p:grpSpPr>
          <a:xfrm>
            <a:off x="3562427" y="3260512"/>
            <a:ext cx="948543" cy="544012"/>
            <a:chOff x="5378149" y="2951867"/>
            <a:chExt cx="1920321" cy="1101349"/>
          </a:xfrm>
        </p:grpSpPr>
        <p:pic>
          <p:nvPicPr>
            <p:cNvPr id="5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8" name="Picture 14" descr="How to Draw a Cartoon Steak - Really Easy Drawing Tutorial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35" b="22198"/>
          <a:stretch/>
        </p:blipFill>
        <p:spPr bwMode="auto">
          <a:xfrm>
            <a:off x="5659701" y="3426980"/>
            <a:ext cx="835657" cy="4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eal Plate clipart, cliparts of Meal Plate free download (wmf, eps ...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1000" b="91000" l="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27555"/>
          <a:stretch/>
        </p:blipFill>
        <p:spPr bwMode="auto">
          <a:xfrm>
            <a:off x="4596572" y="3338949"/>
            <a:ext cx="1016571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Fast Food Cartoon Png &amp; Free Fast Food Cartoon.png Transparent ...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872" y="2810986"/>
            <a:ext cx="968482" cy="104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Rectangle 54"/>
          <p:cNvSpPr/>
          <p:nvPr/>
        </p:nvSpPr>
        <p:spPr>
          <a:xfrm>
            <a:off x="840607" y="48065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657655" y="435277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B. 127</a:t>
            </a:r>
          </a:p>
        </p:txBody>
      </p:sp>
      <p:sp>
        <p:nvSpPr>
          <p:cNvPr id="57" name="Rectangle 56"/>
          <p:cNvSpPr/>
          <p:nvPr/>
        </p:nvSpPr>
        <p:spPr>
          <a:xfrm>
            <a:off x="862828" y="543568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C. 172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657655" y="543568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D. 217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40607" y="440085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A. 721</a:t>
            </a:r>
          </a:p>
        </p:txBody>
      </p:sp>
      <p:pic>
        <p:nvPicPr>
          <p:cNvPr id="6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30363" y="41002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52956" y="520073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17878" y="509446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84249" y="404390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5791" y="1136351"/>
            <a:ext cx="4875161" cy="487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747" y="1810099"/>
            <a:ext cx="5053100" cy="505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96FF0FA-A372-456C-BE27-CF9D7A3394A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489307" y="277044"/>
            <a:ext cx="3528446" cy="253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53602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92382" y="749334"/>
            <a:ext cx="2667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31544" y="1616514"/>
            <a:ext cx="7080438" cy="896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52: </a:t>
            </a:r>
            <a:r>
              <a:rPr lang="en-US" sz="44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Luyện</a:t>
            </a:r>
            <a:r>
              <a:rPr lang="en-US" sz="44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tập</a:t>
            </a:r>
            <a:r>
              <a:rPr lang="en-US" sz="44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(tiết 2</a:t>
            </a:r>
            <a:r>
              <a:rPr lang="en-US" sz="44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)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33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1F1F1F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330</Words>
  <Application>Microsoft Office PowerPoint</Application>
  <PresentationFormat>Custom</PresentationFormat>
  <Paragraphs>73</Paragraphs>
  <Slides>17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Office Theme</vt:lpstr>
      <vt:lpstr>1_Office 主题</vt:lpstr>
      <vt:lpstr>千图网海量PPT模板www.58pic.com​​</vt:lpstr>
      <vt:lpstr>2_Office 主题</vt:lpstr>
      <vt:lpstr>Office 主题​​</vt:lpstr>
      <vt:lpstr>https://www.freeppt7.com</vt:lpstr>
      <vt:lpstr>1_Office Theme</vt:lpstr>
      <vt:lpstr>3_Office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68</cp:revision>
  <dcterms:created xsi:type="dcterms:W3CDTF">2021-07-20T01:55:21Z</dcterms:created>
  <dcterms:modified xsi:type="dcterms:W3CDTF">2023-02-27T08:52:33Z</dcterms:modified>
</cp:coreProperties>
</file>