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7" r:id="rId2"/>
    <p:sldMasterId id="2147483754" r:id="rId3"/>
    <p:sldMasterId id="2147483768" r:id="rId4"/>
    <p:sldMasterId id="2147483773" r:id="rId5"/>
    <p:sldMasterId id="2147483785" r:id="rId6"/>
  </p:sldMasterIdLst>
  <p:notesMasterIdLst>
    <p:notesMasterId r:id="rId26"/>
  </p:notesMasterIdLst>
  <p:sldIdLst>
    <p:sldId id="2007577136" r:id="rId7"/>
    <p:sldId id="2007577137" r:id="rId8"/>
    <p:sldId id="256" r:id="rId9"/>
    <p:sldId id="2007577134" r:id="rId10"/>
    <p:sldId id="258" r:id="rId11"/>
    <p:sldId id="2007577135" r:id="rId12"/>
    <p:sldId id="264" r:id="rId13"/>
    <p:sldId id="263" r:id="rId14"/>
    <p:sldId id="2007577125" r:id="rId15"/>
    <p:sldId id="265" r:id="rId16"/>
    <p:sldId id="306" r:id="rId17"/>
    <p:sldId id="307" r:id="rId18"/>
    <p:sldId id="2886" r:id="rId19"/>
    <p:sldId id="308" r:id="rId20"/>
    <p:sldId id="309" r:id="rId21"/>
    <p:sldId id="2007577126" r:id="rId22"/>
    <p:sldId id="310" r:id="rId23"/>
    <p:sldId id="2007577132" r:id="rId24"/>
    <p:sldId id="2007577138" r:id="rId2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441"/>
    <a:srgbClr val="0974BC"/>
    <a:srgbClr val="EC6E19"/>
    <a:srgbClr val="F58B1E"/>
    <a:srgbClr val="D7EFF7"/>
    <a:srgbClr val="F06858"/>
    <a:srgbClr val="FFF685"/>
    <a:srgbClr val="CCECFB"/>
    <a:srgbClr val="82D2E9"/>
    <a:srgbClr val="FFD6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FAFF0-EB06-4FF2-B445-57089745BD2F}" type="datetimeFigureOut">
              <a:rPr lang="vi-VN" smtClean="0"/>
              <a:t>28/03/2022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FD63C-200B-4268-ACA3-E03D65CDE3C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13196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1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0085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52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480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840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360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4736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324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5781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658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94620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75322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6033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9320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72178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6965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72703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42077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70996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046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1130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2022/3/28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70939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605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759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667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356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517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866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223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1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4527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044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937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8439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4301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9325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0792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2235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4459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3683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83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9399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6358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9661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087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5.jp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99" r:id="rId5"/>
    <p:sldLayoutId id="2147483675" r:id="rId6"/>
    <p:sldLayoutId id="2147483692" r:id="rId7"/>
    <p:sldLayoutId id="2147483694" r:id="rId8"/>
    <p:sldLayoutId id="2147483693" r:id="rId9"/>
    <p:sldLayoutId id="2147483691" r:id="rId10"/>
    <p:sldLayoutId id="2147483676" r:id="rId11"/>
    <p:sldLayoutId id="2147483677" r:id="rId12"/>
    <p:sldLayoutId id="2147483678" r:id="rId13"/>
    <p:sldLayoutId id="2147483679" r:id="rId14"/>
    <p:sldLayoutId id="2147483700" r:id="rId15"/>
    <p:sldLayoutId id="2147483680" r:id="rId16"/>
    <p:sldLayoutId id="2147483695" r:id="rId17"/>
    <p:sldLayoutId id="2147483696" r:id="rId18"/>
    <p:sldLayoutId id="2147483697" r:id="rId19"/>
    <p:sldLayoutId id="2147483698" r:id="rId20"/>
    <p:sldLayoutId id="214748370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26264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1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7676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0650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00D40-447B-4679-94CF-9B596069A8B6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7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87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0.png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5" Type="http://schemas.microsoft.com/office/2007/relationships/hdphoto" Target="../media/hdphoto9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4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slide" Target="slide4.xml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6.wdp"/><Relationship Id="rId3" Type="http://schemas.openxmlformats.org/officeDocument/2006/relationships/slide" Target="slide5.xml"/><Relationship Id="rId7" Type="http://schemas.openxmlformats.org/officeDocument/2006/relationships/image" Target="../media/image17.png"/><Relationship Id="rId12" Type="http://schemas.openxmlformats.org/officeDocument/2006/relationships/image" Target="../media/image1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3.xml"/><Relationship Id="rId6" Type="http://schemas.openxmlformats.org/officeDocument/2006/relationships/slide" Target="slide6.xml"/><Relationship Id="rId11" Type="http://schemas.microsoft.com/office/2007/relationships/hdphoto" Target="../media/hdphoto5.wdp"/><Relationship Id="rId5" Type="http://schemas.microsoft.com/office/2007/relationships/hdphoto" Target="../media/hdphoto3.wdp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openxmlformats.org/officeDocument/2006/relationships/slide" Target="slide8.xml"/><Relationship Id="rId14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5.jpg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3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5.jp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4.xml"/><Relationship Id="rId6" Type="http://schemas.openxmlformats.org/officeDocument/2006/relationships/slide" Target="slide4.xml"/><Relationship Id="rId5" Type="http://schemas.microsoft.com/office/2007/relationships/hdphoto" Target="../media/hdphoto8.wdp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4.xml"/><Relationship Id="rId6" Type="http://schemas.openxmlformats.org/officeDocument/2006/relationships/slide" Target="slide4.xml"/><Relationship Id="rId5" Type="http://schemas.microsoft.com/office/2007/relationships/hdphoto" Target="../media/hdphoto8.wdp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5.jp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4.xml"/><Relationship Id="rId6" Type="http://schemas.openxmlformats.org/officeDocument/2006/relationships/slide" Target="slide4.xml"/><Relationship Id="rId5" Type="http://schemas.microsoft.com/office/2007/relationships/hdphoto" Target="../media/hdphoto8.wdp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52722" y="3754623"/>
            <a:ext cx="746550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mừng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các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em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với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tiết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Toán</a:t>
            </a:r>
            <a:endParaRPr kumimoji="0" lang="en-US" altLang="zh-CN" sz="60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895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F28DD7-2077-4CB0-8A48-7F1DF2792AEF}"/>
              </a:ext>
            </a:extLst>
          </p:cNvPr>
          <p:cNvSpPr txBox="1"/>
          <p:nvPr/>
        </p:nvSpPr>
        <p:spPr>
          <a:xfrm>
            <a:off x="51167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B20A27B-B58C-4CE9-AD07-34CCD6C532CC}"/>
              </a:ext>
            </a:extLst>
          </p:cNvPr>
          <p:cNvSpPr/>
          <p:nvPr/>
        </p:nvSpPr>
        <p:spPr>
          <a:xfrm>
            <a:off x="8892209" y="67097"/>
            <a:ext cx="3188716" cy="352003"/>
          </a:xfrm>
          <a:prstGeom prst="rect">
            <a:avLst/>
          </a:prstGeom>
          <a:solidFill>
            <a:srgbClr val="D0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822959" y="1789608"/>
            <a:ext cx="2677887" cy="1090748"/>
          </a:xfrm>
          <a:prstGeom prst="wedgeEllipseCallout">
            <a:avLst>
              <a:gd name="adj1" fmla="val 63444"/>
              <a:gd name="adj2" fmla="val 6839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Bố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nhặt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được</a:t>
            </a:r>
            <a:r>
              <a:rPr lang="en-US" sz="2400" dirty="0">
                <a:solidFill>
                  <a:schemeClr val="tx1"/>
                </a:solidFill>
              </a:rPr>
              <a:t> 346 </a:t>
            </a:r>
            <a:r>
              <a:rPr lang="en-US" sz="2400" dirty="0" err="1">
                <a:solidFill>
                  <a:schemeClr val="tx1"/>
                </a:solidFill>
              </a:rPr>
              <a:t>hạt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thông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978331" y="1140838"/>
            <a:ext cx="3631475" cy="989867"/>
          </a:xfrm>
          <a:prstGeom prst="wedgeEllipseCallout">
            <a:avLst>
              <a:gd name="adj1" fmla="val 12779"/>
              <a:gd name="adj2" fmla="val 10643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Còn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mẹ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nhặt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được</a:t>
            </a:r>
            <a:r>
              <a:rPr lang="en-US" sz="2400" dirty="0">
                <a:solidFill>
                  <a:schemeClr val="tx1"/>
                </a:solidFill>
              </a:rPr>
              <a:t> 229 </a:t>
            </a:r>
            <a:r>
              <a:rPr lang="en-US" sz="2400" dirty="0" err="1">
                <a:solidFill>
                  <a:schemeClr val="tx1"/>
                </a:solidFill>
              </a:rPr>
              <a:t>hạt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thông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6437506" y="1231596"/>
            <a:ext cx="2886892" cy="1783971"/>
          </a:xfrm>
          <a:prstGeom prst="wedgeEllipseCallout">
            <a:avLst>
              <a:gd name="adj1" fmla="val -44019"/>
              <a:gd name="adj2" fmla="val 7862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Bố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mẹ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nhặt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được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tất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nhiêu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hạt</a:t>
            </a:r>
            <a:r>
              <a:rPr lang="en-US" sz="2400">
                <a:solidFill>
                  <a:schemeClr val="tx1"/>
                </a:solidFill>
              </a:rPr>
              <a:t> thông ạ?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2" y="5041629"/>
            <a:ext cx="2886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346 + 229 = ?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06" b="91388" l="5618" r="96629">
                        <a14:foregroundMark x1="35581" y1="23445" x2="39513" y2="22967"/>
                        <a14:foregroundMark x1="57678" y1="28230" x2="59738" y2="56938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79" y="2880356"/>
            <a:ext cx="5905765" cy="2311433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7701765" y="2825683"/>
            <a:ext cx="3152339" cy="1783971"/>
          </a:xfrm>
          <a:prstGeom prst="wedgeEllipseCallout">
            <a:avLst>
              <a:gd name="adj1" fmla="val -49790"/>
              <a:gd name="adj2" fmla="val 353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Nhà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mình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đủ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thức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ăn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mùa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đông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err="1">
                <a:solidFill>
                  <a:schemeClr val="tx1"/>
                </a:solidFill>
              </a:rPr>
              <a:t>chưa</a:t>
            </a:r>
            <a:r>
              <a:rPr lang="en-US" sz="2400">
                <a:solidFill>
                  <a:schemeClr val="tx1"/>
                </a:solidFill>
              </a:rPr>
              <a:t> nhỉ?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20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" name="Table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110188"/>
              </p:ext>
            </p:extLst>
          </p:nvPr>
        </p:nvGraphicFramePr>
        <p:xfrm>
          <a:off x="945242" y="457200"/>
          <a:ext cx="4671786" cy="59572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7262">
                  <a:extLst>
                    <a:ext uri="{9D8B030D-6E8A-4147-A177-3AD203B41FA5}">
                      <a16:colId xmlns:a16="http://schemas.microsoft.com/office/drawing/2014/main" xmlns="" val="633779265"/>
                    </a:ext>
                  </a:extLst>
                </a:gridCol>
                <a:gridCol w="1557262">
                  <a:extLst>
                    <a:ext uri="{9D8B030D-6E8A-4147-A177-3AD203B41FA5}">
                      <a16:colId xmlns:a16="http://schemas.microsoft.com/office/drawing/2014/main" xmlns="" val="2559691057"/>
                    </a:ext>
                  </a:extLst>
                </a:gridCol>
                <a:gridCol w="1557262">
                  <a:extLst>
                    <a:ext uri="{9D8B030D-6E8A-4147-A177-3AD203B41FA5}">
                      <a16:colId xmlns:a16="http://schemas.microsoft.com/office/drawing/2014/main" xmlns="" val="4179061976"/>
                    </a:ext>
                  </a:extLst>
                </a:gridCol>
              </a:tblGrid>
              <a:tr h="39130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Trăm</a:t>
                      </a:r>
                      <a:r>
                        <a:rPr lang="en-US" sz="2400" baseline="0" dirty="0"/>
                        <a:t> 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Chục</a:t>
                      </a:r>
                      <a:r>
                        <a:rPr lang="en-US" sz="240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Đơn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vị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85631716"/>
                  </a:ext>
                </a:extLst>
              </a:tr>
              <a:tr h="324221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3109958"/>
                  </a:ext>
                </a:extLst>
              </a:tr>
              <a:tr h="22578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0634898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351679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</a:p>
        </p:txBody>
      </p:sp>
      <p:grpSp>
        <p:nvGrpSpPr>
          <p:cNvPr id="114" name="Group 113"/>
          <p:cNvGrpSpPr/>
          <p:nvPr/>
        </p:nvGrpSpPr>
        <p:grpSpPr>
          <a:xfrm>
            <a:off x="1293029" y="1043146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" name="Rectangle 2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1293029" y="2075112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18" name="Rectangle 117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169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192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196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Rectangle 198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ectangle 199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200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201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Rectangle 203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205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206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 215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ectangle 216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9" name="Group 318"/>
          <p:cNvGrpSpPr/>
          <p:nvPr/>
        </p:nvGrpSpPr>
        <p:grpSpPr>
          <a:xfrm>
            <a:off x="1293029" y="4334987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20" name="Rectangle 319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Rectangle 320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Rectangle 321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Rectangle 322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Rectangle 323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" name="Rectangle 324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6" name="Rectangle 325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Rectangle 326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Rectangle 327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Rectangle 328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Rectangle 329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1" name="Rectangle 330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2" name="Rectangle 331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3" name="Rectangle 332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Rectangle 333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Rectangle 334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Rectangle 335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Rectangle 336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Rectangle 337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Rectangle 338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Rectangle 339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Rectangle 340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Rectangle 341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Rectangle 342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Rectangle 343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Rectangle 344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Rectangle 345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Rectangle 346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ectangle 347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Rectangle 350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Rectangle 351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Rectangle 352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Rectangle 353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Rectangle 354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Rectangle 355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Rectangle 356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Rectangle 357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Rectangle 358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Rectangle 359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Rectangle 360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Rectangle 361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Rectangle 364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Rectangle 365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Rectangle 366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Rectangle 367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ectangle 368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Rectangle 369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Rectangle 370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Rectangle 371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Rectangle 372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Rectangle 377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Rectangle 378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Rectangle 379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Rectangle 380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Rectangle 381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Rectangle 382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Rectangle 383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Rectangle 384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Rectangle 385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7" name="Rectangle 386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Rectangle 387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Rectangle 388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Rectangle 389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Rectangle 390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Rectangle 391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Rectangle 392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Rectangle 393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Rectangle 394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Rectangle 395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7" name="Rectangle 396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8" name="Rectangle 397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Rectangle 398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Rectangle 399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ectangle 400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Rectangle 401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Rectangle 402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Rectangle 403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Rectangle 404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Rectangle 405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Rectangle 406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Rectangle 407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Rectangle 408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Rectangle 409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ectangle 410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Rectangle 411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Rectangle 412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Rectangle 413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Rectangle 414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Rectangle 415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Rectangle 416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Rectangle 417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Rectangle 418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0" name="Group 419"/>
          <p:cNvGrpSpPr/>
          <p:nvPr/>
        </p:nvGrpSpPr>
        <p:grpSpPr>
          <a:xfrm>
            <a:off x="1293029" y="5355559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21" name="Rectangle 420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Rectangle 421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Rectangle 422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Rectangle 423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Rectangle 424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Rectangle 425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Rectangle 426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Rectangle 427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Rectangle 428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Rectangle 429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Rectangle 430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Rectangle 431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Rectangle 432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Rectangle 433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Rectangle 434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Rectangle 435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Rectangle 436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Rectangle 437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Rectangle 438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Rectangle 439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Rectangle 440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Rectangle 441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Rectangle 442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Rectangle 443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5" name="Rectangle 444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6" name="Rectangle 445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7" name="Rectangle 446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8" name="Rectangle 447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9" name="Rectangle 448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Rectangle 449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Rectangle 450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Rectangle 451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Rectangle 452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Rectangle 453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Rectangle 454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Rectangle 455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Rectangle 456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Rectangle 457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Rectangle 458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Rectangle 459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Rectangle 460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2" name="Rectangle 461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3" name="Rectangle 462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Rectangle 463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Rectangle 464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6" name="Rectangle 465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7" name="Rectangle 466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Rectangle 467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Rectangle 468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Rectangle 469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Rectangle 470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Rectangle 471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Rectangle 472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Rectangle 473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5" name="Rectangle 474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Rectangle 475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Rectangle 476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Rectangle 477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Rectangle 478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Rectangle 479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Rectangle 480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2" name="Rectangle 481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Rectangle 482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4" name="Rectangle 483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Rectangle 484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Rectangle 485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Rectangle 486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Rectangle 487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Rectangle 488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Rectangle 489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Rectangle 490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2" name="Rectangle 491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Rectangle 492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Rectangle 493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Rectangle 494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Rectangle 495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Rectangle 496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Rectangle 497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Rectangle 498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0" name="Rectangle 499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Rectangle 500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Rectangle 501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Rectangle 502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Rectangle 503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Rectangle 504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Rectangle 505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Rectangle 506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Rectangle 507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Rectangle 508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0" name="Rectangle 509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Rectangle 510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2" name="Rectangle 511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Rectangle 512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4" name="Rectangle 513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Rectangle 514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6" name="Rectangle 515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7" name="Rectangle 516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8" name="Rectangle 517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9" name="Rectangle 518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0" name="Rectangle 519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2" name="TextBox 521"/>
          <p:cNvSpPr txBox="1"/>
          <p:nvPr/>
        </p:nvSpPr>
        <p:spPr>
          <a:xfrm>
            <a:off x="7741750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523" name="TextBox 522"/>
          <p:cNvSpPr txBox="1"/>
          <p:nvPr/>
        </p:nvSpPr>
        <p:spPr>
          <a:xfrm>
            <a:off x="8118395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524" name="TextBox 523"/>
          <p:cNvSpPr txBox="1"/>
          <p:nvPr/>
        </p:nvSpPr>
        <p:spPr>
          <a:xfrm>
            <a:off x="8532328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+</a:t>
            </a:r>
          </a:p>
        </p:txBody>
      </p:sp>
      <p:sp>
        <p:nvSpPr>
          <p:cNvPr id="525" name="TextBox 524"/>
          <p:cNvSpPr txBox="1"/>
          <p:nvPr/>
        </p:nvSpPr>
        <p:spPr>
          <a:xfrm>
            <a:off x="8945449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526" name="TextBox 525"/>
          <p:cNvSpPr txBox="1"/>
          <p:nvPr/>
        </p:nvSpPr>
        <p:spPr>
          <a:xfrm>
            <a:off x="9323546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527" name="TextBox 526"/>
          <p:cNvSpPr txBox="1"/>
          <p:nvPr/>
        </p:nvSpPr>
        <p:spPr>
          <a:xfrm>
            <a:off x="9675154" y="683500"/>
            <a:ext cx="447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9</a:t>
            </a:r>
          </a:p>
        </p:txBody>
      </p:sp>
      <p:grpSp>
        <p:nvGrpSpPr>
          <p:cNvPr id="695" name="Group 694"/>
          <p:cNvGrpSpPr/>
          <p:nvPr/>
        </p:nvGrpSpPr>
        <p:grpSpPr>
          <a:xfrm>
            <a:off x="2971189" y="1604312"/>
            <a:ext cx="555107" cy="901548"/>
            <a:chOff x="2846886" y="1604312"/>
            <a:chExt cx="555107" cy="901548"/>
          </a:xfrm>
        </p:grpSpPr>
        <p:grpSp>
          <p:nvGrpSpPr>
            <p:cNvPr id="640" name="Group 639"/>
            <p:cNvGrpSpPr/>
            <p:nvPr/>
          </p:nvGrpSpPr>
          <p:grpSpPr>
            <a:xfrm>
              <a:off x="2846886" y="1604312"/>
              <a:ext cx="90155" cy="901548"/>
              <a:chOff x="7152671" y="1595686"/>
              <a:chExt cx="90155" cy="901548"/>
            </a:xfrm>
          </p:grpSpPr>
          <p:sp>
            <p:nvSpPr>
              <p:cNvPr id="641" name="Rectangle 640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Rectangle 641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Rectangle 642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Rectangle 643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Rectangle 644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Rectangle 645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Rectangle 646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Rectangle 647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Rectangle 648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Rectangle 649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1" name="Group 650"/>
            <p:cNvGrpSpPr/>
            <p:nvPr/>
          </p:nvGrpSpPr>
          <p:grpSpPr>
            <a:xfrm>
              <a:off x="3004442" y="1604312"/>
              <a:ext cx="90155" cy="901548"/>
              <a:chOff x="7152671" y="1595686"/>
              <a:chExt cx="90155" cy="901548"/>
            </a:xfrm>
          </p:grpSpPr>
          <p:sp>
            <p:nvSpPr>
              <p:cNvPr id="652" name="Rectangle 651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Rectangle 652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Rectangle 653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Rectangle 654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Rectangle 655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Rectangle 656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Rectangle 657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Rectangle 658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Rectangle 659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Rectangle 660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2" name="Group 661"/>
            <p:cNvGrpSpPr/>
            <p:nvPr/>
          </p:nvGrpSpPr>
          <p:grpSpPr>
            <a:xfrm>
              <a:off x="3152797" y="1604312"/>
              <a:ext cx="90155" cy="901548"/>
              <a:chOff x="7152671" y="1595686"/>
              <a:chExt cx="90155" cy="901548"/>
            </a:xfrm>
          </p:grpSpPr>
          <p:sp>
            <p:nvSpPr>
              <p:cNvPr id="663" name="Rectangle 662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Rectangle 663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Rectangle 664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Rectangle 665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Rectangle 666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Rectangle 667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Rectangle 668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Rectangle 669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Rectangle 670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Rectangle 671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73" name="Group 672"/>
            <p:cNvGrpSpPr/>
            <p:nvPr/>
          </p:nvGrpSpPr>
          <p:grpSpPr>
            <a:xfrm>
              <a:off x="3311838" y="1604312"/>
              <a:ext cx="90155" cy="901548"/>
              <a:chOff x="7152671" y="1595686"/>
              <a:chExt cx="90155" cy="901548"/>
            </a:xfrm>
          </p:grpSpPr>
          <p:sp>
            <p:nvSpPr>
              <p:cNvPr id="674" name="Rectangle 673"/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Rectangle 674"/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Rectangle 675"/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Rectangle 676"/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Rectangle 677"/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Rectangle 678"/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Rectangle 679"/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Rectangle 680"/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Rectangle 681"/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Rectangle 682"/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04" name="Group 703"/>
          <p:cNvGrpSpPr/>
          <p:nvPr/>
        </p:nvGrpSpPr>
        <p:grpSpPr>
          <a:xfrm>
            <a:off x="4646333" y="1628140"/>
            <a:ext cx="90155" cy="537127"/>
            <a:chOff x="4824133" y="1628140"/>
            <a:chExt cx="90155" cy="537127"/>
          </a:xfrm>
        </p:grpSpPr>
        <p:sp>
          <p:nvSpPr>
            <p:cNvPr id="700" name="Rectangle 699"/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1" name="Rectangle 700"/>
            <p:cNvSpPr/>
            <p:nvPr/>
          </p:nvSpPr>
          <p:spPr>
            <a:xfrm>
              <a:off x="4824133" y="171930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2" name="Rectangle 701"/>
            <p:cNvSpPr/>
            <p:nvPr/>
          </p:nvSpPr>
          <p:spPr>
            <a:xfrm>
              <a:off x="4824133" y="180946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3" name="Rectangle 702"/>
            <p:cNvSpPr/>
            <p:nvPr/>
          </p:nvSpPr>
          <p:spPr>
            <a:xfrm>
              <a:off x="4824133" y="189961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8" name="Rectangle 807"/>
            <p:cNvSpPr/>
            <p:nvPr/>
          </p:nvSpPr>
          <p:spPr>
            <a:xfrm>
              <a:off x="4824133" y="198739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9" name="Rectangle 808"/>
            <p:cNvSpPr/>
            <p:nvPr/>
          </p:nvSpPr>
          <p:spPr>
            <a:xfrm>
              <a:off x="4824133" y="2075112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9" name="Group 708"/>
          <p:cNvGrpSpPr/>
          <p:nvPr/>
        </p:nvGrpSpPr>
        <p:grpSpPr>
          <a:xfrm>
            <a:off x="3226300" y="4334987"/>
            <a:ext cx="90155" cy="901548"/>
            <a:chOff x="7152671" y="1595686"/>
            <a:chExt cx="90155" cy="901548"/>
          </a:xfrm>
        </p:grpSpPr>
        <p:sp>
          <p:nvSpPr>
            <p:cNvPr id="732" name="Rectangle 731"/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Rectangle 732"/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Rectangle 733"/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Rectangle 734"/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Rectangle 735"/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Rectangle 736"/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8" name="Rectangle 737"/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9" name="Rectangle 738"/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0" name="Rectangle 739"/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1" name="Rectangle 740"/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7" name="Group 776"/>
          <p:cNvGrpSpPr/>
          <p:nvPr/>
        </p:nvGrpSpPr>
        <p:grpSpPr>
          <a:xfrm>
            <a:off x="5014633" y="4334987"/>
            <a:ext cx="90155" cy="360619"/>
            <a:chOff x="4824133" y="1628140"/>
            <a:chExt cx="90155" cy="360619"/>
          </a:xfrm>
        </p:grpSpPr>
        <p:sp>
          <p:nvSpPr>
            <p:cNvPr id="778" name="Rectangle 777"/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9" name="Rectangle 778"/>
            <p:cNvSpPr/>
            <p:nvPr/>
          </p:nvSpPr>
          <p:spPr>
            <a:xfrm>
              <a:off x="4824133" y="17182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0" name="Rectangle 809"/>
            <p:cNvSpPr/>
            <p:nvPr/>
          </p:nvSpPr>
          <p:spPr>
            <a:xfrm>
              <a:off x="4824133" y="18084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1" name="Rectangle 810"/>
            <p:cNvSpPr/>
            <p:nvPr/>
          </p:nvSpPr>
          <p:spPr>
            <a:xfrm>
              <a:off x="4824133" y="189860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2" name="TextBox 781"/>
          <p:cNvSpPr txBox="1"/>
          <p:nvPr/>
        </p:nvSpPr>
        <p:spPr>
          <a:xfrm>
            <a:off x="5936236" y="1378925"/>
            <a:ext cx="1323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346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229</a:t>
            </a:r>
          </a:p>
        </p:txBody>
      </p:sp>
      <p:sp>
        <p:nvSpPr>
          <p:cNvPr id="783" name="TextBox 782"/>
          <p:cNvSpPr txBox="1"/>
          <p:nvPr/>
        </p:nvSpPr>
        <p:spPr>
          <a:xfrm>
            <a:off x="5634254" y="1978321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+</a:t>
            </a:r>
          </a:p>
        </p:txBody>
      </p:sp>
      <p:cxnSp>
        <p:nvCxnSpPr>
          <p:cNvPr id="785" name="Straight Connector 784"/>
          <p:cNvCxnSpPr/>
          <p:nvPr/>
        </p:nvCxnSpPr>
        <p:spPr>
          <a:xfrm>
            <a:off x="5745480" y="3002786"/>
            <a:ext cx="12755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6" name="TextBox 785"/>
          <p:cNvSpPr txBox="1"/>
          <p:nvPr/>
        </p:nvSpPr>
        <p:spPr>
          <a:xfrm>
            <a:off x="5915905" y="3086316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787" name="TextBox 786"/>
          <p:cNvSpPr txBox="1"/>
          <p:nvPr/>
        </p:nvSpPr>
        <p:spPr>
          <a:xfrm>
            <a:off x="6180698" y="3086316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788" name="TextBox 787"/>
          <p:cNvSpPr txBox="1"/>
          <p:nvPr/>
        </p:nvSpPr>
        <p:spPr>
          <a:xfrm>
            <a:off x="6434160" y="3088149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789" name="TextBox 788"/>
          <p:cNvSpPr txBox="1"/>
          <p:nvPr/>
        </p:nvSpPr>
        <p:spPr>
          <a:xfrm>
            <a:off x="6927885" y="1575766"/>
            <a:ext cx="442357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6 </a:t>
            </a:r>
            <a:r>
              <a:rPr lang="en-US" sz="2800" dirty="0" err="1"/>
              <a:t>cộng</a:t>
            </a:r>
            <a:r>
              <a:rPr lang="en-US" sz="2800" dirty="0"/>
              <a:t> 9 </a:t>
            </a:r>
            <a:r>
              <a:rPr lang="en-US" sz="2800" dirty="0" err="1"/>
              <a:t>bằng</a:t>
            </a:r>
            <a:r>
              <a:rPr lang="en-US" sz="2800" dirty="0"/>
              <a:t> 15, </a:t>
            </a:r>
            <a:r>
              <a:rPr lang="en-US" sz="2800" dirty="0" err="1"/>
              <a:t>viết</a:t>
            </a:r>
            <a:r>
              <a:rPr lang="en-US" sz="2800" dirty="0"/>
              <a:t> 5 </a:t>
            </a:r>
            <a:r>
              <a:rPr lang="en-US" sz="2800" dirty="0" err="1"/>
              <a:t>nhớ</a:t>
            </a:r>
            <a:r>
              <a:rPr lang="en-US" sz="2800" dirty="0"/>
              <a:t>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4 </a:t>
            </a:r>
            <a:r>
              <a:rPr lang="en-US" sz="2800" dirty="0" err="1"/>
              <a:t>thêm</a:t>
            </a:r>
            <a:r>
              <a:rPr lang="en-US" sz="2800" dirty="0"/>
              <a:t> 1 </a:t>
            </a:r>
            <a:r>
              <a:rPr lang="en-US" sz="2800" dirty="0" err="1"/>
              <a:t>bằng</a:t>
            </a:r>
            <a:r>
              <a:rPr lang="en-US" sz="2800" dirty="0"/>
              <a:t> 5, 5 </a:t>
            </a:r>
            <a:r>
              <a:rPr lang="en-US" sz="2800" dirty="0" err="1"/>
              <a:t>cộng</a:t>
            </a:r>
            <a:r>
              <a:rPr lang="en-US" sz="2800" dirty="0"/>
              <a:t> 2 </a:t>
            </a:r>
            <a:r>
              <a:rPr lang="en-US" sz="2800" dirty="0" err="1"/>
              <a:t>bằng</a:t>
            </a:r>
            <a:r>
              <a:rPr lang="en-US" sz="2800" dirty="0"/>
              <a:t> 7, </a:t>
            </a:r>
            <a:r>
              <a:rPr lang="en-US" sz="2800" dirty="0" err="1"/>
              <a:t>viết</a:t>
            </a:r>
            <a:r>
              <a:rPr lang="en-US" sz="2800" dirty="0"/>
              <a:t> 7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3 </a:t>
            </a:r>
            <a:r>
              <a:rPr lang="en-US" sz="2800" dirty="0" err="1"/>
              <a:t>cộng</a:t>
            </a:r>
            <a:r>
              <a:rPr lang="en-US" sz="2800" dirty="0"/>
              <a:t> 2 </a:t>
            </a:r>
            <a:r>
              <a:rPr lang="en-US" sz="2800" dirty="0" err="1"/>
              <a:t>bằng</a:t>
            </a:r>
            <a:r>
              <a:rPr lang="en-US" sz="2800" dirty="0"/>
              <a:t> 5, </a:t>
            </a:r>
            <a:r>
              <a:rPr lang="en-US" sz="2800" dirty="0" err="1"/>
              <a:t>viết</a:t>
            </a:r>
            <a:r>
              <a:rPr lang="en-US" sz="2800" dirty="0"/>
              <a:t> 5</a:t>
            </a:r>
          </a:p>
        </p:txBody>
      </p:sp>
      <p:grpSp>
        <p:nvGrpSpPr>
          <p:cNvPr id="792" name="Group 791"/>
          <p:cNvGrpSpPr/>
          <p:nvPr/>
        </p:nvGrpSpPr>
        <p:grpSpPr>
          <a:xfrm>
            <a:off x="6798430" y="5278878"/>
            <a:ext cx="3900930" cy="936030"/>
            <a:chOff x="6881370" y="4098709"/>
            <a:chExt cx="3900930" cy="936030"/>
          </a:xfrm>
        </p:grpSpPr>
        <p:sp>
          <p:nvSpPr>
            <p:cNvPr id="790" name="TextBox 789"/>
            <p:cNvSpPr txBox="1"/>
            <p:nvPr/>
          </p:nvSpPr>
          <p:spPr>
            <a:xfrm>
              <a:off x="7021028" y="4098709"/>
              <a:ext cx="374857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b="1" dirty="0">
                  <a:solidFill>
                    <a:schemeClr val="accent5">
                      <a:lumMod val="75000"/>
                    </a:schemeClr>
                  </a:solidFill>
                </a:rPr>
                <a:t>346 + 229 = 575</a:t>
              </a:r>
            </a:p>
          </p:txBody>
        </p:sp>
        <p:sp>
          <p:nvSpPr>
            <p:cNvPr id="791" name="Rounded Rectangle 790"/>
            <p:cNvSpPr/>
            <p:nvPr/>
          </p:nvSpPr>
          <p:spPr>
            <a:xfrm>
              <a:off x="6881370" y="4140177"/>
              <a:ext cx="3900930" cy="894562"/>
            </a:xfrm>
            <a:prstGeom prst="roundRect">
              <a:avLst/>
            </a:prstGeom>
            <a:noFill/>
            <a:ln w="76200" cmpd="dbl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1" name="Group 610"/>
          <p:cNvGrpSpPr/>
          <p:nvPr/>
        </p:nvGrpSpPr>
        <p:grpSpPr>
          <a:xfrm>
            <a:off x="1293029" y="3121518"/>
            <a:ext cx="901548" cy="901548"/>
            <a:chOff x="4046220" y="2072640"/>
            <a:chExt cx="2590800" cy="25908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612" name="Rectangle 611"/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Rectangle 612"/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4" name="Rectangle 613"/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5" name="Rectangle 614"/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6" name="Rectangle 615"/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7" name="Rectangle 616"/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Rectangle 617"/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Rectangle 618"/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Rectangle 619"/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Rectangle 620"/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2" name="Rectangle 621"/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3" name="Rectangle 622"/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4" name="Rectangle 623"/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5" name="Rectangle 624"/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Rectangle 625"/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Rectangle 626"/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Rectangle 627"/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6" name="Rectangle 695"/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7" name="Rectangle 696"/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8" name="Rectangle 697"/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9" name="Rectangle 698"/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5" name="Rectangle 704"/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6" name="Rectangle 705"/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7" name="Rectangle 706"/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8" name="Rectangle 707"/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0" name="Rectangle 709"/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1" name="Rectangle 710"/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2" name="Rectangle 711"/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3" name="Rectangle 712"/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4" name="Rectangle 713"/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5" name="Rectangle 714"/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6" name="Rectangle 715"/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7" name="Rectangle 716"/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8" name="Rectangle 717"/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9" name="Rectangle 718"/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0" name="Rectangle 719"/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1" name="Rectangle 720"/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2" name="Rectangle 721"/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3" name="Rectangle 722"/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4" name="Rectangle 723"/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5" name="Rectangle 724"/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6" name="Rectangle 725"/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7" name="Rectangle 726"/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Rectangle 727"/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Rectangle 728"/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Rectangle 729"/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Rectangle 730"/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2" name="Rectangle 741"/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3" name="Rectangle 742"/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4" name="Rectangle 743"/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5" name="Rectangle 744"/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6" name="Rectangle 745"/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7" name="Rectangle 746"/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8" name="Rectangle 747"/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9" name="Rectangle 748"/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0" name="Rectangle 749"/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1" name="Rectangle 750"/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2" name="Rectangle 751"/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3" name="Rectangle 752"/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4" name="Rectangle 753"/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5" name="Rectangle 754"/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6" name="Rectangle 755"/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7" name="Rectangle 756"/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8" name="Rectangle 757"/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9" name="Rectangle 758"/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0" name="Rectangle 759"/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1" name="Rectangle 760"/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2" name="Rectangle 761"/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3" name="Rectangle 762"/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4" name="Rectangle 763"/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5" name="Rectangle 764"/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6" name="Rectangle 765"/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7" name="Rectangle 766"/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8" name="Rectangle 767"/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9" name="Rectangle 768"/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0" name="Rectangle 769"/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1" name="Rectangle 770"/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2" name="Rectangle 771"/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Rectangle 772"/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Rectangle 773"/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Rectangle 774"/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Rectangle 775"/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0" name="Rectangle 779"/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1" name="Rectangle 780"/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4" name="Rectangle 783"/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3" name="Rectangle 792"/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4" name="Rectangle 793"/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5" name="Rectangle 794"/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6" name="Rectangle 795"/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7" name="Rectangle 796"/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8" name="Rectangle 797"/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9" name="Rectangle 798"/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0" name="Rectangle 799"/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1" name="Rectangle 800"/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2" name="Rectangle 801"/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3" name="Rectangle 802"/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4" name="Rectangle 803"/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5" name="Rectangle 804"/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6" name="Rectangle 805"/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7" name="Rectangle 806"/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2" name="Group 811"/>
          <p:cNvGrpSpPr/>
          <p:nvPr/>
        </p:nvGrpSpPr>
        <p:grpSpPr>
          <a:xfrm>
            <a:off x="5014633" y="4695606"/>
            <a:ext cx="90155" cy="450773"/>
            <a:chOff x="4824133" y="1628140"/>
            <a:chExt cx="90155" cy="450773"/>
          </a:xfrm>
        </p:grpSpPr>
        <p:sp>
          <p:nvSpPr>
            <p:cNvPr id="813" name="Rectangle 812"/>
            <p:cNvSpPr/>
            <p:nvPr/>
          </p:nvSpPr>
          <p:spPr>
            <a:xfrm>
              <a:off x="4824133" y="162814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4" name="Rectangle 813"/>
            <p:cNvSpPr/>
            <p:nvPr/>
          </p:nvSpPr>
          <p:spPr>
            <a:xfrm>
              <a:off x="4824133" y="171829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5" name="Rectangle 814"/>
            <p:cNvSpPr/>
            <p:nvPr/>
          </p:nvSpPr>
          <p:spPr>
            <a:xfrm>
              <a:off x="4824133" y="18084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6" name="Rectangle 815"/>
            <p:cNvSpPr/>
            <p:nvPr/>
          </p:nvSpPr>
          <p:spPr>
            <a:xfrm>
              <a:off x="4824133" y="189860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7" name="Rectangle 816"/>
            <p:cNvSpPr/>
            <p:nvPr/>
          </p:nvSpPr>
          <p:spPr>
            <a:xfrm>
              <a:off x="4824133" y="1988758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" name="Rounded Rectangle 102"/>
          <p:cNvSpPr/>
          <p:nvPr/>
        </p:nvSpPr>
        <p:spPr>
          <a:xfrm>
            <a:off x="4470400" y="1313610"/>
            <a:ext cx="469900" cy="4041949"/>
          </a:xfrm>
          <a:prstGeom prst="roundRect">
            <a:avLst/>
          </a:prstGeom>
          <a:noFill/>
          <a:ln w="19050">
            <a:solidFill>
              <a:srgbClr val="F154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8" name="Group 817"/>
          <p:cNvGrpSpPr/>
          <p:nvPr/>
        </p:nvGrpSpPr>
        <p:grpSpPr>
          <a:xfrm>
            <a:off x="3213289" y="2834417"/>
            <a:ext cx="90155" cy="901548"/>
            <a:chOff x="7152671" y="1595686"/>
            <a:chExt cx="90155" cy="901548"/>
          </a:xfrm>
          <a:solidFill>
            <a:srgbClr val="FFF685"/>
          </a:solidFill>
        </p:grpSpPr>
        <p:sp>
          <p:nvSpPr>
            <p:cNvPr id="819" name="Rectangle 818"/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" name="Rectangle 819"/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1" name="Rectangle 820"/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" name="Rectangle 821"/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" name="Rectangle 822"/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4" name="Rectangle 823"/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5" name="Rectangle 824"/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6" name="Rectangle 825"/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7" name="Rectangle 826"/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8" name="Rectangle 827"/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5" name="Straight Arrow Connector 104"/>
          <p:cNvCxnSpPr>
            <a:stCxn id="103" idx="1"/>
          </p:cNvCxnSpPr>
          <p:nvPr/>
        </p:nvCxnSpPr>
        <p:spPr>
          <a:xfrm flipH="1" flipV="1">
            <a:off x="3551984" y="3301828"/>
            <a:ext cx="918416" cy="32757"/>
          </a:xfrm>
          <a:prstGeom prst="straightConnector1">
            <a:avLst/>
          </a:prstGeom>
          <a:ln w="19050">
            <a:solidFill>
              <a:srgbClr val="F154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9" name="Group 828"/>
          <p:cNvGrpSpPr/>
          <p:nvPr/>
        </p:nvGrpSpPr>
        <p:grpSpPr>
          <a:xfrm>
            <a:off x="3391063" y="4334987"/>
            <a:ext cx="90155" cy="901548"/>
            <a:chOff x="7152671" y="1595686"/>
            <a:chExt cx="90155" cy="901548"/>
          </a:xfrm>
        </p:grpSpPr>
        <p:sp>
          <p:nvSpPr>
            <p:cNvPr id="830" name="Rectangle 829"/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1" name="Rectangle 830"/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2" name="Rectangle 831"/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3" name="Rectangle 832"/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4" name="Rectangle 833"/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5" name="Rectangle 834"/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6" name="Rectangle 835"/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7" name="Rectangle 836"/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8" name="Rectangle 837"/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9" name="Rectangle 838"/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" name="Rectangle 103"/>
          <p:cNvSpPr/>
          <p:nvPr/>
        </p:nvSpPr>
        <p:spPr>
          <a:xfrm>
            <a:off x="6236688" y="1147134"/>
            <a:ext cx="458710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.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11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20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200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20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mph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2000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33333E-6 L -0.02812 0.06574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2" grpId="0"/>
      <p:bldP spid="523" grpId="0"/>
      <p:bldP spid="525" grpId="0"/>
      <p:bldP spid="526" grpId="0"/>
      <p:bldP spid="527" grpId="0"/>
      <p:bldP spid="782" grpId="0"/>
      <p:bldP spid="783" grpId="0"/>
      <p:bldP spid="786" grpId="0"/>
      <p:bldP spid="787" grpId="0"/>
      <p:bldP spid="788" grpId="0"/>
      <p:bldP spid="789" grpId="0" uiExpand="1" build="p"/>
      <p:bldP spid="103" grpId="0" animBg="1"/>
      <p:bldP spid="103" grpId="1" animBg="1"/>
      <p:bldP spid="10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xmlns="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3671ED0-38F7-4706-B545-C95DC6F70863}"/>
              </a:ext>
            </a:extLst>
          </p:cNvPr>
          <p:cNvSpPr/>
          <p:nvPr/>
        </p:nvSpPr>
        <p:spPr>
          <a:xfrm>
            <a:off x="8892209" y="67097"/>
            <a:ext cx="3188716" cy="352003"/>
          </a:xfrm>
          <a:prstGeom prst="rect">
            <a:avLst/>
          </a:prstGeom>
          <a:solidFill>
            <a:srgbClr val="D0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135582" y="1905000"/>
            <a:ext cx="9443518" cy="27305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995882" y="1471296"/>
            <a:ext cx="2071901" cy="584775"/>
            <a:chOff x="1296327" y="1641114"/>
            <a:chExt cx="2071901" cy="584775"/>
          </a:xfrm>
        </p:grpSpPr>
        <p:sp>
          <p:nvSpPr>
            <p:cNvPr id="6" name="TextBox 5"/>
            <p:cNvSpPr txBox="1"/>
            <p:nvPr/>
          </p:nvSpPr>
          <p:spPr>
            <a:xfrm>
              <a:off x="1913345" y="1641114"/>
              <a:ext cx="14548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/>
                <a:t>Tính</a:t>
              </a:r>
              <a:r>
                <a:rPr lang="en-US" sz="3200" dirty="0"/>
                <a:t>.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66470" y="2184626"/>
            <a:ext cx="1147790" cy="1384995"/>
            <a:chOff x="1566470" y="2095726"/>
            <a:chExt cx="1147790" cy="1384995"/>
          </a:xfrm>
        </p:grpSpPr>
        <p:grpSp>
          <p:nvGrpSpPr>
            <p:cNvPr id="10" name="Group 9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247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343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697011" y="2418890"/>
                <a:ext cx="910030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4077687" y="2184626"/>
            <a:ext cx="1147790" cy="1384995"/>
            <a:chOff x="1566470" y="2095726"/>
            <a:chExt cx="1147790" cy="1384995"/>
          </a:xfrm>
        </p:grpSpPr>
        <p:grpSp>
          <p:nvGrpSpPr>
            <p:cNvPr id="15" name="Group 14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639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142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6588905" y="2184626"/>
            <a:ext cx="1147790" cy="1384995"/>
            <a:chOff x="1566470" y="2095726"/>
            <a:chExt cx="1147790" cy="1384995"/>
          </a:xfrm>
        </p:grpSpPr>
        <p:grpSp>
          <p:nvGrpSpPr>
            <p:cNvPr id="20" name="Group 19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524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18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8932470" y="2184626"/>
            <a:ext cx="1147790" cy="1384995"/>
            <a:chOff x="1566470" y="2095726"/>
            <a:chExt cx="1147790" cy="1384995"/>
          </a:xfrm>
        </p:grpSpPr>
        <p:grpSp>
          <p:nvGrpSpPr>
            <p:cNvPr id="25" name="Group 24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845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106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6" name="Straight Connector 25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50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100429" y="1859202"/>
            <a:ext cx="9964218" cy="15924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995882" y="1477770"/>
            <a:ext cx="4093434" cy="605639"/>
            <a:chOff x="1296327" y="1647588"/>
            <a:chExt cx="4093434" cy="605639"/>
          </a:xfrm>
        </p:grpSpPr>
        <p:sp>
          <p:nvSpPr>
            <p:cNvPr id="6" name="TextBox 5"/>
            <p:cNvSpPr txBox="1"/>
            <p:nvPr/>
          </p:nvSpPr>
          <p:spPr>
            <a:xfrm>
              <a:off x="1866914" y="1668452"/>
              <a:ext cx="35228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/>
                <a:t>Đặt</a:t>
              </a:r>
              <a:r>
                <a:rPr lang="en-US" sz="3200" dirty="0"/>
                <a:t> </a:t>
              </a:r>
              <a:r>
                <a:rPr lang="en-US" sz="3200" dirty="0" err="1"/>
                <a:t>tính</a:t>
              </a:r>
              <a:r>
                <a:rPr lang="en-US" sz="3200" dirty="0"/>
                <a:t> </a:t>
              </a:r>
              <a:r>
                <a:rPr lang="en-US" sz="3200" err="1"/>
                <a:t>rồi</a:t>
              </a:r>
              <a:r>
                <a:rPr lang="en-US" sz="3200"/>
                <a:t> tính.</a:t>
              </a:r>
              <a:endParaRPr lang="en-US" sz="32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66470" y="3103664"/>
            <a:ext cx="1147790" cy="1384995"/>
            <a:chOff x="1566470" y="2095726"/>
            <a:chExt cx="1147790" cy="1384995"/>
          </a:xfrm>
        </p:grpSpPr>
        <p:grpSp>
          <p:nvGrpSpPr>
            <p:cNvPr id="10" name="Group 9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427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246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4077687" y="3103664"/>
            <a:ext cx="1147790" cy="1384995"/>
            <a:chOff x="1566470" y="2095726"/>
            <a:chExt cx="1147790" cy="1384995"/>
          </a:xfrm>
        </p:grpSpPr>
        <p:grpSp>
          <p:nvGrpSpPr>
            <p:cNvPr id="15" name="Group 14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607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143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6804805" y="3103664"/>
            <a:ext cx="1147790" cy="1384995"/>
            <a:chOff x="1566470" y="2095726"/>
            <a:chExt cx="1147790" cy="1384995"/>
          </a:xfrm>
        </p:grpSpPr>
        <p:grpSp>
          <p:nvGrpSpPr>
            <p:cNvPr id="20" name="Group 19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729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32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1" name="Straight Connector 20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9249970" y="3103664"/>
            <a:ext cx="1147790" cy="1384995"/>
            <a:chOff x="1566470" y="2095726"/>
            <a:chExt cx="1147790" cy="1384995"/>
          </a:xfrm>
        </p:grpSpPr>
        <p:grpSp>
          <p:nvGrpSpPr>
            <p:cNvPr id="25" name="Group 24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246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/>
                  <a:t>  44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/>
                  <a:t>+</a:t>
                </a:r>
              </a:p>
            </p:txBody>
          </p:sp>
        </p:grpSp>
        <p:cxnSp>
          <p:nvCxnSpPr>
            <p:cNvPr id="26" name="Straight Connector 25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1281176" y="2396369"/>
            <a:ext cx="9602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427 + 246          607 + 143             729 + 32           246 + 44 </a:t>
            </a:r>
          </a:p>
        </p:txBody>
      </p:sp>
    </p:spTree>
    <p:extLst>
      <p:ext uri="{BB962C8B-B14F-4D97-AF65-F5344CB8AC3E}">
        <p14:creationId xmlns:p14="http://schemas.microsoft.com/office/powerpoint/2010/main" val="136352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56808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89022" y="2200581"/>
            <a:ext cx="7229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84)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000796" y="2943031"/>
            <a:ext cx="7260937" cy="1224266"/>
            <a:chOff x="3000796" y="2943031"/>
            <a:chExt cx="7260937" cy="1224266"/>
          </a:xfrm>
        </p:grpSpPr>
        <p:sp>
          <p:nvSpPr>
            <p:cNvPr id="40" name="TextBox 39"/>
            <p:cNvSpPr txBox="1"/>
            <p:nvPr/>
          </p:nvSpPr>
          <p:spPr>
            <a:xfrm>
              <a:off x="3133114" y="2943031"/>
              <a:ext cx="10140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427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138294" y="3575610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246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00796" y="3265037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+</a:t>
              </a:r>
            </a:p>
          </p:txBody>
        </p:sp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3279822" y="4069447"/>
              <a:ext cx="656073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184322" y="2950607"/>
              <a:ext cx="9541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607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255923" y="3577522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143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48" name="Straight Connector 47"/>
            <p:cNvCxnSpPr>
              <a:cxnSpLocks/>
            </p:cNvCxnSpPr>
            <p:nvPr/>
          </p:nvCxnSpPr>
          <p:spPr>
            <a:xfrm flipV="1">
              <a:off x="5313634" y="4056195"/>
              <a:ext cx="649844" cy="662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7179970" y="2957829"/>
              <a:ext cx="9541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729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445802" y="3582522"/>
              <a:ext cx="7456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32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53" name="Straight Connector 52"/>
            <p:cNvCxnSpPr>
              <a:cxnSpLocks/>
            </p:cNvCxnSpPr>
            <p:nvPr/>
          </p:nvCxnSpPr>
          <p:spPr>
            <a:xfrm flipV="1">
              <a:off x="7361884" y="4068921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4925904" y="3285134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+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948387" y="3271657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+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9174425" y="2964457"/>
              <a:ext cx="1087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246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9274165" y="3575122"/>
              <a:ext cx="919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 44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62" name="Straight Connector 61"/>
            <p:cNvCxnSpPr>
              <a:cxnSpLocks/>
            </p:cNvCxnSpPr>
            <p:nvPr/>
          </p:nvCxnSpPr>
          <p:spPr>
            <a:xfrm flipV="1">
              <a:off x="9369591" y="4075549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8956094" y="3278285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5421912E-FEFE-4423-9F92-EE5AB392D788}"/>
              </a:ext>
            </a:extLst>
          </p:cNvPr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Hai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28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ED73CA76-92F4-4A9B-91AE-1BE9CE33CAB3}"/>
              </a:ext>
            </a:extLst>
          </p:cNvPr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322CCB82-3933-46FE-B3CE-54B357711DAB}"/>
              </a:ext>
            </a:extLst>
          </p:cNvPr>
          <p:cNvSpPr txBox="1"/>
          <p:nvPr/>
        </p:nvSpPr>
        <p:spPr>
          <a:xfrm>
            <a:off x="2579468" y="1593914"/>
            <a:ext cx="9453506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60: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Phép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cộng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(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có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nhớ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trong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phạm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vi 1000 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t1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467" y="351981"/>
            <a:ext cx="9427009" cy="1861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1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3656" y="118066"/>
            <a:ext cx="11703544" cy="1384995"/>
            <a:chOff x="-1649499" y="1240384"/>
            <a:chExt cx="8237018" cy="1384995"/>
          </a:xfrm>
        </p:grpSpPr>
        <p:sp>
          <p:nvSpPr>
            <p:cNvPr id="3" name="TextBox 2"/>
            <p:cNvSpPr txBox="1"/>
            <p:nvPr/>
          </p:nvSpPr>
          <p:spPr>
            <a:xfrm>
              <a:off x="-1078911" y="1240384"/>
              <a:ext cx="766643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Rô-bốt</a:t>
              </a:r>
              <a:r>
                <a:rPr lang="en-US" sz="2800" dirty="0"/>
                <a:t> </a:t>
              </a:r>
              <a:r>
                <a:rPr lang="en-US" sz="2800" dirty="0" err="1"/>
                <a:t>vẽ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bản</a:t>
              </a:r>
              <a:r>
                <a:rPr lang="en-US" sz="2800" dirty="0"/>
                <a:t> </a:t>
              </a:r>
              <a:r>
                <a:rPr lang="en-US" sz="2800" dirty="0" err="1"/>
                <a:t>đồ</a:t>
              </a:r>
              <a:r>
                <a:rPr lang="en-US" sz="2800" dirty="0"/>
                <a:t> </a:t>
              </a:r>
              <a:r>
                <a:rPr lang="en-US" sz="2800" dirty="0" err="1"/>
                <a:t>bằng</a:t>
              </a:r>
              <a:r>
                <a:rPr lang="en-US" sz="2800" dirty="0"/>
                <a:t> 709 </a:t>
              </a:r>
              <a:r>
                <a:rPr lang="en-US" sz="2800" dirty="0" err="1"/>
                <a:t>chấm</a:t>
              </a:r>
              <a:r>
                <a:rPr lang="en-US" sz="2800" dirty="0"/>
                <a:t> </a:t>
              </a:r>
              <a:r>
                <a:rPr lang="en-US" sz="2800" dirty="0" err="1"/>
                <a:t>xanh</a:t>
              </a:r>
              <a:r>
                <a:rPr lang="en-US" sz="2800" dirty="0"/>
                <a:t> </a:t>
              </a:r>
              <a:r>
                <a:rPr lang="en-US" sz="2800" dirty="0" err="1"/>
                <a:t>và</a:t>
              </a:r>
              <a:r>
                <a:rPr lang="en-US" sz="2800" dirty="0"/>
                <a:t> 289 </a:t>
              </a:r>
              <a:r>
                <a:rPr lang="en-US" sz="2800" dirty="0" err="1"/>
                <a:t>chấm</a:t>
              </a:r>
              <a:r>
                <a:rPr lang="en-US" sz="2800" dirty="0"/>
                <a:t> </a:t>
              </a:r>
              <a:r>
                <a:rPr lang="en-US" sz="2800" dirty="0" err="1"/>
                <a:t>đỏ</a:t>
              </a:r>
              <a:r>
                <a:rPr lang="en-US" sz="2800" dirty="0"/>
                <a:t>. </a:t>
              </a:r>
              <a:r>
                <a:rPr lang="en-US" sz="2800" dirty="0" err="1"/>
                <a:t>Hỏi</a:t>
              </a:r>
              <a:r>
                <a:rPr lang="en-US" sz="2800" dirty="0"/>
                <a:t> </a:t>
              </a:r>
              <a:r>
                <a:rPr lang="en-US" sz="2800" dirty="0" err="1"/>
                <a:t>Rô-bốt</a:t>
              </a:r>
              <a:r>
                <a:rPr lang="en-US" sz="2800" dirty="0"/>
                <a:t> </a:t>
              </a:r>
              <a:r>
                <a:rPr lang="en-US" sz="2800" dirty="0" err="1"/>
                <a:t>vẽ</a:t>
              </a:r>
              <a:r>
                <a:rPr lang="en-US" sz="2800" dirty="0"/>
                <a:t> </a:t>
              </a:r>
              <a:r>
                <a:rPr lang="en-US" sz="2800" dirty="0" err="1"/>
                <a:t>tất</a:t>
              </a:r>
              <a:r>
                <a:rPr lang="en-US" sz="2800" dirty="0"/>
                <a:t> </a:t>
              </a:r>
              <a:r>
                <a:rPr lang="en-US" sz="2800" dirty="0" err="1"/>
                <a:t>cả</a:t>
              </a:r>
              <a:r>
                <a:rPr lang="en-US" sz="2800" dirty="0"/>
                <a:t> </a:t>
              </a:r>
              <a:r>
                <a:rPr lang="en-US" sz="2800" dirty="0" err="1"/>
                <a:t>bao</a:t>
              </a:r>
              <a:r>
                <a:rPr lang="en-US" sz="2800" dirty="0"/>
                <a:t> </a:t>
              </a:r>
              <a:r>
                <a:rPr lang="en-US" sz="2800" dirty="0" err="1"/>
                <a:t>nhiêu</a:t>
              </a:r>
              <a:r>
                <a:rPr lang="en-US" sz="2800" dirty="0"/>
                <a:t> </a:t>
              </a:r>
              <a:r>
                <a:rPr lang="en-US" sz="2800" dirty="0" err="1"/>
                <a:t>chấm</a:t>
              </a:r>
              <a:r>
                <a:rPr lang="en-US" sz="2800" dirty="0"/>
                <a:t> </a:t>
              </a:r>
              <a:r>
                <a:rPr lang="en-US" sz="2800" dirty="0" err="1"/>
                <a:t>màu</a:t>
              </a:r>
              <a:r>
                <a:rPr lang="en-US" sz="2800" dirty="0"/>
                <a:t>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-1649499" y="1240384"/>
              <a:ext cx="430359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436737" y="1955055"/>
            <a:ext cx="54504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Tóm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tắt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Có</a:t>
            </a:r>
            <a:r>
              <a:rPr lang="en-US" sz="2800" dirty="0" smtClean="0">
                <a:solidFill>
                  <a:srgbClr val="002060"/>
                </a:solidFill>
              </a:rPr>
              <a:t>                      : </a:t>
            </a:r>
            <a:r>
              <a:rPr lang="en-US" sz="2800" dirty="0">
                <a:solidFill>
                  <a:srgbClr val="002060"/>
                </a:solidFill>
              </a:rPr>
              <a:t>709 </a:t>
            </a:r>
            <a:r>
              <a:rPr lang="en-US" sz="2800" dirty="0" err="1" smtClean="0">
                <a:solidFill>
                  <a:srgbClr val="002060"/>
                </a:solidFill>
              </a:rPr>
              <a:t>chấm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xanh</a:t>
            </a:r>
            <a:endParaRPr lang="en-US" sz="2800" dirty="0">
              <a:solidFill>
                <a:srgbClr val="00206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Có</a:t>
            </a:r>
            <a:r>
              <a:rPr lang="en-US" sz="2800" dirty="0" smtClean="0">
                <a:solidFill>
                  <a:srgbClr val="002060"/>
                </a:solidFill>
              </a:rPr>
              <a:t>                      </a:t>
            </a:r>
            <a:r>
              <a:rPr lang="en-US" sz="2800" dirty="0">
                <a:solidFill>
                  <a:srgbClr val="002060"/>
                </a:solidFill>
              </a:rPr>
              <a:t>: 289 </a:t>
            </a:r>
            <a:r>
              <a:rPr lang="en-US" sz="2800" dirty="0" err="1" smtClean="0">
                <a:solidFill>
                  <a:srgbClr val="002060"/>
                </a:solidFill>
              </a:rPr>
              <a:t>chấm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đỏ</a:t>
            </a:r>
            <a:endParaRPr lang="en-US" sz="2800" dirty="0">
              <a:solidFill>
                <a:srgbClr val="00206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Rô-bốt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vẽ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tất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cả</a:t>
            </a:r>
            <a:r>
              <a:rPr lang="en-US" sz="2800" dirty="0" smtClean="0">
                <a:solidFill>
                  <a:srgbClr val="002060"/>
                </a:solidFill>
              </a:rPr>
              <a:t> : </a:t>
            </a:r>
            <a:r>
              <a:rPr lang="en-US" sz="2800" dirty="0">
                <a:solidFill>
                  <a:srgbClr val="002060"/>
                </a:solidFill>
              </a:rPr>
              <a:t>… </a:t>
            </a:r>
            <a:r>
              <a:rPr lang="en-US" sz="2800" dirty="0" err="1" smtClean="0">
                <a:solidFill>
                  <a:srgbClr val="002060"/>
                </a:solidFill>
              </a:rPr>
              <a:t>chấm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màu</a:t>
            </a:r>
            <a:r>
              <a:rPr lang="en-US" sz="2800" dirty="0" smtClean="0">
                <a:solidFill>
                  <a:srgbClr val="002060"/>
                </a:solidFill>
              </a:rPr>
              <a:t>?</a:t>
            </a:r>
            <a:endParaRPr lang="en-US" sz="2800" dirty="0">
              <a:solidFill>
                <a:srgbClr val="00206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37487" y="1232453"/>
            <a:ext cx="5524774" cy="5015948"/>
            <a:chOff x="927100" y="1894133"/>
            <a:chExt cx="5384956" cy="4366967"/>
          </a:xfrm>
        </p:grpSpPr>
        <p:pic>
          <p:nvPicPr>
            <p:cNvPr id="6" name="Picture 5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734" y="1894133"/>
              <a:ext cx="5370322" cy="436119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927100" y="5702300"/>
              <a:ext cx="3017813" cy="558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491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07218" y="347546"/>
            <a:ext cx="324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(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84)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30477" y="96119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178" y="4049703"/>
            <a:ext cx="8937517" cy="224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24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28/3/2022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46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35702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4686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1, 2, 3, 4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74 + 75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7149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05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0" y="384308"/>
            <a:ext cx="10715230" cy="610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246801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6338455" y="152400"/>
            <a:ext cx="4579754" cy="939421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08619" y="265406"/>
            <a:ext cx="43095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Chim cánh cụt học bài</a:t>
            </a:r>
          </a:p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800" y="5691455"/>
            <a:ext cx="1385888" cy="1180571"/>
          </a:xfrm>
          <a:prstGeom prst="rect">
            <a:avLst/>
          </a:prstGeom>
        </p:spPr>
      </p:pic>
      <p:pic>
        <p:nvPicPr>
          <p:cNvPr id="6" name="JingleBell-HoaTauGuitar_3dwu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24001" y="-55418"/>
            <a:ext cx="431971" cy="43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2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3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3636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94" t="14747" r="13232" b="17374"/>
          <a:stretch/>
        </p:blipFill>
        <p:spPr>
          <a:xfrm>
            <a:off x="7090775" y="3429000"/>
            <a:ext cx="2188691" cy="2625169"/>
          </a:xfrm>
          <a:prstGeom prst="rect">
            <a:avLst/>
          </a:prstGeom>
        </p:spPr>
      </p:pic>
      <p:pic>
        <p:nvPicPr>
          <p:cNvPr id="3" name="Picture 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2593" l="0" r="99176">
                        <a14:foregroundMark x1="30941" y1="34722" x2="31412" y2="19630"/>
                        <a14:foregroundMark x1="48118" y1="41019" x2="55882" y2="16574"/>
                        <a14:backgroundMark x1="2941" y1="1389" x2="23765" y2="21204"/>
                        <a14:backgroundMark x1="96588" y1="2870" x2="76824" y2="232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532" y="803831"/>
            <a:ext cx="1930401" cy="2464302"/>
          </a:xfrm>
          <a:prstGeom prst="rect">
            <a:avLst/>
          </a:prstGeom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00" b="99667" l="10000" r="90000">
                        <a14:foregroundMark x1="56667" y1="85000" x2="50000" y2="21667"/>
                        <a14:foregroundMark x1="48000" y1="81333" x2="60000" y2="26333"/>
                        <a14:foregroundMark x1="39000" y1="82667" x2="43000" y2="26333"/>
                        <a14:foregroundMark x1="34333" y1="48333" x2="51000" y2="24000"/>
                        <a14:foregroundMark x1="32000" y1="76333" x2="59333" y2="2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7" r="11671"/>
          <a:stretch/>
        </p:blipFill>
        <p:spPr>
          <a:xfrm>
            <a:off x="7090775" y="803831"/>
            <a:ext cx="2188691" cy="2464302"/>
          </a:xfrm>
          <a:prstGeom prst="rect">
            <a:avLst/>
          </a:prstGeom>
        </p:spPr>
      </p:pic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2400" y1="74722" x2="44100" y2="23426"/>
                        <a14:foregroundMark x1="41900" y1="71759" x2="62900" y2="30278"/>
                        <a14:foregroundMark x1="31500" y1="15556" x2="33200" y2="16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42" t="13334" r="28400" b="19797"/>
          <a:stretch/>
        </p:blipFill>
        <p:spPr>
          <a:xfrm>
            <a:off x="3769830" y="3589867"/>
            <a:ext cx="1745837" cy="2464302"/>
          </a:xfrm>
          <a:prstGeom prst="rect">
            <a:avLst/>
          </a:prstGeom>
        </p:spPr>
      </p:pic>
      <p:sp>
        <p:nvSpPr>
          <p:cNvPr id="10" name="Rounded Rectangle 9">
            <a:hlinkClick r:id="rId14" action="ppaction://hlinksldjump"/>
          </p:cNvPr>
          <p:cNvSpPr/>
          <p:nvPr/>
        </p:nvSpPr>
        <p:spPr>
          <a:xfrm>
            <a:off x="10706100" y="0"/>
            <a:ext cx="1485900" cy="4572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MỚI</a:t>
            </a:r>
          </a:p>
        </p:txBody>
      </p:sp>
    </p:spTree>
    <p:extLst>
      <p:ext uri="{BB962C8B-B14F-4D97-AF65-F5344CB8AC3E}">
        <p14:creationId xmlns:p14="http://schemas.microsoft.com/office/powerpoint/2010/main" val="167422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94" t="14747" r="13232" b="17374"/>
          <a:stretch/>
        </p:blipFill>
        <p:spPr>
          <a:xfrm>
            <a:off x="10343422" y="4501009"/>
            <a:ext cx="1855623" cy="235699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343401" y="363683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7024" y="3200400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/>
        </p:blipFill>
        <p:spPr>
          <a:xfrm>
            <a:off x="1524000" y="1731819"/>
            <a:ext cx="3757226" cy="2542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70255" y="752295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234 kg + 645 kg = …..?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67600" y="3551598"/>
            <a:ext cx="172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879 kg</a:t>
            </a:r>
          </a:p>
        </p:txBody>
      </p:sp>
    </p:spTree>
    <p:extLst>
      <p:ext uri="{BB962C8B-B14F-4D97-AF65-F5344CB8AC3E}">
        <p14:creationId xmlns:p14="http://schemas.microsoft.com/office/powerpoint/2010/main" val="169452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343401" y="363683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7024" y="3200400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/>
        </p:blipFill>
        <p:spPr>
          <a:xfrm>
            <a:off x="1524000" y="1731819"/>
            <a:ext cx="3757226" cy="2542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81226" y="721518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815 + 60 = …..?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05326" y="3566243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875</a:t>
            </a:r>
          </a:p>
        </p:txBody>
      </p:sp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2593" l="0" r="99176">
                        <a14:foregroundMark x1="30941" y1="34722" x2="31412" y2="19630"/>
                        <a14:foregroundMark x1="48118" y1="41019" x2="55882" y2="16574"/>
                        <a14:backgroundMark x1="2941" y1="1389" x2="23765" y2="21204"/>
                        <a14:backgroundMark x1="96588" y1="2870" x2="76824" y2="232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1" y="4953000"/>
            <a:ext cx="1499306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03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343401" y="363683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7024" y="3200400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/>
        </p:blipFill>
        <p:spPr>
          <a:xfrm>
            <a:off x="1524000" y="1731819"/>
            <a:ext cx="3757226" cy="2542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34789" y="800542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130 </a:t>
            </a:r>
            <a:r>
              <a:rPr lang="en-US" sz="4000" dirty="0">
                <a:solidFill>
                  <a:prstClr val="black"/>
                </a:solidFill>
                <a:latin typeface="HP001 5 hàng" pitchFamily="34" charset="0"/>
                <a:cs typeface="Times New Roman" pitchFamily="18" charset="0"/>
              </a:rPr>
              <a:t>l </a:t>
            </a:r>
            <a:r>
              <a:rPr lang="en-US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4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850</a:t>
            </a:r>
            <a:r>
              <a:rPr lang="en-US" sz="4000" dirty="0" err="1" smtClean="0">
                <a:solidFill>
                  <a:prstClr val="black"/>
                </a:solidFill>
                <a:latin typeface="HP001 5 hàng" pitchFamily="34" charset="0"/>
                <a:cs typeface="Times New Roman" pitchFamily="18" charset="0"/>
              </a:rPr>
              <a:t>l</a:t>
            </a:r>
            <a:r>
              <a:rPr lang="en-US" sz="4000" dirty="0" smtClean="0">
                <a:solidFill>
                  <a:prstClr val="black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en-US" sz="4000" dirty="0">
                <a:solidFill>
                  <a:prstClr val="black"/>
                </a:solidFill>
                <a:latin typeface="HP001 5 hàng" pitchFamily="34" charset="0"/>
                <a:cs typeface="Times New Roman" pitchFamily="18" charset="0"/>
              </a:rPr>
              <a:t>l</a:t>
            </a:r>
            <a:endParaRPr lang="en-US" sz="4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99295" y="3566243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980 </a:t>
            </a:r>
          </a:p>
        </p:txBody>
      </p:sp>
      <p:pic>
        <p:nvPicPr>
          <p:cNvPr id="14" name="Picture 13">
            <a:hlinkClick r:id="rId6" action="ppaction://hlinksldjump"/>
            <a:extLst>
              <a:ext uri="{FF2B5EF4-FFF2-40B4-BE49-F238E27FC236}">
                <a16:creationId xmlns:a16="http://schemas.microsoft.com/office/drawing/2014/main" xmlns="" id="{35DCAE44-6820-439E-A108-2316B7BC2BD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62400" y1="74722" x2="44100" y2="23426"/>
                        <a14:foregroundMark x1="41900" y1="71759" x2="62900" y2="30278"/>
                        <a14:foregroundMark x1="31500" y1="15556" x2="33200" y2="16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42" t="13334" r="28400" b="19797"/>
          <a:stretch/>
        </p:blipFill>
        <p:spPr>
          <a:xfrm>
            <a:off x="10287000" y="4724400"/>
            <a:ext cx="1608095" cy="198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5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343401" y="363683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7024" y="3200400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/>
        </p:blipFill>
        <p:spPr>
          <a:xfrm>
            <a:off x="1524000" y="1731819"/>
            <a:ext cx="3757226" cy="2542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37024" y="771740"/>
            <a:ext cx="464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 m = …. dm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96200" y="3566243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</a:p>
        </p:txBody>
      </p:sp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00" b="99667" l="10000" r="90000">
                        <a14:foregroundMark x1="56667" y1="85000" x2="50000" y2="21667"/>
                        <a14:foregroundMark x1="48000" y1="81333" x2="60000" y2="26333"/>
                        <a14:foregroundMark x1="39000" y1="82667" x2="43000" y2="26333"/>
                        <a14:foregroundMark x1="34333" y1="48333" x2="51000" y2="24000"/>
                        <a14:foregroundMark x1="32000" y1="76333" x2="59333" y2="2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7" r="11671"/>
          <a:stretch/>
        </p:blipFill>
        <p:spPr>
          <a:xfrm>
            <a:off x="10668001" y="4972050"/>
            <a:ext cx="142240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Hai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28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96999" y="1593914"/>
            <a:ext cx="9431869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60: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Phép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cộng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</a:t>
            </a:r>
            <a:r>
              <a:rPr lang="en-US" sz="3100" b="1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có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nhớ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trong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phạm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vi 1000 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t1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30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367</Words>
  <Application>Microsoft Office PowerPoint</Application>
  <PresentationFormat>Custom</PresentationFormat>
  <Paragraphs>108</Paragraphs>
  <Slides>19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Office Theme</vt:lpstr>
      <vt:lpstr>自定义设计方案</vt:lpstr>
      <vt:lpstr>第一PPT，www.1ppt.com</vt:lpstr>
      <vt:lpstr>1_自定义设计方案</vt:lpstr>
      <vt:lpstr>4_Office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AnhBinh</cp:lastModifiedBy>
  <cp:revision>175</cp:revision>
  <dcterms:created xsi:type="dcterms:W3CDTF">2021-06-02T01:34:28Z</dcterms:created>
  <dcterms:modified xsi:type="dcterms:W3CDTF">2022-03-28T03:14:23Z</dcterms:modified>
</cp:coreProperties>
</file>