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1" r:id="rId2"/>
    <p:sldMasterId id="2147483713" r:id="rId3"/>
    <p:sldMasterId id="2147483726" r:id="rId4"/>
    <p:sldMasterId id="2147483755" r:id="rId5"/>
  </p:sldMasterIdLst>
  <p:notesMasterIdLst>
    <p:notesMasterId r:id="rId19"/>
  </p:notesMasterIdLst>
  <p:sldIdLst>
    <p:sldId id="303" r:id="rId6"/>
    <p:sldId id="282" r:id="rId7"/>
    <p:sldId id="268" r:id="rId8"/>
    <p:sldId id="2007577117" r:id="rId9"/>
    <p:sldId id="2007577119" r:id="rId10"/>
    <p:sldId id="315" r:id="rId11"/>
    <p:sldId id="316" r:id="rId12"/>
    <p:sldId id="317" r:id="rId13"/>
    <p:sldId id="318" r:id="rId14"/>
    <p:sldId id="319" r:id="rId15"/>
    <p:sldId id="320" r:id="rId16"/>
    <p:sldId id="2007577118" r:id="rId17"/>
    <p:sldId id="266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398"/>
    <a:srgbClr val="C0504D"/>
    <a:srgbClr val="03ABEE"/>
    <a:srgbClr val="F8B1A9"/>
    <a:srgbClr val="FECE4E"/>
    <a:srgbClr val="2F804B"/>
    <a:srgbClr val="E3B77A"/>
    <a:srgbClr val="FFEAB5"/>
    <a:srgbClr val="D6E391"/>
    <a:srgbClr val="4F62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3" autoAdjust="0"/>
    <p:restoredTop sz="94364" autoAdjust="0"/>
  </p:normalViewPr>
  <p:slideViewPr>
    <p:cSldViewPr snapToGrid="0">
      <p:cViewPr>
        <p:scale>
          <a:sx n="75" d="100"/>
          <a:sy n="75" d="100"/>
        </p:scale>
        <p:origin x="-564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34674-5DCE-4BFD-8FFF-DAAF024CA976}" type="datetimeFigureOut">
              <a:rPr lang="vi-VN" smtClean="0"/>
              <a:t>07/12/2022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219AD-F617-4E47-9F78-CA3FE5C4C15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79916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09517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010" y="21226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61091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1683254" y="345750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1817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61716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24306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2466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59819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8599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590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10748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84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96546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2317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6372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1978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9960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1706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2100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9218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9995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47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7680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9559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4239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5856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" y="4"/>
            <a:ext cx="12192000" cy="5758149"/>
          </a:xfrm>
          <a:prstGeom prst="rect">
            <a:avLst/>
          </a:prstGeom>
          <a:solidFill>
            <a:srgbClr val="B1D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3" y="3349128"/>
            <a:ext cx="12192000" cy="2305624"/>
          </a:xfrm>
          <a:prstGeom prst="rect">
            <a:avLst/>
          </a:prstGeom>
          <a:solidFill>
            <a:srgbClr val="7FC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8644" y="3676183"/>
            <a:ext cx="1367967" cy="818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830" y="2907955"/>
            <a:ext cx="2435276" cy="1457061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3" y="5654752"/>
            <a:ext cx="12192000" cy="1203248"/>
          </a:xfrm>
          <a:prstGeom prst="rect">
            <a:avLst/>
          </a:prstGeom>
          <a:solidFill>
            <a:srgbClr val="CED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3" y="5372104"/>
            <a:ext cx="12192000" cy="532941"/>
          </a:xfrm>
          <a:prstGeom prst="rect">
            <a:avLst/>
          </a:prstGeom>
          <a:solidFill>
            <a:srgbClr val="80B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2629" y="220338"/>
            <a:ext cx="7725907" cy="60372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00" y="5654758"/>
            <a:ext cx="3727652" cy="7191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0361" y="5654757"/>
            <a:ext cx="3727652" cy="7191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45" y="448795"/>
            <a:ext cx="2665930" cy="15950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400" y="5377069"/>
            <a:ext cx="1977089" cy="132761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4053" y="4648054"/>
            <a:ext cx="932800" cy="19160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634" y="4523516"/>
            <a:ext cx="1533823" cy="217524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BF15E-3D69-4198-ACBA-4CF21DCC890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F8E3B-1BA1-4539-B149-7B70547C67F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7786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8187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1072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2820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9934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7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4527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776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0706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19343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62162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8880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053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39291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9294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522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5031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8702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23377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4839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159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632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922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2501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76395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571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9139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07/12/2022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362548"/>
      </p:ext>
    </p:extLst>
  </p:cSld>
  <p:clrMapOvr>
    <a:masterClrMapping/>
  </p:clrMapOvr>
  <p:transition spd="slow">
    <p:wipe dir="d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1144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976140-567E-412A-9450-DF8B304B1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570AF23-D14F-4DB4-8177-A9C3B0528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CA4E61-619B-4985-B8B2-181F21DD0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F3B896-F3E1-4724-9B11-E185B99D3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D9BB91-E1CC-4BF0-86DB-B68B2AAB4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0371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70C009-DF87-4EB8-8BD2-AEBD9E35E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360F75-864F-4A40-B242-D3132AC86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8DA356-97A3-4FFB-B80E-C35C16B69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F6D07E-1CBD-4727-8948-2B455DC71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4C5D29-2D61-4C67-A915-3962F8A4B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907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9ECAFF-C52D-4504-8D6E-DACE93398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64CAE6-0DCD-46FB-B424-163314AE8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BA2AB6-228B-4A44-B855-1070801B6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98F435-A2D8-43B7-89DA-D8D18D926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86ADF4-8060-4F6E-B434-86C65DB43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4955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AC4C1A-C33C-4EDE-BA20-FFF64968C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B2F9C0-C2DC-4971-8644-3F80CBB38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232EB29-0C3A-44B7-95DB-E41AB3660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8B5F12-2D9A-4F10-AAD2-1CF158ACC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4C7C22D-E873-420A-ABD8-7D70D94A1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328D1A7-84C2-4BB6-8DB4-9405FB4DE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6018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E64F5F-7DEC-4CEA-B011-4BE5A5B8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23D67B-7C61-4ADE-9D4F-BC27E28FF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6650BB6-4008-4267-BB2D-423DA4FD5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771B308-47FA-4524-8A1B-20826460D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166F9F1-D177-4F6D-B683-78E1D6802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796E11B-DE3B-4938-83CD-FDE5C9CBD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231FFCE-1702-42B4-B205-420A7912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E34D4DF-6550-4122-85A8-8D7E84A9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683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ADC2F0-670F-4560-B24B-33BDBA3DC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27CCDF3-2166-476E-93F9-14140C8F1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B238942-D6C0-4518-8187-C254D23B9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2F9908A-831E-42FA-818A-DCEB19E3C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594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80F1C6A-9A0F-4585-9249-60D870EEC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FEF40FE-EF57-4ECC-BCA5-EB82655E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F0682AB-8C3D-4EBD-ACBF-C4BCBCDE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1500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49A699-03FD-45E2-8384-3B97EC37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FAEFD5-803D-44AE-9357-1CBDCC16B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8BBAA60-9C03-488E-BD97-5D8652DF5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3DEFF5-F8F5-47BF-AA16-04DD24B6A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AB72E53-AB57-445E-8BF2-E3457D4FF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8F7078-43EF-4155-B116-8F21BBFDA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83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05A9D5-F54D-49E8-8560-45F78D2A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31C5D8E-CC4E-450B-9CB1-A88587555B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D96186C-315F-48AB-9667-1DFF23DA5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8D9A1A5-1DCC-451F-937F-19D956B32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41CC482-2CD1-4529-9E41-451A3FE8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D4880B-A366-4AB1-892A-049242340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02008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A2736E-6B16-4359-98C8-39D101591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F2A0F38-4BCF-4C61-A533-25F38ADB0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1D88CA-E948-4FA8-9DBA-F488AB48A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CE2692-C769-476E-8BE8-89637FD31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0D131B-5036-4452-9FB0-6C39C8327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8714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F4A1B3D-098D-4294-BC68-B2CD6FD971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EA9B055-41B3-4C07-BE79-EAB9B01FE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8C1C98-E102-40DA-A38D-02890BA6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8E890B-07CC-4C03-8F7A-169851A19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D739DA-16F2-40AA-A8D7-D1859FCF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76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010" y="21226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61091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1683254" y="345750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9972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99" r:id="rId5"/>
    <p:sldLayoutId id="2147483675" r:id="rId6"/>
    <p:sldLayoutId id="2147483692" r:id="rId7"/>
    <p:sldLayoutId id="2147483694" r:id="rId8"/>
    <p:sldLayoutId id="2147483693" r:id="rId9"/>
    <p:sldLayoutId id="2147483691" r:id="rId10"/>
    <p:sldLayoutId id="2147483676" r:id="rId11"/>
    <p:sldLayoutId id="2147483677" r:id="rId12"/>
    <p:sldLayoutId id="2147483678" r:id="rId13"/>
    <p:sldLayoutId id="2147483679" r:id="rId14"/>
    <p:sldLayoutId id="2147483700" r:id="rId15"/>
    <p:sldLayoutId id="2147483680" r:id="rId16"/>
    <p:sldLayoutId id="2147483695" r:id="rId17"/>
    <p:sldLayoutId id="2147483696" r:id="rId18"/>
    <p:sldLayoutId id="2147483697" r:id="rId19"/>
    <p:sldLayoutId id="2147483698" r:id="rId20"/>
    <p:sldLayoutId id="2147483768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73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3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4363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4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3D12017-9018-4D4B-B9EE-36CF517A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59ECB6-2CA6-41CF-9102-A726D48C4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83F572-6373-427C-A89D-E3C0A8D1FE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239CC-D358-4E40-B145-843852C2FDA3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C5D787-D982-44AB-8272-AD445C054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87F465-EF28-46D2-B70B-5DA2AC607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2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FC6E5B"/>
                  </a:solidFill>
                  <a:prstDash val="solid"/>
                </a:ln>
                <a:pattFill prst="pct50">
                  <a:fgClr>
                    <a:srgbClr val="FC6E5B"/>
                  </a:fgClr>
                  <a:bgClr>
                    <a:srgbClr val="FC6E5B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C6E5B"/>
                  </a:outerShdw>
                </a:effectLst>
                <a:uLnTx/>
                <a:uFillTx/>
                <a:latin typeface="Arial"/>
                <a:ea typeface="字魂17号-萌趣果冻体"/>
                <a:cs typeface="Arial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FC6E5B"/>
                  </a:solidFill>
                  <a:prstDash val="solid"/>
                </a:ln>
                <a:pattFill prst="pct50">
                  <a:fgClr>
                    <a:srgbClr val="FC6E5B"/>
                  </a:fgClr>
                  <a:bgClr>
                    <a:srgbClr val="FC6E5B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C6E5B"/>
                  </a:outerShdw>
                </a:effectLst>
                <a:uLnTx/>
                <a:uFillTx/>
                <a:latin typeface="Arial"/>
                <a:ea typeface="字魂17号-萌趣果冻体"/>
                <a:cs typeface="Arial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FC6E5B"/>
                </a:solidFill>
                <a:prstDash val="solid"/>
              </a:ln>
              <a:pattFill prst="pct50">
                <a:fgClr>
                  <a:srgbClr val="FC6E5B"/>
                </a:fgClr>
                <a:bgClr>
                  <a:srgbClr val="FC6E5B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FC6E5B"/>
                </a:outerShdw>
              </a:effectLst>
              <a:uLnTx/>
              <a:uFillTx/>
              <a:latin typeface="Arial"/>
              <a:ea typeface="字魂17号-萌趣果冻体"/>
              <a:cs typeface="Arial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roup 253"/>
          <p:cNvGrpSpPr/>
          <p:nvPr/>
        </p:nvGrpSpPr>
        <p:grpSpPr>
          <a:xfrm>
            <a:off x="1018901" y="1828802"/>
            <a:ext cx="6766561" cy="3866607"/>
            <a:chOff x="1045027" y="2351317"/>
            <a:chExt cx="6766561" cy="3866607"/>
          </a:xfrm>
        </p:grpSpPr>
        <p:grpSp>
          <p:nvGrpSpPr>
            <p:cNvPr id="26" name="Group 25"/>
            <p:cNvGrpSpPr/>
            <p:nvPr/>
          </p:nvGrpSpPr>
          <p:grpSpPr>
            <a:xfrm>
              <a:off x="1045027" y="2351317"/>
              <a:ext cx="966652" cy="3866607"/>
              <a:chOff x="2795452" y="2351317"/>
              <a:chExt cx="966652" cy="3866607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3" name="Rectangle 2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" name="Rectangle 3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" name="Group 4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6" name="Rectangle 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Rectangle 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" name="Group 7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10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2" name="Rectangle 1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5" name="Rectangle 14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8" name="Rectangle 1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" name="Group 19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1" name="Rectangle 20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" name="Group 22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" name="Rectangle 2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7" name="Group 26"/>
            <p:cNvGrpSpPr/>
            <p:nvPr/>
          </p:nvGrpSpPr>
          <p:grpSpPr>
            <a:xfrm>
              <a:off x="2011678" y="2351317"/>
              <a:ext cx="966652" cy="3866607"/>
              <a:chOff x="2795452" y="2351317"/>
              <a:chExt cx="966652" cy="3866607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50" name="Rectangle 4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48" name="Rectangle 4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0" name="Group 29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46" name="Rectangle 4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1" name="Group 30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44" name="Rectangle 4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 4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2" name="Group 31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42" name="Rectangle 4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 4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3" name="Group 32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40" name="Rectangle 3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4" name="Group 33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38" name="Rectangle 3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5" name="Group 34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36" name="Rectangle 3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2" name="Group 51"/>
            <p:cNvGrpSpPr/>
            <p:nvPr/>
          </p:nvGrpSpPr>
          <p:grpSpPr>
            <a:xfrm>
              <a:off x="2978330" y="2351317"/>
              <a:ext cx="966652" cy="3866607"/>
              <a:chOff x="2795452" y="2351317"/>
              <a:chExt cx="966652" cy="3866607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75" name="Rectangle 74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" name="Group 53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73" name="Rectangle 72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 73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5" name="Group 54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71" name="Rectangle 70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6" name="Group 55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69" name="Rectangle 68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7" name="Group 56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67" name="Rectangle 66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8" name="Group 57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65" name="Rectangle 64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9" name="Group 58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63" name="Rectangle 62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3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0" name="Group 59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61" name="Rectangle 60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7" name="Group 76"/>
            <p:cNvGrpSpPr/>
            <p:nvPr/>
          </p:nvGrpSpPr>
          <p:grpSpPr>
            <a:xfrm>
              <a:off x="3944981" y="2351317"/>
              <a:ext cx="966652" cy="3866607"/>
              <a:chOff x="2795452" y="2351317"/>
              <a:chExt cx="966652" cy="3866607"/>
            </a:xfrm>
          </p:grpSpPr>
          <p:grpSp>
            <p:nvGrpSpPr>
              <p:cNvPr id="78" name="Group 77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00" name="Rectangle 9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 10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9" name="Group 78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98" name="Rectangle 9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0" name="Group 79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96" name="Rectangle 9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1" name="Group 80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2" name="Group 81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92" name="Rectangle 9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3" name="Group 82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90" name="Rectangle 8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" name="Group 83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88" name="Rectangle 8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84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86" name="Rectangle 8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Rectangle 8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2" name="Group 101"/>
            <p:cNvGrpSpPr/>
            <p:nvPr/>
          </p:nvGrpSpPr>
          <p:grpSpPr>
            <a:xfrm>
              <a:off x="4911633" y="2351317"/>
              <a:ext cx="966652" cy="3866607"/>
              <a:chOff x="2795452" y="2351317"/>
              <a:chExt cx="966652" cy="3866607"/>
            </a:xfrm>
          </p:grpSpPr>
          <p:grpSp>
            <p:nvGrpSpPr>
              <p:cNvPr id="103" name="Group 102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25" name="Rectangle 124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ectangle 125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4" name="Group 103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23" name="Rectangle 122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Rectangle 123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5" name="Group 104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21" name="Rectangle 120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ectangle 121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" name="Group 105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19" name="Rectangle 118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Rectangle 119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" name="Group 106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17" name="Rectangle 116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 117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8" name="Group 107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115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11" name="Rectangle 110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7" name="Group 126"/>
            <p:cNvGrpSpPr/>
            <p:nvPr/>
          </p:nvGrpSpPr>
          <p:grpSpPr>
            <a:xfrm>
              <a:off x="5878284" y="2351317"/>
              <a:ext cx="966652" cy="3866607"/>
              <a:chOff x="2795452" y="2351317"/>
              <a:chExt cx="966652" cy="3866607"/>
            </a:xfrm>
          </p:grpSpPr>
          <p:grpSp>
            <p:nvGrpSpPr>
              <p:cNvPr id="128" name="Group 127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50" name="Rectangle 14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 15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9" name="Group 128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48" name="Rectangle 14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14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0" name="Group 129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46" name="Rectangle 14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ectangle 14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44" name="Rectangle 14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ectangle 14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2" name="Group 131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42" name="Rectangle 14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Rectangle 14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3" name="Group 132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40" name="Rectangle 13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ectangle 14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4" name="Group 133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38" name="Rectangle 13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Rectangle 13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5" name="Group 134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36" name="Rectangle 13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52" name="Group 151"/>
            <p:cNvGrpSpPr/>
            <p:nvPr/>
          </p:nvGrpSpPr>
          <p:grpSpPr>
            <a:xfrm>
              <a:off x="6844936" y="2351317"/>
              <a:ext cx="966652" cy="3866607"/>
              <a:chOff x="2795452" y="2351317"/>
              <a:chExt cx="966652" cy="3866607"/>
            </a:xfrm>
          </p:grpSpPr>
          <p:grpSp>
            <p:nvGrpSpPr>
              <p:cNvPr id="153" name="Group 152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75" name="Rectangle 174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" name="Rectangle 175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4" name="Group 153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73" name="Rectangle 172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Rectangle 173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5" name="Group 154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71" name="Rectangle 170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" name="Rectangle 171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6" name="Group 155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69" name="Rectangle 168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Rectangle 169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7" name="Group 156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67" name="Rectangle 166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" name="Rectangle 167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8" name="Group 157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65" name="Rectangle 164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6" name="Rectangle 165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9" name="Group 158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63" name="Rectangle 162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Rectangle 163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0" name="Group 159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61" name="Rectangle 160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Rectangle 161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53" name="Group 252"/>
          <p:cNvGrpSpPr/>
          <p:nvPr/>
        </p:nvGrpSpPr>
        <p:grpSpPr>
          <a:xfrm>
            <a:off x="8281851" y="1828802"/>
            <a:ext cx="2899955" cy="3866607"/>
            <a:chOff x="7811587" y="2351317"/>
            <a:chExt cx="2899955" cy="3866607"/>
          </a:xfrm>
        </p:grpSpPr>
        <p:grpSp>
          <p:nvGrpSpPr>
            <p:cNvPr id="177" name="Group 176"/>
            <p:cNvGrpSpPr/>
            <p:nvPr/>
          </p:nvGrpSpPr>
          <p:grpSpPr>
            <a:xfrm>
              <a:off x="7811587" y="2351317"/>
              <a:ext cx="966652" cy="3866607"/>
              <a:chOff x="2795452" y="2351317"/>
              <a:chExt cx="966652" cy="3866607"/>
            </a:xfrm>
          </p:grpSpPr>
          <p:grpSp>
            <p:nvGrpSpPr>
              <p:cNvPr id="178" name="Group 177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00" name="Rectangle 19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 20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9" name="Group 178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98" name="Rectangle 19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 19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0" name="Group 179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96" name="Rectangle 19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 19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1" name="Group 180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94" name="Rectangle 19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 19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2" name="Group 181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92" name="Rectangle 19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 19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3" name="Group 182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90" name="Rectangle 18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 19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4" name="Group 183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88" name="Rectangle 18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 18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5" name="Group 184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86" name="Rectangle 18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 18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02" name="Group 201"/>
            <p:cNvGrpSpPr/>
            <p:nvPr/>
          </p:nvGrpSpPr>
          <p:grpSpPr>
            <a:xfrm>
              <a:off x="8778239" y="2351317"/>
              <a:ext cx="966652" cy="3866607"/>
              <a:chOff x="2795452" y="2351317"/>
              <a:chExt cx="966652" cy="3866607"/>
            </a:xfrm>
          </p:grpSpPr>
          <p:grpSp>
            <p:nvGrpSpPr>
              <p:cNvPr id="203" name="Group 202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25" name="Rectangle 224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6" name="Rectangle 225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4" name="Group 203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23" name="Rectangle 222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4" name="Rectangle 223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5" name="Group 204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21" name="Rectangle 220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2" name="Rectangle 221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6" name="Group 205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19" name="Rectangle 218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 219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7" name="Group 206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17" name="Rectangle 216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8" name="Rectangle 217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8" name="Group 207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15" name="Rectangle 214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Rectangle 215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9" name="Group 208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13" name="Rectangle 212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 213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0" name="Group 209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11" name="Rectangle 210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 211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7" name="Group 226"/>
            <p:cNvGrpSpPr/>
            <p:nvPr/>
          </p:nvGrpSpPr>
          <p:grpSpPr>
            <a:xfrm>
              <a:off x="9744890" y="2351317"/>
              <a:ext cx="966652" cy="3866607"/>
              <a:chOff x="2795452" y="2351317"/>
              <a:chExt cx="966652" cy="3866607"/>
            </a:xfrm>
          </p:grpSpPr>
          <p:grpSp>
            <p:nvGrpSpPr>
              <p:cNvPr id="228" name="Group 227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50" name="Rectangle 24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1" name="Rectangle 25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9" name="Group 228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8" name="Rectangle 24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9" name="Rectangle 24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0" name="Group 229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6" name="Rectangle 24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7" name="Rectangle 24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4" name="Rectangle 24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Rectangle 24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2" name="Group 231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2" name="Rectangle 24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3" name="Rectangle 24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3" name="Group 232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0" name="Rectangle 23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1" name="Rectangle 24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4" name="Group 233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38" name="Rectangle 23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9" name="Rectangle 23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5" name="Group 234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36" name="Rectangle 23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Rectangle 23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55" name="Group 254"/>
          <p:cNvGrpSpPr/>
          <p:nvPr/>
        </p:nvGrpSpPr>
        <p:grpSpPr>
          <a:xfrm>
            <a:off x="809683" y="419135"/>
            <a:ext cx="10768028" cy="1305165"/>
            <a:chOff x="857087" y="446662"/>
            <a:chExt cx="9958959" cy="1305165"/>
          </a:xfrm>
        </p:grpSpPr>
        <p:sp>
          <p:nvSpPr>
            <p:cNvPr id="256" name="TextBox 255"/>
            <p:cNvSpPr txBox="1"/>
            <p:nvPr/>
          </p:nvSpPr>
          <p:spPr>
            <a:xfrm>
              <a:off x="1475044" y="446662"/>
              <a:ext cx="9341002" cy="1305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/>
                <a:t>Hai hình </a:t>
              </a:r>
              <a:r>
                <a:rPr lang="en-US" sz="2800" dirty="0" err="1"/>
                <a:t>nào</a:t>
              </a:r>
              <a:r>
                <a:rPr lang="en-US" sz="2800" dirty="0"/>
                <a:t> ở </a:t>
              </a:r>
              <a:r>
                <a:rPr lang="en-US" sz="2800" dirty="0" err="1"/>
                <a:t>cột</a:t>
              </a:r>
              <a:r>
                <a:rPr lang="en-US" sz="2800" dirty="0"/>
                <a:t> </a:t>
              </a:r>
              <a:r>
                <a:rPr lang="en-US" sz="2800" dirty="0" err="1"/>
                <a:t>bên</a:t>
              </a:r>
              <a:r>
                <a:rPr lang="en-US" sz="2800" dirty="0"/>
                <a:t> </a:t>
              </a:r>
              <a:r>
                <a:rPr lang="en-US" sz="2800" dirty="0" err="1"/>
                <a:t>trái</a:t>
              </a:r>
              <a:r>
                <a:rPr lang="en-US" sz="2800" dirty="0"/>
                <a:t> </a:t>
              </a:r>
              <a:r>
                <a:rPr lang="en-US" sz="2800" dirty="0" err="1"/>
                <a:t>ghép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ở </a:t>
              </a:r>
              <a:r>
                <a:rPr lang="en-US" sz="2800" dirty="0" err="1"/>
                <a:t>cột</a:t>
              </a:r>
              <a:r>
                <a:rPr lang="en-US" sz="2800" dirty="0"/>
                <a:t> </a:t>
              </a:r>
              <a:r>
                <a:rPr lang="en-US" sz="2800" err="1"/>
                <a:t>bên</a:t>
              </a:r>
              <a:r>
                <a:rPr lang="en-US" sz="2800"/>
                <a:t> phải?</a:t>
              </a:r>
              <a:endParaRPr lang="en-US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a)</a:t>
              </a:r>
            </a:p>
          </p:txBody>
        </p:sp>
        <p:sp>
          <p:nvSpPr>
            <p:cNvPr id="257" name="Oval 256"/>
            <p:cNvSpPr/>
            <p:nvPr/>
          </p:nvSpPr>
          <p:spPr>
            <a:xfrm>
              <a:off x="857087" y="487540"/>
              <a:ext cx="617957" cy="61795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b="1" dirty="0"/>
                <a:t>4</a:t>
              </a:r>
            </a:p>
          </p:txBody>
        </p:sp>
      </p:grpSp>
      <p:grpSp>
        <p:nvGrpSpPr>
          <p:cNvPr id="264" name="Group 263"/>
          <p:cNvGrpSpPr/>
          <p:nvPr/>
        </p:nvGrpSpPr>
        <p:grpSpPr>
          <a:xfrm>
            <a:off x="2948940" y="2312672"/>
            <a:ext cx="971003" cy="1450944"/>
            <a:chOff x="2948940" y="2312672"/>
            <a:chExt cx="971003" cy="1450944"/>
          </a:xfrm>
        </p:grpSpPr>
        <p:sp>
          <p:nvSpPr>
            <p:cNvPr id="259" name="Isosceles Triangle 258"/>
            <p:cNvSpPr/>
            <p:nvPr/>
          </p:nvSpPr>
          <p:spPr>
            <a:xfrm>
              <a:off x="2948940" y="2312672"/>
              <a:ext cx="971003" cy="1449432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  <a:alpha val="75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TextBox 262"/>
            <p:cNvSpPr txBox="1"/>
            <p:nvPr/>
          </p:nvSpPr>
          <p:spPr>
            <a:xfrm>
              <a:off x="3090454" y="3104781"/>
              <a:ext cx="465557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/>
                <a:t>2</a:t>
              </a:r>
            </a:p>
          </p:txBody>
        </p:sp>
      </p:grpSp>
      <p:grpSp>
        <p:nvGrpSpPr>
          <p:cNvPr id="266" name="Group 265"/>
          <p:cNvGrpSpPr/>
          <p:nvPr/>
        </p:nvGrpSpPr>
        <p:grpSpPr>
          <a:xfrm>
            <a:off x="4415245" y="3278236"/>
            <a:ext cx="2899957" cy="1933846"/>
            <a:chOff x="4415245" y="3278236"/>
            <a:chExt cx="2899957" cy="1933846"/>
          </a:xfrm>
        </p:grpSpPr>
        <p:sp>
          <p:nvSpPr>
            <p:cNvPr id="260" name="Trapezoid 259"/>
            <p:cNvSpPr/>
            <p:nvPr/>
          </p:nvSpPr>
          <p:spPr>
            <a:xfrm>
              <a:off x="4415245" y="3278236"/>
              <a:ext cx="2899957" cy="1933846"/>
            </a:xfrm>
            <a:prstGeom prst="trapezoid">
              <a:avLst>
                <a:gd name="adj" fmla="val 50612"/>
              </a:avLst>
            </a:prstGeom>
            <a:solidFill>
              <a:schemeClr val="accent5">
                <a:lumMod val="40000"/>
                <a:lumOff val="60000"/>
                <a:alpha val="75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TextBox 264"/>
            <p:cNvSpPr txBox="1"/>
            <p:nvPr/>
          </p:nvSpPr>
          <p:spPr>
            <a:xfrm>
              <a:off x="5397310" y="4069921"/>
              <a:ext cx="465557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/>
                <a:t>3</a:t>
              </a:r>
            </a:p>
          </p:txBody>
        </p:sp>
      </p:grpSp>
      <p:sp>
        <p:nvSpPr>
          <p:cNvPr id="267" name="Isosceles Triangle 266"/>
          <p:cNvSpPr/>
          <p:nvPr/>
        </p:nvSpPr>
        <p:spPr>
          <a:xfrm>
            <a:off x="8281851" y="2325192"/>
            <a:ext cx="2899955" cy="2886890"/>
          </a:xfrm>
          <a:prstGeom prst="triangle">
            <a:avLst/>
          </a:prstGeom>
          <a:solidFill>
            <a:schemeClr val="accent5">
              <a:lumMod val="40000"/>
              <a:lumOff val="60000"/>
              <a:alpha val="75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0" name="Group 269"/>
          <p:cNvGrpSpPr/>
          <p:nvPr/>
        </p:nvGrpSpPr>
        <p:grpSpPr>
          <a:xfrm>
            <a:off x="5371014" y="2324137"/>
            <a:ext cx="971003" cy="1067582"/>
            <a:chOff x="1496787" y="2808518"/>
            <a:chExt cx="971003" cy="1067582"/>
          </a:xfrm>
        </p:grpSpPr>
        <p:sp>
          <p:nvSpPr>
            <p:cNvPr id="271" name="Isosceles Triangle 270"/>
            <p:cNvSpPr/>
            <p:nvPr/>
          </p:nvSpPr>
          <p:spPr>
            <a:xfrm>
              <a:off x="1496787" y="2808518"/>
              <a:ext cx="971003" cy="953586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  <a:alpha val="75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TextBox 271"/>
            <p:cNvSpPr txBox="1"/>
            <p:nvPr/>
          </p:nvSpPr>
          <p:spPr>
            <a:xfrm>
              <a:off x="1632292" y="3137436"/>
              <a:ext cx="465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/>
                <a:t>1</a:t>
              </a:r>
            </a:p>
          </p:txBody>
        </p:sp>
      </p:grpSp>
      <p:grpSp>
        <p:nvGrpSpPr>
          <p:cNvPr id="262" name="Group 261"/>
          <p:cNvGrpSpPr/>
          <p:nvPr/>
        </p:nvGrpSpPr>
        <p:grpSpPr>
          <a:xfrm>
            <a:off x="1496787" y="2808518"/>
            <a:ext cx="971003" cy="1067582"/>
            <a:chOff x="1496787" y="2808518"/>
            <a:chExt cx="971003" cy="1067582"/>
          </a:xfrm>
        </p:grpSpPr>
        <p:sp>
          <p:nvSpPr>
            <p:cNvPr id="258" name="Isosceles Triangle 257"/>
            <p:cNvSpPr/>
            <p:nvPr/>
          </p:nvSpPr>
          <p:spPr>
            <a:xfrm>
              <a:off x="1496787" y="2808518"/>
              <a:ext cx="971003" cy="953586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  <a:alpha val="75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TextBox 260"/>
            <p:cNvSpPr txBox="1"/>
            <p:nvPr/>
          </p:nvSpPr>
          <p:spPr>
            <a:xfrm>
              <a:off x="1632292" y="3137436"/>
              <a:ext cx="46555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/>
                <a:t>1</a:t>
              </a:r>
            </a:p>
          </p:txBody>
        </p:sp>
      </p:grpSp>
      <p:cxnSp>
        <p:nvCxnSpPr>
          <p:cNvPr id="269" name="Straight Connector 268"/>
          <p:cNvCxnSpPr>
            <a:stCxn id="99" idx="0"/>
            <a:endCxn id="249" idx="0"/>
          </p:cNvCxnSpPr>
          <p:nvPr/>
        </p:nvCxnSpPr>
        <p:spPr>
          <a:xfrm>
            <a:off x="4643844" y="3278780"/>
            <a:ext cx="6296299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76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48148E-6 L 0.63555 -0.0699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71" y="-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roup 257"/>
          <p:cNvGrpSpPr/>
          <p:nvPr/>
        </p:nvGrpSpPr>
        <p:grpSpPr>
          <a:xfrm>
            <a:off x="790301" y="1828802"/>
            <a:ext cx="6282143" cy="3866607"/>
            <a:chOff x="1018901" y="1828802"/>
            <a:chExt cx="6282143" cy="3866607"/>
          </a:xfrm>
        </p:grpSpPr>
        <p:grpSp>
          <p:nvGrpSpPr>
            <p:cNvPr id="3" name="Group 2"/>
            <p:cNvGrpSpPr/>
            <p:nvPr/>
          </p:nvGrpSpPr>
          <p:grpSpPr>
            <a:xfrm>
              <a:off x="1018901" y="1828802"/>
              <a:ext cx="966652" cy="3866607"/>
              <a:chOff x="2795452" y="2351317"/>
              <a:chExt cx="966652" cy="3866607"/>
            </a:xfrm>
          </p:grpSpPr>
          <p:grpSp>
            <p:nvGrpSpPr>
              <p:cNvPr id="154" name="Group 153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76" name="Rectangle 17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Rectangle 17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5" name="Group 154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74" name="Rectangle 17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" name="Rectangle 17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6" name="Group 155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72" name="Rectangle 17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" name="Rectangle 17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7" name="Group 156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70" name="Rectangle 16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" name="Rectangle 17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8" name="Group 157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68" name="Rectangle 16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Rectangle 16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9" name="Group 158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66" name="Rectangle 16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Rectangle 16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0" name="Group 159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64" name="Rectangle 16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Rectangle 16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1" name="Group 160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62" name="Rectangle 16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Rectangle 16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" name="Group 3"/>
            <p:cNvGrpSpPr/>
            <p:nvPr/>
          </p:nvGrpSpPr>
          <p:grpSpPr>
            <a:xfrm>
              <a:off x="1985552" y="1828802"/>
              <a:ext cx="966652" cy="3866607"/>
              <a:chOff x="2795452" y="2351317"/>
              <a:chExt cx="966652" cy="3866607"/>
            </a:xfrm>
          </p:grpSpPr>
          <p:grpSp>
            <p:nvGrpSpPr>
              <p:cNvPr id="130" name="Group 129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52" name="Rectangle 15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Rectangle 15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50" name="Rectangle 14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 15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2" name="Group 131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48" name="Rectangle 14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14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3" name="Group 132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46" name="Rectangle 14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ectangle 14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4" name="Group 133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44" name="Rectangle 14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ectangle 14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5" name="Group 134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42" name="Rectangle 14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Rectangle 14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6" name="Group 135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40" name="Rectangle 13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ectangle 14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7" name="Group 136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38" name="Rectangle 13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Rectangle 13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" name="Group 4"/>
            <p:cNvGrpSpPr/>
            <p:nvPr/>
          </p:nvGrpSpPr>
          <p:grpSpPr>
            <a:xfrm>
              <a:off x="2952204" y="1828802"/>
              <a:ext cx="966652" cy="3866607"/>
              <a:chOff x="2795452" y="2351317"/>
              <a:chExt cx="966652" cy="3866607"/>
            </a:xfrm>
          </p:grpSpPr>
          <p:grpSp>
            <p:nvGrpSpPr>
              <p:cNvPr id="106" name="Group 105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28" name="Rectangle 12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ectangle 12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" name="Group 106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26" name="Rectangle 12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 12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8" name="Group 107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24" name="Rectangle 12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 12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22" name="Rectangle 12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Rectangle 12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20" name="Rectangle 11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Rectangle 12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18" name="Rectangle 11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ectangle 11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16" name="Rectangle 11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11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3" name="Group 112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14" name="Rectangle 11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1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" name="Group 5"/>
            <p:cNvGrpSpPr/>
            <p:nvPr/>
          </p:nvGrpSpPr>
          <p:grpSpPr>
            <a:xfrm>
              <a:off x="3918855" y="1828802"/>
              <a:ext cx="966652" cy="3866607"/>
              <a:chOff x="2795452" y="2351317"/>
              <a:chExt cx="966652" cy="3866607"/>
            </a:xfrm>
          </p:grpSpPr>
          <p:grpSp>
            <p:nvGrpSpPr>
              <p:cNvPr id="82" name="Group 81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04" name="Rectangle 10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10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3" name="Group 82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02" name="Rectangle 10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ectangle 10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" name="Group 83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00" name="Rectangle 9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 10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84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98" name="Rectangle 9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96" name="Rectangle 9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" name="Group 86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92" name="Rectangle 9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9" name="Group 88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90" name="Rectangle 8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" name="Group 6"/>
            <p:cNvGrpSpPr/>
            <p:nvPr/>
          </p:nvGrpSpPr>
          <p:grpSpPr>
            <a:xfrm>
              <a:off x="4885507" y="1828802"/>
              <a:ext cx="966652" cy="3866607"/>
              <a:chOff x="2795452" y="2351317"/>
              <a:chExt cx="966652" cy="3866607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80" name="Rectangle 7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9" name="Group 58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0" name="Group 59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76" name="Rectangle 7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1" name="Group 60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74" name="Rectangle 7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2" name="Group 61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72" name="Rectangle 7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3" name="Group 62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70" name="Rectangle 6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4" name="Group 63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68" name="Rectangle 6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5" name="Group 64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66" name="Rectangle 6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" name="Group 7"/>
            <p:cNvGrpSpPr/>
            <p:nvPr/>
          </p:nvGrpSpPr>
          <p:grpSpPr>
            <a:xfrm>
              <a:off x="5852158" y="1828802"/>
              <a:ext cx="1448886" cy="3866607"/>
              <a:chOff x="2795452" y="2351317"/>
              <a:chExt cx="1448886" cy="3866607"/>
            </a:xfrm>
          </p:grpSpPr>
          <p:grpSp>
            <p:nvGrpSpPr>
              <p:cNvPr id="34" name="Group 33"/>
              <p:cNvGrpSpPr/>
              <p:nvPr/>
            </p:nvGrpSpPr>
            <p:grpSpPr>
              <a:xfrm>
                <a:off x="2795452" y="3317969"/>
                <a:ext cx="1448886" cy="483326"/>
                <a:chOff x="5682344" y="2403567"/>
                <a:chExt cx="1448886" cy="483326"/>
              </a:xfrm>
              <a:noFill/>
            </p:grpSpPr>
            <p:sp>
              <p:nvSpPr>
                <p:cNvPr id="56" name="Rectangle 5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2" name="Rectangle 261"/>
                <p:cNvSpPr/>
                <p:nvPr/>
              </p:nvSpPr>
              <p:spPr>
                <a:xfrm>
                  <a:off x="664790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5" name="Group 34"/>
              <p:cNvGrpSpPr/>
              <p:nvPr/>
            </p:nvGrpSpPr>
            <p:grpSpPr>
              <a:xfrm>
                <a:off x="2795452" y="3801295"/>
                <a:ext cx="1448886" cy="483326"/>
                <a:chOff x="5682344" y="2403567"/>
                <a:chExt cx="1448886" cy="483326"/>
              </a:xfrm>
              <a:noFill/>
            </p:grpSpPr>
            <p:sp>
              <p:nvSpPr>
                <p:cNvPr id="54" name="Rectangle 5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3" name="Rectangle 262"/>
                <p:cNvSpPr/>
                <p:nvPr/>
              </p:nvSpPr>
              <p:spPr>
                <a:xfrm>
                  <a:off x="664790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6" name="Group 35"/>
              <p:cNvGrpSpPr/>
              <p:nvPr/>
            </p:nvGrpSpPr>
            <p:grpSpPr>
              <a:xfrm>
                <a:off x="2795452" y="2351317"/>
                <a:ext cx="1448886" cy="483326"/>
                <a:chOff x="5682344" y="2403567"/>
                <a:chExt cx="1448886" cy="483326"/>
              </a:xfrm>
              <a:noFill/>
            </p:grpSpPr>
            <p:sp>
              <p:nvSpPr>
                <p:cNvPr id="52" name="Rectangle 5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4" name="Rectangle 263"/>
                <p:cNvSpPr/>
                <p:nvPr/>
              </p:nvSpPr>
              <p:spPr>
                <a:xfrm>
                  <a:off x="664790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/>
              <p:cNvGrpSpPr/>
              <p:nvPr/>
            </p:nvGrpSpPr>
            <p:grpSpPr>
              <a:xfrm>
                <a:off x="2795452" y="2834643"/>
                <a:ext cx="1448886" cy="483326"/>
                <a:chOff x="5682344" y="2403567"/>
                <a:chExt cx="1448886" cy="483326"/>
              </a:xfrm>
              <a:noFill/>
            </p:grpSpPr>
            <p:sp>
              <p:nvSpPr>
                <p:cNvPr id="50" name="Rectangle 4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5" name="Rectangle 264"/>
                <p:cNvSpPr/>
                <p:nvPr/>
              </p:nvSpPr>
              <p:spPr>
                <a:xfrm>
                  <a:off x="664790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2795452" y="5251272"/>
                <a:ext cx="1448886" cy="483326"/>
                <a:chOff x="5682344" y="2403567"/>
                <a:chExt cx="1448886" cy="483326"/>
              </a:xfrm>
              <a:noFill/>
            </p:grpSpPr>
            <p:sp>
              <p:nvSpPr>
                <p:cNvPr id="48" name="Rectangle 4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6" name="Rectangle 265"/>
                <p:cNvSpPr/>
                <p:nvPr/>
              </p:nvSpPr>
              <p:spPr>
                <a:xfrm>
                  <a:off x="664790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/>
              <p:cNvGrpSpPr/>
              <p:nvPr/>
            </p:nvGrpSpPr>
            <p:grpSpPr>
              <a:xfrm>
                <a:off x="2795452" y="5734598"/>
                <a:ext cx="1448886" cy="483326"/>
                <a:chOff x="5682344" y="2403567"/>
                <a:chExt cx="1448886" cy="483326"/>
              </a:xfrm>
              <a:noFill/>
            </p:grpSpPr>
            <p:sp>
              <p:nvSpPr>
                <p:cNvPr id="46" name="Rectangle 4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7" name="Rectangle 266"/>
                <p:cNvSpPr/>
                <p:nvPr/>
              </p:nvSpPr>
              <p:spPr>
                <a:xfrm>
                  <a:off x="664790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0" name="Group 39"/>
              <p:cNvGrpSpPr/>
              <p:nvPr/>
            </p:nvGrpSpPr>
            <p:grpSpPr>
              <a:xfrm>
                <a:off x="2795452" y="4284620"/>
                <a:ext cx="1448886" cy="483326"/>
                <a:chOff x="5682344" y="2403567"/>
                <a:chExt cx="1448886" cy="483326"/>
              </a:xfrm>
              <a:noFill/>
            </p:grpSpPr>
            <p:sp>
              <p:nvSpPr>
                <p:cNvPr id="44" name="Rectangle 4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 4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8" name="Rectangle 267"/>
                <p:cNvSpPr/>
                <p:nvPr/>
              </p:nvSpPr>
              <p:spPr>
                <a:xfrm>
                  <a:off x="664790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1" name="Group 40"/>
              <p:cNvGrpSpPr/>
              <p:nvPr/>
            </p:nvGrpSpPr>
            <p:grpSpPr>
              <a:xfrm>
                <a:off x="2795452" y="4767946"/>
                <a:ext cx="1448886" cy="483326"/>
                <a:chOff x="5682344" y="2403567"/>
                <a:chExt cx="1448886" cy="483326"/>
              </a:xfrm>
              <a:noFill/>
            </p:grpSpPr>
            <p:sp>
              <p:nvSpPr>
                <p:cNvPr id="42" name="Rectangle 4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 4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9" name="Rectangle 268"/>
                <p:cNvSpPr/>
                <p:nvPr/>
              </p:nvSpPr>
              <p:spPr>
                <a:xfrm>
                  <a:off x="664790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57" name="Group 256"/>
          <p:cNvGrpSpPr/>
          <p:nvPr/>
        </p:nvGrpSpPr>
        <p:grpSpPr>
          <a:xfrm>
            <a:off x="7315199" y="1828802"/>
            <a:ext cx="3866607" cy="3866607"/>
            <a:chOff x="7315199" y="1828802"/>
            <a:chExt cx="3866607" cy="3866607"/>
          </a:xfrm>
        </p:grpSpPr>
        <p:grpSp>
          <p:nvGrpSpPr>
            <p:cNvPr id="9" name="Group 8"/>
            <p:cNvGrpSpPr/>
            <p:nvPr/>
          </p:nvGrpSpPr>
          <p:grpSpPr>
            <a:xfrm>
              <a:off x="7315199" y="1828802"/>
              <a:ext cx="966652" cy="3866607"/>
              <a:chOff x="2795452" y="2351317"/>
              <a:chExt cx="966652" cy="3866607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32" name="Rectangle 3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10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30" name="Rectangle 2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11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8" name="Rectangle 2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" name="Rectangle 2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2" name="Rectangle 2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" name="Group 15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0" name="Rectangle 1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8" name="Rectangle 1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79" name="Group 178"/>
            <p:cNvGrpSpPr/>
            <p:nvPr/>
          </p:nvGrpSpPr>
          <p:grpSpPr>
            <a:xfrm>
              <a:off x="8281851" y="1828802"/>
              <a:ext cx="966652" cy="3866607"/>
              <a:chOff x="2795452" y="2351317"/>
              <a:chExt cx="966652" cy="3866607"/>
            </a:xfrm>
          </p:grpSpPr>
          <p:grpSp>
            <p:nvGrpSpPr>
              <p:cNvPr id="230" name="Group 229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52" name="Rectangle 25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3" name="Rectangle 25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50" name="Rectangle 24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1" name="Rectangle 25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2" name="Group 231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8" name="Rectangle 24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9" name="Rectangle 24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3" name="Group 232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6" name="Rectangle 24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7" name="Rectangle 24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4" name="Group 233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4" name="Rectangle 24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Rectangle 24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5" name="Group 234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2" name="Rectangle 24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3" name="Rectangle 24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6" name="Group 235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40" name="Rectangle 23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1" name="Rectangle 24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7" name="Group 236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38" name="Rectangle 23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9" name="Rectangle 23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80" name="Group 179"/>
            <p:cNvGrpSpPr/>
            <p:nvPr/>
          </p:nvGrpSpPr>
          <p:grpSpPr>
            <a:xfrm>
              <a:off x="9248503" y="1828802"/>
              <a:ext cx="966652" cy="3866607"/>
              <a:chOff x="2795452" y="2351317"/>
              <a:chExt cx="966652" cy="3866607"/>
            </a:xfrm>
          </p:grpSpPr>
          <p:grpSp>
            <p:nvGrpSpPr>
              <p:cNvPr id="206" name="Group 205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28" name="Rectangle 22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9" name="Rectangle 22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7" name="Group 206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26" name="Rectangle 22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7" name="Rectangle 22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8" name="Group 207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24" name="Rectangle 22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5" name="Rectangle 22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9" name="Group 208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22" name="Rectangle 22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22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0" name="Group 209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20" name="Rectangle 21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 22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1" name="Group 210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18" name="Rectangle 21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 21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2" name="Group 211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16" name="Rectangle 21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21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3" name="Group 212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14" name="Rectangle 21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 21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81" name="Group 180"/>
            <p:cNvGrpSpPr/>
            <p:nvPr/>
          </p:nvGrpSpPr>
          <p:grpSpPr>
            <a:xfrm>
              <a:off x="10215154" y="1828802"/>
              <a:ext cx="966652" cy="3866607"/>
              <a:chOff x="2795452" y="2351317"/>
              <a:chExt cx="966652" cy="3866607"/>
            </a:xfrm>
          </p:grpSpPr>
          <p:grpSp>
            <p:nvGrpSpPr>
              <p:cNvPr id="182" name="Group 181"/>
              <p:cNvGrpSpPr/>
              <p:nvPr/>
            </p:nvGrpSpPr>
            <p:grpSpPr>
              <a:xfrm>
                <a:off x="2795452" y="3317969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04" name="Rectangle 20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 20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3" name="Group 182"/>
              <p:cNvGrpSpPr/>
              <p:nvPr/>
            </p:nvGrpSpPr>
            <p:grpSpPr>
              <a:xfrm>
                <a:off x="2795452" y="3801295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02" name="Rectangle 20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 20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4" name="Group 183"/>
              <p:cNvGrpSpPr/>
              <p:nvPr/>
            </p:nvGrpSpPr>
            <p:grpSpPr>
              <a:xfrm>
                <a:off x="2795452" y="2351317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200" name="Rectangle 19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 20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5" name="Group 184"/>
              <p:cNvGrpSpPr/>
              <p:nvPr/>
            </p:nvGrpSpPr>
            <p:grpSpPr>
              <a:xfrm>
                <a:off x="2795452" y="2834643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98" name="Rectangle 197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 198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6" name="Group 185"/>
              <p:cNvGrpSpPr/>
              <p:nvPr/>
            </p:nvGrpSpPr>
            <p:grpSpPr>
              <a:xfrm>
                <a:off x="2795452" y="5251272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96" name="Rectangle 19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 19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7" name="Group 186"/>
              <p:cNvGrpSpPr/>
              <p:nvPr/>
            </p:nvGrpSpPr>
            <p:grpSpPr>
              <a:xfrm>
                <a:off x="2795452" y="5734598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94" name="Rectangle 19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 19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8" name="Group 187"/>
              <p:cNvGrpSpPr/>
              <p:nvPr/>
            </p:nvGrpSpPr>
            <p:grpSpPr>
              <a:xfrm>
                <a:off x="2795452" y="4284620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92" name="Rectangle 191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 192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9" name="Group 188"/>
              <p:cNvGrpSpPr/>
              <p:nvPr/>
            </p:nvGrpSpPr>
            <p:grpSpPr>
              <a:xfrm>
                <a:off x="2795452" y="4767946"/>
                <a:ext cx="966652" cy="483326"/>
                <a:chOff x="5682344" y="2403567"/>
                <a:chExt cx="966652" cy="483326"/>
              </a:xfrm>
              <a:noFill/>
            </p:grpSpPr>
            <p:sp>
              <p:nvSpPr>
                <p:cNvPr id="190" name="Rectangle 189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 190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grpFill/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54" name="Group 253"/>
          <p:cNvGrpSpPr/>
          <p:nvPr/>
        </p:nvGrpSpPr>
        <p:grpSpPr>
          <a:xfrm>
            <a:off x="809683" y="419135"/>
            <a:ext cx="10605081" cy="1305165"/>
            <a:chOff x="857087" y="446662"/>
            <a:chExt cx="10605081" cy="1305165"/>
          </a:xfrm>
        </p:grpSpPr>
        <p:sp>
          <p:nvSpPr>
            <p:cNvPr id="255" name="TextBox 254"/>
            <p:cNvSpPr txBox="1"/>
            <p:nvPr/>
          </p:nvSpPr>
          <p:spPr>
            <a:xfrm>
              <a:off x="1475043" y="446662"/>
              <a:ext cx="9987125" cy="1305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/>
                <a:t>Hai hình </a:t>
              </a:r>
              <a:r>
                <a:rPr lang="en-US" sz="2800" dirty="0" err="1"/>
                <a:t>nào</a:t>
              </a:r>
              <a:r>
                <a:rPr lang="en-US" sz="2800" dirty="0"/>
                <a:t> ở </a:t>
              </a:r>
              <a:r>
                <a:rPr lang="en-US" sz="2800" dirty="0" err="1"/>
                <a:t>cột</a:t>
              </a:r>
              <a:r>
                <a:rPr lang="en-US" sz="2800" dirty="0"/>
                <a:t> </a:t>
              </a:r>
              <a:r>
                <a:rPr lang="en-US" sz="2800" dirty="0" err="1"/>
                <a:t>bên</a:t>
              </a:r>
              <a:r>
                <a:rPr lang="en-US" sz="2800" dirty="0"/>
                <a:t> </a:t>
              </a:r>
              <a:r>
                <a:rPr lang="en-US" sz="2800" dirty="0" err="1"/>
                <a:t>trái</a:t>
              </a:r>
              <a:r>
                <a:rPr lang="en-US" sz="2800" dirty="0"/>
                <a:t> </a:t>
              </a:r>
              <a:r>
                <a:rPr lang="en-US" sz="2800" dirty="0" err="1"/>
                <a:t>ghép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ở </a:t>
              </a:r>
              <a:r>
                <a:rPr lang="en-US" sz="2800" dirty="0" err="1"/>
                <a:t>cột</a:t>
              </a:r>
              <a:r>
                <a:rPr lang="en-US" sz="2800" dirty="0"/>
                <a:t> </a:t>
              </a:r>
              <a:r>
                <a:rPr lang="en-US" sz="2800" err="1"/>
                <a:t>bên</a:t>
              </a:r>
              <a:r>
                <a:rPr lang="en-US" sz="2800"/>
                <a:t> phải?</a:t>
              </a:r>
              <a:endParaRPr lang="en-US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b)</a:t>
              </a:r>
            </a:p>
          </p:txBody>
        </p:sp>
        <p:sp>
          <p:nvSpPr>
            <p:cNvPr id="256" name="Oval 255"/>
            <p:cNvSpPr/>
            <p:nvPr/>
          </p:nvSpPr>
          <p:spPr>
            <a:xfrm>
              <a:off x="857087" y="487540"/>
              <a:ext cx="617957" cy="61795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b="1" dirty="0"/>
                <a:t>4</a:t>
              </a:r>
            </a:p>
          </p:txBody>
        </p:sp>
      </p:grpSp>
      <p:sp>
        <p:nvSpPr>
          <p:cNvPr id="259" name="Rectangle 258"/>
          <p:cNvSpPr/>
          <p:nvPr/>
        </p:nvSpPr>
        <p:spPr>
          <a:xfrm>
            <a:off x="7798525" y="2312128"/>
            <a:ext cx="2899955" cy="2899955"/>
          </a:xfrm>
          <a:prstGeom prst="rect">
            <a:avLst/>
          </a:prstGeom>
          <a:solidFill>
            <a:schemeClr val="accent5">
              <a:lumMod val="40000"/>
              <a:lumOff val="60000"/>
              <a:alpha val="75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ight Triangle 260"/>
          <p:cNvSpPr/>
          <p:nvPr/>
        </p:nvSpPr>
        <p:spPr>
          <a:xfrm rot="16200000">
            <a:off x="4884415" y="3039297"/>
            <a:ext cx="1449977" cy="2899956"/>
          </a:xfrm>
          <a:prstGeom prst="rtTriangle">
            <a:avLst/>
          </a:prstGeom>
          <a:solidFill>
            <a:schemeClr val="accent5">
              <a:lumMod val="40000"/>
              <a:lumOff val="60000"/>
              <a:alpha val="75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Right Triangle 269"/>
          <p:cNvSpPr/>
          <p:nvPr/>
        </p:nvSpPr>
        <p:spPr>
          <a:xfrm rot="10800000" flipH="1">
            <a:off x="4188824" y="1828802"/>
            <a:ext cx="965562" cy="2899956"/>
          </a:xfrm>
          <a:prstGeom prst="rtTriangle">
            <a:avLst/>
          </a:prstGeom>
          <a:solidFill>
            <a:schemeClr val="accent5">
              <a:lumMod val="40000"/>
              <a:lumOff val="60000"/>
              <a:alpha val="75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2" name="Group 271"/>
          <p:cNvGrpSpPr/>
          <p:nvPr/>
        </p:nvGrpSpPr>
        <p:grpSpPr>
          <a:xfrm>
            <a:off x="777235" y="2312128"/>
            <a:ext cx="2899957" cy="2901695"/>
            <a:chOff x="777235" y="2312128"/>
            <a:chExt cx="2899957" cy="2901695"/>
          </a:xfrm>
        </p:grpSpPr>
        <p:sp>
          <p:nvSpPr>
            <p:cNvPr id="260" name="Flowchart: Manual Input 259"/>
            <p:cNvSpPr/>
            <p:nvPr/>
          </p:nvSpPr>
          <p:spPr>
            <a:xfrm rot="5400000">
              <a:off x="776366" y="2312997"/>
              <a:ext cx="2901695" cy="2899957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66 w 10000"/>
                <a:gd name="connsiteY0" fmla="*/ 5022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66 w 10000"/>
                <a:gd name="connsiteY4" fmla="*/ 5022 h 10000"/>
                <a:gd name="connsiteX0" fmla="*/ 6 w 10006"/>
                <a:gd name="connsiteY0" fmla="*/ 5022 h 10000"/>
                <a:gd name="connsiteX1" fmla="*/ 10006 w 10006"/>
                <a:gd name="connsiteY1" fmla="*/ 0 h 10000"/>
                <a:gd name="connsiteX2" fmla="*/ 10006 w 10006"/>
                <a:gd name="connsiteY2" fmla="*/ 10000 h 10000"/>
                <a:gd name="connsiteX3" fmla="*/ 6 w 10006"/>
                <a:gd name="connsiteY3" fmla="*/ 10000 h 10000"/>
                <a:gd name="connsiteX4" fmla="*/ 6 w 10006"/>
                <a:gd name="connsiteY4" fmla="*/ 5022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6" h="10000">
                  <a:moveTo>
                    <a:pt x="6" y="5022"/>
                  </a:moveTo>
                  <a:lnTo>
                    <a:pt x="10006" y="0"/>
                  </a:lnTo>
                  <a:lnTo>
                    <a:pt x="10006" y="10000"/>
                  </a:lnTo>
                  <a:lnTo>
                    <a:pt x="6" y="10000"/>
                  </a:lnTo>
                  <a:cubicBezTo>
                    <a:pt x="28" y="8341"/>
                    <a:pt x="-16" y="6681"/>
                    <a:pt x="6" y="5022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  <a:alpha val="75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1" name="Rectangle 270"/>
            <p:cNvSpPr/>
            <p:nvPr/>
          </p:nvSpPr>
          <p:spPr>
            <a:xfrm>
              <a:off x="1334587" y="3620594"/>
              <a:ext cx="399500" cy="6588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1</a:t>
              </a:r>
            </a:p>
          </p:txBody>
        </p:sp>
      </p:grpSp>
      <p:sp>
        <p:nvSpPr>
          <p:cNvPr id="273" name="Rectangle 272"/>
          <p:cNvSpPr/>
          <p:nvPr/>
        </p:nvSpPr>
        <p:spPr>
          <a:xfrm>
            <a:off x="4271561" y="2212037"/>
            <a:ext cx="399500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2</a:t>
            </a:r>
          </a:p>
        </p:txBody>
      </p:sp>
      <p:sp>
        <p:nvSpPr>
          <p:cNvPr id="274" name="Rectangle 273"/>
          <p:cNvSpPr/>
          <p:nvPr/>
        </p:nvSpPr>
        <p:spPr>
          <a:xfrm>
            <a:off x="6148251" y="4556886"/>
            <a:ext cx="399500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345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11111E-6 L 0.57591 -0.0004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8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9" dur="2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0.35898 -0.1064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43" y="-5324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34115 -0.09329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57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" grpId="0" animBg="1"/>
      <p:bldP spid="261" grpId="0" animBg="1"/>
      <p:bldP spid="261" grpId="1" animBg="1"/>
      <p:bldP spid="261" grpId="2" animBg="1"/>
      <p:bldP spid="270" grpId="0" animBg="1"/>
      <p:bldP spid="273" grpId="0"/>
      <p:bldP spid="274" grpId="0"/>
      <p:bldP spid="27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5729755" y="436677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1, 2, 3, 4 tr 60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1, 2, 3, 4 tr 100 + 101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85799" y="3204893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/>
              <a:t>H</a:t>
            </a:r>
            <a:r>
              <a:rPr lang="en-US" sz="4400" smtClean="0"/>
              <a:t>ọc thuộc lòng 6 dòng thơ cuối bài Mẹ</a:t>
            </a:r>
          </a:p>
        </p:txBody>
      </p:sp>
    </p:spTree>
    <p:extLst>
      <p:ext uri="{BB962C8B-B14F-4D97-AF65-F5344CB8AC3E}">
        <p14:creationId xmlns:p14="http://schemas.microsoft.com/office/powerpoint/2010/main" val="160602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  <p:bldP spid="8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A985934-4C0B-47FE-9263-F1822EE27F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>
            <a:off x="0" y="6460136"/>
            <a:ext cx="12192000" cy="397864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xmlns="" id="{789A4B02-83E1-41DE-9367-4E1357B516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206" t="51297" r="-1170" b="-4757"/>
          <a:stretch/>
        </p:blipFill>
        <p:spPr>
          <a:xfrm rot="17860501" flipH="1">
            <a:off x="387548" y="1875139"/>
            <a:ext cx="1586549" cy="2047231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xmlns="" id="{452D41F7-37DD-4577-B0F3-59D5EF80A2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893" r="85748"/>
          <a:stretch/>
        </p:blipFill>
        <p:spPr>
          <a:xfrm rot="17758331">
            <a:off x="10333371" y="4843792"/>
            <a:ext cx="1772966" cy="1514004"/>
          </a:xfrm>
          <a:prstGeom prst="rect">
            <a:avLst/>
          </a:prstGeom>
        </p:spPr>
      </p:pic>
      <p:pic>
        <p:nvPicPr>
          <p:cNvPr id="22" name="图片 7">
            <a:extLst>
              <a:ext uri="{FF2B5EF4-FFF2-40B4-BE49-F238E27FC236}">
                <a16:creationId xmlns:a16="http://schemas.microsoft.com/office/drawing/2014/main" xmlns="" id="{AC84ED0C-71D2-4BDA-92D7-6A97FE8A45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905" t="48165" r="-1170" b="-4757"/>
          <a:stretch/>
        </p:blipFill>
        <p:spPr>
          <a:xfrm flipH="1">
            <a:off x="7224656" y="4893350"/>
            <a:ext cx="1790699" cy="1964650"/>
          </a:xfrm>
          <a:prstGeom prst="rect">
            <a:avLst/>
          </a:prstGeom>
        </p:spPr>
      </p:pic>
      <p:pic>
        <p:nvPicPr>
          <p:cNvPr id="23" name="图片 7">
            <a:extLst>
              <a:ext uri="{FF2B5EF4-FFF2-40B4-BE49-F238E27FC236}">
                <a16:creationId xmlns:a16="http://schemas.microsoft.com/office/drawing/2014/main" xmlns="" id="{7E21CC16-F51F-4939-8C94-2C27ECED99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46" t="472" r="34513" b="63484"/>
          <a:stretch/>
        </p:blipFill>
        <p:spPr>
          <a:xfrm flipH="1">
            <a:off x="3025690" y="5990601"/>
            <a:ext cx="2133601" cy="1734797"/>
          </a:xfrm>
          <a:prstGeom prst="rect">
            <a:avLst/>
          </a:prstGeom>
        </p:spPr>
      </p:pic>
      <p:pic>
        <p:nvPicPr>
          <p:cNvPr id="24" name="图片 7">
            <a:extLst>
              <a:ext uri="{FF2B5EF4-FFF2-40B4-BE49-F238E27FC236}">
                <a16:creationId xmlns:a16="http://schemas.microsoft.com/office/drawing/2014/main" xmlns="" id="{A13EFF7A-6323-4973-A8E1-72DD661D12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162" t="5712" r="64708" b="50189"/>
          <a:stretch/>
        </p:blipFill>
        <p:spPr>
          <a:xfrm flipH="1">
            <a:off x="-96626" y="4102660"/>
            <a:ext cx="3190554" cy="2478981"/>
          </a:xfrm>
          <a:prstGeom prst="rect">
            <a:avLst/>
          </a:prstGeom>
        </p:spPr>
      </p:pic>
      <p:pic>
        <p:nvPicPr>
          <p:cNvPr id="25" name="图片 7">
            <a:extLst>
              <a:ext uri="{FF2B5EF4-FFF2-40B4-BE49-F238E27FC236}">
                <a16:creationId xmlns:a16="http://schemas.microsoft.com/office/drawing/2014/main" xmlns="" id="{0104D1AD-19B3-47C1-A370-A7225A567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209" t="11266" r="10549" b="48066"/>
          <a:stretch/>
        </p:blipFill>
        <p:spPr>
          <a:xfrm rot="14945965" flipH="1">
            <a:off x="10149150" y="1779170"/>
            <a:ext cx="2351823" cy="198483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F4D64CF5-CC31-46FE-864E-1398D05C3E2C}"/>
              </a:ext>
            </a:extLst>
          </p:cNvPr>
          <p:cNvGrpSpPr/>
          <p:nvPr/>
        </p:nvGrpSpPr>
        <p:grpSpPr>
          <a:xfrm>
            <a:off x="0" y="-1"/>
            <a:ext cx="12333834" cy="1454069"/>
            <a:chOff x="0" y="-1"/>
            <a:chExt cx="12333834" cy="145406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214A04D3-8C91-4DBC-8BEA-F1A223838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7321" y1="97656" x2="94436" y2="97917"/>
                          <a14:foregroundMark x1="4539" y1="1823" x2="97950" y2="1823"/>
                          <a14:foregroundMark x1="1318" y1="2865" x2="4246" y2="1302"/>
                          <a14:foregroundMark x1="586" y1="98438" x2="11713" y2="98698"/>
                          <a14:backgroundMark x1="1464" y1="5469" x2="97804" y2="9896"/>
                          <a14:backgroundMark x1="98829" y1="13281" x2="96193" y2="85417"/>
                          <a14:backgroundMark x1="96193" y1="85417" x2="9224" y2="87500"/>
                          <a14:backgroundMark x1="9224" y1="87500" x2="5271" y2="12240"/>
                          <a14:backgroundMark x1="5710" y1="12760" x2="83748" y2="35156"/>
                          <a14:backgroundMark x1="3514" y1="68229" x2="6442" y2="89583"/>
                          <a14:backgroundMark x1="21523" y1="41667" x2="59297" y2="69792"/>
                          <a14:backgroundMark x1="82723" y1="34635" x2="98243" y2="51302"/>
                          <a14:backgroundMark x1="18009" y1="32292" x2="35286" y2="41406"/>
                          <a14:backgroundMark x1="14934" y1="46615" x2="36457" y2="70573"/>
                        </a14:backgroundRemoval>
                      </a14:imgEffect>
                    </a14:imgLayer>
                  </a14:imgProps>
                </a:ext>
              </a:extLst>
            </a:blip>
            <a:srcRect t="94227"/>
            <a:stretch/>
          </p:blipFill>
          <p:spPr>
            <a:xfrm rot="10800000">
              <a:off x="0" y="0"/>
              <a:ext cx="12192000" cy="397864"/>
            </a:xfrm>
            <a:prstGeom prst="rect">
              <a:avLst/>
            </a:prstGeom>
          </p:spPr>
        </p:pic>
        <p:pic>
          <p:nvPicPr>
            <p:cNvPr id="28" name="图片 2">
              <a:extLst>
                <a:ext uri="{FF2B5EF4-FFF2-40B4-BE49-F238E27FC236}">
                  <a16:creationId xmlns:a16="http://schemas.microsoft.com/office/drawing/2014/main" xmlns="" id="{D2FA1984-079D-489B-9842-C44CEEE457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913" t="-5528" r="62396" b="71295"/>
            <a:stretch/>
          </p:blipFill>
          <p:spPr>
            <a:xfrm rot="10800000">
              <a:off x="9978442" y="-1"/>
              <a:ext cx="2355392" cy="1454069"/>
            </a:xfrm>
            <a:prstGeom prst="rect">
              <a:avLst/>
            </a:prstGeom>
          </p:spPr>
        </p:pic>
      </p:grpSp>
      <p:pic>
        <p:nvPicPr>
          <p:cNvPr id="29" name="图片 7">
            <a:extLst>
              <a:ext uri="{FF2B5EF4-FFF2-40B4-BE49-F238E27FC236}">
                <a16:creationId xmlns:a16="http://schemas.microsoft.com/office/drawing/2014/main" xmlns="" id="{3DD81825-EF25-4220-8D4D-2455B6216F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209" t="11266" r="10549" b="48066"/>
          <a:stretch/>
        </p:blipFill>
        <p:spPr>
          <a:xfrm flipH="1">
            <a:off x="1092465" y="-220411"/>
            <a:ext cx="2351823" cy="1984831"/>
          </a:xfrm>
          <a:prstGeom prst="rect">
            <a:avLst/>
          </a:prstGeom>
        </p:spPr>
      </p:pic>
      <p:pic>
        <p:nvPicPr>
          <p:cNvPr id="30" name="图片 7">
            <a:extLst>
              <a:ext uri="{FF2B5EF4-FFF2-40B4-BE49-F238E27FC236}">
                <a16:creationId xmlns:a16="http://schemas.microsoft.com/office/drawing/2014/main" xmlns="" id="{5E2A3F28-0CD5-4819-BD78-B40E0F42E7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46" t="472" r="34513" b="63484"/>
          <a:stretch/>
        </p:blipFill>
        <p:spPr>
          <a:xfrm flipH="1">
            <a:off x="5256117" y="-491633"/>
            <a:ext cx="2133601" cy="173479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ADC7DAD-FC0F-405D-B5FE-484750A9A0D6}"/>
              </a:ext>
            </a:extLst>
          </p:cNvPr>
          <p:cNvSpPr txBox="1"/>
          <p:nvPr/>
        </p:nvSpPr>
        <p:spPr>
          <a:xfrm>
            <a:off x="2154143" y="2138187"/>
            <a:ext cx="82598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biệt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hẹn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gặp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lại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3709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4F6228"/>
                  </a:solidFill>
                </a:endParaRPr>
              </a:p>
            </p:txBody>
          </p:sp>
          <p:sp>
            <p:nvSpPr>
              <p:cNvPr id="6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4F6228"/>
                  </a:solidFill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4F6228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4F6228"/>
                  </a:solidFill>
                  <a:latin typeface="+mj-lt"/>
                </a:rPr>
                <a:t>5</a:t>
              </a:r>
              <a:endParaRPr lang="vi-VN" sz="3200" dirty="0">
                <a:solidFill>
                  <a:srgbClr val="4F6228"/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3107421" y="534926"/>
            <a:ext cx="6755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4F6228"/>
                </a:solidFill>
                <a:latin typeface="+mj-lt"/>
              </a:rPr>
              <a:t>LÀM QUEN VỚI HÌNH PHẲNG</a:t>
            </a:r>
            <a:endParaRPr lang="vi-VN" sz="3600" dirty="0">
              <a:solidFill>
                <a:srgbClr val="4F6228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2478590" y="1862982"/>
            <a:ext cx="73185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>
                  <a:solidFill>
                    <a:srgbClr val="4F6228"/>
                  </a:solidFill>
                </a:ln>
                <a:solidFill>
                  <a:srgbClr val="FF0000"/>
                </a:solidFill>
                <a:latin typeface="+mj-lt"/>
              </a:rPr>
              <a:t>BÀI 27:</a:t>
            </a:r>
          </a:p>
          <a:p>
            <a:pPr algn="ctr"/>
            <a:r>
              <a:rPr lang="en-US" sz="5400" dirty="0">
                <a:ln>
                  <a:solidFill>
                    <a:srgbClr val="4F6228"/>
                  </a:solidFill>
                </a:ln>
                <a:solidFill>
                  <a:srgbClr val="FF0000"/>
                </a:solidFill>
                <a:latin typeface="+mj-lt"/>
              </a:rPr>
              <a:t>THỰC HÀNH GẤP, CẮT GHÉP, XẾP HÌNH, VẼ ĐOẠN THẲNG</a:t>
            </a:r>
            <a:endParaRPr lang="vi-VN" sz="5400" dirty="0">
              <a:ln>
                <a:solidFill>
                  <a:srgbClr val="4F6228"/>
                </a:solidFill>
              </a:ln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60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57471" y="954276"/>
            <a:ext cx="30770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500" y="1598729"/>
            <a:ext cx="118237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27: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gấp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cắt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ghép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xếp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(tiết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1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44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1E68BEB-BF88-47EE-8B95-D167FA00F235}"/>
              </a:ext>
            </a:extLst>
          </p:cNvPr>
          <p:cNvSpPr/>
          <p:nvPr/>
        </p:nvSpPr>
        <p:spPr>
          <a:xfrm>
            <a:off x="9658905" y="6533965"/>
            <a:ext cx="1882066" cy="16867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46C0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53A2EFC-40C9-486E-9D97-43F687545F63}"/>
              </a:ext>
            </a:extLst>
          </p:cNvPr>
          <p:cNvSpPr txBox="1"/>
          <p:nvPr/>
        </p:nvSpPr>
        <p:spPr>
          <a:xfrm>
            <a:off x="1739900" y="1921926"/>
            <a:ext cx="8686799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CHUẨN BỊ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1 tờ giấy </a:t>
            </a:r>
            <a:r>
              <a:rPr lang="en-US" sz="440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 chữ nhật</a:t>
            </a:r>
            <a:r>
              <a:rPr kumimoji="0" lang="vi-VN" sz="4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, </a:t>
            </a:r>
            <a:r>
              <a:rPr kumimoji="0" lang="vi-VN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kéo, </a:t>
            </a:r>
            <a:endParaRPr kumimoji="0" lang="en-US" sz="4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thước </a:t>
            </a:r>
            <a:r>
              <a:rPr kumimoji="0" lang="vi-VN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kẻ, bút chì, </a:t>
            </a:r>
            <a:endParaRPr kumimoji="0" lang="en-US" sz="19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0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DB34C22-ACB8-4FC6-98A9-8B9B238352B6}"/>
              </a:ext>
            </a:extLst>
          </p:cNvPr>
          <p:cNvSpPr/>
          <p:nvPr/>
        </p:nvSpPr>
        <p:spPr>
          <a:xfrm>
            <a:off x="2092036" y="1855304"/>
            <a:ext cx="7869382" cy="3233531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smtClean="0">
                <a:solidFill>
                  <a:schemeClr val="accent6">
                    <a:lumMod val="75000"/>
                  </a:schemeClr>
                </a:solidFill>
              </a:rPr>
              <a:t>Hoạt động</a:t>
            </a:r>
            <a:endParaRPr lang="vi-VN" sz="960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8443822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7226" y="3187344"/>
            <a:ext cx="2050869" cy="2704010"/>
          </a:xfrm>
          <a:prstGeom prst="rect">
            <a:avLst/>
          </a:prstGeom>
          <a:solidFill>
            <a:schemeClr val="bg1"/>
          </a:solidFill>
          <a:ln w="38100">
            <a:solidFill>
              <a:srgbClr val="03A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757226" y="3187344"/>
            <a:ext cx="2050869" cy="2063930"/>
          </a:xfrm>
          <a:prstGeom prst="line">
            <a:avLst/>
          </a:prstGeom>
          <a:ln w="38100">
            <a:solidFill>
              <a:srgbClr val="03ABE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2436494" y="3843752"/>
            <a:ext cx="692332" cy="75111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5355775" y="3152419"/>
            <a:ext cx="2050869" cy="2751998"/>
            <a:chOff x="5355775" y="1976756"/>
            <a:chExt cx="2050869" cy="2751998"/>
          </a:xfrm>
        </p:grpSpPr>
        <p:sp>
          <p:nvSpPr>
            <p:cNvPr id="8" name="Right Triangle 7"/>
            <p:cNvSpPr/>
            <p:nvPr/>
          </p:nvSpPr>
          <p:spPr>
            <a:xfrm>
              <a:off x="5355775" y="1976756"/>
              <a:ext cx="2026009" cy="2050869"/>
            </a:xfrm>
            <a:prstGeom prst="rtTriangle">
              <a:avLst/>
            </a:prstGeom>
            <a:solidFill>
              <a:srgbClr val="03ABEE"/>
            </a:solidFill>
            <a:ln w="38100">
              <a:solidFill>
                <a:srgbClr val="03A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355775" y="4062550"/>
              <a:ext cx="2050869" cy="66620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3A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/>
          <p:cNvCxnSpPr/>
          <p:nvPr/>
        </p:nvCxnSpPr>
        <p:spPr>
          <a:xfrm>
            <a:off x="4615819" y="5266744"/>
            <a:ext cx="2790825" cy="0"/>
          </a:xfrm>
          <a:prstGeom prst="line">
            <a:avLst/>
          </a:prstGeom>
          <a:ln w="38100">
            <a:solidFill>
              <a:srgbClr val="03ABE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Scissors cartoon Royalty Free Vector Image - VectorSto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56" b="82315" l="19100" r="81500">
                        <a14:backgroundMark x1="37500" y1="29537" x2="48300" y2="2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67" t="6883" r="16033" b="17191"/>
          <a:stretch/>
        </p:blipFill>
        <p:spPr bwMode="auto">
          <a:xfrm rot="5802259">
            <a:off x="4799051" y="4806611"/>
            <a:ext cx="698984" cy="86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7928889" y="5225150"/>
            <a:ext cx="2281911" cy="666204"/>
          </a:xfrm>
          <a:prstGeom prst="rect">
            <a:avLst/>
          </a:prstGeom>
          <a:solidFill>
            <a:schemeClr val="bg1"/>
          </a:solidFill>
          <a:ln w="38100">
            <a:solidFill>
              <a:srgbClr val="03A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928889" y="3017526"/>
            <a:ext cx="2281911" cy="2050869"/>
          </a:xfrm>
          <a:prstGeom prst="rect">
            <a:avLst/>
          </a:prstGeom>
          <a:solidFill>
            <a:schemeClr val="bg1"/>
          </a:solidFill>
          <a:ln w="38100">
            <a:solidFill>
              <a:srgbClr val="03A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4143329" y="4177852"/>
            <a:ext cx="94498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725068" y="4176441"/>
            <a:ext cx="94498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1031751" y="1422964"/>
            <a:ext cx="9958959" cy="1305165"/>
            <a:chOff x="857087" y="446662"/>
            <a:chExt cx="9958959" cy="1305165"/>
          </a:xfrm>
        </p:grpSpPr>
        <p:sp>
          <p:nvSpPr>
            <p:cNvPr id="25" name="TextBox 2"/>
            <p:cNvSpPr txBox="1"/>
            <p:nvPr/>
          </p:nvSpPr>
          <p:spPr>
            <a:xfrm>
              <a:off x="1475044" y="446662"/>
              <a:ext cx="9341002" cy="1305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 err="1"/>
                <a:t>Dùng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tờ</a:t>
              </a:r>
              <a:r>
                <a:rPr lang="en-US" sz="2800" dirty="0"/>
                <a:t> </a:t>
              </a:r>
              <a:r>
                <a:rPr lang="en-US" sz="2800" dirty="0" err="1"/>
                <a:t>giấy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chữ</a:t>
              </a:r>
              <a:r>
                <a:rPr lang="en-US" sz="2800" dirty="0"/>
                <a:t> </a:t>
              </a:r>
              <a:r>
                <a:rPr lang="en-US" sz="2800" dirty="0" err="1"/>
                <a:t>nhật</a:t>
              </a:r>
              <a:r>
                <a:rPr lang="en-US" sz="2800" dirty="0"/>
                <a:t>, </a:t>
              </a:r>
              <a:r>
                <a:rPr lang="en-US" sz="2800" dirty="0" err="1"/>
                <a:t>gấp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cắt</a:t>
              </a:r>
              <a:r>
                <a:rPr lang="en-US" sz="2800" dirty="0"/>
                <a:t> </a:t>
              </a:r>
              <a:r>
                <a:rPr lang="en-US" sz="2800" dirty="0" err="1"/>
                <a:t>thành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vuông</a:t>
              </a:r>
              <a:r>
                <a:rPr lang="en-US" sz="2800" dirty="0"/>
                <a:t> </a:t>
              </a:r>
              <a:r>
                <a:rPr lang="en-US" sz="2800" dirty="0" err="1"/>
                <a:t>và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err="1"/>
                <a:t>hình</a:t>
              </a:r>
              <a:r>
                <a:rPr lang="en-US" sz="2800"/>
                <a:t> chữ </a:t>
              </a:r>
              <a:r>
                <a:rPr lang="en-US" sz="2800" dirty="0" err="1"/>
                <a:t>nhật</a:t>
              </a:r>
              <a:r>
                <a:rPr lang="en-US" sz="2800" dirty="0"/>
                <a:t> (</a:t>
              </a:r>
              <a:r>
                <a:rPr lang="en-US" sz="2800" dirty="0" err="1"/>
                <a:t>theo</a:t>
              </a:r>
              <a:r>
                <a:rPr lang="en-US" sz="2800" dirty="0"/>
                <a:t> </a:t>
              </a:r>
              <a:r>
                <a:rPr lang="en-US" sz="2800" dirty="0" err="1"/>
                <a:t>mẫu</a:t>
              </a:r>
              <a:r>
                <a:rPr lang="en-US" sz="2800" dirty="0"/>
                <a:t>).</a:t>
              </a:r>
            </a:p>
          </p:txBody>
        </p:sp>
        <p:sp>
          <p:nvSpPr>
            <p:cNvPr id="26" name="Oval 25"/>
            <p:cNvSpPr/>
            <p:nvPr/>
          </p:nvSpPr>
          <p:spPr>
            <a:xfrm>
              <a:off x="857087" y="557880"/>
              <a:ext cx="617957" cy="61795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b="1" dirty="0"/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962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19036 0.0041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09683" y="419135"/>
            <a:ext cx="9958959" cy="658835"/>
            <a:chOff x="857087" y="446662"/>
            <a:chExt cx="9958959" cy="658835"/>
          </a:xfrm>
        </p:grpSpPr>
        <p:sp>
          <p:nvSpPr>
            <p:cNvPr id="3" name="TextBox 2"/>
            <p:cNvSpPr txBox="1"/>
            <p:nvPr/>
          </p:nvSpPr>
          <p:spPr>
            <a:xfrm>
              <a:off x="1475044" y="446662"/>
              <a:ext cx="9341002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 err="1"/>
                <a:t>Gấp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cắt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vuông</a:t>
              </a:r>
              <a:r>
                <a:rPr lang="en-US" sz="2800" dirty="0"/>
                <a:t> </a:t>
              </a:r>
              <a:r>
                <a:rPr lang="en-US" sz="2800" dirty="0" err="1"/>
                <a:t>thành</a:t>
              </a:r>
              <a:r>
                <a:rPr lang="en-US" sz="2800" dirty="0"/>
                <a:t> 4 </a:t>
              </a:r>
              <a:r>
                <a:rPr lang="en-US" sz="2800" dirty="0" err="1"/>
                <a:t>hình</a:t>
              </a:r>
              <a:r>
                <a:rPr lang="en-US" sz="2800" dirty="0"/>
                <a:t> tam </a:t>
              </a:r>
              <a:r>
                <a:rPr lang="en-US" sz="2800" dirty="0" err="1"/>
                <a:t>giác</a:t>
              </a:r>
              <a:r>
                <a:rPr lang="en-US" sz="2800" dirty="0"/>
                <a:t>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857087" y="487540"/>
              <a:ext cx="617957" cy="61795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b="1" dirty="0"/>
                <a:t>2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1501964" y="1981472"/>
            <a:ext cx="1769363" cy="1769363"/>
          </a:xfrm>
          <a:prstGeom prst="rect">
            <a:avLst/>
          </a:prstGeom>
          <a:solidFill>
            <a:srgbClr val="03ABEE"/>
          </a:solidFill>
          <a:ln w="38100">
            <a:solidFill>
              <a:srgbClr val="03A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>
            <a:off x="4195687" y="1992740"/>
            <a:ext cx="1747915" cy="1769363"/>
          </a:xfrm>
          <a:prstGeom prst="rtTriangle">
            <a:avLst/>
          </a:prstGeom>
          <a:solidFill>
            <a:srgbClr val="03ABEE"/>
          </a:solidFill>
          <a:ln w="38100">
            <a:solidFill>
              <a:srgbClr val="03A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501964" y="1981472"/>
            <a:ext cx="1769363" cy="1780631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087994" y="2547780"/>
            <a:ext cx="597301" cy="6480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5"/>
            <a:endCxn id="6" idx="2"/>
          </p:cNvCxnSpPr>
          <p:nvPr/>
        </p:nvCxnSpPr>
        <p:spPr>
          <a:xfrm flipH="1">
            <a:off x="4195687" y="2877422"/>
            <a:ext cx="873958" cy="884681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Triangle 15"/>
          <p:cNvSpPr/>
          <p:nvPr/>
        </p:nvSpPr>
        <p:spPr>
          <a:xfrm rot="8089265">
            <a:off x="6618990" y="3139891"/>
            <a:ext cx="1229338" cy="1244423"/>
          </a:xfrm>
          <a:prstGeom prst="rtTriangle">
            <a:avLst/>
          </a:prstGeom>
          <a:solidFill>
            <a:srgbClr val="03ABEE"/>
          </a:solidFill>
          <a:ln w="38100">
            <a:solidFill>
              <a:srgbClr val="03A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8600029" y="1970204"/>
            <a:ext cx="1769363" cy="1791899"/>
            <a:chOff x="8600029" y="1970204"/>
            <a:chExt cx="1769363" cy="1791899"/>
          </a:xfrm>
        </p:grpSpPr>
        <p:sp>
          <p:nvSpPr>
            <p:cNvPr id="17" name="Rectangle 16"/>
            <p:cNvSpPr/>
            <p:nvPr/>
          </p:nvSpPr>
          <p:spPr>
            <a:xfrm>
              <a:off x="8600029" y="1981472"/>
              <a:ext cx="1769363" cy="1769363"/>
            </a:xfrm>
            <a:prstGeom prst="rect">
              <a:avLst/>
            </a:prstGeom>
            <a:solidFill>
              <a:srgbClr val="03ABEE"/>
            </a:solidFill>
            <a:ln w="38100">
              <a:solidFill>
                <a:srgbClr val="03A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600029" y="1981472"/>
              <a:ext cx="1769363" cy="178063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600029" y="1970204"/>
              <a:ext cx="1769363" cy="1791899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4608853" y="3704784"/>
            <a:ext cx="3328176" cy="3149578"/>
            <a:chOff x="4608853" y="3704784"/>
            <a:chExt cx="3328176" cy="3149578"/>
          </a:xfrm>
        </p:grpSpPr>
        <p:sp>
          <p:nvSpPr>
            <p:cNvPr id="27" name="Right Triangle 26"/>
            <p:cNvSpPr/>
            <p:nvPr/>
          </p:nvSpPr>
          <p:spPr>
            <a:xfrm rot="8089265">
              <a:off x="5483472" y="5617481"/>
              <a:ext cx="1229338" cy="1244423"/>
            </a:xfrm>
            <a:prstGeom prst="rtTriangle">
              <a:avLst/>
            </a:prstGeom>
            <a:solidFill>
              <a:srgbClr val="03ABEE"/>
            </a:solidFill>
            <a:ln w="38100">
              <a:solidFill>
                <a:srgbClr val="03A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Right Triangle 27"/>
            <p:cNvSpPr/>
            <p:nvPr/>
          </p:nvSpPr>
          <p:spPr>
            <a:xfrm rot="13446301">
              <a:off x="4608853" y="4502785"/>
              <a:ext cx="1229338" cy="1244423"/>
            </a:xfrm>
            <a:prstGeom prst="rtTriangle">
              <a:avLst/>
            </a:prstGeom>
            <a:solidFill>
              <a:srgbClr val="03ABEE"/>
            </a:solidFill>
            <a:ln w="38100">
              <a:solidFill>
                <a:srgbClr val="03A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Right Triangle 28"/>
            <p:cNvSpPr/>
            <p:nvPr/>
          </p:nvSpPr>
          <p:spPr>
            <a:xfrm rot="18850491">
              <a:off x="5820684" y="3697241"/>
              <a:ext cx="1229338" cy="1244423"/>
            </a:xfrm>
            <a:prstGeom prst="rtTriangle">
              <a:avLst/>
            </a:prstGeom>
            <a:solidFill>
              <a:srgbClr val="03ABEE"/>
            </a:solidFill>
            <a:ln w="38100">
              <a:solidFill>
                <a:srgbClr val="03A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Right Triangle 29"/>
            <p:cNvSpPr/>
            <p:nvPr/>
          </p:nvSpPr>
          <p:spPr>
            <a:xfrm rot="2667598">
              <a:off x="6707691" y="4825002"/>
              <a:ext cx="1229338" cy="1244423"/>
            </a:xfrm>
            <a:prstGeom prst="rtTriangle">
              <a:avLst/>
            </a:prstGeom>
            <a:solidFill>
              <a:srgbClr val="03ABEE"/>
            </a:solidFill>
            <a:ln w="38100">
              <a:solidFill>
                <a:srgbClr val="03A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2" name="Straight Arrow Connector 31"/>
          <p:cNvCxnSpPr/>
          <p:nvPr/>
        </p:nvCxnSpPr>
        <p:spPr>
          <a:xfrm>
            <a:off x="3409725" y="2887516"/>
            <a:ext cx="65988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775471" y="2887516"/>
            <a:ext cx="65988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7597675" y="2887516"/>
            <a:ext cx="65988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57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83" t="69871" r="18580" b="11161"/>
          <a:stretch/>
        </p:blipFill>
        <p:spPr bwMode="auto">
          <a:xfrm>
            <a:off x="1091379" y="1179869"/>
            <a:ext cx="10185418" cy="424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7680960" y="1907177"/>
            <a:ext cx="1018903" cy="104502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712926" y="1436914"/>
            <a:ext cx="0" cy="15152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8725990" y="1907177"/>
            <a:ext cx="1045028" cy="104502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697480" y="4441371"/>
            <a:ext cx="1443446" cy="108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462492" y="4413661"/>
            <a:ext cx="739394" cy="7322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697480" y="4426902"/>
            <a:ext cx="765012" cy="74676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9124950" y="3937000"/>
            <a:ext cx="1028700" cy="102235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8096250" y="3937000"/>
            <a:ext cx="1028700" cy="102235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124950" y="3937000"/>
            <a:ext cx="0" cy="102235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8F0C4CF-27E5-458E-B1B1-89358170A472}"/>
              </a:ext>
            </a:extLst>
          </p:cNvPr>
          <p:cNvSpPr txBox="1"/>
          <p:nvPr/>
        </p:nvSpPr>
        <p:spPr>
          <a:xfrm>
            <a:off x="747420" y="523562"/>
            <a:ext cx="10697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Dùng bốn hình tam giác vừa cắt được để xếp thành mỗi hình sau:</a:t>
            </a:r>
            <a:endParaRPr lang="vi-VN" sz="2800"/>
          </a:p>
        </p:txBody>
      </p:sp>
    </p:spTree>
    <p:extLst>
      <p:ext uri="{BB962C8B-B14F-4D97-AF65-F5344CB8AC3E}">
        <p14:creationId xmlns:p14="http://schemas.microsoft.com/office/powerpoint/2010/main" val="214307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09683" y="419135"/>
            <a:ext cx="9958959" cy="1305165"/>
            <a:chOff x="857087" y="446662"/>
            <a:chExt cx="9958959" cy="1305165"/>
          </a:xfrm>
        </p:grpSpPr>
        <p:sp>
          <p:nvSpPr>
            <p:cNvPr id="3" name="TextBox 2"/>
            <p:cNvSpPr txBox="1"/>
            <p:nvPr/>
          </p:nvSpPr>
          <p:spPr>
            <a:xfrm>
              <a:off x="1475044" y="446662"/>
              <a:ext cx="9341002" cy="1305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 err="1"/>
                <a:t>Cắt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đã</a:t>
              </a:r>
              <a:r>
                <a:rPr lang="en-US" sz="2800" dirty="0"/>
                <a:t> </a:t>
              </a:r>
              <a:r>
                <a:rPr lang="en-US" sz="2800" dirty="0" err="1"/>
                <a:t>cho</a:t>
              </a:r>
              <a:r>
                <a:rPr lang="en-US" sz="2800" dirty="0"/>
                <a:t> </a:t>
              </a:r>
              <a:r>
                <a:rPr lang="en-US" sz="2800" dirty="0" err="1"/>
                <a:t>thành</a:t>
              </a:r>
              <a:r>
                <a:rPr lang="en-US" sz="2800" dirty="0"/>
                <a:t> 2 </a:t>
              </a:r>
              <a:r>
                <a:rPr lang="en-US" sz="2800" dirty="0" err="1"/>
                <a:t>phần</a:t>
              </a:r>
              <a:r>
                <a:rPr lang="en-US" sz="2800" dirty="0"/>
                <a:t> </a:t>
              </a:r>
              <a:r>
                <a:rPr lang="en-US" sz="2800" dirty="0" err="1"/>
                <a:t>để</a:t>
              </a:r>
              <a:r>
                <a:rPr lang="en-US" sz="2800" dirty="0"/>
                <a:t> </a:t>
              </a:r>
              <a:r>
                <a:rPr lang="en-US" sz="2800" dirty="0" err="1"/>
                <a:t>ghép</a:t>
              </a:r>
              <a:r>
                <a:rPr lang="en-US" sz="2800" dirty="0"/>
                <a:t> </a:t>
              </a:r>
              <a:r>
                <a:rPr lang="en-US" sz="2800" dirty="0" err="1"/>
                <a:t>lại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vuông</a:t>
              </a:r>
              <a:r>
                <a:rPr lang="en-US" sz="2800" dirty="0"/>
                <a:t> (</a:t>
              </a:r>
              <a:r>
                <a:rPr lang="en-US" sz="2800" dirty="0" err="1"/>
                <a:t>theo</a:t>
              </a:r>
              <a:r>
                <a:rPr lang="en-US" sz="2800" dirty="0"/>
                <a:t> </a:t>
              </a:r>
              <a:r>
                <a:rPr lang="en-US" sz="2800" dirty="0" err="1"/>
                <a:t>mẫu</a:t>
              </a:r>
              <a:r>
                <a:rPr lang="en-US" sz="2800" dirty="0"/>
                <a:t>).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857087" y="487540"/>
              <a:ext cx="617957" cy="61795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b="1" dirty="0"/>
                <a:t>3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675121" y="1724300"/>
            <a:ext cx="966652" cy="483326"/>
            <a:chOff x="5682344" y="2403567"/>
            <a:chExt cx="966652" cy="483326"/>
          </a:xfrm>
        </p:grpSpPr>
        <p:sp>
          <p:nvSpPr>
            <p:cNvPr id="5" name="Rectangle 4"/>
            <p:cNvSpPr/>
            <p:nvPr/>
          </p:nvSpPr>
          <p:spPr>
            <a:xfrm>
              <a:off x="5682344" y="2403567"/>
              <a:ext cx="483326" cy="48332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165670" y="2403567"/>
              <a:ext cx="483326" cy="48332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641773" y="1724300"/>
            <a:ext cx="966652" cy="483326"/>
            <a:chOff x="6648996" y="2403567"/>
            <a:chExt cx="966652" cy="483326"/>
          </a:xfrm>
        </p:grpSpPr>
        <p:sp>
          <p:nvSpPr>
            <p:cNvPr id="7" name="Rectangle 6"/>
            <p:cNvSpPr/>
            <p:nvPr/>
          </p:nvSpPr>
          <p:spPr>
            <a:xfrm>
              <a:off x="6648996" y="2403567"/>
              <a:ext cx="483326" cy="48332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132322" y="2403567"/>
              <a:ext cx="483326" cy="48332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7641773" y="1384663"/>
            <a:ext cx="0" cy="144997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1760221" y="3577774"/>
            <a:ext cx="1931852" cy="1931852"/>
            <a:chOff x="2090421" y="2041074"/>
            <a:chExt cx="1931852" cy="1931852"/>
          </a:xfrm>
        </p:grpSpPr>
        <p:grpSp>
          <p:nvGrpSpPr>
            <p:cNvPr id="16" name="Group 15"/>
            <p:cNvGrpSpPr/>
            <p:nvPr/>
          </p:nvGrpSpPr>
          <p:grpSpPr>
            <a:xfrm>
              <a:off x="2090421" y="3007000"/>
              <a:ext cx="966652" cy="483326"/>
              <a:chOff x="5682344" y="2403567"/>
              <a:chExt cx="966652" cy="483326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5682344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6165670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2090421" y="3489600"/>
              <a:ext cx="966652" cy="483326"/>
              <a:chOff x="5682344" y="2403567"/>
              <a:chExt cx="966652" cy="483326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5682344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6165670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3055621" y="3007000"/>
              <a:ext cx="966652" cy="483326"/>
              <a:chOff x="5682344" y="2403567"/>
              <a:chExt cx="966652" cy="483326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5682344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6165670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3055621" y="3489600"/>
              <a:ext cx="966652" cy="483326"/>
              <a:chOff x="5682344" y="2403567"/>
              <a:chExt cx="966652" cy="483326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5682344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6165670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3055621" y="2041074"/>
              <a:ext cx="966652" cy="483326"/>
              <a:chOff x="5682344" y="2403567"/>
              <a:chExt cx="966652" cy="483326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5682344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6165670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3055621" y="2523674"/>
              <a:ext cx="966652" cy="483326"/>
              <a:chOff x="5682344" y="2403567"/>
              <a:chExt cx="966652" cy="483326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5682344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6165670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0" name="Group 39"/>
          <p:cNvGrpSpPr/>
          <p:nvPr/>
        </p:nvGrpSpPr>
        <p:grpSpPr>
          <a:xfrm>
            <a:off x="3690621" y="4542974"/>
            <a:ext cx="966652" cy="965926"/>
            <a:chOff x="4020821" y="3006274"/>
            <a:chExt cx="966652" cy="965926"/>
          </a:xfrm>
        </p:grpSpPr>
        <p:grpSp>
          <p:nvGrpSpPr>
            <p:cNvPr id="34" name="Group 33"/>
            <p:cNvGrpSpPr/>
            <p:nvPr/>
          </p:nvGrpSpPr>
          <p:grpSpPr>
            <a:xfrm>
              <a:off x="4020821" y="3006274"/>
              <a:ext cx="966652" cy="483326"/>
              <a:chOff x="5682344" y="2403567"/>
              <a:chExt cx="966652" cy="483326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5682344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6165670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4020821" y="3488874"/>
              <a:ext cx="966652" cy="483326"/>
              <a:chOff x="5682344" y="2403567"/>
              <a:chExt cx="966652" cy="483326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5682344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6165670" y="2403567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42" name="Straight Connector 41"/>
          <p:cNvCxnSpPr/>
          <p:nvPr/>
        </p:nvCxnSpPr>
        <p:spPr>
          <a:xfrm>
            <a:off x="3686994" y="2933700"/>
            <a:ext cx="0" cy="269494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/>
        </p:nvGrpSpPr>
        <p:grpSpPr>
          <a:xfrm>
            <a:off x="7302138" y="3577774"/>
            <a:ext cx="1933304" cy="1930763"/>
            <a:chOff x="7302138" y="3577774"/>
            <a:chExt cx="1933304" cy="1930763"/>
          </a:xfrm>
        </p:grpSpPr>
        <p:grpSp>
          <p:nvGrpSpPr>
            <p:cNvPr id="44" name="Group 43"/>
            <p:cNvGrpSpPr/>
            <p:nvPr/>
          </p:nvGrpSpPr>
          <p:grpSpPr>
            <a:xfrm>
              <a:off x="7302138" y="4542611"/>
              <a:ext cx="966652" cy="965926"/>
              <a:chOff x="4020821" y="3006274"/>
              <a:chExt cx="966652" cy="965926"/>
            </a:xfrm>
          </p:grpSpPr>
          <p:grpSp>
            <p:nvGrpSpPr>
              <p:cNvPr id="45" name="Group 44"/>
              <p:cNvGrpSpPr/>
              <p:nvPr/>
            </p:nvGrpSpPr>
            <p:grpSpPr>
              <a:xfrm>
                <a:off x="4020821" y="3006274"/>
                <a:ext cx="966652" cy="483326"/>
                <a:chOff x="5682344" y="2403567"/>
                <a:chExt cx="966652" cy="483326"/>
              </a:xfrm>
            </p:grpSpPr>
            <p:sp>
              <p:nvSpPr>
                <p:cNvPr id="49" name="Rectangle 48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6" name="Group 45"/>
              <p:cNvGrpSpPr/>
              <p:nvPr/>
            </p:nvGrpSpPr>
            <p:grpSpPr>
              <a:xfrm>
                <a:off x="4020821" y="3488874"/>
                <a:ext cx="966652" cy="483326"/>
                <a:chOff x="5682344" y="2403567"/>
                <a:chExt cx="966652" cy="483326"/>
              </a:xfrm>
            </p:grpSpPr>
            <p:sp>
              <p:nvSpPr>
                <p:cNvPr id="47" name="Rectangle 46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1" name="Group 50"/>
            <p:cNvGrpSpPr/>
            <p:nvPr/>
          </p:nvGrpSpPr>
          <p:grpSpPr>
            <a:xfrm>
              <a:off x="8268790" y="4542611"/>
              <a:ext cx="966652" cy="965926"/>
              <a:chOff x="4020821" y="3006274"/>
              <a:chExt cx="966652" cy="965926"/>
            </a:xfrm>
          </p:grpSpPr>
          <p:grpSp>
            <p:nvGrpSpPr>
              <p:cNvPr id="52" name="Group 51"/>
              <p:cNvGrpSpPr/>
              <p:nvPr/>
            </p:nvGrpSpPr>
            <p:grpSpPr>
              <a:xfrm>
                <a:off x="4020821" y="3006274"/>
                <a:ext cx="966652" cy="483326"/>
                <a:chOff x="5682344" y="2403567"/>
                <a:chExt cx="966652" cy="483326"/>
              </a:xfrm>
            </p:grpSpPr>
            <p:sp>
              <p:nvSpPr>
                <p:cNvPr id="56" name="Rectangle 55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" name="Group 52"/>
              <p:cNvGrpSpPr/>
              <p:nvPr/>
            </p:nvGrpSpPr>
            <p:grpSpPr>
              <a:xfrm>
                <a:off x="4020821" y="3488874"/>
                <a:ext cx="966652" cy="483326"/>
                <a:chOff x="5682344" y="2403567"/>
                <a:chExt cx="966652" cy="483326"/>
              </a:xfrm>
            </p:grpSpPr>
            <p:sp>
              <p:nvSpPr>
                <p:cNvPr id="54" name="Rectangle 53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8" name="Group 57"/>
            <p:cNvGrpSpPr/>
            <p:nvPr/>
          </p:nvGrpSpPr>
          <p:grpSpPr>
            <a:xfrm>
              <a:off x="8268790" y="3577774"/>
              <a:ext cx="966652" cy="965926"/>
              <a:chOff x="4020821" y="3006274"/>
              <a:chExt cx="966652" cy="965926"/>
            </a:xfrm>
          </p:grpSpPr>
          <p:grpSp>
            <p:nvGrpSpPr>
              <p:cNvPr id="59" name="Group 58"/>
              <p:cNvGrpSpPr/>
              <p:nvPr/>
            </p:nvGrpSpPr>
            <p:grpSpPr>
              <a:xfrm>
                <a:off x="4020821" y="3006274"/>
                <a:ext cx="966652" cy="483326"/>
                <a:chOff x="5682344" y="2403567"/>
                <a:chExt cx="966652" cy="483326"/>
              </a:xfrm>
            </p:grpSpPr>
            <p:sp>
              <p:nvSpPr>
                <p:cNvPr id="63" name="Rectangle 62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3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0" name="Group 59"/>
              <p:cNvGrpSpPr/>
              <p:nvPr/>
            </p:nvGrpSpPr>
            <p:grpSpPr>
              <a:xfrm>
                <a:off x="4020821" y="3488874"/>
                <a:ext cx="966652" cy="483326"/>
                <a:chOff x="5682344" y="2403567"/>
                <a:chExt cx="966652" cy="483326"/>
              </a:xfrm>
            </p:grpSpPr>
            <p:sp>
              <p:nvSpPr>
                <p:cNvPr id="61" name="Rectangle 60"/>
                <p:cNvSpPr/>
                <p:nvPr/>
              </p:nvSpPr>
              <p:spPr>
                <a:xfrm>
                  <a:off x="5682344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/>
                <p:cNvSpPr/>
                <p:nvPr/>
              </p:nvSpPr>
              <p:spPr>
                <a:xfrm>
                  <a:off x="6165670" y="2403567"/>
                  <a:ext cx="483326" cy="483326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8" name="Group 67"/>
            <p:cNvGrpSpPr/>
            <p:nvPr/>
          </p:nvGrpSpPr>
          <p:grpSpPr>
            <a:xfrm>
              <a:off x="7302138" y="3584755"/>
              <a:ext cx="964113" cy="958945"/>
              <a:chOff x="7302138" y="3584755"/>
              <a:chExt cx="964113" cy="958945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7780386" y="4060374"/>
                <a:ext cx="483326" cy="48332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ight Triangle 65"/>
              <p:cNvSpPr/>
              <p:nvPr/>
            </p:nvSpPr>
            <p:spPr>
              <a:xfrm rot="16200000">
                <a:off x="7302138" y="4068079"/>
                <a:ext cx="474530" cy="474530"/>
              </a:xfrm>
              <a:prstGeom prst="rtTriangl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ight Triangle 66"/>
              <p:cNvSpPr/>
              <p:nvPr/>
            </p:nvSpPr>
            <p:spPr>
              <a:xfrm rot="16200000">
                <a:off x="7791721" y="3584755"/>
                <a:ext cx="474530" cy="474530"/>
              </a:xfrm>
              <a:prstGeom prst="rtTriangl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 rot="5400000">
            <a:off x="9236711" y="4545193"/>
            <a:ext cx="964113" cy="958945"/>
            <a:chOff x="7302138" y="3584755"/>
            <a:chExt cx="964113" cy="958945"/>
          </a:xfrm>
        </p:grpSpPr>
        <p:sp>
          <p:nvSpPr>
            <p:cNvPr id="70" name="Rectangle 69"/>
            <p:cNvSpPr/>
            <p:nvPr/>
          </p:nvSpPr>
          <p:spPr>
            <a:xfrm>
              <a:off x="7780386" y="4060374"/>
              <a:ext cx="483326" cy="48332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ight Triangle 70"/>
            <p:cNvSpPr/>
            <p:nvPr/>
          </p:nvSpPr>
          <p:spPr>
            <a:xfrm rot="16200000">
              <a:off x="7302138" y="4068079"/>
              <a:ext cx="474530" cy="474530"/>
            </a:xfrm>
            <a:prstGeom prst="rt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ight Triangle 71"/>
            <p:cNvSpPr/>
            <p:nvPr/>
          </p:nvSpPr>
          <p:spPr>
            <a:xfrm rot="16200000">
              <a:off x="7791721" y="3584755"/>
              <a:ext cx="474530" cy="474530"/>
            </a:xfrm>
            <a:prstGeom prst="rt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5" name="Straight Connector 74"/>
          <p:cNvCxnSpPr/>
          <p:nvPr/>
        </p:nvCxnSpPr>
        <p:spPr>
          <a:xfrm>
            <a:off x="9231815" y="3232150"/>
            <a:ext cx="0" cy="239649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2868902" y="5556626"/>
            <a:ext cx="81809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/>
              <a:t>a)</a:t>
            </a:r>
            <a:endParaRPr lang="en-US" sz="28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5C835580-9611-4CB5-8380-5D3DA57FE6F0}"/>
              </a:ext>
            </a:extLst>
          </p:cNvPr>
          <p:cNvSpPr txBox="1"/>
          <p:nvPr/>
        </p:nvSpPr>
        <p:spPr>
          <a:xfrm>
            <a:off x="5358052" y="1682673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Mẫu:</a:t>
            </a:r>
            <a:endParaRPr lang="vi-VN" sz="280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B495173C-1546-4A05-8A3A-F14E21FEAAA8}"/>
              </a:ext>
            </a:extLst>
          </p:cNvPr>
          <p:cNvSpPr txBox="1"/>
          <p:nvPr/>
        </p:nvSpPr>
        <p:spPr>
          <a:xfrm>
            <a:off x="8268790" y="5582615"/>
            <a:ext cx="80679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/>
              <a:t>b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7659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07407E-6 L 0.00703 0.0002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2 -4.07407E-6 L 0.08711 -0.0703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31" y="-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022E-16 L -0.00742 1.11022E-1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7 L -0.16576 -0.1409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94" y="-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022E-16 L -0.01185 -0.0004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11111E-6 L -0.17032 -0.1391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6968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3" grpId="0"/>
      <p:bldP spid="7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9FF324-4F4C-4505-B5AB-D81DF8FE249B}:283"/>
  <p:tag name="GENSWF_ADVANCE_TIME" val="5.000"/>
  <p:tag name="ISPRING_CUSTOM_TIMING_USED" val="1"/>
  <p:tag name="GENSWF_SLIDE_TITLE" val="Khám phá"/>
  <p:tag name="ISPRING_SLIDE_INDENT_LEVEL" val="0"/>
  <p:tag name="ISPRING_PLAYER_PLAYLIST_ID" val="844a692642d5f879290243049f02dece051d6934"/>
  <p:tag name="ISPRING_SLIDE_ID_2" val="{07BF447A-9D77-41C8-9E54-A226D06649BC}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1F1F1F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</TotalTime>
  <Words>255</Words>
  <Application>Microsoft Office PowerPoint</Application>
  <PresentationFormat>Custom</PresentationFormat>
  <Paragraphs>43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Office Theme</vt:lpstr>
      <vt:lpstr>Office 主题​​</vt:lpstr>
      <vt:lpstr>9_Office Theme</vt:lpstr>
      <vt:lpstr>5_Office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118</cp:revision>
  <dcterms:created xsi:type="dcterms:W3CDTF">2021-06-02T01:34:28Z</dcterms:created>
  <dcterms:modified xsi:type="dcterms:W3CDTF">2022-12-07T09:31:33Z</dcterms:modified>
</cp:coreProperties>
</file>