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4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9" r:id="rId2"/>
    <p:sldMasterId id="2147483713" r:id="rId3"/>
    <p:sldMasterId id="2147483718" r:id="rId4"/>
    <p:sldMasterId id="2147483730" r:id="rId5"/>
  </p:sldMasterIdLst>
  <p:notesMasterIdLst>
    <p:notesMasterId r:id="rId25"/>
  </p:notesMasterIdLst>
  <p:handoutMasterIdLst>
    <p:handoutMasterId r:id="rId26"/>
  </p:handoutMasterIdLst>
  <p:sldIdLst>
    <p:sldId id="2007577134" r:id="rId6"/>
    <p:sldId id="2884" r:id="rId7"/>
    <p:sldId id="2007577125" r:id="rId8"/>
    <p:sldId id="2007577126" r:id="rId9"/>
    <p:sldId id="2007577127" r:id="rId10"/>
    <p:sldId id="269" r:id="rId11"/>
    <p:sldId id="267" r:id="rId12"/>
    <p:sldId id="266" r:id="rId13"/>
    <p:sldId id="264" r:id="rId14"/>
    <p:sldId id="2007577129" r:id="rId15"/>
    <p:sldId id="2007577130" r:id="rId16"/>
    <p:sldId id="2007577131" r:id="rId17"/>
    <p:sldId id="2007577132" r:id="rId18"/>
    <p:sldId id="2899" r:id="rId19"/>
    <p:sldId id="2007577133" r:id="rId20"/>
    <p:sldId id="2007577135" r:id="rId21"/>
    <p:sldId id="2897" r:id="rId22"/>
    <p:sldId id="2892" r:id="rId23"/>
    <p:sldId id="2007577137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ABFF"/>
    <a:srgbClr val="DB93FF"/>
    <a:srgbClr val="CC66FF"/>
    <a:srgbClr val="00CC66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69" d="100"/>
          <a:sy n="69" d="100"/>
        </p:scale>
        <p:origin x="-672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8" d="100"/>
          <a:sy n="68" d="100"/>
        </p:scale>
        <p:origin x="3288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AFCFA878-B618-4B38-93B9-AA47A0F2742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ADA0C6BE-FECD-46F1-ADB3-715C6199A71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FCA410-CD9D-4AF8-9A2E-8427E7CB6714}" type="datetimeFigureOut">
              <a:rPr lang="en-US" smtClean="0"/>
              <a:t>18/3/2023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582547BF-7567-448E-954F-E00478A3221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DDDFFE7E-E5E4-485C-BD06-388DA587095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69882D-54B9-471E-A101-F23B82F0EB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3664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29BBF9-F1CD-4DB1-9F29-31EA2E81EB6B}" type="datetimeFigureOut">
              <a:rPr lang="en-US" smtClean="0"/>
              <a:t>18/3/2023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24D078-CB59-4645-ADF2-42B2A6720A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278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46801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011C3E-8D59-4B87-B56C-E94D4BA2B6F8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98208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98208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46865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5.svg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6.gi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7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5.svg"/><Relationship Id="rId4" Type="http://schemas.openxmlformats.org/officeDocument/2006/relationships/image" Target="../media/image25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17">
            <a:extLst>
              <a:ext uri="{FF2B5EF4-FFF2-40B4-BE49-F238E27FC236}">
                <a16:creationId xmlns="" xmlns:a16="http://schemas.microsoft.com/office/drawing/2014/main" id="{12A7224A-529B-49DF-8994-1AEB021B7A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8" name="1">
            <a:extLst>
              <a:ext uri="{FF2B5EF4-FFF2-40B4-BE49-F238E27FC236}">
                <a16:creationId xmlns="" xmlns:a16="http://schemas.microsoft.com/office/drawing/2014/main" id="{97C5E7E8-2083-4C6A-A02C-1F010E8FF2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2038979" y="2601144"/>
            <a:ext cx="4906376" cy="3980824"/>
          </a:xfrm>
          <a:prstGeom prst="rect">
            <a:avLst/>
          </a:prstGeom>
        </p:spPr>
      </p:pic>
      <p:pic>
        <p:nvPicPr>
          <p:cNvPr id="9" name="19">
            <a:extLst>
              <a:ext uri="{FF2B5EF4-FFF2-40B4-BE49-F238E27FC236}">
                <a16:creationId xmlns="" xmlns:a16="http://schemas.microsoft.com/office/drawing/2014/main" id="{81F8E7DE-5A5C-446A-83F2-883FAF09DF5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/>
          <a:stretch>
            <a:fillRect/>
          </a:stretch>
        </p:blipFill>
        <p:spPr>
          <a:xfrm flipH="1">
            <a:off x="8559037" y="4084497"/>
            <a:ext cx="3773430" cy="2705180"/>
          </a:xfrm>
          <a:prstGeom prst="rect">
            <a:avLst/>
          </a:prstGeom>
        </p:spPr>
      </p:pic>
      <p:pic>
        <p:nvPicPr>
          <p:cNvPr id="10" name="55">
            <a:extLst>
              <a:ext uri="{FF2B5EF4-FFF2-40B4-BE49-F238E27FC236}">
                <a16:creationId xmlns="" xmlns:a16="http://schemas.microsoft.com/office/drawing/2014/main" id="{A8904B3B-FC0C-4CA9-BFC2-AC0ADDB260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857532" y="-215471"/>
            <a:ext cx="9803219" cy="3679353"/>
          </a:xfrm>
          <a:prstGeom prst="rect">
            <a:avLst/>
          </a:prstGeom>
        </p:spPr>
      </p:pic>
      <p:grpSp>
        <p:nvGrpSpPr>
          <p:cNvPr id="11" name="57">
            <a:extLst>
              <a:ext uri="{FF2B5EF4-FFF2-40B4-BE49-F238E27FC236}">
                <a16:creationId xmlns="" xmlns:a16="http://schemas.microsoft.com/office/drawing/2014/main" id="{A79173E2-791C-4E72-A892-035137321C46}"/>
              </a:ext>
            </a:extLst>
          </p:cNvPr>
          <p:cNvGrpSpPr/>
          <p:nvPr userDrawn="1"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12" name="Group 4">
              <a:extLst>
                <a:ext uri="{FF2B5EF4-FFF2-40B4-BE49-F238E27FC236}">
                  <a16:creationId xmlns="" xmlns:a16="http://schemas.microsoft.com/office/drawing/2014/main" id="{5D588DCF-60C7-431C-9BB1-30DDF55E5E3C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8" name="Freeform 5">
                <a:extLst>
                  <a:ext uri="{FF2B5EF4-FFF2-40B4-BE49-F238E27FC236}">
                    <a16:creationId xmlns="" xmlns:a16="http://schemas.microsoft.com/office/drawing/2014/main" id="{CF2BC369-B52A-49AF-A119-90F74F645577}"/>
                  </a:ext>
                </a:extLst>
              </p:cNvPr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9" name="Freeform 6">
                <a:extLst>
                  <a:ext uri="{FF2B5EF4-FFF2-40B4-BE49-F238E27FC236}">
                    <a16:creationId xmlns="" xmlns:a16="http://schemas.microsoft.com/office/drawing/2014/main" id="{708F2D9C-5C1A-477C-9CFD-26BB7CFED78C}"/>
                  </a:ext>
                </a:extLst>
              </p:cNvPr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0" name="Freeform 7">
                <a:extLst>
                  <a:ext uri="{FF2B5EF4-FFF2-40B4-BE49-F238E27FC236}">
                    <a16:creationId xmlns="" xmlns:a16="http://schemas.microsoft.com/office/drawing/2014/main" id="{1E23AC18-8118-42E4-B1E9-F8CF77208E60}"/>
                  </a:ext>
                </a:extLst>
              </p:cNvPr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1" name="Freeform 8">
                <a:extLst>
                  <a:ext uri="{FF2B5EF4-FFF2-40B4-BE49-F238E27FC236}">
                    <a16:creationId xmlns="" xmlns:a16="http://schemas.microsoft.com/office/drawing/2014/main" id="{B68DF67C-8D8B-498F-84A1-7F84C24436A6}"/>
                  </a:ext>
                </a:extLst>
              </p:cNvPr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  <p:grpSp>
          <p:nvGrpSpPr>
            <p:cNvPr id="13" name="Group 4">
              <a:extLst>
                <a:ext uri="{FF2B5EF4-FFF2-40B4-BE49-F238E27FC236}">
                  <a16:creationId xmlns="" xmlns:a16="http://schemas.microsoft.com/office/drawing/2014/main" id="{BE779103-3A43-4A28-A437-8BE7016DE6FF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>
                <a:extLst>
                  <a:ext uri="{FF2B5EF4-FFF2-40B4-BE49-F238E27FC236}">
                    <a16:creationId xmlns="" xmlns:a16="http://schemas.microsoft.com/office/drawing/2014/main" id="{3B8992BB-9EDB-4AA9-869E-5FCD7A06CC89}"/>
                  </a:ext>
                </a:extLst>
              </p:cNvPr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5" name="Freeform 6">
                <a:extLst>
                  <a:ext uri="{FF2B5EF4-FFF2-40B4-BE49-F238E27FC236}">
                    <a16:creationId xmlns="" xmlns:a16="http://schemas.microsoft.com/office/drawing/2014/main" id="{B05E5337-3163-434D-8B02-CA46BAE04D6A}"/>
                  </a:ext>
                </a:extLst>
              </p:cNvPr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6" name="Freeform 7">
                <a:extLst>
                  <a:ext uri="{FF2B5EF4-FFF2-40B4-BE49-F238E27FC236}">
                    <a16:creationId xmlns="" xmlns:a16="http://schemas.microsoft.com/office/drawing/2014/main" id="{44239E07-7548-460D-8361-4A105F23336D}"/>
                  </a:ext>
                </a:extLst>
              </p:cNvPr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7" name="Freeform 8">
                <a:extLst>
                  <a:ext uri="{FF2B5EF4-FFF2-40B4-BE49-F238E27FC236}">
                    <a16:creationId xmlns="" xmlns:a16="http://schemas.microsoft.com/office/drawing/2014/main" id="{9A611E1F-D27F-4022-A6CF-123AB156C43D}"/>
                  </a:ext>
                </a:extLst>
              </p:cNvPr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</p:grpSp>
      <p:pic>
        <p:nvPicPr>
          <p:cNvPr id="22" name="69">
            <a:extLst>
              <a:ext uri="{FF2B5EF4-FFF2-40B4-BE49-F238E27FC236}">
                <a16:creationId xmlns="" xmlns:a16="http://schemas.microsoft.com/office/drawing/2014/main" id="{BBEDC40F-84C7-45C7-A70C-C10D5C83124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/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="" xmlns:a16="http://schemas.microsoft.com/office/drawing/2014/main" id="{72515E06-B7CD-449A-99F5-8556C5050E5F}"/>
              </a:ext>
            </a:extLst>
          </p:cNvPr>
          <p:cNvSpPr/>
          <p:nvPr userDrawn="1"/>
        </p:nvSpPr>
        <p:spPr>
          <a:xfrm>
            <a:off x="1935999" y="1050116"/>
            <a:ext cx="7329805" cy="15684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Môn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Toán</a:t>
            </a:r>
            <a:endParaRPr kumimoji="0" lang="en-US" altLang="zh-CN" sz="4800" b="1" i="1" u="none" strike="noStrike" kern="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Arial-Rounded" panose="020B0500000000000000" pitchFamily="34" charset="0"/>
              <a:ea typeface="等线" panose="02010600030101010101" pitchFamily="2" charset="-122"/>
              <a:cs typeface="Arial-Rounded" panose="020B0500000000000000" pitchFamily="34" charset="0"/>
              <a:sym typeface="+mn-lt"/>
            </a:endParaRPr>
          </a:p>
        </p:txBody>
      </p:sp>
      <p:pic>
        <p:nvPicPr>
          <p:cNvPr id="25" name="Picture 9" descr="E:\0000000我图PPT\00001PNG素材\儿童卡通\tr.png">
            <a:extLst>
              <a:ext uri="{FF2B5EF4-FFF2-40B4-BE49-F238E27FC236}">
                <a16:creationId xmlns="" xmlns:a16="http://schemas.microsoft.com/office/drawing/2014/main" id="{98AAE8C0-0F06-466A-9DBA-817AC3B18AD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10" y="5065472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3F9A88FF-981D-4D54-89F8-E14626D6ADBD}"/>
              </a:ext>
            </a:extLst>
          </p:cNvPr>
          <p:cNvSpPr txBox="1"/>
          <p:nvPr userDrawn="1"/>
        </p:nvSpPr>
        <p:spPr>
          <a:xfrm>
            <a:off x="1601226" y="6533239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761295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75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>
            <a:extLst>
              <a:ext uri="{FF2B5EF4-FFF2-40B4-BE49-F238E27FC236}">
                <a16:creationId xmlns="" xmlns:a16="http://schemas.microsoft.com/office/drawing/2014/main" id="{F9580584-93CE-465E-9188-9FA7FF0E8D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0" name="矩形 2">
            <a:extLst>
              <a:ext uri="{FF2B5EF4-FFF2-40B4-BE49-F238E27FC236}">
                <a16:creationId xmlns="" xmlns:a16="http://schemas.microsoft.com/office/drawing/2014/main" id="{474D555A-C16A-473D-AF7C-F4FD4B48A8D9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>
            <a:extLst>
              <a:ext uri="{FF2B5EF4-FFF2-40B4-BE49-F238E27FC236}">
                <a16:creationId xmlns="" xmlns:a16="http://schemas.microsoft.com/office/drawing/2014/main" id="{C65B931E-2ABD-4CF8-84F6-335ECD99B19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>
            <a:extLst>
              <a:ext uri="{FF2B5EF4-FFF2-40B4-BE49-F238E27FC236}">
                <a16:creationId xmlns="" xmlns:a16="http://schemas.microsoft.com/office/drawing/2014/main" id="{E2A2EEE9-A456-4E8F-8852-B76D53D8FF96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>
            <a:extLst>
              <a:ext uri="{FF2B5EF4-FFF2-40B4-BE49-F238E27FC236}">
                <a16:creationId xmlns="" xmlns:a16="http://schemas.microsoft.com/office/drawing/2014/main" id="{1E2A3415-52F3-43A8-85D2-8D6B017D46B0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>
            <a:extLst>
              <a:ext uri="{FF2B5EF4-FFF2-40B4-BE49-F238E27FC236}">
                <a16:creationId xmlns="" xmlns:a16="http://schemas.microsoft.com/office/drawing/2014/main" id="{6CD0C1A9-71EF-4DBE-9601-B9F05746490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5" name="椭圆 9">
            <a:extLst>
              <a:ext uri="{FF2B5EF4-FFF2-40B4-BE49-F238E27FC236}">
                <a16:creationId xmlns="" xmlns:a16="http://schemas.microsoft.com/office/drawing/2014/main" id="{BC7E4DB5-7686-4871-BA09-0A5DDCFFD03D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AA705815-50C6-489B-A39B-E7D336F21CDD}"/>
              </a:ext>
            </a:extLst>
          </p:cNvPr>
          <p:cNvSpPr/>
          <p:nvPr userDrawn="1"/>
        </p:nvSpPr>
        <p:spPr>
          <a:xfrm rot="21228401">
            <a:off x="2278901" y="1179055"/>
            <a:ext cx="6008783" cy="4661425"/>
          </a:xfrm>
          <a:prstGeom prst="rect">
            <a:avLst/>
          </a:prstGeom>
          <a:solidFill>
            <a:srgbClr val="FFC00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E5E3F9D9-E86C-450A-BAA6-C085040D4067}"/>
              </a:ext>
            </a:extLst>
          </p:cNvPr>
          <p:cNvSpPr/>
          <p:nvPr userDrawn="1"/>
        </p:nvSpPr>
        <p:spPr>
          <a:xfrm rot="1737576">
            <a:off x="6328895" y="1082086"/>
            <a:ext cx="2211022" cy="495300"/>
          </a:xfrm>
          <a:prstGeom prst="rect">
            <a:avLst/>
          </a:prstGeom>
          <a:solidFill>
            <a:srgbClr val="00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F847D38E-29D5-4F6D-990E-43B85D6A3CCA}"/>
              </a:ext>
            </a:extLst>
          </p:cNvPr>
          <p:cNvSpPr/>
          <p:nvPr userDrawn="1"/>
        </p:nvSpPr>
        <p:spPr>
          <a:xfrm rot="19676478">
            <a:off x="1401292" y="1522000"/>
            <a:ext cx="239750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ED7DB6B0-739A-4370-B3E5-8A28161C766A}"/>
              </a:ext>
            </a:extLst>
          </p:cNvPr>
          <p:cNvSpPr txBox="1"/>
          <p:nvPr userDrawn="1"/>
        </p:nvSpPr>
        <p:spPr>
          <a:xfrm>
            <a:off x="3155097" y="2004297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TRÒ CHƠI</a:t>
            </a:r>
          </a:p>
        </p:txBody>
      </p:sp>
      <p:grpSp>
        <p:nvGrpSpPr>
          <p:cNvPr id="21" name="Google Shape;769;p31">
            <a:extLst>
              <a:ext uri="{FF2B5EF4-FFF2-40B4-BE49-F238E27FC236}">
                <a16:creationId xmlns="" xmlns:a16="http://schemas.microsoft.com/office/drawing/2014/main" id="{A7F7820E-B6A1-4ABA-87C3-90A18D28B9AB}"/>
              </a:ext>
            </a:extLst>
          </p:cNvPr>
          <p:cNvGrpSpPr/>
          <p:nvPr userDrawn="1"/>
        </p:nvGrpSpPr>
        <p:grpSpPr>
          <a:xfrm>
            <a:off x="7976030" y="2989410"/>
            <a:ext cx="2842230" cy="2927642"/>
            <a:chOff x="5641385" y="2381306"/>
            <a:chExt cx="2599446" cy="2521829"/>
          </a:xfrm>
        </p:grpSpPr>
        <p:sp>
          <p:nvSpPr>
            <p:cNvPr id="22" name="Google Shape;770;p31">
              <a:extLst>
                <a:ext uri="{FF2B5EF4-FFF2-40B4-BE49-F238E27FC236}">
                  <a16:creationId xmlns="" xmlns:a16="http://schemas.microsoft.com/office/drawing/2014/main" id="{822219BD-B384-4310-9DAD-B8FE6C79198A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3" name="Google Shape;771;p31">
              <a:extLst>
                <a:ext uri="{FF2B5EF4-FFF2-40B4-BE49-F238E27FC236}">
                  <a16:creationId xmlns="" xmlns:a16="http://schemas.microsoft.com/office/drawing/2014/main" id="{67E305FE-2401-4EC5-9EDC-BF3EBF595F7C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78" name="Google Shape;772;p31">
                <a:extLst>
                  <a:ext uri="{FF2B5EF4-FFF2-40B4-BE49-F238E27FC236}">
                    <a16:creationId xmlns="" xmlns:a16="http://schemas.microsoft.com/office/drawing/2014/main" id="{79073A0C-EFD1-482A-8844-34F2AA65A7AD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73;p31">
                <a:extLst>
                  <a:ext uri="{FF2B5EF4-FFF2-40B4-BE49-F238E27FC236}">
                    <a16:creationId xmlns="" xmlns:a16="http://schemas.microsoft.com/office/drawing/2014/main" id="{206E4361-7ACE-4B2E-AC92-AA915875A491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774;p31">
                <a:extLst>
                  <a:ext uri="{FF2B5EF4-FFF2-40B4-BE49-F238E27FC236}">
                    <a16:creationId xmlns="" xmlns:a16="http://schemas.microsoft.com/office/drawing/2014/main" id="{D10680C6-1117-4253-BDAB-6AB4A92C8AAA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775;p31">
                <a:extLst>
                  <a:ext uri="{FF2B5EF4-FFF2-40B4-BE49-F238E27FC236}">
                    <a16:creationId xmlns="" xmlns:a16="http://schemas.microsoft.com/office/drawing/2014/main" id="{125023DC-71E7-48F1-8125-2957FE05FB42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776;p31">
                <a:extLst>
                  <a:ext uri="{FF2B5EF4-FFF2-40B4-BE49-F238E27FC236}">
                    <a16:creationId xmlns="" xmlns:a16="http://schemas.microsoft.com/office/drawing/2014/main" id="{65683981-D996-4A47-862F-BD6F9A936364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777;p31">
                <a:extLst>
                  <a:ext uri="{FF2B5EF4-FFF2-40B4-BE49-F238E27FC236}">
                    <a16:creationId xmlns="" xmlns:a16="http://schemas.microsoft.com/office/drawing/2014/main" id="{5E928E99-D4F1-4A2B-AB50-D702075E586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778;p31">
                <a:extLst>
                  <a:ext uri="{FF2B5EF4-FFF2-40B4-BE49-F238E27FC236}">
                    <a16:creationId xmlns="" xmlns:a16="http://schemas.microsoft.com/office/drawing/2014/main" id="{A114321D-AAAB-47D5-A0E2-0AED649A8D91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779;p31">
                <a:extLst>
                  <a:ext uri="{FF2B5EF4-FFF2-40B4-BE49-F238E27FC236}">
                    <a16:creationId xmlns="" xmlns:a16="http://schemas.microsoft.com/office/drawing/2014/main" id="{32F8B873-1BD3-4DA9-8362-DC0982E7E22B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780;p31">
                <a:extLst>
                  <a:ext uri="{FF2B5EF4-FFF2-40B4-BE49-F238E27FC236}">
                    <a16:creationId xmlns="" xmlns:a16="http://schemas.microsoft.com/office/drawing/2014/main" id="{E79DC200-D47E-4043-9579-D1B1CB1B43DC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781;p31">
                <a:extLst>
                  <a:ext uri="{FF2B5EF4-FFF2-40B4-BE49-F238E27FC236}">
                    <a16:creationId xmlns="" xmlns:a16="http://schemas.microsoft.com/office/drawing/2014/main" id="{EF1F8262-C0FD-4814-A3DF-CA09357F9CFF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782;p31">
                <a:extLst>
                  <a:ext uri="{FF2B5EF4-FFF2-40B4-BE49-F238E27FC236}">
                    <a16:creationId xmlns="" xmlns:a16="http://schemas.microsoft.com/office/drawing/2014/main" id="{0F18B579-59FC-48BE-B7F8-F07A127BD2BC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783;p31">
                <a:extLst>
                  <a:ext uri="{FF2B5EF4-FFF2-40B4-BE49-F238E27FC236}">
                    <a16:creationId xmlns="" xmlns:a16="http://schemas.microsoft.com/office/drawing/2014/main" id="{E67D8C9E-6430-4177-B4D1-8EA0D7E28526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784;p31">
                <a:extLst>
                  <a:ext uri="{FF2B5EF4-FFF2-40B4-BE49-F238E27FC236}">
                    <a16:creationId xmlns="" xmlns:a16="http://schemas.microsoft.com/office/drawing/2014/main" id="{14919EFC-4F19-42D3-9F77-4E44330A43E9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785;p31">
                <a:extLst>
                  <a:ext uri="{FF2B5EF4-FFF2-40B4-BE49-F238E27FC236}">
                    <a16:creationId xmlns="" xmlns:a16="http://schemas.microsoft.com/office/drawing/2014/main" id="{16A14984-E0E8-456B-BD84-8259DE0710F7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786;p31">
                <a:extLst>
                  <a:ext uri="{FF2B5EF4-FFF2-40B4-BE49-F238E27FC236}">
                    <a16:creationId xmlns="" xmlns:a16="http://schemas.microsoft.com/office/drawing/2014/main" id="{F1061FD4-18FB-4000-8538-542996E0E4A8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787;p31">
                <a:extLst>
                  <a:ext uri="{FF2B5EF4-FFF2-40B4-BE49-F238E27FC236}">
                    <a16:creationId xmlns="" xmlns:a16="http://schemas.microsoft.com/office/drawing/2014/main" id="{FA98C54B-4142-4BB3-8E04-33B83E3FA627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788;p31">
                <a:extLst>
                  <a:ext uri="{FF2B5EF4-FFF2-40B4-BE49-F238E27FC236}">
                    <a16:creationId xmlns="" xmlns:a16="http://schemas.microsoft.com/office/drawing/2014/main" id="{3B27D17C-087C-4659-B1BE-B20DF4979076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789;p31">
                <a:extLst>
                  <a:ext uri="{FF2B5EF4-FFF2-40B4-BE49-F238E27FC236}">
                    <a16:creationId xmlns="" xmlns:a16="http://schemas.microsoft.com/office/drawing/2014/main" id="{339F7ECD-CC9C-473F-B37B-2385B55D67B4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790;p31">
                <a:extLst>
                  <a:ext uri="{FF2B5EF4-FFF2-40B4-BE49-F238E27FC236}">
                    <a16:creationId xmlns="" xmlns:a16="http://schemas.microsoft.com/office/drawing/2014/main" id="{929A46A0-A9B7-43A8-8F42-C0A7E506D3DB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791;p31">
                <a:extLst>
                  <a:ext uri="{FF2B5EF4-FFF2-40B4-BE49-F238E27FC236}">
                    <a16:creationId xmlns="" xmlns:a16="http://schemas.microsoft.com/office/drawing/2014/main" id="{A2844C9A-294B-4908-9F85-F7A922CB807E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792;p31">
                <a:extLst>
                  <a:ext uri="{FF2B5EF4-FFF2-40B4-BE49-F238E27FC236}">
                    <a16:creationId xmlns="" xmlns:a16="http://schemas.microsoft.com/office/drawing/2014/main" id="{EC0E45FA-FFBF-43B9-9036-504713AF3952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793;p31">
                <a:extLst>
                  <a:ext uri="{FF2B5EF4-FFF2-40B4-BE49-F238E27FC236}">
                    <a16:creationId xmlns="" xmlns:a16="http://schemas.microsoft.com/office/drawing/2014/main" id="{83726AEE-62FB-444D-86C5-9675E2BA875D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794;p31">
                <a:extLst>
                  <a:ext uri="{FF2B5EF4-FFF2-40B4-BE49-F238E27FC236}">
                    <a16:creationId xmlns="" xmlns:a16="http://schemas.microsoft.com/office/drawing/2014/main" id="{44DF6C97-7DA7-4C6C-8148-AC7D8B13D7D4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795;p31">
                <a:extLst>
                  <a:ext uri="{FF2B5EF4-FFF2-40B4-BE49-F238E27FC236}">
                    <a16:creationId xmlns="" xmlns:a16="http://schemas.microsoft.com/office/drawing/2014/main" id="{A817511C-24B7-418A-8453-4B0B27C74A13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796;p31">
                <a:extLst>
                  <a:ext uri="{FF2B5EF4-FFF2-40B4-BE49-F238E27FC236}">
                    <a16:creationId xmlns="" xmlns:a16="http://schemas.microsoft.com/office/drawing/2014/main" id="{5702A604-299B-4E0A-8CAA-422A38FAE1B8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797;p31">
                <a:extLst>
                  <a:ext uri="{FF2B5EF4-FFF2-40B4-BE49-F238E27FC236}">
                    <a16:creationId xmlns="" xmlns:a16="http://schemas.microsoft.com/office/drawing/2014/main" id="{BC2EA9C4-550E-47B5-850B-387D456C9ED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798;p31">
                <a:extLst>
                  <a:ext uri="{FF2B5EF4-FFF2-40B4-BE49-F238E27FC236}">
                    <a16:creationId xmlns="" xmlns:a16="http://schemas.microsoft.com/office/drawing/2014/main" id="{60ECA93A-0A70-4E75-BDBB-602CA54BF29F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799;p31">
                <a:extLst>
                  <a:ext uri="{FF2B5EF4-FFF2-40B4-BE49-F238E27FC236}">
                    <a16:creationId xmlns="" xmlns:a16="http://schemas.microsoft.com/office/drawing/2014/main" id="{6E51DE60-88A3-4476-8A29-5219EF41C2D6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800;p31">
                <a:extLst>
                  <a:ext uri="{FF2B5EF4-FFF2-40B4-BE49-F238E27FC236}">
                    <a16:creationId xmlns="" xmlns:a16="http://schemas.microsoft.com/office/drawing/2014/main" id="{74928559-8DC3-47DA-B3CE-6E5677ECB2FA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801;p31">
                <a:extLst>
                  <a:ext uri="{FF2B5EF4-FFF2-40B4-BE49-F238E27FC236}">
                    <a16:creationId xmlns="" xmlns:a16="http://schemas.microsoft.com/office/drawing/2014/main" id="{4D9F3E95-39A3-4F6F-8D5C-312894EBF4B0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802;p31">
                <a:extLst>
                  <a:ext uri="{FF2B5EF4-FFF2-40B4-BE49-F238E27FC236}">
                    <a16:creationId xmlns="" xmlns:a16="http://schemas.microsoft.com/office/drawing/2014/main" id="{7E34CAAC-7E6B-4603-A200-F1A8D0F4644B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803;p31">
                <a:extLst>
                  <a:ext uri="{FF2B5EF4-FFF2-40B4-BE49-F238E27FC236}">
                    <a16:creationId xmlns="" xmlns:a16="http://schemas.microsoft.com/office/drawing/2014/main" id="{3AD01370-4B8F-4496-9D95-6595E0149232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804;p31">
                <a:extLst>
                  <a:ext uri="{FF2B5EF4-FFF2-40B4-BE49-F238E27FC236}">
                    <a16:creationId xmlns="" xmlns:a16="http://schemas.microsoft.com/office/drawing/2014/main" id="{A3B0FE1D-7532-4C11-A2E5-E5CE8102DF72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805;p31">
                <a:extLst>
                  <a:ext uri="{FF2B5EF4-FFF2-40B4-BE49-F238E27FC236}">
                    <a16:creationId xmlns="" xmlns:a16="http://schemas.microsoft.com/office/drawing/2014/main" id="{CB1B7A03-5FFD-4D48-A14D-5C93FBBAF079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806;p31">
                <a:extLst>
                  <a:ext uri="{FF2B5EF4-FFF2-40B4-BE49-F238E27FC236}">
                    <a16:creationId xmlns="" xmlns:a16="http://schemas.microsoft.com/office/drawing/2014/main" id="{B15AEFD6-717B-4F08-960E-612EA218F98B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807;p31">
                <a:extLst>
                  <a:ext uri="{FF2B5EF4-FFF2-40B4-BE49-F238E27FC236}">
                    <a16:creationId xmlns="" xmlns:a16="http://schemas.microsoft.com/office/drawing/2014/main" id="{50DDA634-2CAC-4919-93E3-E773A59EF94B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808;p31">
                <a:extLst>
                  <a:ext uri="{FF2B5EF4-FFF2-40B4-BE49-F238E27FC236}">
                    <a16:creationId xmlns="" xmlns:a16="http://schemas.microsoft.com/office/drawing/2014/main" id="{70CB55FC-28E5-4F67-8CEA-21C87C90C69F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809;p31">
                <a:extLst>
                  <a:ext uri="{FF2B5EF4-FFF2-40B4-BE49-F238E27FC236}">
                    <a16:creationId xmlns="" xmlns:a16="http://schemas.microsoft.com/office/drawing/2014/main" id="{DE76E0C0-D762-4F1A-A22C-A5F3B34FB390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810;p31">
                <a:extLst>
                  <a:ext uri="{FF2B5EF4-FFF2-40B4-BE49-F238E27FC236}">
                    <a16:creationId xmlns="" xmlns:a16="http://schemas.microsoft.com/office/drawing/2014/main" id="{A78ED98A-AABF-4B79-9EDD-2E5491638436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811;p31">
                <a:extLst>
                  <a:ext uri="{FF2B5EF4-FFF2-40B4-BE49-F238E27FC236}">
                    <a16:creationId xmlns="" xmlns:a16="http://schemas.microsoft.com/office/drawing/2014/main" id="{99FDF457-D1B3-46E7-9DC9-EFAA1C6DB508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812;p31">
                <a:extLst>
                  <a:ext uri="{FF2B5EF4-FFF2-40B4-BE49-F238E27FC236}">
                    <a16:creationId xmlns="" xmlns:a16="http://schemas.microsoft.com/office/drawing/2014/main" id="{83A94181-24E7-4AC4-A855-23B9D83E0EF2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813;p31">
                <a:extLst>
                  <a:ext uri="{FF2B5EF4-FFF2-40B4-BE49-F238E27FC236}">
                    <a16:creationId xmlns="" xmlns:a16="http://schemas.microsoft.com/office/drawing/2014/main" id="{FBEFC177-3B75-4B05-8E0A-5A1ACB1F2120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814;p31">
                <a:extLst>
                  <a:ext uri="{FF2B5EF4-FFF2-40B4-BE49-F238E27FC236}">
                    <a16:creationId xmlns="" xmlns:a16="http://schemas.microsoft.com/office/drawing/2014/main" id="{3033D383-976E-4F6D-9FF5-A5BD87885C50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815;p31">
                <a:extLst>
                  <a:ext uri="{FF2B5EF4-FFF2-40B4-BE49-F238E27FC236}">
                    <a16:creationId xmlns="" xmlns:a16="http://schemas.microsoft.com/office/drawing/2014/main" id="{FD643C5C-7BD5-49D3-95C0-BC466D1AAB35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816;p31">
                <a:extLst>
                  <a:ext uri="{FF2B5EF4-FFF2-40B4-BE49-F238E27FC236}">
                    <a16:creationId xmlns="" xmlns:a16="http://schemas.microsoft.com/office/drawing/2014/main" id="{6446AAA2-1CAF-407B-832C-D1E4217C16CD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817;p31">
                <a:extLst>
                  <a:ext uri="{FF2B5EF4-FFF2-40B4-BE49-F238E27FC236}">
                    <a16:creationId xmlns="" xmlns:a16="http://schemas.microsoft.com/office/drawing/2014/main" id="{88A98BB5-1F0B-46F7-AC38-2D707FF9BCE3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818;p31">
                <a:extLst>
                  <a:ext uri="{FF2B5EF4-FFF2-40B4-BE49-F238E27FC236}">
                    <a16:creationId xmlns="" xmlns:a16="http://schemas.microsoft.com/office/drawing/2014/main" id="{4CC8C184-78BF-47B5-9A22-AFB866DA2BE3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819;p31">
                <a:extLst>
                  <a:ext uri="{FF2B5EF4-FFF2-40B4-BE49-F238E27FC236}">
                    <a16:creationId xmlns="" xmlns:a16="http://schemas.microsoft.com/office/drawing/2014/main" id="{F1DB6690-918A-4AEA-87D3-B866B20DC885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820;p31">
                <a:extLst>
                  <a:ext uri="{FF2B5EF4-FFF2-40B4-BE49-F238E27FC236}">
                    <a16:creationId xmlns="" xmlns:a16="http://schemas.microsoft.com/office/drawing/2014/main" id="{A42793A7-B728-4D19-A38B-446AAA44314E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821;p31">
                <a:extLst>
                  <a:ext uri="{FF2B5EF4-FFF2-40B4-BE49-F238E27FC236}">
                    <a16:creationId xmlns="" xmlns:a16="http://schemas.microsoft.com/office/drawing/2014/main" id="{CA6E9802-B62C-4C82-B7A6-355F746E0597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822;p31">
                <a:extLst>
                  <a:ext uri="{FF2B5EF4-FFF2-40B4-BE49-F238E27FC236}">
                    <a16:creationId xmlns="" xmlns:a16="http://schemas.microsoft.com/office/drawing/2014/main" id="{C6A5C80D-FA28-4CFB-906F-A571A13D7502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823;p31">
                <a:extLst>
                  <a:ext uri="{FF2B5EF4-FFF2-40B4-BE49-F238E27FC236}">
                    <a16:creationId xmlns="" xmlns:a16="http://schemas.microsoft.com/office/drawing/2014/main" id="{CA337883-DA53-4A2C-85EF-E547A3B12347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824;p31">
                <a:extLst>
                  <a:ext uri="{FF2B5EF4-FFF2-40B4-BE49-F238E27FC236}">
                    <a16:creationId xmlns="" xmlns:a16="http://schemas.microsoft.com/office/drawing/2014/main" id="{DCA5891C-4D9D-4EF8-8190-41E11BC80CA4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825;p31">
                <a:extLst>
                  <a:ext uri="{FF2B5EF4-FFF2-40B4-BE49-F238E27FC236}">
                    <a16:creationId xmlns="" xmlns:a16="http://schemas.microsoft.com/office/drawing/2014/main" id="{3237B78C-4AEC-41B1-B117-C4F3AA2DC800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826;p31">
                <a:extLst>
                  <a:ext uri="{FF2B5EF4-FFF2-40B4-BE49-F238E27FC236}">
                    <a16:creationId xmlns="" xmlns:a16="http://schemas.microsoft.com/office/drawing/2014/main" id="{1521C7F7-8E1A-47C5-9DCA-90CDB5811C11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827;p31">
                <a:extLst>
                  <a:ext uri="{FF2B5EF4-FFF2-40B4-BE49-F238E27FC236}">
                    <a16:creationId xmlns="" xmlns:a16="http://schemas.microsoft.com/office/drawing/2014/main" id="{100455C1-4CC7-4A44-A713-8C4B71803359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4" name="Google Shape;828;p31">
              <a:extLst>
                <a:ext uri="{FF2B5EF4-FFF2-40B4-BE49-F238E27FC236}">
                  <a16:creationId xmlns="" xmlns:a16="http://schemas.microsoft.com/office/drawing/2014/main" id="{325EC593-5286-4CEA-AD35-7B7118BAC552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829;p31">
              <a:extLst>
                <a:ext uri="{FF2B5EF4-FFF2-40B4-BE49-F238E27FC236}">
                  <a16:creationId xmlns="" xmlns:a16="http://schemas.microsoft.com/office/drawing/2014/main" id="{A15EBF99-6DE8-40C1-8121-3110897B443A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830;p31">
              <a:extLst>
                <a:ext uri="{FF2B5EF4-FFF2-40B4-BE49-F238E27FC236}">
                  <a16:creationId xmlns="" xmlns:a16="http://schemas.microsoft.com/office/drawing/2014/main" id="{4B39D613-D659-4322-B6E8-338191A4B7C2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831;p31">
              <a:extLst>
                <a:ext uri="{FF2B5EF4-FFF2-40B4-BE49-F238E27FC236}">
                  <a16:creationId xmlns="" xmlns:a16="http://schemas.microsoft.com/office/drawing/2014/main" id="{A9B86892-DD10-46D1-978E-9AAFD0121D5A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832;p31">
              <a:extLst>
                <a:ext uri="{FF2B5EF4-FFF2-40B4-BE49-F238E27FC236}">
                  <a16:creationId xmlns="" xmlns:a16="http://schemas.microsoft.com/office/drawing/2014/main" id="{F8BF754F-A651-4E17-83E5-71E641121B9A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833;p31">
              <a:extLst>
                <a:ext uri="{FF2B5EF4-FFF2-40B4-BE49-F238E27FC236}">
                  <a16:creationId xmlns="" xmlns:a16="http://schemas.microsoft.com/office/drawing/2014/main" id="{5C0E7C98-3C79-47FD-B395-D23C891830FC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834;p31">
              <a:extLst>
                <a:ext uri="{FF2B5EF4-FFF2-40B4-BE49-F238E27FC236}">
                  <a16:creationId xmlns="" xmlns:a16="http://schemas.microsoft.com/office/drawing/2014/main" id="{44A896B8-E41C-45BF-89E2-9D7AA3150C23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835;p31">
              <a:extLst>
                <a:ext uri="{FF2B5EF4-FFF2-40B4-BE49-F238E27FC236}">
                  <a16:creationId xmlns="" xmlns:a16="http://schemas.microsoft.com/office/drawing/2014/main" id="{76467C4B-6AF2-4641-8A7B-60DDF79BE146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836;p31">
              <a:extLst>
                <a:ext uri="{FF2B5EF4-FFF2-40B4-BE49-F238E27FC236}">
                  <a16:creationId xmlns="" xmlns:a16="http://schemas.microsoft.com/office/drawing/2014/main" id="{F6155CD0-9DBD-45BF-9F0F-3A68E979E4F7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837;p31">
              <a:extLst>
                <a:ext uri="{FF2B5EF4-FFF2-40B4-BE49-F238E27FC236}">
                  <a16:creationId xmlns="" xmlns:a16="http://schemas.microsoft.com/office/drawing/2014/main" id="{7A9E66BF-ABCD-46E5-9AC6-39D3007B99A2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838;p31">
              <a:extLst>
                <a:ext uri="{FF2B5EF4-FFF2-40B4-BE49-F238E27FC236}">
                  <a16:creationId xmlns="" xmlns:a16="http://schemas.microsoft.com/office/drawing/2014/main" id="{8EA4E3DC-B3C2-430A-8645-02EB0085B2DE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839;p31">
              <a:extLst>
                <a:ext uri="{FF2B5EF4-FFF2-40B4-BE49-F238E27FC236}">
                  <a16:creationId xmlns="" xmlns:a16="http://schemas.microsoft.com/office/drawing/2014/main" id="{5E8BB71E-1E11-4673-8E19-33DD7203DAFD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840;p31">
              <a:extLst>
                <a:ext uri="{FF2B5EF4-FFF2-40B4-BE49-F238E27FC236}">
                  <a16:creationId xmlns="" xmlns:a16="http://schemas.microsoft.com/office/drawing/2014/main" id="{58B7EB72-E5C6-4BA8-9E97-8201A4022397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841;p31">
              <a:extLst>
                <a:ext uri="{FF2B5EF4-FFF2-40B4-BE49-F238E27FC236}">
                  <a16:creationId xmlns="" xmlns:a16="http://schemas.microsoft.com/office/drawing/2014/main" id="{08D9E3A7-86E1-40F3-953F-1FE1E4FF633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842;p31">
              <a:extLst>
                <a:ext uri="{FF2B5EF4-FFF2-40B4-BE49-F238E27FC236}">
                  <a16:creationId xmlns="" xmlns:a16="http://schemas.microsoft.com/office/drawing/2014/main" id="{D6D5BB63-E9C8-4331-A34F-63DA54CE053D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843;p31">
              <a:extLst>
                <a:ext uri="{FF2B5EF4-FFF2-40B4-BE49-F238E27FC236}">
                  <a16:creationId xmlns="" xmlns:a16="http://schemas.microsoft.com/office/drawing/2014/main" id="{56B4D0FE-0B68-4651-862A-D837ACDA9C6A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844;p31">
              <a:extLst>
                <a:ext uri="{FF2B5EF4-FFF2-40B4-BE49-F238E27FC236}">
                  <a16:creationId xmlns="" xmlns:a16="http://schemas.microsoft.com/office/drawing/2014/main" id="{FA30B55F-35FE-40D8-B3E2-2D17EA757012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845;p31">
              <a:extLst>
                <a:ext uri="{FF2B5EF4-FFF2-40B4-BE49-F238E27FC236}">
                  <a16:creationId xmlns="" xmlns:a16="http://schemas.microsoft.com/office/drawing/2014/main" id="{A66095BE-9040-4BC4-96DE-EEF05E80816B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846;p31">
              <a:extLst>
                <a:ext uri="{FF2B5EF4-FFF2-40B4-BE49-F238E27FC236}">
                  <a16:creationId xmlns="" xmlns:a16="http://schemas.microsoft.com/office/drawing/2014/main" id="{4DF5FF6C-A1B3-41C0-B596-203947FE8C36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847;p31">
              <a:extLst>
                <a:ext uri="{FF2B5EF4-FFF2-40B4-BE49-F238E27FC236}">
                  <a16:creationId xmlns="" xmlns:a16="http://schemas.microsoft.com/office/drawing/2014/main" id="{E2994D42-0494-415C-BFB6-8F9B9C5271E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848;p31">
              <a:extLst>
                <a:ext uri="{FF2B5EF4-FFF2-40B4-BE49-F238E27FC236}">
                  <a16:creationId xmlns="" xmlns:a16="http://schemas.microsoft.com/office/drawing/2014/main" id="{2CB66865-7714-4A34-AED9-41AD60932962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849;p31">
              <a:extLst>
                <a:ext uri="{FF2B5EF4-FFF2-40B4-BE49-F238E27FC236}">
                  <a16:creationId xmlns="" xmlns:a16="http://schemas.microsoft.com/office/drawing/2014/main" id="{253D56D8-124E-4040-8949-78C5C960F31C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850;p31">
              <a:extLst>
                <a:ext uri="{FF2B5EF4-FFF2-40B4-BE49-F238E27FC236}">
                  <a16:creationId xmlns="" xmlns:a16="http://schemas.microsoft.com/office/drawing/2014/main" id="{11AC130C-D146-4C24-8153-A67B24755EA6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851;p31">
              <a:extLst>
                <a:ext uri="{FF2B5EF4-FFF2-40B4-BE49-F238E27FC236}">
                  <a16:creationId xmlns="" xmlns:a16="http://schemas.microsoft.com/office/drawing/2014/main" id="{ED725F0D-AE8C-4C62-A1D0-28AED534EF28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852;p31">
              <a:extLst>
                <a:ext uri="{FF2B5EF4-FFF2-40B4-BE49-F238E27FC236}">
                  <a16:creationId xmlns="" xmlns:a16="http://schemas.microsoft.com/office/drawing/2014/main" id="{CA2B1D70-9BCE-4DD2-BA34-2E4009D1622F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853;p31">
              <a:extLst>
                <a:ext uri="{FF2B5EF4-FFF2-40B4-BE49-F238E27FC236}">
                  <a16:creationId xmlns="" xmlns:a16="http://schemas.microsoft.com/office/drawing/2014/main" id="{3686F475-F542-484B-BD08-AA494971535B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854;p31">
              <a:extLst>
                <a:ext uri="{FF2B5EF4-FFF2-40B4-BE49-F238E27FC236}">
                  <a16:creationId xmlns="" xmlns:a16="http://schemas.microsoft.com/office/drawing/2014/main" id="{9B6100B7-6F05-45AC-8A7F-2591A20F2D37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855;p31">
              <a:extLst>
                <a:ext uri="{FF2B5EF4-FFF2-40B4-BE49-F238E27FC236}">
                  <a16:creationId xmlns="" xmlns:a16="http://schemas.microsoft.com/office/drawing/2014/main" id="{FBE42FD0-1063-42E2-93F4-90B8AFA16845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856;p31">
              <a:extLst>
                <a:ext uri="{FF2B5EF4-FFF2-40B4-BE49-F238E27FC236}">
                  <a16:creationId xmlns="" xmlns:a16="http://schemas.microsoft.com/office/drawing/2014/main" id="{A37A6433-D788-40AE-971C-D6785D37767F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857;p31">
              <a:extLst>
                <a:ext uri="{FF2B5EF4-FFF2-40B4-BE49-F238E27FC236}">
                  <a16:creationId xmlns="" xmlns:a16="http://schemas.microsoft.com/office/drawing/2014/main" id="{6BECF98D-222B-44E1-B71A-8F18FBEB97A1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858;p31">
              <a:extLst>
                <a:ext uri="{FF2B5EF4-FFF2-40B4-BE49-F238E27FC236}">
                  <a16:creationId xmlns="" xmlns:a16="http://schemas.microsoft.com/office/drawing/2014/main" id="{EDF4639D-2DB4-47CE-A5BE-27276F8AC578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859;p31">
              <a:extLst>
                <a:ext uri="{FF2B5EF4-FFF2-40B4-BE49-F238E27FC236}">
                  <a16:creationId xmlns="" xmlns:a16="http://schemas.microsoft.com/office/drawing/2014/main" id="{83E5E880-58FD-4D05-B8FA-566B946D8E5A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860;p31">
              <a:extLst>
                <a:ext uri="{FF2B5EF4-FFF2-40B4-BE49-F238E27FC236}">
                  <a16:creationId xmlns="" xmlns:a16="http://schemas.microsoft.com/office/drawing/2014/main" id="{C0322238-07EC-4432-8801-45CE1D4E8280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861;p31">
              <a:extLst>
                <a:ext uri="{FF2B5EF4-FFF2-40B4-BE49-F238E27FC236}">
                  <a16:creationId xmlns="" xmlns:a16="http://schemas.microsoft.com/office/drawing/2014/main" id="{0C31480F-A1B1-4138-B3A2-6EB278349808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862;p31">
              <a:extLst>
                <a:ext uri="{FF2B5EF4-FFF2-40B4-BE49-F238E27FC236}">
                  <a16:creationId xmlns="" xmlns:a16="http://schemas.microsoft.com/office/drawing/2014/main" id="{C26D60C6-B75D-4FB2-A13E-6698FB2AA5E1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863;p31">
              <a:extLst>
                <a:ext uri="{FF2B5EF4-FFF2-40B4-BE49-F238E27FC236}">
                  <a16:creationId xmlns="" xmlns:a16="http://schemas.microsoft.com/office/drawing/2014/main" id="{D47CE1BA-EF2A-4F4F-9D13-6B4B80889B8B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864;p31">
              <a:extLst>
                <a:ext uri="{FF2B5EF4-FFF2-40B4-BE49-F238E27FC236}">
                  <a16:creationId xmlns="" xmlns:a16="http://schemas.microsoft.com/office/drawing/2014/main" id="{10BF39A8-F37E-402C-A722-6342F10028AA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865;p31">
              <a:extLst>
                <a:ext uri="{FF2B5EF4-FFF2-40B4-BE49-F238E27FC236}">
                  <a16:creationId xmlns="" xmlns:a16="http://schemas.microsoft.com/office/drawing/2014/main" id="{D9344192-6461-4248-A41D-B18E3BEB47E5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866;p31">
              <a:extLst>
                <a:ext uri="{FF2B5EF4-FFF2-40B4-BE49-F238E27FC236}">
                  <a16:creationId xmlns="" xmlns:a16="http://schemas.microsoft.com/office/drawing/2014/main" id="{F1E40478-ED2C-452D-9185-ED87A82F83FB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867;p31">
              <a:extLst>
                <a:ext uri="{FF2B5EF4-FFF2-40B4-BE49-F238E27FC236}">
                  <a16:creationId xmlns="" xmlns:a16="http://schemas.microsoft.com/office/drawing/2014/main" id="{6AA9C373-6F60-441F-8AD2-DE57CDB4570F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868;p31">
              <a:extLst>
                <a:ext uri="{FF2B5EF4-FFF2-40B4-BE49-F238E27FC236}">
                  <a16:creationId xmlns="" xmlns:a16="http://schemas.microsoft.com/office/drawing/2014/main" id="{4968CCF2-285E-41A5-B58C-67FB41B3F123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869;p31">
              <a:extLst>
                <a:ext uri="{FF2B5EF4-FFF2-40B4-BE49-F238E27FC236}">
                  <a16:creationId xmlns="" xmlns:a16="http://schemas.microsoft.com/office/drawing/2014/main" id="{AD4C47AE-5273-4305-BF12-9302A28AC40A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870;p31">
              <a:extLst>
                <a:ext uri="{FF2B5EF4-FFF2-40B4-BE49-F238E27FC236}">
                  <a16:creationId xmlns="" xmlns:a16="http://schemas.microsoft.com/office/drawing/2014/main" id="{D6944283-6516-4CA1-8CED-1AD3BE6908E7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871;p31">
              <a:extLst>
                <a:ext uri="{FF2B5EF4-FFF2-40B4-BE49-F238E27FC236}">
                  <a16:creationId xmlns="" xmlns:a16="http://schemas.microsoft.com/office/drawing/2014/main" id="{8DE273E1-308F-4261-A7B3-20BDB9394868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872;p31">
              <a:extLst>
                <a:ext uri="{FF2B5EF4-FFF2-40B4-BE49-F238E27FC236}">
                  <a16:creationId xmlns="" xmlns:a16="http://schemas.microsoft.com/office/drawing/2014/main" id="{A49D15BD-2B3E-4B02-A32F-FDEC8E9179F3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873;p31">
              <a:extLst>
                <a:ext uri="{FF2B5EF4-FFF2-40B4-BE49-F238E27FC236}">
                  <a16:creationId xmlns="" xmlns:a16="http://schemas.microsoft.com/office/drawing/2014/main" id="{9EAAC4BC-88D8-4FD6-B267-BCCDE04FFB2E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874;p31">
              <a:extLst>
                <a:ext uri="{FF2B5EF4-FFF2-40B4-BE49-F238E27FC236}">
                  <a16:creationId xmlns="" xmlns:a16="http://schemas.microsoft.com/office/drawing/2014/main" id="{1EF84D3F-E17B-4D61-A310-AD71B008FBA5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875;p31">
              <a:extLst>
                <a:ext uri="{FF2B5EF4-FFF2-40B4-BE49-F238E27FC236}">
                  <a16:creationId xmlns="" xmlns:a16="http://schemas.microsoft.com/office/drawing/2014/main" id="{2D79EBC2-B216-4287-A3FC-2F2010CB2A81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876;p31">
              <a:extLst>
                <a:ext uri="{FF2B5EF4-FFF2-40B4-BE49-F238E27FC236}">
                  <a16:creationId xmlns="" xmlns:a16="http://schemas.microsoft.com/office/drawing/2014/main" id="{90D0DCC2-BEB8-4805-8864-9B8157D6D9D0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877;p31">
              <a:extLst>
                <a:ext uri="{FF2B5EF4-FFF2-40B4-BE49-F238E27FC236}">
                  <a16:creationId xmlns="" xmlns:a16="http://schemas.microsoft.com/office/drawing/2014/main" id="{DDBF39D6-19E0-4C1B-B36D-97334BDFA9C1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878;p31">
              <a:extLst>
                <a:ext uri="{FF2B5EF4-FFF2-40B4-BE49-F238E27FC236}">
                  <a16:creationId xmlns="" xmlns:a16="http://schemas.microsoft.com/office/drawing/2014/main" id="{DA0AA242-2B2A-4216-BEC0-813A5A117F4E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879;p31">
              <a:extLst>
                <a:ext uri="{FF2B5EF4-FFF2-40B4-BE49-F238E27FC236}">
                  <a16:creationId xmlns="" xmlns:a16="http://schemas.microsoft.com/office/drawing/2014/main" id="{98D43C14-947B-4828-8F17-C940B26377D2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880;p31">
              <a:extLst>
                <a:ext uri="{FF2B5EF4-FFF2-40B4-BE49-F238E27FC236}">
                  <a16:creationId xmlns="" xmlns:a16="http://schemas.microsoft.com/office/drawing/2014/main" id="{5222CF1F-77B6-4959-8DE9-292BB4779DAD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881;p31">
              <a:extLst>
                <a:ext uri="{FF2B5EF4-FFF2-40B4-BE49-F238E27FC236}">
                  <a16:creationId xmlns="" xmlns:a16="http://schemas.microsoft.com/office/drawing/2014/main" id="{50419D18-CC71-44FC-8EBE-8666CAB7D413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4" name="TextBox 133">
            <a:extLst>
              <a:ext uri="{FF2B5EF4-FFF2-40B4-BE49-F238E27FC236}">
                <a16:creationId xmlns="" xmlns:a16="http://schemas.microsoft.com/office/drawing/2014/main" id="{23418162-C26E-4370-9D2F-33E57C0A0B7E}"/>
              </a:ext>
            </a:extLst>
          </p:cNvPr>
          <p:cNvSpPr txBox="1"/>
          <p:nvPr userDrawn="1"/>
        </p:nvSpPr>
        <p:spPr>
          <a:xfrm>
            <a:off x="7514755" y="6517885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709266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bg>
      <p:bgPr>
        <a:solidFill>
          <a:srgbClr val="E3A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88CB28D7-CB5E-42A4-AC1B-49E9F84E1AA8}"/>
              </a:ext>
            </a:extLst>
          </p:cNvPr>
          <p:cNvSpPr/>
          <p:nvPr userDrawn="1"/>
        </p:nvSpPr>
        <p:spPr>
          <a:xfrm>
            <a:off x="212651" y="202019"/>
            <a:ext cx="11738344" cy="6507125"/>
          </a:xfrm>
          <a:custGeom>
            <a:avLst/>
            <a:gdLst>
              <a:gd name="connsiteX0" fmla="*/ 0 w 11738344"/>
              <a:gd name="connsiteY0" fmla="*/ 0 h 6507125"/>
              <a:gd name="connsiteX1" fmla="*/ 586917 w 11738344"/>
              <a:gd name="connsiteY1" fmla="*/ 0 h 6507125"/>
              <a:gd name="connsiteX2" fmla="*/ 939068 w 11738344"/>
              <a:gd name="connsiteY2" fmla="*/ 0 h 6507125"/>
              <a:gd name="connsiteX3" fmla="*/ 1525985 w 11738344"/>
              <a:gd name="connsiteY3" fmla="*/ 0 h 6507125"/>
              <a:gd name="connsiteX4" fmla="*/ 1760752 w 11738344"/>
              <a:gd name="connsiteY4" fmla="*/ 0 h 6507125"/>
              <a:gd name="connsiteX5" fmla="*/ 2347669 w 11738344"/>
              <a:gd name="connsiteY5" fmla="*/ 0 h 6507125"/>
              <a:gd name="connsiteX6" fmla="*/ 3051969 w 11738344"/>
              <a:gd name="connsiteY6" fmla="*/ 0 h 6507125"/>
              <a:gd name="connsiteX7" fmla="*/ 3521503 w 11738344"/>
              <a:gd name="connsiteY7" fmla="*/ 0 h 6507125"/>
              <a:gd name="connsiteX8" fmla="*/ 3756270 w 11738344"/>
              <a:gd name="connsiteY8" fmla="*/ 0 h 6507125"/>
              <a:gd name="connsiteX9" fmla="*/ 4577954 w 11738344"/>
              <a:gd name="connsiteY9" fmla="*/ 0 h 6507125"/>
              <a:gd name="connsiteX10" fmla="*/ 5164871 w 11738344"/>
              <a:gd name="connsiteY10" fmla="*/ 0 h 6507125"/>
              <a:gd name="connsiteX11" fmla="*/ 5751789 w 11738344"/>
              <a:gd name="connsiteY11" fmla="*/ 0 h 6507125"/>
              <a:gd name="connsiteX12" fmla="*/ 6221322 w 11738344"/>
              <a:gd name="connsiteY12" fmla="*/ 0 h 6507125"/>
              <a:gd name="connsiteX13" fmla="*/ 7043006 w 11738344"/>
              <a:gd name="connsiteY13" fmla="*/ 0 h 6507125"/>
              <a:gd name="connsiteX14" fmla="*/ 7277773 w 11738344"/>
              <a:gd name="connsiteY14" fmla="*/ 0 h 6507125"/>
              <a:gd name="connsiteX15" fmla="*/ 7629924 w 11738344"/>
              <a:gd name="connsiteY15" fmla="*/ 0 h 6507125"/>
              <a:gd name="connsiteX16" fmla="*/ 8216841 w 11738344"/>
              <a:gd name="connsiteY16" fmla="*/ 0 h 6507125"/>
              <a:gd name="connsiteX17" fmla="*/ 9038525 w 11738344"/>
              <a:gd name="connsiteY17" fmla="*/ 0 h 6507125"/>
              <a:gd name="connsiteX18" fmla="*/ 9273292 w 11738344"/>
              <a:gd name="connsiteY18" fmla="*/ 0 h 6507125"/>
              <a:gd name="connsiteX19" fmla="*/ 9742826 w 11738344"/>
              <a:gd name="connsiteY19" fmla="*/ 0 h 6507125"/>
              <a:gd name="connsiteX20" fmla="*/ 10564510 w 11738344"/>
              <a:gd name="connsiteY20" fmla="*/ 0 h 6507125"/>
              <a:gd name="connsiteX21" fmla="*/ 11151427 w 11738344"/>
              <a:gd name="connsiteY21" fmla="*/ 0 h 6507125"/>
              <a:gd name="connsiteX22" fmla="*/ 11738344 w 11738344"/>
              <a:gd name="connsiteY22" fmla="*/ 0 h 6507125"/>
              <a:gd name="connsiteX23" fmla="*/ 11738344 w 11738344"/>
              <a:gd name="connsiteY23" fmla="*/ 721699 h 6507125"/>
              <a:gd name="connsiteX24" fmla="*/ 11738344 w 11738344"/>
              <a:gd name="connsiteY24" fmla="*/ 1183114 h 6507125"/>
              <a:gd name="connsiteX25" fmla="*/ 11738344 w 11738344"/>
              <a:gd name="connsiteY25" fmla="*/ 1644528 h 6507125"/>
              <a:gd name="connsiteX26" fmla="*/ 11738344 w 11738344"/>
              <a:gd name="connsiteY26" fmla="*/ 2236085 h 6507125"/>
              <a:gd name="connsiteX27" fmla="*/ 11738344 w 11738344"/>
              <a:gd name="connsiteY27" fmla="*/ 2827642 h 6507125"/>
              <a:gd name="connsiteX28" fmla="*/ 11738344 w 11738344"/>
              <a:gd name="connsiteY28" fmla="*/ 3223985 h 6507125"/>
              <a:gd name="connsiteX29" fmla="*/ 11738344 w 11738344"/>
              <a:gd name="connsiteY29" fmla="*/ 3815541 h 6507125"/>
              <a:gd name="connsiteX30" fmla="*/ 11738344 w 11738344"/>
              <a:gd name="connsiteY30" fmla="*/ 4537241 h 6507125"/>
              <a:gd name="connsiteX31" fmla="*/ 11738344 w 11738344"/>
              <a:gd name="connsiteY31" fmla="*/ 4998655 h 6507125"/>
              <a:gd name="connsiteX32" fmla="*/ 11738344 w 11738344"/>
              <a:gd name="connsiteY32" fmla="*/ 5394998 h 6507125"/>
              <a:gd name="connsiteX33" fmla="*/ 11738344 w 11738344"/>
              <a:gd name="connsiteY33" fmla="*/ 5986555 h 6507125"/>
              <a:gd name="connsiteX34" fmla="*/ 11738344 w 11738344"/>
              <a:gd name="connsiteY34" fmla="*/ 6507125 h 6507125"/>
              <a:gd name="connsiteX35" fmla="*/ 11034043 w 11738344"/>
              <a:gd name="connsiteY35" fmla="*/ 6507125 h 6507125"/>
              <a:gd name="connsiteX36" fmla="*/ 10799276 w 11738344"/>
              <a:gd name="connsiteY36" fmla="*/ 6507125 h 6507125"/>
              <a:gd name="connsiteX37" fmla="*/ 10094976 w 11738344"/>
              <a:gd name="connsiteY37" fmla="*/ 6507125 h 6507125"/>
              <a:gd name="connsiteX38" fmla="*/ 9860209 w 11738344"/>
              <a:gd name="connsiteY38" fmla="*/ 6507125 h 6507125"/>
              <a:gd name="connsiteX39" fmla="*/ 9155908 w 11738344"/>
              <a:gd name="connsiteY39" fmla="*/ 6507125 h 6507125"/>
              <a:gd name="connsiteX40" fmla="*/ 8803758 w 11738344"/>
              <a:gd name="connsiteY40" fmla="*/ 6507125 h 6507125"/>
              <a:gd name="connsiteX41" fmla="*/ 8334224 w 11738344"/>
              <a:gd name="connsiteY41" fmla="*/ 6507125 h 6507125"/>
              <a:gd name="connsiteX42" fmla="*/ 8099457 w 11738344"/>
              <a:gd name="connsiteY42" fmla="*/ 6507125 h 6507125"/>
              <a:gd name="connsiteX43" fmla="*/ 7629924 w 11738344"/>
              <a:gd name="connsiteY43" fmla="*/ 6507125 h 6507125"/>
              <a:gd name="connsiteX44" fmla="*/ 6808240 w 11738344"/>
              <a:gd name="connsiteY44" fmla="*/ 6507125 h 6507125"/>
              <a:gd name="connsiteX45" fmla="*/ 6573473 w 11738344"/>
              <a:gd name="connsiteY45" fmla="*/ 6507125 h 6507125"/>
              <a:gd name="connsiteX46" fmla="*/ 5869172 w 11738344"/>
              <a:gd name="connsiteY46" fmla="*/ 6507125 h 6507125"/>
              <a:gd name="connsiteX47" fmla="*/ 5282255 w 11738344"/>
              <a:gd name="connsiteY47" fmla="*/ 6507125 h 6507125"/>
              <a:gd name="connsiteX48" fmla="*/ 4930104 w 11738344"/>
              <a:gd name="connsiteY48" fmla="*/ 6507125 h 6507125"/>
              <a:gd name="connsiteX49" fmla="*/ 4577954 w 11738344"/>
              <a:gd name="connsiteY49" fmla="*/ 6507125 h 6507125"/>
              <a:gd name="connsiteX50" fmla="*/ 4108420 w 11738344"/>
              <a:gd name="connsiteY50" fmla="*/ 6507125 h 6507125"/>
              <a:gd name="connsiteX51" fmla="*/ 3521503 w 11738344"/>
              <a:gd name="connsiteY51" fmla="*/ 6507125 h 6507125"/>
              <a:gd name="connsiteX52" fmla="*/ 2699819 w 11738344"/>
              <a:gd name="connsiteY52" fmla="*/ 6507125 h 6507125"/>
              <a:gd name="connsiteX53" fmla="*/ 1995518 w 11738344"/>
              <a:gd name="connsiteY53" fmla="*/ 6507125 h 6507125"/>
              <a:gd name="connsiteX54" fmla="*/ 1760752 w 11738344"/>
              <a:gd name="connsiteY54" fmla="*/ 6507125 h 6507125"/>
              <a:gd name="connsiteX55" fmla="*/ 939068 w 11738344"/>
              <a:gd name="connsiteY55" fmla="*/ 6507125 h 6507125"/>
              <a:gd name="connsiteX56" fmla="*/ 0 w 11738344"/>
              <a:gd name="connsiteY56" fmla="*/ 6507125 h 6507125"/>
              <a:gd name="connsiteX57" fmla="*/ 0 w 11738344"/>
              <a:gd name="connsiteY57" fmla="*/ 5785426 h 6507125"/>
              <a:gd name="connsiteX58" fmla="*/ 0 w 11738344"/>
              <a:gd name="connsiteY58" fmla="*/ 5128798 h 6507125"/>
              <a:gd name="connsiteX59" fmla="*/ 0 w 11738344"/>
              <a:gd name="connsiteY59" fmla="*/ 4537241 h 6507125"/>
              <a:gd name="connsiteX60" fmla="*/ 0 w 11738344"/>
              <a:gd name="connsiteY60" fmla="*/ 3880613 h 6507125"/>
              <a:gd name="connsiteX61" fmla="*/ 0 w 11738344"/>
              <a:gd name="connsiteY61" fmla="*/ 3158913 h 6507125"/>
              <a:gd name="connsiteX62" fmla="*/ 0 w 11738344"/>
              <a:gd name="connsiteY62" fmla="*/ 2437214 h 6507125"/>
              <a:gd name="connsiteX63" fmla="*/ 0 w 11738344"/>
              <a:gd name="connsiteY63" fmla="*/ 1715515 h 6507125"/>
              <a:gd name="connsiteX64" fmla="*/ 0 w 11738344"/>
              <a:gd name="connsiteY64" fmla="*/ 1319172 h 6507125"/>
              <a:gd name="connsiteX65" fmla="*/ 0 w 11738344"/>
              <a:gd name="connsiteY65" fmla="*/ 662544 h 6507125"/>
              <a:gd name="connsiteX66" fmla="*/ 0 w 11738344"/>
              <a:gd name="connsiteY66" fmla="*/ 0 h 6507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738344" h="6507125" fill="none" extrusionOk="0">
                <a:moveTo>
                  <a:pt x="0" y="0"/>
                </a:moveTo>
                <a:cubicBezTo>
                  <a:pt x="193893" y="-53522"/>
                  <a:pt x="463900" y="48166"/>
                  <a:pt x="586917" y="0"/>
                </a:cubicBezTo>
                <a:cubicBezTo>
                  <a:pt x="709934" y="-48166"/>
                  <a:pt x="764999" y="37996"/>
                  <a:pt x="939068" y="0"/>
                </a:cubicBezTo>
                <a:cubicBezTo>
                  <a:pt x="1113137" y="-37996"/>
                  <a:pt x="1272302" y="9191"/>
                  <a:pt x="1525985" y="0"/>
                </a:cubicBezTo>
                <a:cubicBezTo>
                  <a:pt x="1779668" y="-9191"/>
                  <a:pt x="1703800" y="12915"/>
                  <a:pt x="1760752" y="0"/>
                </a:cubicBezTo>
                <a:cubicBezTo>
                  <a:pt x="1817704" y="-12915"/>
                  <a:pt x="2219250" y="17278"/>
                  <a:pt x="2347669" y="0"/>
                </a:cubicBezTo>
                <a:cubicBezTo>
                  <a:pt x="2476088" y="-17278"/>
                  <a:pt x="2906879" y="15114"/>
                  <a:pt x="3051969" y="0"/>
                </a:cubicBezTo>
                <a:cubicBezTo>
                  <a:pt x="3197059" y="-15114"/>
                  <a:pt x="3335226" y="47513"/>
                  <a:pt x="3521503" y="0"/>
                </a:cubicBezTo>
                <a:cubicBezTo>
                  <a:pt x="3707780" y="-47513"/>
                  <a:pt x="3669854" y="22779"/>
                  <a:pt x="3756270" y="0"/>
                </a:cubicBezTo>
                <a:cubicBezTo>
                  <a:pt x="3842686" y="-22779"/>
                  <a:pt x="4217773" y="11409"/>
                  <a:pt x="4577954" y="0"/>
                </a:cubicBezTo>
                <a:cubicBezTo>
                  <a:pt x="4938135" y="-11409"/>
                  <a:pt x="4970109" y="43871"/>
                  <a:pt x="5164871" y="0"/>
                </a:cubicBezTo>
                <a:cubicBezTo>
                  <a:pt x="5359633" y="-43871"/>
                  <a:pt x="5537198" y="17907"/>
                  <a:pt x="5751789" y="0"/>
                </a:cubicBezTo>
                <a:cubicBezTo>
                  <a:pt x="5966380" y="-17907"/>
                  <a:pt x="6096392" y="45142"/>
                  <a:pt x="6221322" y="0"/>
                </a:cubicBezTo>
                <a:cubicBezTo>
                  <a:pt x="6346252" y="-45142"/>
                  <a:pt x="6799085" y="67265"/>
                  <a:pt x="7043006" y="0"/>
                </a:cubicBezTo>
                <a:cubicBezTo>
                  <a:pt x="7286927" y="-67265"/>
                  <a:pt x="7173785" y="927"/>
                  <a:pt x="7277773" y="0"/>
                </a:cubicBezTo>
                <a:cubicBezTo>
                  <a:pt x="7381761" y="-927"/>
                  <a:pt x="7490336" y="8535"/>
                  <a:pt x="7629924" y="0"/>
                </a:cubicBezTo>
                <a:cubicBezTo>
                  <a:pt x="7769512" y="-8535"/>
                  <a:pt x="8023133" y="16918"/>
                  <a:pt x="8216841" y="0"/>
                </a:cubicBezTo>
                <a:cubicBezTo>
                  <a:pt x="8410549" y="-16918"/>
                  <a:pt x="8814563" y="56057"/>
                  <a:pt x="9038525" y="0"/>
                </a:cubicBezTo>
                <a:cubicBezTo>
                  <a:pt x="9262487" y="-56057"/>
                  <a:pt x="9219318" y="11550"/>
                  <a:pt x="9273292" y="0"/>
                </a:cubicBezTo>
                <a:cubicBezTo>
                  <a:pt x="9327266" y="-11550"/>
                  <a:pt x="9524285" y="54368"/>
                  <a:pt x="9742826" y="0"/>
                </a:cubicBezTo>
                <a:cubicBezTo>
                  <a:pt x="9961367" y="-54368"/>
                  <a:pt x="10315185" y="8251"/>
                  <a:pt x="10564510" y="0"/>
                </a:cubicBezTo>
                <a:cubicBezTo>
                  <a:pt x="10813835" y="-8251"/>
                  <a:pt x="10939532" y="59894"/>
                  <a:pt x="11151427" y="0"/>
                </a:cubicBezTo>
                <a:cubicBezTo>
                  <a:pt x="11363322" y="-59894"/>
                  <a:pt x="11609776" y="64994"/>
                  <a:pt x="11738344" y="0"/>
                </a:cubicBezTo>
                <a:cubicBezTo>
                  <a:pt x="11801788" y="212046"/>
                  <a:pt x="11737744" y="488839"/>
                  <a:pt x="11738344" y="721699"/>
                </a:cubicBezTo>
                <a:cubicBezTo>
                  <a:pt x="11738944" y="954559"/>
                  <a:pt x="11712416" y="1073711"/>
                  <a:pt x="11738344" y="1183114"/>
                </a:cubicBezTo>
                <a:cubicBezTo>
                  <a:pt x="11764272" y="1292518"/>
                  <a:pt x="11693621" y="1487929"/>
                  <a:pt x="11738344" y="1644528"/>
                </a:cubicBezTo>
                <a:cubicBezTo>
                  <a:pt x="11783067" y="1801127"/>
                  <a:pt x="11703009" y="2055674"/>
                  <a:pt x="11738344" y="2236085"/>
                </a:cubicBezTo>
                <a:cubicBezTo>
                  <a:pt x="11773679" y="2416496"/>
                  <a:pt x="11673979" y="2661380"/>
                  <a:pt x="11738344" y="2827642"/>
                </a:cubicBezTo>
                <a:cubicBezTo>
                  <a:pt x="11802709" y="2993904"/>
                  <a:pt x="11705654" y="3065710"/>
                  <a:pt x="11738344" y="3223985"/>
                </a:cubicBezTo>
                <a:cubicBezTo>
                  <a:pt x="11771034" y="3382260"/>
                  <a:pt x="11728644" y="3559281"/>
                  <a:pt x="11738344" y="3815541"/>
                </a:cubicBezTo>
                <a:cubicBezTo>
                  <a:pt x="11748044" y="4071801"/>
                  <a:pt x="11660229" y="4277915"/>
                  <a:pt x="11738344" y="4537241"/>
                </a:cubicBezTo>
                <a:cubicBezTo>
                  <a:pt x="11816459" y="4796567"/>
                  <a:pt x="11733753" y="4796994"/>
                  <a:pt x="11738344" y="4998655"/>
                </a:cubicBezTo>
                <a:cubicBezTo>
                  <a:pt x="11742935" y="5200316"/>
                  <a:pt x="11719250" y="5308582"/>
                  <a:pt x="11738344" y="5394998"/>
                </a:cubicBezTo>
                <a:cubicBezTo>
                  <a:pt x="11757438" y="5481414"/>
                  <a:pt x="11699476" y="5736459"/>
                  <a:pt x="11738344" y="5986555"/>
                </a:cubicBezTo>
                <a:cubicBezTo>
                  <a:pt x="11777212" y="6236651"/>
                  <a:pt x="11708423" y="6334874"/>
                  <a:pt x="11738344" y="6507125"/>
                </a:cubicBezTo>
                <a:cubicBezTo>
                  <a:pt x="11478827" y="6561764"/>
                  <a:pt x="11355604" y="6489109"/>
                  <a:pt x="11034043" y="6507125"/>
                </a:cubicBezTo>
                <a:cubicBezTo>
                  <a:pt x="10712482" y="6525141"/>
                  <a:pt x="10886680" y="6497141"/>
                  <a:pt x="10799276" y="6507125"/>
                </a:cubicBezTo>
                <a:cubicBezTo>
                  <a:pt x="10711872" y="6517109"/>
                  <a:pt x="10265533" y="6502056"/>
                  <a:pt x="10094976" y="6507125"/>
                </a:cubicBezTo>
                <a:cubicBezTo>
                  <a:pt x="9924419" y="6512194"/>
                  <a:pt x="9975231" y="6494613"/>
                  <a:pt x="9860209" y="6507125"/>
                </a:cubicBezTo>
                <a:cubicBezTo>
                  <a:pt x="9745187" y="6519637"/>
                  <a:pt x="9465544" y="6493149"/>
                  <a:pt x="9155908" y="6507125"/>
                </a:cubicBezTo>
                <a:cubicBezTo>
                  <a:pt x="8846272" y="6521101"/>
                  <a:pt x="8884191" y="6495076"/>
                  <a:pt x="8803758" y="6507125"/>
                </a:cubicBezTo>
                <a:cubicBezTo>
                  <a:pt x="8723325" y="6519174"/>
                  <a:pt x="8508753" y="6467331"/>
                  <a:pt x="8334224" y="6507125"/>
                </a:cubicBezTo>
                <a:cubicBezTo>
                  <a:pt x="8159695" y="6546919"/>
                  <a:pt x="8211920" y="6481971"/>
                  <a:pt x="8099457" y="6507125"/>
                </a:cubicBezTo>
                <a:cubicBezTo>
                  <a:pt x="7986994" y="6532279"/>
                  <a:pt x="7760338" y="6491342"/>
                  <a:pt x="7629924" y="6507125"/>
                </a:cubicBezTo>
                <a:cubicBezTo>
                  <a:pt x="7499510" y="6522908"/>
                  <a:pt x="7068285" y="6502086"/>
                  <a:pt x="6808240" y="6507125"/>
                </a:cubicBezTo>
                <a:cubicBezTo>
                  <a:pt x="6548195" y="6512164"/>
                  <a:pt x="6642810" y="6498574"/>
                  <a:pt x="6573473" y="6507125"/>
                </a:cubicBezTo>
                <a:cubicBezTo>
                  <a:pt x="6504136" y="6515676"/>
                  <a:pt x="6038855" y="6438771"/>
                  <a:pt x="5869172" y="6507125"/>
                </a:cubicBezTo>
                <a:cubicBezTo>
                  <a:pt x="5699489" y="6575479"/>
                  <a:pt x="5566362" y="6496885"/>
                  <a:pt x="5282255" y="6507125"/>
                </a:cubicBezTo>
                <a:cubicBezTo>
                  <a:pt x="4998148" y="6517365"/>
                  <a:pt x="5039221" y="6465905"/>
                  <a:pt x="4930104" y="6507125"/>
                </a:cubicBezTo>
                <a:cubicBezTo>
                  <a:pt x="4820987" y="6548345"/>
                  <a:pt x="4723325" y="6493648"/>
                  <a:pt x="4577954" y="6507125"/>
                </a:cubicBezTo>
                <a:cubicBezTo>
                  <a:pt x="4432583" y="6520602"/>
                  <a:pt x="4240580" y="6477186"/>
                  <a:pt x="4108420" y="6507125"/>
                </a:cubicBezTo>
                <a:cubicBezTo>
                  <a:pt x="3976260" y="6537064"/>
                  <a:pt x="3729849" y="6485756"/>
                  <a:pt x="3521503" y="6507125"/>
                </a:cubicBezTo>
                <a:cubicBezTo>
                  <a:pt x="3313157" y="6528494"/>
                  <a:pt x="2978184" y="6440521"/>
                  <a:pt x="2699819" y="6507125"/>
                </a:cubicBezTo>
                <a:cubicBezTo>
                  <a:pt x="2421454" y="6573729"/>
                  <a:pt x="2296956" y="6495816"/>
                  <a:pt x="1995518" y="6507125"/>
                </a:cubicBezTo>
                <a:cubicBezTo>
                  <a:pt x="1694080" y="6518434"/>
                  <a:pt x="1872133" y="6498123"/>
                  <a:pt x="1760752" y="6507125"/>
                </a:cubicBezTo>
                <a:cubicBezTo>
                  <a:pt x="1649371" y="6516127"/>
                  <a:pt x="1240399" y="6475880"/>
                  <a:pt x="939068" y="6507125"/>
                </a:cubicBezTo>
                <a:cubicBezTo>
                  <a:pt x="637737" y="6538370"/>
                  <a:pt x="388381" y="6477070"/>
                  <a:pt x="0" y="6507125"/>
                </a:cubicBezTo>
                <a:cubicBezTo>
                  <a:pt x="-47939" y="6337479"/>
                  <a:pt x="879" y="6060669"/>
                  <a:pt x="0" y="5785426"/>
                </a:cubicBezTo>
                <a:cubicBezTo>
                  <a:pt x="-879" y="5510183"/>
                  <a:pt x="581" y="5359991"/>
                  <a:pt x="0" y="5128798"/>
                </a:cubicBezTo>
                <a:cubicBezTo>
                  <a:pt x="-581" y="4897605"/>
                  <a:pt x="45467" y="4828334"/>
                  <a:pt x="0" y="4537241"/>
                </a:cubicBezTo>
                <a:cubicBezTo>
                  <a:pt x="-45467" y="4246148"/>
                  <a:pt x="61308" y="4034246"/>
                  <a:pt x="0" y="3880613"/>
                </a:cubicBezTo>
                <a:cubicBezTo>
                  <a:pt x="-61308" y="3726980"/>
                  <a:pt x="34030" y="3322956"/>
                  <a:pt x="0" y="3158913"/>
                </a:cubicBezTo>
                <a:cubicBezTo>
                  <a:pt x="-34030" y="2994870"/>
                  <a:pt x="80763" y="2717371"/>
                  <a:pt x="0" y="2437214"/>
                </a:cubicBezTo>
                <a:cubicBezTo>
                  <a:pt x="-80763" y="2157057"/>
                  <a:pt x="74414" y="2065681"/>
                  <a:pt x="0" y="1715515"/>
                </a:cubicBezTo>
                <a:cubicBezTo>
                  <a:pt x="-74414" y="1365349"/>
                  <a:pt x="34380" y="1412605"/>
                  <a:pt x="0" y="1319172"/>
                </a:cubicBezTo>
                <a:cubicBezTo>
                  <a:pt x="-34380" y="1225739"/>
                  <a:pt x="32469" y="795736"/>
                  <a:pt x="0" y="662544"/>
                </a:cubicBezTo>
                <a:cubicBezTo>
                  <a:pt x="-32469" y="529352"/>
                  <a:pt x="3735" y="263522"/>
                  <a:pt x="0" y="0"/>
                </a:cubicBezTo>
                <a:close/>
              </a:path>
              <a:path w="11738344" h="6507125" stroke="0" extrusionOk="0">
                <a:moveTo>
                  <a:pt x="0" y="0"/>
                </a:moveTo>
                <a:cubicBezTo>
                  <a:pt x="173958" y="-35120"/>
                  <a:pt x="364388" y="21400"/>
                  <a:pt x="586917" y="0"/>
                </a:cubicBezTo>
                <a:cubicBezTo>
                  <a:pt x="809446" y="-21400"/>
                  <a:pt x="772431" y="40444"/>
                  <a:pt x="939068" y="0"/>
                </a:cubicBezTo>
                <a:cubicBezTo>
                  <a:pt x="1105705" y="-40444"/>
                  <a:pt x="1060336" y="17590"/>
                  <a:pt x="1173834" y="0"/>
                </a:cubicBezTo>
                <a:cubicBezTo>
                  <a:pt x="1287332" y="-17590"/>
                  <a:pt x="1318549" y="16589"/>
                  <a:pt x="1408601" y="0"/>
                </a:cubicBezTo>
                <a:cubicBezTo>
                  <a:pt x="1498653" y="-16589"/>
                  <a:pt x="1785989" y="60612"/>
                  <a:pt x="1995518" y="0"/>
                </a:cubicBezTo>
                <a:cubicBezTo>
                  <a:pt x="2205047" y="-60612"/>
                  <a:pt x="2296353" y="59266"/>
                  <a:pt x="2582436" y="0"/>
                </a:cubicBezTo>
                <a:cubicBezTo>
                  <a:pt x="2868519" y="-59266"/>
                  <a:pt x="2862706" y="48799"/>
                  <a:pt x="3051969" y="0"/>
                </a:cubicBezTo>
                <a:cubicBezTo>
                  <a:pt x="3241232" y="-48799"/>
                  <a:pt x="3512635" y="60599"/>
                  <a:pt x="3638887" y="0"/>
                </a:cubicBezTo>
                <a:cubicBezTo>
                  <a:pt x="3765139" y="-60599"/>
                  <a:pt x="3923707" y="15178"/>
                  <a:pt x="4108420" y="0"/>
                </a:cubicBezTo>
                <a:cubicBezTo>
                  <a:pt x="4293133" y="-15178"/>
                  <a:pt x="4277880" y="17966"/>
                  <a:pt x="4343187" y="0"/>
                </a:cubicBezTo>
                <a:cubicBezTo>
                  <a:pt x="4408494" y="-17966"/>
                  <a:pt x="4582634" y="22799"/>
                  <a:pt x="4695338" y="0"/>
                </a:cubicBezTo>
                <a:cubicBezTo>
                  <a:pt x="4808042" y="-22799"/>
                  <a:pt x="5335945" y="38821"/>
                  <a:pt x="5517022" y="0"/>
                </a:cubicBezTo>
                <a:cubicBezTo>
                  <a:pt x="5698099" y="-38821"/>
                  <a:pt x="5766610" y="35566"/>
                  <a:pt x="5986555" y="0"/>
                </a:cubicBezTo>
                <a:cubicBezTo>
                  <a:pt x="6206500" y="-35566"/>
                  <a:pt x="6203895" y="19904"/>
                  <a:pt x="6338706" y="0"/>
                </a:cubicBezTo>
                <a:cubicBezTo>
                  <a:pt x="6473517" y="-19904"/>
                  <a:pt x="6653113" y="68070"/>
                  <a:pt x="6925623" y="0"/>
                </a:cubicBezTo>
                <a:cubicBezTo>
                  <a:pt x="7198133" y="-68070"/>
                  <a:pt x="7197960" y="16182"/>
                  <a:pt x="7277773" y="0"/>
                </a:cubicBezTo>
                <a:cubicBezTo>
                  <a:pt x="7357586" y="-16182"/>
                  <a:pt x="7733864" y="5492"/>
                  <a:pt x="7982074" y="0"/>
                </a:cubicBezTo>
                <a:cubicBezTo>
                  <a:pt x="8230284" y="-5492"/>
                  <a:pt x="8115232" y="12010"/>
                  <a:pt x="8216841" y="0"/>
                </a:cubicBezTo>
                <a:cubicBezTo>
                  <a:pt x="8318450" y="-12010"/>
                  <a:pt x="8383617" y="13899"/>
                  <a:pt x="8451608" y="0"/>
                </a:cubicBezTo>
                <a:cubicBezTo>
                  <a:pt x="8519599" y="-13899"/>
                  <a:pt x="8868654" y="41846"/>
                  <a:pt x="9155908" y="0"/>
                </a:cubicBezTo>
                <a:cubicBezTo>
                  <a:pt x="9443162" y="-41846"/>
                  <a:pt x="9583439" y="13929"/>
                  <a:pt x="9860209" y="0"/>
                </a:cubicBezTo>
                <a:cubicBezTo>
                  <a:pt x="10136979" y="-13929"/>
                  <a:pt x="9993296" y="22162"/>
                  <a:pt x="10094976" y="0"/>
                </a:cubicBezTo>
                <a:cubicBezTo>
                  <a:pt x="10196656" y="-22162"/>
                  <a:pt x="10442256" y="29850"/>
                  <a:pt x="10681893" y="0"/>
                </a:cubicBezTo>
                <a:cubicBezTo>
                  <a:pt x="10921530" y="-29850"/>
                  <a:pt x="10815120" y="25327"/>
                  <a:pt x="10916660" y="0"/>
                </a:cubicBezTo>
                <a:cubicBezTo>
                  <a:pt x="11018200" y="-25327"/>
                  <a:pt x="11478417" y="95792"/>
                  <a:pt x="11738344" y="0"/>
                </a:cubicBezTo>
                <a:cubicBezTo>
                  <a:pt x="11764798" y="249704"/>
                  <a:pt x="11736494" y="384548"/>
                  <a:pt x="11738344" y="591557"/>
                </a:cubicBezTo>
                <a:cubicBezTo>
                  <a:pt x="11740194" y="798566"/>
                  <a:pt x="11722809" y="866102"/>
                  <a:pt x="11738344" y="987900"/>
                </a:cubicBezTo>
                <a:cubicBezTo>
                  <a:pt x="11753879" y="1109698"/>
                  <a:pt x="11685233" y="1344087"/>
                  <a:pt x="11738344" y="1514385"/>
                </a:cubicBezTo>
                <a:cubicBezTo>
                  <a:pt x="11791455" y="1684683"/>
                  <a:pt x="11711044" y="1762913"/>
                  <a:pt x="11738344" y="1975800"/>
                </a:cubicBezTo>
                <a:cubicBezTo>
                  <a:pt x="11765644" y="2188687"/>
                  <a:pt x="11699886" y="2274464"/>
                  <a:pt x="11738344" y="2502285"/>
                </a:cubicBezTo>
                <a:cubicBezTo>
                  <a:pt x="11776802" y="2730106"/>
                  <a:pt x="11695385" y="2995182"/>
                  <a:pt x="11738344" y="3223985"/>
                </a:cubicBezTo>
                <a:cubicBezTo>
                  <a:pt x="11781303" y="3452788"/>
                  <a:pt x="11700748" y="3463165"/>
                  <a:pt x="11738344" y="3620328"/>
                </a:cubicBezTo>
                <a:cubicBezTo>
                  <a:pt x="11775940" y="3777491"/>
                  <a:pt x="11707001" y="4043633"/>
                  <a:pt x="11738344" y="4342027"/>
                </a:cubicBezTo>
                <a:cubicBezTo>
                  <a:pt x="11769687" y="4640421"/>
                  <a:pt x="11729213" y="4583818"/>
                  <a:pt x="11738344" y="4738370"/>
                </a:cubicBezTo>
                <a:cubicBezTo>
                  <a:pt x="11747475" y="4892922"/>
                  <a:pt x="11733578" y="4965083"/>
                  <a:pt x="11738344" y="5134713"/>
                </a:cubicBezTo>
                <a:cubicBezTo>
                  <a:pt x="11743110" y="5304343"/>
                  <a:pt x="11662322" y="5553418"/>
                  <a:pt x="11738344" y="5791341"/>
                </a:cubicBezTo>
                <a:cubicBezTo>
                  <a:pt x="11814366" y="6029264"/>
                  <a:pt x="11713020" y="6176136"/>
                  <a:pt x="11738344" y="6507125"/>
                </a:cubicBezTo>
                <a:cubicBezTo>
                  <a:pt x="11547327" y="6548973"/>
                  <a:pt x="11498077" y="6493046"/>
                  <a:pt x="11268810" y="6507125"/>
                </a:cubicBezTo>
                <a:cubicBezTo>
                  <a:pt x="11039543" y="6521204"/>
                  <a:pt x="11107069" y="6502334"/>
                  <a:pt x="11034043" y="6507125"/>
                </a:cubicBezTo>
                <a:cubicBezTo>
                  <a:pt x="10961017" y="6511916"/>
                  <a:pt x="10683932" y="6506699"/>
                  <a:pt x="10564510" y="6507125"/>
                </a:cubicBezTo>
                <a:cubicBezTo>
                  <a:pt x="10445088" y="6507551"/>
                  <a:pt x="10108637" y="6458162"/>
                  <a:pt x="9742826" y="6507125"/>
                </a:cubicBezTo>
                <a:cubicBezTo>
                  <a:pt x="9377015" y="6556088"/>
                  <a:pt x="9349509" y="6439682"/>
                  <a:pt x="9038525" y="6507125"/>
                </a:cubicBezTo>
                <a:cubicBezTo>
                  <a:pt x="8727541" y="6574568"/>
                  <a:pt x="8794847" y="6477168"/>
                  <a:pt x="8686375" y="6507125"/>
                </a:cubicBezTo>
                <a:cubicBezTo>
                  <a:pt x="8577903" y="6537082"/>
                  <a:pt x="8357039" y="6497360"/>
                  <a:pt x="8099457" y="6507125"/>
                </a:cubicBezTo>
                <a:cubicBezTo>
                  <a:pt x="7841875" y="6516890"/>
                  <a:pt x="7839028" y="6470904"/>
                  <a:pt x="7747307" y="6507125"/>
                </a:cubicBezTo>
                <a:cubicBezTo>
                  <a:pt x="7655586" y="6543346"/>
                  <a:pt x="7266710" y="6462145"/>
                  <a:pt x="7043006" y="6507125"/>
                </a:cubicBezTo>
                <a:cubicBezTo>
                  <a:pt x="6819302" y="6552105"/>
                  <a:pt x="6503498" y="6464456"/>
                  <a:pt x="6338706" y="6507125"/>
                </a:cubicBezTo>
                <a:cubicBezTo>
                  <a:pt x="6173914" y="6549794"/>
                  <a:pt x="6184575" y="6483218"/>
                  <a:pt x="6103939" y="6507125"/>
                </a:cubicBezTo>
                <a:cubicBezTo>
                  <a:pt x="6023303" y="6531032"/>
                  <a:pt x="5677300" y="6424778"/>
                  <a:pt x="5399638" y="6507125"/>
                </a:cubicBezTo>
                <a:cubicBezTo>
                  <a:pt x="5121976" y="6589472"/>
                  <a:pt x="5064059" y="6456168"/>
                  <a:pt x="4930104" y="6507125"/>
                </a:cubicBezTo>
                <a:cubicBezTo>
                  <a:pt x="4796149" y="6558082"/>
                  <a:pt x="4287006" y="6419485"/>
                  <a:pt x="4108420" y="6507125"/>
                </a:cubicBezTo>
                <a:cubicBezTo>
                  <a:pt x="3929834" y="6594765"/>
                  <a:pt x="3851012" y="6506127"/>
                  <a:pt x="3756270" y="6507125"/>
                </a:cubicBezTo>
                <a:cubicBezTo>
                  <a:pt x="3661528" y="6508123"/>
                  <a:pt x="3178681" y="6505194"/>
                  <a:pt x="2934586" y="6507125"/>
                </a:cubicBezTo>
                <a:cubicBezTo>
                  <a:pt x="2690491" y="6509056"/>
                  <a:pt x="2804760" y="6481921"/>
                  <a:pt x="2699819" y="6507125"/>
                </a:cubicBezTo>
                <a:cubicBezTo>
                  <a:pt x="2594878" y="6532329"/>
                  <a:pt x="2131310" y="6492863"/>
                  <a:pt x="1878135" y="6507125"/>
                </a:cubicBezTo>
                <a:cubicBezTo>
                  <a:pt x="1624960" y="6521387"/>
                  <a:pt x="1497787" y="6488583"/>
                  <a:pt x="1173834" y="6507125"/>
                </a:cubicBezTo>
                <a:cubicBezTo>
                  <a:pt x="849881" y="6525667"/>
                  <a:pt x="834993" y="6490955"/>
                  <a:pt x="704301" y="6507125"/>
                </a:cubicBezTo>
                <a:cubicBezTo>
                  <a:pt x="573609" y="6523295"/>
                  <a:pt x="308132" y="6478693"/>
                  <a:pt x="0" y="6507125"/>
                </a:cubicBezTo>
                <a:cubicBezTo>
                  <a:pt x="-29938" y="6329998"/>
                  <a:pt x="56135" y="6044585"/>
                  <a:pt x="0" y="5785426"/>
                </a:cubicBezTo>
                <a:cubicBezTo>
                  <a:pt x="-56135" y="5526267"/>
                  <a:pt x="39316" y="5376750"/>
                  <a:pt x="0" y="5193869"/>
                </a:cubicBezTo>
                <a:cubicBezTo>
                  <a:pt x="-39316" y="5010988"/>
                  <a:pt x="32117" y="4985215"/>
                  <a:pt x="0" y="4797526"/>
                </a:cubicBezTo>
                <a:cubicBezTo>
                  <a:pt x="-32117" y="4609837"/>
                  <a:pt x="57743" y="4276268"/>
                  <a:pt x="0" y="4075826"/>
                </a:cubicBezTo>
                <a:cubicBezTo>
                  <a:pt x="-57743" y="3875384"/>
                  <a:pt x="207" y="3518980"/>
                  <a:pt x="0" y="3354127"/>
                </a:cubicBezTo>
                <a:cubicBezTo>
                  <a:pt x="-207" y="3189274"/>
                  <a:pt x="26299" y="3135377"/>
                  <a:pt x="0" y="2957784"/>
                </a:cubicBezTo>
                <a:cubicBezTo>
                  <a:pt x="-26299" y="2780191"/>
                  <a:pt x="43986" y="2618936"/>
                  <a:pt x="0" y="2431299"/>
                </a:cubicBezTo>
                <a:cubicBezTo>
                  <a:pt x="-43986" y="2243663"/>
                  <a:pt x="78778" y="1984613"/>
                  <a:pt x="0" y="1709599"/>
                </a:cubicBezTo>
                <a:cubicBezTo>
                  <a:pt x="-78778" y="1434585"/>
                  <a:pt x="22960" y="1238508"/>
                  <a:pt x="0" y="987900"/>
                </a:cubicBezTo>
                <a:cubicBezTo>
                  <a:pt x="-22960" y="737292"/>
                  <a:pt x="46601" y="441911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7030A0"/>
            </a:solidFill>
            <a:extLst>
              <a:ext uri="{C807C97D-BFC1-408E-A445-0C87EB9F89A2}">
                <ask:lineSketchStyleProps xmlns:ask="http://schemas.microsoft.com/office/drawing/2018/sketchyshapes" xmlns="" sd="4767772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13868546-2164-4C33-8F22-32B28A4FD9F0}"/>
              </a:ext>
            </a:extLst>
          </p:cNvPr>
          <p:cNvSpPr txBox="1"/>
          <p:nvPr userDrawn="1"/>
        </p:nvSpPr>
        <p:spPr>
          <a:xfrm>
            <a:off x="8942603" y="-31899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069836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0140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2023/3/18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15976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B2722F30-70BE-4597-A895-59AEB4C92B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="" xmlns:a16="http://schemas.microsoft.com/office/drawing/2014/main" id="{C6FEE731-1190-4992-B751-DB49E6C1D1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C2FD284B-B6B1-48C0-8F32-41776A48D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2023/3/18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22B0B980-E977-472A-8868-0AC1864A1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F643110A-A836-4098-93F2-E5780AD26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="" xmlns:a16="http://schemas.microsoft.com/office/drawing/2014/main" id="{FE64915A-A193-411A-A123-3E4512421B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571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55EEAB96-CF87-4C6B-9D06-7EE1D08E9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A1DED4BC-F33A-453C-A1D8-00EC7201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ABA66174-3328-40E4-AADF-655C79A2A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2023/3/18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050B7521-C9F1-465B-9A65-1E05966CF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5D2B5226-FFCF-47FD-8A07-DAABD31F1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484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BC4ADCB6-9944-487D-9339-D429E54F5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530CC48A-4DB0-4747-87C6-E3CD40A6AB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FB2325A1-5419-4E2B-9422-B4F96BE32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2023/3/18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845C473B-7264-4ACF-B508-9761DA127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E5E3F195-0716-4886-9A07-BFC1B0CD1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3738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E74D0605-B108-46D7-8369-6571864D1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C612184A-C5D1-4BC3-AEB2-F4095F6ED6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="" xmlns:a16="http://schemas.microsoft.com/office/drawing/2014/main" id="{EDC8794A-BBDE-4DD3-84CE-2B9CE10FD3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4EBFD6E4-B295-43C9-AC11-8D2495366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2023/3/18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E4026BDD-5B50-41BE-834C-03AB1437D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1F5A523A-D7AA-4E6B-9B52-4758EF8D0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2777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53910AE6-1F57-4A31-9008-4D642F755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2B168356-DBF6-4A4D-91C7-182CC85AC3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="" xmlns:a16="http://schemas.microsoft.com/office/drawing/2014/main" id="{688A8EBA-0DAD-42EA-99C2-D23C5D7148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="" xmlns:a16="http://schemas.microsoft.com/office/drawing/2014/main" id="{9524EC4D-F1E5-42BF-AFD6-2E141A5BDB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="" xmlns:a16="http://schemas.microsoft.com/office/drawing/2014/main" id="{188FE428-6272-4BC6-8559-9529B37B82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="" xmlns:a16="http://schemas.microsoft.com/office/drawing/2014/main" id="{55287C14-A4B0-4F1B-8E5A-89FD29364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2023/3/18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="" xmlns:a16="http://schemas.microsoft.com/office/drawing/2014/main" id="{9352E029-3449-4023-9BA3-A4E0A6450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="" xmlns:a16="http://schemas.microsoft.com/office/drawing/2014/main" id="{94F19327-B133-498A-A50A-1F9E48926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4379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76FEF83B-0EA5-44BA-9824-F0CD83C60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="" xmlns:a16="http://schemas.microsoft.com/office/drawing/2014/main" id="{65276493-8949-47D2-A31E-3697CEF21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2023/3/18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="" xmlns:a16="http://schemas.microsoft.com/office/drawing/2014/main" id="{5069DD12-9FA1-45D2-B798-8B1996D65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="" xmlns:a16="http://schemas.microsoft.com/office/drawing/2014/main" id="{F972593E-3FD8-4528-9339-AF8B4BCDA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89164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15F0B98-6806-4E5A-AF36-1A599EA8F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BB575B3-456E-4BC5-9E8A-935920C8A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4970E6E-3D3A-4094-B7AB-5E51EF9188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CC1F2-EC4C-438A-A626-EF38FEB19E62}" type="datetimeFigureOut">
              <a:rPr lang="en-US" smtClean="0"/>
              <a:t>18/3/2023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58DAD1E-B1EC-4442-91F3-A1B93E700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2BFAE14-20AD-4F99-B50F-F8A5DB4E2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B525D6-B33C-4B02-B16B-D7EC1E9A098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image 101">
            <a:extLst>
              <a:ext uri="{FF2B5EF4-FFF2-40B4-BE49-F238E27FC236}">
                <a16:creationId xmlns="" xmlns:a16="http://schemas.microsoft.com/office/drawing/2014/main" id="{F5619E5B-F788-4415-BCE7-377433451B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任意形状 34">
            <a:extLst>
              <a:ext uri="{FF2B5EF4-FFF2-40B4-BE49-F238E27FC236}">
                <a16:creationId xmlns="" xmlns:a16="http://schemas.microsoft.com/office/drawing/2014/main" id="{C14C9137-2D10-424B-A009-7AC8617014CB}"/>
              </a:ext>
            </a:extLst>
          </p:cNvPr>
          <p:cNvSpPr/>
          <p:nvPr userDrawn="1"/>
        </p:nvSpPr>
        <p:spPr>
          <a:xfrm>
            <a:off x="10059219" y="4741024"/>
            <a:ext cx="3074912" cy="3074912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 7">
            <a:extLst>
              <a:ext uri="{FF2B5EF4-FFF2-40B4-BE49-F238E27FC236}">
                <a16:creationId xmlns="" xmlns:a16="http://schemas.microsoft.com/office/drawing/2014/main" id="{9716026E-F2E9-43B9-ACD3-D607B1334955}"/>
              </a:ext>
            </a:extLst>
          </p:cNvPr>
          <p:cNvSpPr/>
          <p:nvPr userDrawn="1"/>
        </p:nvSpPr>
        <p:spPr>
          <a:xfrm>
            <a:off x="1538273" y="1186048"/>
            <a:ext cx="9398018" cy="4774400"/>
          </a:xfrm>
          <a:prstGeom prst="rect">
            <a:avLst/>
          </a:prstGeom>
          <a:solidFill>
            <a:srgbClr val="FDCE66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矩形 5">
            <a:extLst>
              <a:ext uri="{FF2B5EF4-FFF2-40B4-BE49-F238E27FC236}">
                <a16:creationId xmlns="" xmlns:a16="http://schemas.microsoft.com/office/drawing/2014/main" id="{80AB0848-6063-41B9-888E-A6A8F3A902CB}"/>
              </a:ext>
            </a:extLst>
          </p:cNvPr>
          <p:cNvSpPr/>
          <p:nvPr userDrawn="1"/>
        </p:nvSpPr>
        <p:spPr>
          <a:xfrm>
            <a:off x="1247965" y="885551"/>
            <a:ext cx="9531354" cy="4987524"/>
          </a:xfrm>
          <a:prstGeom prst="rect">
            <a:avLst/>
          </a:prstGeom>
          <a:solidFill>
            <a:srgbClr val="039373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矩形 8">
            <a:extLst>
              <a:ext uri="{FF2B5EF4-FFF2-40B4-BE49-F238E27FC236}">
                <a16:creationId xmlns="" xmlns:a16="http://schemas.microsoft.com/office/drawing/2014/main" id="{05E1C943-43C2-45EC-9F62-0A38D90A0B7F}"/>
              </a:ext>
            </a:extLst>
          </p:cNvPr>
          <p:cNvSpPr/>
          <p:nvPr userDrawn="1"/>
        </p:nvSpPr>
        <p:spPr>
          <a:xfrm>
            <a:off x="867966" y="5630648"/>
            <a:ext cx="10456068" cy="482200"/>
          </a:xfrm>
          <a:prstGeom prst="rect">
            <a:avLst/>
          </a:prstGeom>
          <a:solidFill>
            <a:srgbClr val="DAA16D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13">
            <a:extLst>
              <a:ext uri="{FF2B5EF4-FFF2-40B4-BE49-F238E27FC236}">
                <a16:creationId xmlns="" xmlns:a16="http://schemas.microsoft.com/office/drawing/2014/main" id="{E35B7810-C6CA-4B43-BF87-92A05633EE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8100000">
            <a:off x="1457379" y="5086237"/>
            <a:ext cx="971344" cy="972754"/>
          </a:xfrm>
          <a:prstGeom prst="rect">
            <a:avLst/>
          </a:prstGeom>
        </p:spPr>
      </p:pic>
      <p:sp>
        <p:nvSpPr>
          <p:cNvPr id="13" name="椭圆 14">
            <a:extLst>
              <a:ext uri="{FF2B5EF4-FFF2-40B4-BE49-F238E27FC236}">
                <a16:creationId xmlns="" xmlns:a16="http://schemas.microsoft.com/office/drawing/2014/main" id="{6047DAB5-B329-4A18-A0D9-69C5C3BD7D3C}"/>
              </a:ext>
            </a:extLst>
          </p:cNvPr>
          <p:cNvSpPr/>
          <p:nvPr userDrawn="1"/>
        </p:nvSpPr>
        <p:spPr>
          <a:xfrm>
            <a:off x="193568" y="344264"/>
            <a:ext cx="947231" cy="947231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9">
            <a:extLst>
              <a:ext uri="{FF2B5EF4-FFF2-40B4-BE49-F238E27FC236}">
                <a16:creationId xmlns="" xmlns:a16="http://schemas.microsoft.com/office/drawing/2014/main" id="{EACEA673-F397-42C2-840F-E109E4EC87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2700000">
            <a:off x="10352336" y="4602419"/>
            <a:ext cx="602779" cy="1767959"/>
          </a:xfrm>
          <a:prstGeom prst="rect">
            <a:avLst/>
          </a:prstGeom>
        </p:spPr>
      </p:pic>
      <p:pic>
        <p:nvPicPr>
          <p:cNvPr id="15" name="image 102">
            <a:extLst>
              <a:ext uri="{FF2B5EF4-FFF2-40B4-BE49-F238E27FC236}">
                <a16:creationId xmlns="" xmlns:a16="http://schemas.microsoft.com/office/drawing/2014/main" id="{8DFADF00-A5EA-4AA8-88EF-F98171658C8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11213302" y="343752"/>
            <a:ext cx="933436" cy="698048"/>
          </a:xfrm>
          <a:prstGeom prst="rect">
            <a:avLst/>
          </a:prstGeom>
        </p:spPr>
      </p:pic>
      <p:sp>
        <p:nvSpPr>
          <p:cNvPr id="16" name="椭圆 24">
            <a:extLst>
              <a:ext uri="{FF2B5EF4-FFF2-40B4-BE49-F238E27FC236}">
                <a16:creationId xmlns="" xmlns:a16="http://schemas.microsoft.com/office/drawing/2014/main" id="{EA6C425B-7238-4DD9-B228-6700E4407813}"/>
              </a:ext>
            </a:extLst>
          </p:cNvPr>
          <p:cNvSpPr/>
          <p:nvPr userDrawn="1"/>
        </p:nvSpPr>
        <p:spPr>
          <a:xfrm>
            <a:off x="11539852" y="750714"/>
            <a:ext cx="572351" cy="572351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椭圆 36">
            <a:extLst>
              <a:ext uri="{FF2B5EF4-FFF2-40B4-BE49-F238E27FC236}">
                <a16:creationId xmlns="" xmlns:a16="http://schemas.microsoft.com/office/drawing/2014/main" id="{4EC2650B-0F3B-447D-83AA-A966A9988A02}"/>
              </a:ext>
            </a:extLst>
          </p:cNvPr>
          <p:cNvSpPr/>
          <p:nvPr userDrawn="1"/>
        </p:nvSpPr>
        <p:spPr>
          <a:xfrm>
            <a:off x="254897" y="6059218"/>
            <a:ext cx="572351" cy="57235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椭圆 37">
            <a:extLst>
              <a:ext uri="{FF2B5EF4-FFF2-40B4-BE49-F238E27FC236}">
                <a16:creationId xmlns="" xmlns:a16="http://schemas.microsoft.com/office/drawing/2014/main" id="{481AEDB8-B1A6-4129-BC93-70B0544013BB}"/>
              </a:ext>
            </a:extLst>
          </p:cNvPr>
          <p:cNvSpPr/>
          <p:nvPr userDrawn="1"/>
        </p:nvSpPr>
        <p:spPr>
          <a:xfrm>
            <a:off x="689352" y="4237643"/>
            <a:ext cx="359356" cy="35935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9" name="组合 6">
            <a:extLst>
              <a:ext uri="{FF2B5EF4-FFF2-40B4-BE49-F238E27FC236}">
                <a16:creationId xmlns="" xmlns:a16="http://schemas.microsoft.com/office/drawing/2014/main" id="{A0BC39FD-4813-49FA-9DA6-0CF2EBE8656C}"/>
              </a:ext>
            </a:extLst>
          </p:cNvPr>
          <p:cNvGrpSpPr/>
          <p:nvPr userDrawn="1"/>
        </p:nvGrpSpPr>
        <p:grpSpPr>
          <a:xfrm>
            <a:off x="2843213" y="5216309"/>
            <a:ext cx="1014412" cy="414337"/>
            <a:chOff x="2843213" y="5216309"/>
            <a:chExt cx="1014412" cy="414337"/>
          </a:xfrm>
        </p:grpSpPr>
        <p:sp>
          <p:nvSpPr>
            <p:cNvPr id="20" name="圆角矩形 38">
              <a:extLst>
                <a:ext uri="{FF2B5EF4-FFF2-40B4-BE49-F238E27FC236}">
                  <a16:creationId xmlns="" xmlns:a16="http://schemas.microsoft.com/office/drawing/2014/main" id="{AA2D5A7F-B74D-494D-813D-6361C99C4569}"/>
                </a:ext>
              </a:extLst>
            </p:cNvPr>
            <p:cNvSpPr/>
            <p:nvPr/>
          </p:nvSpPr>
          <p:spPr>
            <a:xfrm>
              <a:off x="2843213" y="5216311"/>
              <a:ext cx="1014412" cy="414335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圆角矩形 39">
              <a:extLst>
                <a:ext uri="{FF2B5EF4-FFF2-40B4-BE49-F238E27FC236}">
                  <a16:creationId xmlns="" xmlns:a16="http://schemas.microsoft.com/office/drawing/2014/main" id="{D7894BD1-88DD-4FC8-BCB6-2922907AA46A}"/>
                </a:ext>
              </a:extLst>
            </p:cNvPr>
            <p:cNvSpPr/>
            <p:nvPr/>
          </p:nvSpPr>
          <p:spPr>
            <a:xfrm>
              <a:off x="2843213" y="5216309"/>
              <a:ext cx="1014412" cy="144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2" name="圆角矩形 40">
            <a:extLst>
              <a:ext uri="{FF2B5EF4-FFF2-40B4-BE49-F238E27FC236}">
                <a16:creationId xmlns="" xmlns:a16="http://schemas.microsoft.com/office/drawing/2014/main" id="{3B8CAB01-2B7D-4D0B-9578-C612F98A27B9}"/>
              </a:ext>
            </a:extLst>
          </p:cNvPr>
          <p:cNvSpPr/>
          <p:nvPr userDrawn="1"/>
        </p:nvSpPr>
        <p:spPr>
          <a:xfrm>
            <a:off x="4064370" y="5437766"/>
            <a:ext cx="528638" cy="18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圆角矩形 41">
            <a:extLst>
              <a:ext uri="{FF2B5EF4-FFF2-40B4-BE49-F238E27FC236}">
                <a16:creationId xmlns="" xmlns:a16="http://schemas.microsoft.com/office/drawing/2014/main" id="{0C186285-9E91-4691-86D3-E46A74193EC4}"/>
              </a:ext>
            </a:extLst>
          </p:cNvPr>
          <p:cNvSpPr/>
          <p:nvPr userDrawn="1"/>
        </p:nvSpPr>
        <p:spPr>
          <a:xfrm>
            <a:off x="4764458" y="5437766"/>
            <a:ext cx="528638" cy="18000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圆角矩形 42">
            <a:extLst>
              <a:ext uri="{FF2B5EF4-FFF2-40B4-BE49-F238E27FC236}">
                <a16:creationId xmlns="" xmlns:a16="http://schemas.microsoft.com/office/drawing/2014/main" id="{A2705D01-A040-4E4A-883D-4BD5C29C021A}"/>
              </a:ext>
            </a:extLst>
          </p:cNvPr>
          <p:cNvSpPr/>
          <p:nvPr userDrawn="1"/>
        </p:nvSpPr>
        <p:spPr>
          <a:xfrm>
            <a:off x="8536358" y="5437766"/>
            <a:ext cx="528638" cy="180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椭圆 23">
            <a:extLst>
              <a:ext uri="{FF2B5EF4-FFF2-40B4-BE49-F238E27FC236}">
                <a16:creationId xmlns="" xmlns:a16="http://schemas.microsoft.com/office/drawing/2014/main" id="{9EEF6288-0955-47AE-970F-1BDC347335AB}"/>
              </a:ext>
            </a:extLst>
          </p:cNvPr>
          <p:cNvSpPr/>
          <p:nvPr userDrawn="1"/>
        </p:nvSpPr>
        <p:spPr>
          <a:xfrm>
            <a:off x="1864528" y="304122"/>
            <a:ext cx="359136" cy="359136"/>
          </a:xfrm>
          <a:prstGeom prst="ellipse">
            <a:avLst/>
          </a:prstGeom>
          <a:solidFill>
            <a:srgbClr val="BD9EE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椭圆 25">
            <a:extLst>
              <a:ext uri="{FF2B5EF4-FFF2-40B4-BE49-F238E27FC236}">
                <a16:creationId xmlns="" xmlns:a16="http://schemas.microsoft.com/office/drawing/2014/main" id="{88A16611-3149-4D32-ADB6-394BBDB68EAE}"/>
              </a:ext>
            </a:extLst>
          </p:cNvPr>
          <p:cNvSpPr/>
          <p:nvPr userDrawn="1"/>
        </p:nvSpPr>
        <p:spPr>
          <a:xfrm>
            <a:off x="10059219" y="483690"/>
            <a:ext cx="359136" cy="359136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B7BA24C5-7A23-4C04-A532-B0BAAA602ECA}"/>
              </a:ext>
            </a:extLst>
          </p:cNvPr>
          <p:cNvSpPr txBox="1"/>
          <p:nvPr userDrawn="1"/>
        </p:nvSpPr>
        <p:spPr>
          <a:xfrm>
            <a:off x="1943051" y="6278480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4032400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="" xmlns:a16="http://schemas.microsoft.com/office/drawing/2014/main" id="{D07E2CB0-1E5C-4D6D-8111-447F54842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2023/3/18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="" xmlns:a16="http://schemas.microsoft.com/office/drawing/2014/main" id="{7CD0671E-0D48-4AD2-B6F8-A60BEC6A6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="" xmlns:a16="http://schemas.microsoft.com/office/drawing/2014/main" id="{0A83C7DF-BD4D-4BD1-A6E5-33605320F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227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004FA292-E5C1-4436-8CB5-FF9B52353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176F139C-6E8C-48D5-9B1D-F837030FA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="" xmlns:a16="http://schemas.microsoft.com/office/drawing/2014/main" id="{176395EF-8A55-4F9D-9A62-6326B2CB47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E67B5ECA-415D-4C02-B62A-EEE0C0B32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2023/3/18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8EB24AC3-FF5A-4D6A-B3E3-E0E8DB81B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786ECFD3-2BFB-4F9D-A971-22CBC6F39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6969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91359480-BF99-455B-8924-27B75A842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="" xmlns:a16="http://schemas.microsoft.com/office/drawing/2014/main" id="{A87CA4AF-F2C7-48AF-BDEB-57BD3FC394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="" xmlns:a16="http://schemas.microsoft.com/office/drawing/2014/main" id="{4E2D3FEF-98B1-46F2-AD44-1B510962D7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1F8C2AF9-1C3B-4D55-97BD-2BB1383D6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2023/3/18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144BE4BD-6DB2-4DF4-981D-42B25252C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BCE029D5-AEBD-4748-A5C9-0D123DDD8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6042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A4988ED7-2FAC-4121-96E5-A1EA6984F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="" xmlns:a16="http://schemas.microsoft.com/office/drawing/2014/main" id="{217EA459-805A-404B-BAE6-CC8ABD2A08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691E2DCD-6EF3-47CA-939F-0E285CE59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2023/3/18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E4265381-C04B-4041-BE83-838879FF6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1F0E4938-3DA9-4A01-BE41-ED1A6BC9E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6915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="" xmlns:a16="http://schemas.microsoft.com/office/drawing/2014/main" id="{56A4BD1E-BF89-43F2-8863-4388E88DA7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="" xmlns:a16="http://schemas.microsoft.com/office/drawing/2014/main" id="{96059926-E9D8-4839-90D7-677D8533BA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64942A72-9BD4-4F4F-9B99-39C3A0CEE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2023/3/18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1E7E3195-430C-4F02-B143-7B4DB1CAD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3C027511-DB12-4B6E-A7F3-400C42BF8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964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2853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7422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2023/3/18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4233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2023/3/18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0636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31F4-194C-4DD9-9505-42FC048612EF}" type="datetimeFigureOut">
              <a:rPr lang="zh-CN" altLang="en-US" smtClean="0"/>
              <a:t>2023/3/18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2A2D-5054-49A2-BEE4-C9F6B6DAB1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9215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2">
            <a:extLst>
              <a:ext uri="{FF2B5EF4-FFF2-40B4-BE49-F238E27FC236}">
                <a16:creationId xmlns="" xmlns:a16="http://schemas.microsoft.com/office/drawing/2014/main" id="{AC79E82E-725A-4A5C-8870-87B87B2217D2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4">
            <a:extLst>
              <a:ext uri="{FF2B5EF4-FFF2-40B4-BE49-F238E27FC236}">
                <a16:creationId xmlns="" xmlns:a16="http://schemas.microsoft.com/office/drawing/2014/main" id="{7704643A-27F9-4F01-AE4B-E1CF77BBF78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任意形状 6">
            <a:extLst>
              <a:ext uri="{FF2B5EF4-FFF2-40B4-BE49-F238E27FC236}">
                <a16:creationId xmlns="" xmlns:a16="http://schemas.microsoft.com/office/drawing/2014/main" id="{52809BF3-EAF2-418A-8FE2-3182C056114E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椭圆 7">
            <a:extLst>
              <a:ext uri="{FF2B5EF4-FFF2-40B4-BE49-F238E27FC236}">
                <a16:creationId xmlns="" xmlns:a16="http://schemas.microsoft.com/office/drawing/2014/main" id="{FFF22FB9-6783-415D-BC60-2669AA680D3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3" name="图片 8">
            <a:extLst>
              <a:ext uri="{FF2B5EF4-FFF2-40B4-BE49-F238E27FC236}">
                <a16:creationId xmlns="" xmlns:a16="http://schemas.microsoft.com/office/drawing/2014/main" id="{B600497A-4A7B-4AA5-AFC0-36CD65FDAE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4" name="椭圆 9">
            <a:extLst>
              <a:ext uri="{FF2B5EF4-FFF2-40B4-BE49-F238E27FC236}">
                <a16:creationId xmlns="" xmlns:a16="http://schemas.microsoft.com/office/drawing/2014/main" id="{E108BAEE-4A24-4598-AEF4-3244CF1E929F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0268FBC2-A039-41A8-B368-926DE1556C72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521485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A22A9BE9-7F72-794D-9F3C-9A8FE2E8F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13AC6F02-871E-DE47-AC93-1CD134CED5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1C55CEBD-7C39-394B-A99F-80554FC4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B79D43-DAE6-0F47-A9C1-04982654FBFB}" type="datetimeFigureOut">
              <a:rPr kumimoji="1" lang="zh-CN" altLang="en-US" smtClean="0"/>
              <a:t>2023/3/18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AB24BB0A-6CBD-2E41-ACC7-D29880DA3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0CDC3A08-879E-9449-ADFD-682ABDEB9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F17B97-31AA-F046-A2B1-CB7B8C901C9E}" type="slidenum">
              <a:rPr kumimoji="1" lang="zh-CN" altLang="en-US" smtClean="0"/>
              <a:t>‹#›</a:t>
            </a:fld>
            <a:endParaRPr kumimoji="1" lang="zh-CN" altLang="en-US"/>
          </a:p>
        </p:txBody>
      </p:sp>
      <p:pic>
        <p:nvPicPr>
          <p:cNvPr id="8" name="bkgr 2">
            <a:extLst>
              <a:ext uri="{FF2B5EF4-FFF2-40B4-BE49-F238E27FC236}">
                <a16:creationId xmlns="" xmlns:a16="http://schemas.microsoft.com/office/drawing/2014/main" id="{38AC285F-500F-4823-9925-F5126EFF53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4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bkgr 3">
            <a:extLst>
              <a:ext uri="{FF2B5EF4-FFF2-40B4-BE49-F238E27FC236}">
                <a16:creationId xmlns="" xmlns:a16="http://schemas.microsoft.com/office/drawing/2014/main" id="{18D8E4D1-5BEA-47FB-B6B1-77140B0ACF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6350" y="1616715"/>
            <a:ext cx="12191999" cy="3967171"/>
          </a:xfrm>
          <a:prstGeom prst="rect">
            <a:avLst/>
          </a:prstGeom>
        </p:spPr>
      </p:pic>
      <p:pic>
        <p:nvPicPr>
          <p:cNvPr id="10" name="Mây 3">
            <a:extLst>
              <a:ext uri="{FF2B5EF4-FFF2-40B4-BE49-F238E27FC236}">
                <a16:creationId xmlns="" xmlns:a16="http://schemas.microsoft.com/office/drawing/2014/main" id="{CF296135-D4DF-40CF-91AE-3DDE6EC7F54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737" y="459893"/>
            <a:ext cx="1164368" cy="535609"/>
          </a:xfrm>
          <a:prstGeom prst="rect">
            <a:avLst/>
          </a:prstGeom>
        </p:spPr>
      </p:pic>
      <p:pic>
        <p:nvPicPr>
          <p:cNvPr id="11" name="Mặt trời">
            <a:extLst>
              <a:ext uri="{FF2B5EF4-FFF2-40B4-BE49-F238E27FC236}">
                <a16:creationId xmlns="" xmlns:a16="http://schemas.microsoft.com/office/drawing/2014/main" id="{C82272DC-9AE7-4F8A-9DBC-18B437E63E7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929" y="31135"/>
            <a:ext cx="1246993" cy="1242836"/>
          </a:xfrm>
          <a:prstGeom prst="rect">
            <a:avLst/>
          </a:prstGeom>
        </p:spPr>
      </p:pic>
      <p:pic>
        <p:nvPicPr>
          <p:cNvPr id="12" name="Bảng">
            <a:extLst>
              <a:ext uri="{FF2B5EF4-FFF2-40B4-BE49-F238E27FC236}">
                <a16:creationId xmlns="" xmlns:a16="http://schemas.microsoft.com/office/drawing/2014/main" id="{AE27FC4A-F65E-4234-B487-16E04BB5CC3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931" y="1223058"/>
            <a:ext cx="7924136" cy="4570649"/>
          </a:xfrm>
          <a:prstGeom prst="rect">
            <a:avLst/>
          </a:prstGeom>
        </p:spPr>
      </p:pic>
      <p:pic>
        <p:nvPicPr>
          <p:cNvPr id="13" name="bkgr 1">
            <a:extLst>
              <a:ext uri="{FF2B5EF4-FFF2-40B4-BE49-F238E27FC236}">
                <a16:creationId xmlns="" xmlns:a16="http://schemas.microsoft.com/office/drawing/2014/main" id="{7E0198F7-54A5-4EEC-BF47-E179621E7B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247"/>
          <a:stretch/>
        </p:blipFill>
        <p:spPr>
          <a:xfrm>
            <a:off x="0" y="4806595"/>
            <a:ext cx="12192000" cy="2081605"/>
          </a:xfrm>
          <a:prstGeom prst="rect">
            <a:avLst/>
          </a:prstGeom>
        </p:spPr>
      </p:pic>
      <p:pic>
        <p:nvPicPr>
          <p:cNvPr id="14" name="bóng bay 1">
            <a:extLst>
              <a:ext uri="{FF2B5EF4-FFF2-40B4-BE49-F238E27FC236}">
                <a16:creationId xmlns="" xmlns:a16="http://schemas.microsoft.com/office/drawing/2014/main" id="{8F885F34-4254-40BD-92C3-F7D80F1CB33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61" y="2067453"/>
            <a:ext cx="722839" cy="1310747"/>
          </a:xfrm>
          <a:prstGeom prst="rect">
            <a:avLst/>
          </a:prstGeom>
        </p:spPr>
      </p:pic>
      <p:pic>
        <p:nvPicPr>
          <p:cNvPr id="15" name="bóng bay 2">
            <a:extLst>
              <a:ext uri="{FF2B5EF4-FFF2-40B4-BE49-F238E27FC236}">
                <a16:creationId xmlns="" xmlns:a16="http://schemas.microsoft.com/office/drawing/2014/main" id="{F2C01B6A-0FD4-4BBC-85EC-F4BAAEE6ED7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792" y="109483"/>
            <a:ext cx="528179" cy="1113575"/>
          </a:xfrm>
          <a:prstGeom prst="rect">
            <a:avLst/>
          </a:prstGeom>
        </p:spPr>
      </p:pic>
      <p:pic>
        <p:nvPicPr>
          <p:cNvPr id="16" name="bóng bay 3">
            <a:extLst>
              <a:ext uri="{FF2B5EF4-FFF2-40B4-BE49-F238E27FC236}">
                <a16:creationId xmlns="" xmlns:a16="http://schemas.microsoft.com/office/drawing/2014/main" id="{B9E1856F-AF55-4383-B3EA-76E97E7507B1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350" y="286930"/>
            <a:ext cx="642833" cy="1165671"/>
          </a:xfrm>
          <a:prstGeom prst="rect">
            <a:avLst/>
          </a:prstGeom>
        </p:spPr>
      </p:pic>
      <p:pic>
        <p:nvPicPr>
          <p:cNvPr id="17" name="bóng bay 4">
            <a:extLst>
              <a:ext uri="{FF2B5EF4-FFF2-40B4-BE49-F238E27FC236}">
                <a16:creationId xmlns="" xmlns:a16="http://schemas.microsoft.com/office/drawing/2014/main" id="{0D410B0F-A90E-4663-98EB-8ABEA4FE8C72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549" y="2953679"/>
            <a:ext cx="810243" cy="1469239"/>
          </a:xfrm>
          <a:prstGeom prst="rect">
            <a:avLst/>
          </a:prstGeom>
        </p:spPr>
      </p:pic>
      <p:pic>
        <p:nvPicPr>
          <p:cNvPr id="18" name="Mây 1">
            <a:extLst>
              <a:ext uri="{FF2B5EF4-FFF2-40B4-BE49-F238E27FC236}">
                <a16:creationId xmlns="" xmlns:a16="http://schemas.microsoft.com/office/drawing/2014/main" id="{5A1E536F-40A7-4C4A-B8A2-B0B8687C6FD4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1" y="377784"/>
            <a:ext cx="1164368" cy="535609"/>
          </a:xfrm>
          <a:prstGeom prst="rect">
            <a:avLst/>
          </a:prstGeom>
        </p:spPr>
      </p:pic>
      <p:pic>
        <p:nvPicPr>
          <p:cNvPr id="19" name="Mây 2">
            <a:extLst>
              <a:ext uri="{FF2B5EF4-FFF2-40B4-BE49-F238E27FC236}">
                <a16:creationId xmlns="" xmlns:a16="http://schemas.microsoft.com/office/drawing/2014/main" id="{828C202E-19A0-4E74-A687-352B4AF94DCB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848" y="487234"/>
            <a:ext cx="1163221" cy="527327"/>
          </a:xfrm>
          <a:prstGeom prst="rect">
            <a:avLst/>
          </a:prstGeom>
        </p:spPr>
      </p:pic>
      <p:pic>
        <p:nvPicPr>
          <p:cNvPr id="20" name="Mây 4">
            <a:extLst>
              <a:ext uri="{FF2B5EF4-FFF2-40B4-BE49-F238E27FC236}">
                <a16:creationId xmlns="" xmlns:a16="http://schemas.microsoft.com/office/drawing/2014/main" id="{39F10DAD-11CB-4B17-AB39-528CA599F5E3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699" y="703322"/>
            <a:ext cx="1373271" cy="688924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B56D77B1-C2AC-4E51-885D-2E687FD792DE}"/>
              </a:ext>
            </a:extLst>
          </p:cNvPr>
          <p:cNvSpPr txBox="1"/>
          <p:nvPr userDrawn="1"/>
        </p:nvSpPr>
        <p:spPr>
          <a:xfrm>
            <a:off x="9201992" y="-18115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107921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6E9AE-D825-4BD0-BE5A-45DB0766ABA4}" type="datetimeFigureOut">
              <a:rPr lang="vi-VN" smtClean="0"/>
              <a:pPr/>
              <a:t>18/03/2023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1CC28-F2B6-4965-B7FC-4FA9EABECE12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343026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6E9AE-D825-4BD0-BE5A-45DB0766ABA4}" type="datetimeFigureOut">
              <a:rPr lang="vi-VN" smtClean="0"/>
              <a:pPr/>
              <a:t>18/03/2023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1CC28-F2B6-4965-B7FC-4FA9EABECE12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52006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6E9AE-D825-4BD0-BE5A-45DB0766ABA4}" type="datetimeFigureOut">
              <a:rPr lang="vi-VN" smtClean="0"/>
              <a:pPr/>
              <a:t>18/03/2023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1CC28-F2B6-4965-B7FC-4FA9EABECE12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024564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6E9AE-D825-4BD0-BE5A-45DB0766ABA4}" type="datetimeFigureOut">
              <a:rPr lang="vi-VN" smtClean="0"/>
              <a:pPr/>
              <a:t>18/03/2023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1CC28-F2B6-4965-B7FC-4FA9EABECE12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147361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6E9AE-D825-4BD0-BE5A-45DB0766ABA4}" type="datetimeFigureOut">
              <a:rPr lang="vi-VN" smtClean="0"/>
              <a:pPr/>
              <a:t>18/03/2023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1CC28-F2B6-4965-B7FC-4FA9EABECE12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575141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6E9AE-D825-4BD0-BE5A-45DB0766ABA4}" type="datetimeFigureOut">
              <a:rPr lang="vi-VN" smtClean="0"/>
              <a:pPr/>
              <a:t>18/03/2023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1CC28-F2B6-4965-B7FC-4FA9EABECE12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35027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6E9AE-D825-4BD0-BE5A-45DB0766ABA4}" type="datetimeFigureOut">
              <a:rPr lang="vi-VN" smtClean="0"/>
              <a:pPr/>
              <a:t>18/03/2023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1CC28-F2B6-4965-B7FC-4FA9EABECE12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801992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6E9AE-D825-4BD0-BE5A-45DB0766ABA4}" type="datetimeFigureOut">
              <a:rPr lang="vi-VN" smtClean="0"/>
              <a:pPr/>
              <a:t>18/03/2023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1CC28-F2B6-4965-B7FC-4FA9EABECE12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097850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6E9AE-D825-4BD0-BE5A-45DB0766ABA4}" type="datetimeFigureOut">
              <a:rPr lang="vi-VN" smtClean="0"/>
              <a:pPr/>
              <a:t>18/03/2023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1CC28-F2B6-4965-B7FC-4FA9EABECE12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50622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A22A9BE9-7F72-794D-9F3C-9A8FE2E8F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13AC6F02-871E-DE47-AC93-1CD134CED5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1C55CEBD-7C39-394B-A99F-80554FC4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B79D43-DAE6-0F47-A9C1-04982654FBFB}" type="datetimeFigureOut">
              <a:rPr kumimoji="1" lang="zh-CN" altLang="en-US" smtClean="0"/>
              <a:t>2023/3/18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AB24BB0A-6CBD-2E41-ACC7-D29880DA3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0CDC3A08-879E-9449-ADFD-682ABDEB9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F17B97-31AA-F046-A2B1-CB7B8C901C9E}" type="slidenum">
              <a:rPr kumimoji="1" lang="zh-CN" altLang="en-US" smtClean="0"/>
              <a:t>‹#›</a:t>
            </a:fld>
            <a:endParaRPr kumimoji="1" lang="zh-CN" altLang="en-US"/>
          </a:p>
        </p:txBody>
      </p:sp>
      <p:pic>
        <p:nvPicPr>
          <p:cNvPr id="8" name="bkgr 2">
            <a:extLst>
              <a:ext uri="{FF2B5EF4-FFF2-40B4-BE49-F238E27FC236}">
                <a16:creationId xmlns="" xmlns:a16="http://schemas.microsoft.com/office/drawing/2014/main" id="{38AC285F-500F-4823-9925-F5126EFF53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4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bkgr 3">
            <a:extLst>
              <a:ext uri="{FF2B5EF4-FFF2-40B4-BE49-F238E27FC236}">
                <a16:creationId xmlns="" xmlns:a16="http://schemas.microsoft.com/office/drawing/2014/main" id="{18D8E4D1-5BEA-47FB-B6B1-77140B0ACF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6350" y="1616715"/>
            <a:ext cx="12191999" cy="3967171"/>
          </a:xfrm>
          <a:prstGeom prst="rect">
            <a:avLst/>
          </a:prstGeom>
        </p:spPr>
      </p:pic>
      <p:pic>
        <p:nvPicPr>
          <p:cNvPr id="10" name="Mây 3">
            <a:extLst>
              <a:ext uri="{FF2B5EF4-FFF2-40B4-BE49-F238E27FC236}">
                <a16:creationId xmlns="" xmlns:a16="http://schemas.microsoft.com/office/drawing/2014/main" id="{CF296135-D4DF-40CF-91AE-3DDE6EC7F54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737" y="459893"/>
            <a:ext cx="1164368" cy="535609"/>
          </a:xfrm>
          <a:prstGeom prst="rect">
            <a:avLst/>
          </a:prstGeom>
        </p:spPr>
      </p:pic>
      <p:pic>
        <p:nvPicPr>
          <p:cNvPr id="11" name="Mặt trời">
            <a:extLst>
              <a:ext uri="{FF2B5EF4-FFF2-40B4-BE49-F238E27FC236}">
                <a16:creationId xmlns="" xmlns:a16="http://schemas.microsoft.com/office/drawing/2014/main" id="{C82272DC-9AE7-4F8A-9DBC-18B437E63E7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929" y="31135"/>
            <a:ext cx="1246993" cy="1242836"/>
          </a:xfrm>
          <a:prstGeom prst="rect">
            <a:avLst/>
          </a:prstGeom>
        </p:spPr>
      </p:pic>
      <p:pic>
        <p:nvPicPr>
          <p:cNvPr id="12" name="Bảng">
            <a:extLst>
              <a:ext uri="{FF2B5EF4-FFF2-40B4-BE49-F238E27FC236}">
                <a16:creationId xmlns="" xmlns:a16="http://schemas.microsoft.com/office/drawing/2014/main" id="{AE27FC4A-F65E-4234-B487-16E04BB5CC3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931" y="1223058"/>
            <a:ext cx="7924136" cy="4570649"/>
          </a:xfrm>
          <a:prstGeom prst="rect">
            <a:avLst/>
          </a:prstGeom>
        </p:spPr>
      </p:pic>
      <p:pic>
        <p:nvPicPr>
          <p:cNvPr id="13" name="bkgr 1">
            <a:extLst>
              <a:ext uri="{FF2B5EF4-FFF2-40B4-BE49-F238E27FC236}">
                <a16:creationId xmlns="" xmlns:a16="http://schemas.microsoft.com/office/drawing/2014/main" id="{7E0198F7-54A5-4EEC-BF47-E179621E7B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247"/>
          <a:stretch/>
        </p:blipFill>
        <p:spPr>
          <a:xfrm>
            <a:off x="0" y="4806595"/>
            <a:ext cx="12192000" cy="2081605"/>
          </a:xfrm>
          <a:prstGeom prst="rect">
            <a:avLst/>
          </a:prstGeom>
        </p:spPr>
      </p:pic>
      <p:pic>
        <p:nvPicPr>
          <p:cNvPr id="14" name="bóng bay 1">
            <a:extLst>
              <a:ext uri="{FF2B5EF4-FFF2-40B4-BE49-F238E27FC236}">
                <a16:creationId xmlns="" xmlns:a16="http://schemas.microsoft.com/office/drawing/2014/main" id="{8F885F34-4254-40BD-92C3-F7D80F1CB33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61" y="2067453"/>
            <a:ext cx="722839" cy="1310747"/>
          </a:xfrm>
          <a:prstGeom prst="rect">
            <a:avLst/>
          </a:prstGeom>
        </p:spPr>
      </p:pic>
      <p:pic>
        <p:nvPicPr>
          <p:cNvPr id="15" name="bóng bay 2">
            <a:extLst>
              <a:ext uri="{FF2B5EF4-FFF2-40B4-BE49-F238E27FC236}">
                <a16:creationId xmlns="" xmlns:a16="http://schemas.microsoft.com/office/drawing/2014/main" id="{F2C01B6A-0FD4-4BBC-85EC-F4BAAEE6ED7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792" y="109483"/>
            <a:ext cx="528179" cy="1113575"/>
          </a:xfrm>
          <a:prstGeom prst="rect">
            <a:avLst/>
          </a:prstGeom>
        </p:spPr>
      </p:pic>
      <p:pic>
        <p:nvPicPr>
          <p:cNvPr id="16" name="bóng bay 3">
            <a:extLst>
              <a:ext uri="{FF2B5EF4-FFF2-40B4-BE49-F238E27FC236}">
                <a16:creationId xmlns="" xmlns:a16="http://schemas.microsoft.com/office/drawing/2014/main" id="{B9E1856F-AF55-4383-B3EA-76E97E7507B1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350" y="286930"/>
            <a:ext cx="642833" cy="1165671"/>
          </a:xfrm>
          <a:prstGeom prst="rect">
            <a:avLst/>
          </a:prstGeom>
        </p:spPr>
      </p:pic>
      <p:pic>
        <p:nvPicPr>
          <p:cNvPr id="17" name="bóng bay 4">
            <a:extLst>
              <a:ext uri="{FF2B5EF4-FFF2-40B4-BE49-F238E27FC236}">
                <a16:creationId xmlns="" xmlns:a16="http://schemas.microsoft.com/office/drawing/2014/main" id="{0D410B0F-A90E-4663-98EB-8ABEA4FE8C72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549" y="2953679"/>
            <a:ext cx="810243" cy="1469239"/>
          </a:xfrm>
          <a:prstGeom prst="rect">
            <a:avLst/>
          </a:prstGeom>
        </p:spPr>
      </p:pic>
      <p:pic>
        <p:nvPicPr>
          <p:cNvPr id="18" name="Mây 1">
            <a:extLst>
              <a:ext uri="{FF2B5EF4-FFF2-40B4-BE49-F238E27FC236}">
                <a16:creationId xmlns="" xmlns:a16="http://schemas.microsoft.com/office/drawing/2014/main" id="{5A1E536F-40A7-4C4A-B8A2-B0B8687C6FD4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1" y="377784"/>
            <a:ext cx="1164368" cy="535609"/>
          </a:xfrm>
          <a:prstGeom prst="rect">
            <a:avLst/>
          </a:prstGeom>
        </p:spPr>
      </p:pic>
      <p:pic>
        <p:nvPicPr>
          <p:cNvPr id="19" name="Mây 2">
            <a:extLst>
              <a:ext uri="{FF2B5EF4-FFF2-40B4-BE49-F238E27FC236}">
                <a16:creationId xmlns="" xmlns:a16="http://schemas.microsoft.com/office/drawing/2014/main" id="{828C202E-19A0-4E74-A687-352B4AF94DCB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848" y="487234"/>
            <a:ext cx="1163221" cy="527327"/>
          </a:xfrm>
          <a:prstGeom prst="rect">
            <a:avLst/>
          </a:prstGeom>
        </p:spPr>
      </p:pic>
      <p:pic>
        <p:nvPicPr>
          <p:cNvPr id="20" name="Mây 4">
            <a:extLst>
              <a:ext uri="{FF2B5EF4-FFF2-40B4-BE49-F238E27FC236}">
                <a16:creationId xmlns="" xmlns:a16="http://schemas.microsoft.com/office/drawing/2014/main" id="{39F10DAD-11CB-4B17-AB39-528CA599F5E3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699" y="703322"/>
            <a:ext cx="1373271" cy="688924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B56D77B1-C2AC-4E51-885D-2E687FD792DE}"/>
              </a:ext>
            </a:extLst>
          </p:cNvPr>
          <p:cNvSpPr txBox="1"/>
          <p:nvPr userDrawn="1"/>
        </p:nvSpPr>
        <p:spPr>
          <a:xfrm>
            <a:off x="9201992" y="-18115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942810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6E9AE-D825-4BD0-BE5A-45DB0766ABA4}" type="datetimeFigureOut">
              <a:rPr lang="vi-VN" smtClean="0"/>
              <a:pPr/>
              <a:t>18/03/2023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1CC28-F2B6-4965-B7FC-4FA9EABECE12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96828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6E9AE-D825-4BD0-BE5A-45DB0766ABA4}" type="datetimeFigureOut">
              <a:rPr lang="vi-VN" smtClean="0"/>
              <a:pPr/>
              <a:t>18/03/2023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1CC28-F2B6-4965-B7FC-4FA9EABECE12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442298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6E9AE-D825-4BD0-BE5A-45DB0766ABA4}" type="datetimeFigureOut">
              <a:rPr lang="vi-VN" smtClean="0"/>
              <a:pPr/>
              <a:t>18/03/2023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1CC28-F2B6-4965-B7FC-4FA9EABECE12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83172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6E9AE-D825-4BD0-BE5A-45DB0766ABA4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18/03/2023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1CC28-F2B6-4965-B7FC-4FA9EABECE12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9414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6E9AE-D825-4BD0-BE5A-45DB0766ABA4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18/03/2023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1CC28-F2B6-4965-B7FC-4FA9EABECE12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9594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6E9AE-D825-4BD0-BE5A-45DB0766ABA4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18/03/2023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1CC28-F2B6-4965-B7FC-4FA9EABECE12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7153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6E9AE-D825-4BD0-BE5A-45DB0766ABA4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18/03/2023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1CC28-F2B6-4965-B7FC-4FA9EABECE12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169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6E9AE-D825-4BD0-BE5A-45DB0766ABA4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18/03/2023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1CC28-F2B6-4965-B7FC-4FA9EABECE12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7904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6E9AE-D825-4BD0-BE5A-45DB0766ABA4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18/03/2023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1CC28-F2B6-4965-B7FC-4FA9EABECE12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1732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6E9AE-D825-4BD0-BE5A-45DB0766ABA4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18/03/2023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1CC28-F2B6-4965-B7FC-4FA9EABECE12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3943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3">
            <a:extLst>
              <a:ext uri="{FF2B5EF4-FFF2-40B4-BE49-F238E27FC236}">
                <a16:creationId xmlns="" xmlns:a16="http://schemas.microsoft.com/office/drawing/2014/main" id="{D7E4988E-D4F8-4DC0-B9CC-BB4B7F36BE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626" t="832" r="626" b="1028"/>
          <a:stretch>
            <a:fillRect/>
          </a:stretch>
        </p:blipFill>
        <p:spPr>
          <a:xfrm>
            <a:off x="0" y="1"/>
            <a:ext cx="12219444" cy="6857999"/>
          </a:xfrm>
          <a:prstGeom prst="rect">
            <a:avLst/>
          </a:prstGeom>
        </p:spPr>
      </p:pic>
      <p:pic>
        <p:nvPicPr>
          <p:cNvPr id="9" name="图形 1">
            <a:extLst>
              <a:ext uri="{FF2B5EF4-FFF2-40B4-BE49-F238E27FC236}">
                <a16:creationId xmlns="" xmlns:a16="http://schemas.microsoft.com/office/drawing/2014/main" id="{4147D270-CA58-46E3-A687-87D81398E68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5212224"/>
            <a:ext cx="3308946" cy="164577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C69D82C2-117E-4A35-95BF-D458B26D688D}"/>
              </a:ext>
            </a:extLst>
          </p:cNvPr>
          <p:cNvSpPr txBox="1"/>
          <p:nvPr userDrawn="1"/>
        </p:nvSpPr>
        <p:spPr>
          <a:xfrm>
            <a:off x="8011749" y="0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236505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6E9AE-D825-4BD0-BE5A-45DB0766ABA4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18/03/2023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1CC28-F2B6-4965-B7FC-4FA9EABECE12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0401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6E9AE-D825-4BD0-BE5A-45DB0766ABA4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18/03/2023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1CC28-F2B6-4965-B7FC-4FA9EABECE12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264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6E9AE-D825-4BD0-BE5A-45DB0766ABA4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18/03/2023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1CC28-F2B6-4965-B7FC-4FA9EABECE12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0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6E9AE-D825-4BD0-BE5A-45DB0766ABA4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18/03/2023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1CC28-F2B6-4965-B7FC-4FA9EABECE12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8894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101">
            <a:extLst>
              <a:ext uri="{FF2B5EF4-FFF2-40B4-BE49-F238E27FC236}">
                <a16:creationId xmlns="" xmlns:a16="http://schemas.microsoft.com/office/drawing/2014/main" id="{D514E436-AC77-4C62-A470-F269B07625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2" name="矩形 2">
            <a:extLst>
              <a:ext uri="{FF2B5EF4-FFF2-40B4-BE49-F238E27FC236}">
                <a16:creationId xmlns="" xmlns:a16="http://schemas.microsoft.com/office/drawing/2014/main" id="{85267853-B155-4C5A-B17D-13C99003FA45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4">
            <a:extLst>
              <a:ext uri="{FF2B5EF4-FFF2-40B4-BE49-F238E27FC236}">
                <a16:creationId xmlns="" xmlns:a16="http://schemas.microsoft.com/office/drawing/2014/main" id="{EAE8A449-7A3F-40C5-B305-E2A28C9FD942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任意形状 6">
            <a:extLst>
              <a:ext uri="{FF2B5EF4-FFF2-40B4-BE49-F238E27FC236}">
                <a16:creationId xmlns="" xmlns:a16="http://schemas.microsoft.com/office/drawing/2014/main" id="{61A8C16D-6509-4108-98A5-625CBDF5F070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" name="椭圆 7">
            <a:extLst>
              <a:ext uri="{FF2B5EF4-FFF2-40B4-BE49-F238E27FC236}">
                <a16:creationId xmlns="" xmlns:a16="http://schemas.microsoft.com/office/drawing/2014/main" id="{F3B873EF-BA25-43F8-B507-68795F3111ED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6" name="图片 8">
            <a:extLst>
              <a:ext uri="{FF2B5EF4-FFF2-40B4-BE49-F238E27FC236}">
                <a16:creationId xmlns="" xmlns:a16="http://schemas.microsoft.com/office/drawing/2014/main" id="{1F61594D-16F0-4C27-A22F-50D3F14140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7" name="椭圆 9">
            <a:extLst>
              <a:ext uri="{FF2B5EF4-FFF2-40B4-BE49-F238E27FC236}">
                <a16:creationId xmlns="" xmlns:a16="http://schemas.microsoft.com/office/drawing/2014/main" id="{B20D4855-2AE0-48EF-9542-73C2EC19F994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35733CB7-2EEC-42DC-9103-2D109DD1CFEE}"/>
              </a:ext>
            </a:extLst>
          </p:cNvPr>
          <p:cNvSpPr txBox="1"/>
          <p:nvPr userDrawn="1"/>
        </p:nvSpPr>
        <p:spPr>
          <a:xfrm>
            <a:off x="7320632" y="6524284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457174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101">
            <a:extLst>
              <a:ext uri="{FF2B5EF4-FFF2-40B4-BE49-F238E27FC236}">
                <a16:creationId xmlns="" xmlns:a16="http://schemas.microsoft.com/office/drawing/2014/main" id="{1094CE54-B4B3-4C76-B9C9-971ECB34C2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矩形 2">
            <a:extLst>
              <a:ext uri="{FF2B5EF4-FFF2-40B4-BE49-F238E27FC236}">
                <a16:creationId xmlns="" xmlns:a16="http://schemas.microsoft.com/office/drawing/2014/main" id="{05B45BC2-AFD2-4521-86C7-28EA6A142BF8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椭圆 4">
            <a:extLst>
              <a:ext uri="{FF2B5EF4-FFF2-40B4-BE49-F238E27FC236}">
                <a16:creationId xmlns="" xmlns:a16="http://schemas.microsoft.com/office/drawing/2014/main" id="{73E6612B-E6CF-431F-83A1-B242A79A465C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任意形状 6">
            <a:extLst>
              <a:ext uri="{FF2B5EF4-FFF2-40B4-BE49-F238E27FC236}">
                <a16:creationId xmlns="" xmlns:a16="http://schemas.microsoft.com/office/drawing/2014/main" id="{9B231B91-9FD3-46F5-8DB9-BCC8C6F58B0F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7">
            <a:extLst>
              <a:ext uri="{FF2B5EF4-FFF2-40B4-BE49-F238E27FC236}">
                <a16:creationId xmlns="" xmlns:a16="http://schemas.microsoft.com/office/drawing/2014/main" id="{75059DDB-9C2F-46FF-9EF1-50E22BC24E2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8">
            <a:extLst>
              <a:ext uri="{FF2B5EF4-FFF2-40B4-BE49-F238E27FC236}">
                <a16:creationId xmlns="" xmlns:a16="http://schemas.microsoft.com/office/drawing/2014/main" id="{A8997046-CAE6-4B59-8DDF-0EFAE5413AF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3" name="椭圆 9">
            <a:extLst>
              <a:ext uri="{FF2B5EF4-FFF2-40B4-BE49-F238E27FC236}">
                <a16:creationId xmlns="" xmlns:a16="http://schemas.microsoft.com/office/drawing/2014/main" id="{BE790CA5-EC6C-4F0B-B555-50D8033BE031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8D193922-661E-4324-B921-1DB8F942A2A9}"/>
              </a:ext>
            </a:extLst>
          </p:cNvPr>
          <p:cNvSpPr/>
          <p:nvPr userDrawn="1"/>
        </p:nvSpPr>
        <p:spPr>
          <a:xfrm rot="219724">
            <a:off x="4477184" y="1157469"/>
            <a:ext cx="6008783" cy="4661425"/>
          </a:xfrm>
          <a:prstGeom prst="rect">
            <a:avLst/>
          </a:prstGeom>
          <a:solidFill>
            <a:srgbClr val="7030A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0FE6874E-118B-4078-BE60-91865D019286}"/>
              </a:ext>
            </a:extLst>
          </p:cNvPr>
          <p:cNvSpPr/>
          <p:nvPr userDrawn="1"/>
        </p:nvSpPr>
        <p:spPr>
          <a:xfrm rot="2471267">
            <a:off x="9030857" y="1477608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8E6DDB6A-D1EC-44AC-A42F-3D5C776DEBE6}"/>
              </a:ext>
            </a:extLst>
          </p:cNvPr>
          <p:cNvSpPr/>
          <p:nvPr userDrawn="1"/>
        </p:nvSpPr>
        <p:spPr>
          <a:xfrm rot="20410169">
            <a:off x="4016052" y="1064033"/>
            <a:ext cx="2397502" cy="4953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83A11163-4540-4661-A7E2-7E02DE00886F}"/>
              </a:ext>
            </a:extLst>
          </p:cNvPr>
          <p:cNvSpPr txBox="1"/>
          <p:nvPr userDrawn="1"/>
        </p:nvSpPr>
        <p:spPr>
          <a:xfrm>
            <a:off x="5353380" y="1982711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LUYỆN TẬP</a:t>
            </a:r>
          </a:p>
        </p:txBody>
      </p:sp>
      <p:pic>
        <p:nvPicPr>
          <p:cNvPr id="18" name="Picture 17" descr="A close-up of a map&#10;&#10;Description automatically generated with low confidence">
            <a:extLst>
              <a:ext uri="{FF2B5EF4-FFF2-40B4-BE49-F238E27FC236}">
                <a16:creationId xmlns="" xmlns:a16="http://schemas.microsoft.com/office/drawing/2014/main" id="{EC3B8C2B-5D7C-48F2-8FC7-FE45F136AC3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337" y="1150962"/>
            <a:ext cx="1481296" cy="490473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4D616774-3438-47D7-81AB-B40EEBD5818D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683341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101">
            <a:extLst>
              <a:ext uri="{FF2B5EF4-FFF2-40B4-BE49-F238E27FC236}">
                <a16:creationId xmlns="" xmlns:a16="http://schemas.microsoft.com/office/drawing/2014/main" id="{431122EC-FBF2-4C68-B7F9-E67ABB594A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7" name="矩形 2">
            <a:extLst>
              <a:ext uri="{FF2B5EF4-FFF2-40B4-BE49-F238E27FC236}">
                <a16:creationId xmlns="" xmlns:a16="http://schemas.microsoft.com/office/drawing/2014/main" id="{26859808-0E4C-4601-BFD5-C6BA5BCC44FE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椭圆 4">
            <a:extLst>
              <a:ext uri="{FF2B5EF4-FFF2-40B4-BE49-F238E27FC236}">
                <a16:creationId xmlns="" xmlns:a16="http://schemas.microsoft.com/office/drawing/2014/main" id="{C20B859B-7433-488D-AD26-C313806026F3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任意形状 6">
            <a:extLst>
              <a:ext uri="{FF2B5EF4-FFF2-40B4-BE49-F238E27FC236}">
                <a16:creationId xmlns="" xmlns:a16="http://schemas.microsoft.com/office/drawing/2014/main" id="{26C76A02-5C8B-42AD-8662-686E30606D34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7">
            <a:extLst>
              <a:ext uri="{FF2B5EF4-FFF2-40B4-BE49-F238E27FC236}">
                <a16:creationId xmlns="" xmlns:a16="http://schemas.microsoft.com/office/drawing/2014/main" id="{C6F4EA04-890C-4306-9211-FB1733E0C647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1" name="图片 8">
            <a:extLst>
              <a:ext uri="{FF2B5EF4-FFF2-40B4-BE49-F238E27FC236}">
                <a16:creationId xmlns="" xmlns:a16="http://schemas.microsoft.com/office/drawing/2014/main" id="{A97A903A-09E9-4691-B496-37BE5D102D5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2" name="椭圆 9">
            <a:extLst>
              <a:ext uri="{FF2B5EF4-FFF2-40B4-BE49-F238E27FC236}">
                <a16:creationId xmlns="" xmlns:a16="http://schemas.microsoft.com/office/drawing/2014/main" id="{0A2B951D-F19F-475D-B457-B86EF8DC984B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B509803A-0360-4D33-9AB5-ED47ED9135D1}"/>
              </a:ext>
            </a:extLst>
          </p:cNvPr>
          <p:cNvSpPr/>
          <p:nvPr userDrawn="1"/>
        </p:nvSpPr>
        <p:spPr>
          <a:xfrm rot="21228401">
            <a:off x="2278901" y="1179055"/>
            <a:ext cx="6008783" cy="4661425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7E0D0665-6999-4651-BD19-C7C402D30EEB}"/>
              </a:ext>
            </a:extLst>
          </p:cNvPr>
          <p:cNvSpPr/>
          <p:nvPr userDrawn="1"/>
        </p:nvSpPr>
        <p:spPr>
          <a:xfrm rot="1737576">
            <a:off x="6328895" y="1082086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0A77F017-DFC1-4D5F-8272-B3E76D6DA324}"/>
              </a:ext>
            </a:extLst>
          </p:cNvPr>
          <p:cNvSpPr/>
          <p:nvPr userDrawn="1"/>
        </p:nvSpPr>
        <p:spPr>
          <a:xfrm rot="19676478">
            <a:off x="1401292" y="1522000"/>
            <a:ext cx="2397502" cy="4953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4D542502-B1BA-4EEE-B113-19E670FE5796}"/>
              </a:ext>
            </a:extLst>
          </p:cNvPr>
          <p:cNvSpPr txBox="1"/>
          <p:nvPr userDrawn="1"/>
        </p:nvSpPr>
        <p:spPr>
          <a:xfrm>
            <a:off x="3155097" y="2004297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HOẠT ĐỘNG</a:t>
            </a:r>
          </a:p>
        </p:txBody>
      </p:sp>
      <p:pic>
        <p:nvPicPr>
          <p:cNvPr id="18" name="图片 9">
            <a:extLst>
              <a:ext uri="{FF2B5EF4-FFF2-40B4-BE49-F238E27FC236}">
                <a16:creationId xmlns="" xmlns:a16="http://schemas.microsoft.com/office/drawing/2014/main" id="{9E265F87-F072-4C1C-809B-60B65BA79A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707" y="2622107"/>
            <a:ext cx="3028932" cy="384743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1C8F1E24-5B7F-481A-86BE-BC8D3CC99D79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61585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>
            <a:extLst>
              <a:ext uri="{FF2B5EF4-FFF2-40B4-BE49-F238E27FC236}">
                <a16:creationId xmlns="" xmlns:a16="http://schemas.microsoft.com/office/drawing/2014/main" id="{0E1D8535-7268-4559-A162-57863C850A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0" name="矩形 2">
            <a:extLst>
              <a:ext uri="{FF2B5EF4-FFF2-40B4-BE49-F238E27FC236}">
                <a16:creationId xmlns="" xmlns:a16="http://schemas.microsoft.com/office/drawing/2014/main" id="{3599D6A8-8376-4469-B1C4-0D0AB8B9FCB9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>
            <a:extLst>
              <a:ext uri="{FF2B5EF4-FFF2-40B4-BE49-F238E27FC236}">
                <a16:creationId xmlns="" xmlns:a16="http://schemas.microsoft.com/office/drawing/2014/main" id="{F6108594-A8DF-4763-BAD6-AFEBB0C3196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>
            <a:extLst>
              <a:ext uri="{FF2B5EF4-FFF2-40B4-BE49-F238E27FC236}">
                <a16:creationId xmlns="" xmlns:a16="http://schemas.microsoft.com/office/drawing/2014/main" id="{B8502FED-250A-4CBC-8EE4-50D3D012EADA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>
            <a:extLst>
              <a:ext uri="{FF2B5EF4-FFF2-40B4-BE49-F238E27FC236}">
                <a16:creationId xmlns="" xmlns:a16="http://schemas.microsoft.com/office/drawing/2014/main" id="{4B97A2AD-D2A2-4C3E-AA45-DF5B9EE1314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>
            <a:extLst>
              <a:ext uri="{FF2B5EF4-FFF2-40B4-BE49-F238E27FC236}">
                <a16:creationId xmlns="" xmlns:a16="http://schemas.microsoft.com/office/drawing/2014/main" id="{1D1F51E3-6E1F-4794-92D5-63FB01D635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5" name="椭圆 9">
            <a:extLst>
              <a:ext uri="{FF2B5EF4-FFF2-40B4-BE49-F238E27FC236}">
                <a16:creationId xmlns="" xmlns:a16="http://schemas.microsoft.com/office/drawing/2014/main" id="{ECDDE16C-0075-42EB-A3AA-DDD1D96A76E4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EFB12868-D957-45A4-B5D8-783DBD98F2C6}"/>
              </a:ext>
            </a:extLst>
          </p:cNvPr>
          <p:cNvSpPr/>
          <p:nvPr userDrawn="1"/>
        </p:nvSpPr>
        <p:spPr>
          <a:xfrm>
            <a:off x="3667342" y="983093"/>
            <a:ext cx="6008783" cy="4661425"/>
          </a:xfrm>
          <a:prstGeom prst="rect">
            <a:avLst/>
          </a:prstGeom>
          <a:solidFill>
            <a:srgbClr val="00CC66">
              <a:alpha val="49804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CFA12B3A-07B6-44F1-A01E-33FD73C34EBA}"/>
              </a:ext>
            </a:extLst>
          </p:cNvPr>
          <p:cNvSpPr/>
          <p:nvPr userDrawn="1"/>
        </p:nvSpPr>
        <p:spPr>
          <a:xfrm rot="2109175">
            <a:off x="8040873" y="1261475"/>
            <a:ext cx="221102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4A2EDEA0-7184-436C-992C-8D667AA8EB7F}"/>
              </a:ext>
            </a:extLst>
          </p:cNvPr>
          <p:cNvSpPr/>
          <p:nvPr userDrawn="1"/>
        </p:nvSpPr>
        <p:spPr>
          <a:xfrm rot="20048077">
            <a:off x="2977240" y="1148481"/>
            <a:ext cx="2397502" cy="4953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1F28E606-F052-4F98-9FBC-30FFA9B82FDA}"/>
              </a:ext>
            </a:extLst>
          </p:cNvPr>
          <p:cNvSpPr txBox="1"/>
          <p:nvPr userDrawn="1"/>
        </p:nvSpPr>
        <p:spPr>
          <a:xfrm>
            <a:off x="4557819" y="1913421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KHÁM PHÁ</a:t>
            </a:r>
          </a:p>
        </p:txBody>
      </p:sp>
      <p:pic>
        <p:nvPicPr>
          <p:cNvPr id="21" name="图形 1">
            <a:extLst>
              <a:ext uri="{FF2B5EF4-FFF2-40B4-BE49-F238E27FC236}">
                <a16:creationId xmlns="" xmlns:a16="http://schemas.microsoft.com/office/drawing/2014/main" id="{E7242FD6-D5A6-4563-A793-692CAF20691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16645" y="3997564"/>
            <a:ext cx="3980370" cy="197972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215E454A-B08C-4576-8333-920008E55294}"/>
              </a:ext>
            </a:extLst>
          </p:cNvPr>
          <p:cNvSpPr txBox="1"/>
          <p:nvPr userDrawn="1"/>
        </p:nvSpPr>
        <p:spPr>
          <a:xfrm>
            <a:off x="7668010" y="6560136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126300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28.jpg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31.xml"/><Relationship Id="rId4" Type="http://schemas.openxmlformats.org/officeDocument/2006/relationships/slideLayout" Target="../slideLayouts/slideLayout3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278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0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743" r:id="rId1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/>
        </p:nvSpPr>
        <p:spPr>
          <a:xfrm>
            <a:off x="8325228" y="6545425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优秀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Word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www.1ppt.com/word/              Excel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www.1ppt.com/excel/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资料下载：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www.1ppt.com/ziliao/     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范文下载：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www.1ppt.com/fanwen/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试卷下载：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www.1ppt.com/shiti/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教案下载：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www.1ppt.com/jiaoan/  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  <a:endParaRPr lang="zh-CN" altLang="en-US" sz="100" dirty="0">
              <a:solidFill>
                <a:prstClr val="white"/>
              </a:solidFill>
              <a:latin typeface="Calibri"/>
              <a:ea typeface="宋体"/>
            </a:endParaRPr>
          </a:p>
        </p:txBody>
      </p:sp>
      <p:sp>
        <p:nvSpPr>
          <p:cNvPr id="2" name="标题占位符 1">
            <a:extLst>
              <a:ext uri="{FF2B5EF4-FFF2-40B4-BE49-F238E27FC236}">
                <a16:creationId xmlns="" xmlns:a16="http://schemas.microsoft.com/office/drawing/2014/main" id="{57DF5B34-9C77-45C5-85E9-3A015F81C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BA83B889-F396-45DA-B161-724BF9F2F1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824E844D-DE4F-4FAF-BFDE-BA985070E1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105ECC-05DB-4A25-8E6A-E61FCA6F5619}" type="datetimeFigureOut">
              <a:rPr lang="zh-CN" altLang="en-US" smtClean="0"/>
              <a:t>2023/3/18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DC921ED0-E56D-4194-9FFA-E75DFB455F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A4ACCD2A-BB2D-4007-B138-721B1B1A3C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="" xmlns:a16="http://schemas.microsoft.com/office/drawing/2014/main" id="{886C911A-9196-4F09-87BE-8803B4E812A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: 圆角 7">
            <a:extLst>
              <a:ext uri="{FF2B5EF4-FFF2-40B4-BE49-F238E27FC236}">
                <a16:creationId xmlns="" xmlns:a16="http://schemas.microsoft.com/office/drawing/2014/main" id="{2E8FB4BF-33B8-43C6-9F82-8C279FED7E46}"/>
              </a:ext>
            </a:extLst>
          </p:cNvPr>
          <p:cNvSpPr/>
          <p:nvPr userDrawn="1"/>
        </p:nvSpPr>
        <p:spPr>
          <a:xfrm>
            <a:off x="435426" y="551544"/>
            <a:ext cx="11306629" cy="5775778"/>
          </a:xfrm>
          <a:prstGeom prst="roundRect">
            <a:avLst>
              <a:gd name="adj" fmla="val 936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2FCE2831-91B0-4649-8FD8-B98AAAD8E19D}"/>
              </a:ext>
            </a:extLst>
          </p:cNvPr>
          <p:cNvSpPr txBox="1"/>
          <p:nvPr userDrawn="1"/>
        </p:nvSpPr>
        <p:spPr>
          <a:xfrm>
            <a:off x="8854310" y="56442"/>
            <a:ext cx="33376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Hương</a:t>
            </a:r>
            <a:r>
              <a:rPr lang="en-US" sz="1200" dirty="0"/>
              <a:t> </a:t>
            </a:r>
            <a:r>
              <a:rPr lang="en-US" sz="1200" dirty="0" err="1"/>
              <a:t>Thảo</a:t>
            </a:r>
            <a:r>
              <a:rPr lang="en-US" sz="1200" dirty="0"/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4231852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/>
              <a:t>2023/3/18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F05BA3E3-81DB-4B0F-8F02-7366E730191D}"/>
              </a:ext>
            </a:extLst>
          </p:cNvPr>
          <p:cNvSpPr txBox="1"/>
          <p:nvPr userDrawn="1"/>
        </p:nvSpPr>
        <p:spPr>
          <a:xfrm>
            <a:off x="8854310" y="56442"/>
            <a:ext cx="33376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Hương</a:t>
            </a:r>
            <a:r>
              <a:rPr lang="en-US" sz="1200" dirty="0"/>
              <a:t> </a:t>
            </a:r>
            <a:r>
              <a:rPr lang="en-US" sz="1200" dirty="0" err="1"/>
              <a:t>Thảo</a:t>
            </a:r>
            <a:r>
              <a:rPr lang="en-US" sz="1200" dirty="0"/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3856899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42" r:id="rId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866943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36" indent="-216736" algn="l" defTabSz="86694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07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678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150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621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092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564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035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506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4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6943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414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3885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357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0828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299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77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96E9AE-D825-4BD0-BE5A-45DB0766ABA4}" type="datetimeFigureOut">
              <a:rPr lang="vi-VN" smtClean="0"/>
              <a:pPr/>
              <a:t>18/03/2023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31CC28-F2B6-4965-B7FC-4FA9EABECE12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980562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96E9AE-D825-4BD0-BE5A-45DB0766ABA4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18/03/2023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31CC28-F2B6-4965-B7FC-4FA9EABECE12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4842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3.png"/><Relationship Id="rId5" Type="http://schemas.openxmlformats.org/officeDocument/2006/relationships/image" Target="../media/image32.GIF"/><Relationship Id="rId4" Type="http://schemas.openxmlformats.org/officeDocument/2006/relationships/image" Target="../media/image31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50.png"/><Relationship Id="rId7" Type="http://schemas.openxmlformats.org/officeDocument/2006/relationships/image" Target="../media/image47.pn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Relationship Id="rId9" Type="http://schemas.openxmlformats.org/officeDocument/2006/relationships/image" Target="../media/image55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50.png"/><Relationship Id="rId7" Type="http://schemas.openxmlformats.org/officeDocument/2006/relationships/image" Target="../media/image47.pn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Relationship Id="rId9" Type="http://schemas.openxmlformats.org/officeDocument/2006/relationships/image" Target="../media/image5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39.jpe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37.jpeg"/><Relationship Id="rId5" Type="http://schemas.openxmlformats.org/officeDocument/2006/relationships/image" Target="../media/image48.jpg"/><Relationship Id="rId4" Type="http://schemas.openxmlformats.org/officeDocument/2006/relationships/image" Target="../media/image56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5.jpg"/><Relationship Id="rId7" Type="http://schemas.openxmlformats.org/officeDocument/2006/relationships/image" Target="../media/image39.jpeg"/><Relationship Id="rId12" Type="http://schemas.openxmlformats.org/officeDocument/2006/relationships/image" Target="../media/image4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38.png"/><Relationship Id="rId11" Type="http://schemas.openxmlformats.org/officeDocument/2006/relationships/image" Target="../media/image43.jpeg"/><Relationship Id="rId5" Type="http://schemas.openxmlformats.org/officeDocument/2006/relationships/image" Target="../media/image37.jpeg"/><Relationship Id="rId10" Type="http://schemas.openxmlformats.org/officeDocument/2006/relationships/image" Target="../media/image42.jpeg"/><Relationship Id="rId4" Type="http://schemas.openxmlformats.org/officeDocument/2006/relationships/image" Target="../media/image36.jpeg"/><Relationship Id="rId9" Type="http://schemas.openxmlformats.org/officeDocument/2006/relationships/image" Target="../media/image4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7" Type="http://schemas.openxmlformats.org/officeDocument/2006/relationships/image" Target="../media/image49.jp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48.jpg"/><Relationship Id="rId5" Type="http://schemas.openxmlformats.org/officeDocument/2006/relationships/image" Target="../media/image47.png"/><Relationship Id="rId4" Type="http://schemas.openxmlformats.org/officeDocument/2006/relationships/slide" Target="slide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50.png"/><Relationship Id="rId7" Type="http://schemas.openxmlformats.org/officeDocument/2006/relationships/image" Target="../media/image47.pn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Relationship Id="rId9" Type="http://schemas.openxmlformats.org/officeDocument/2006/relationships/image" Target="../media/image5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50.png"/><Relationship Id="rId7" Type="http://schemas.openxmlformats.org/officeDocument/2006/relationships/image" Target="../media/image47.pn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Relationship Id="rId9" Type="http://schemas.openxmlformats.org/officeDocument/2006/relationships/image" Target="../media/image55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50.png"/><Relationship Id="rId7" Type="http://schemas.openxmlformats.org/officeDocument/2006/relationships/image" Target="../media/image47.pn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Relationship Id="rId9" Type="http://schemas.openxmlformats.org/officeDocument/2006/relationships/image" Target="../media/image55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50.png"/><Relationship Id="rId7" Type="http://schemas.openxmlformats.org/officeDocument/2006/relationships/image" Target="../media/image47.pn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Relationship Id="rId9" Type="http://schemas.openxmlformats.org/officeDocument/2006/relationships/image" Target="../media/image55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50.png"/><Relationship Id="rId7" Type="http://schemas.openxmlformats.org/officeDocument/2006/relationships/image" Target="../media/image47.pn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Relationship Id="rId9" Type="http://schemas.openxmlformats.org/officeDocument/2006/relationships/image" Target="../media/image5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589" y="1583179"/>
            <a:ext cx="8809795" cy="193574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51419" y="3754623"/>
            <a:ext cx="6468110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1200" cap="none" spc="0" normalizeH="0" baseline="0" noProof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Chào mừng các em </a:t>
            </a:r>
          </a:p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1200" cap="none" spc="0" normalizeH="0" baseline="0" noProof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đến với tiết Toán</a:t>
            </a:r>
            <a:endParaRPr kumimoji="0" lang="en-US" altLang="zh-CN" sz="4800" b="1" i="1" u="none" strike="noStrike" kern="1200" cap="none" spc="0" normalizeH="0" baseline="0" noProof="0" dirty="0">
              <a:ln w="12700">
                <a:solidFill>
                  <a:srgbClr val="4F81BD"/>
                </a:solidFill>
                <a:prstDash val="solid"/>
              </a:ln>
              <a:pattFill prst="pct50">
                <a:fgClr>
                  <a:srgbClr val="4F81BD"/>
                </a:fgClr>
                <a:bgClr>
                  <a:srgbClr val="4F81BD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4F81BD"/>
                </a:outerShdw>
              </a:effectLst>
              <a:uLnTx/>
              <a:uFillTx/>
              <a:latin typeface="UTM Cookies"/>
              <a:ea typeface="字魂17号-萌趣果冻体"/>
              <a:cs typeface="+mj-lt"/>
              <a:sym typeface="+mn-ea"/>
            </a:endParaRPr>
          </a:p>
        </p:txBody>
      </p:sp>
      <p:pic>
        <p:nvPicPr>
          <p:cNvPr id="9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392767" y="4650317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9" descr="10004015438746072987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401862" flipH="1">
            <a:off x="12496801" y="5925277"/>
            <a:ext cx="1322916" cy="13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0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13819717" y="3124200"/>
            <a:ext cx="711200" cy="71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00603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35759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182727" y="555172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699748" y="221450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3278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20" dur="4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0.00017 2.59259E-6 C -0.02673 -0.01605 -0.10139 -0.0784 -0.15885 -0.0963 C -0.21632 -0.1142 -0.27083 -0.10926 -0.34375 -0.10741 C -0.41684 -0.10556 -0.51319 -0.11389 -0.59635 -0.08519 C -0.67934 -0.05648 -0.73211 0.04074 -0.84323 0.06543 C -0.95434 0.09012 -1.17534 0.06358 -1.26267 0.06296 " pathEditMode="relative" rAng="0" ptsTypes="aaaaaa">
                                      <p:cBhvr>
                                        <p:cTn id="22" dur="49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125" y="-1204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Motion origin="layout" path="M 3.33333E-6 4.81481E-6 C -0.02066 -0.00093 -0.08525 -0.00031 -0.12361 -0.00463 C -0.16198 -0.00896 -0.16268 0.02283 -0.23073 -0.02624 C -0.29879 -0.07531 -0.4375 -0.19538 -0.53229 -0.29908 C -0.62726 -0.40278 -0.72934 -0.52717 -0.80104 -0.64908 C -0.87275 -0.77099 -0.92882 -0.95124 -0.9625 -1.03056 " pathEditMode="relative" rAng="0" ptsTypes="aaaaaa">
                                      <p:cBhvr>
                                        <p:cTn id="2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125" y="-5040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88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9800"/>
                                  </p:stCondLst>
                                  <p:childTnLst>
                                    <p:animMotion origin="layout" path="M -8.33333E-7 -4.19753E-6 C 0.0191 -0.00092 0.03837 0.00154 0.05729 -0.0037 C 0.0599 -0.00432 0.06198 -0.00833 0.06459 -0.00926 C 0.07118 -0.01142 0.07778 -0.01173 0.08438 -0.01296 C 0.10538 -0.02222 0.1257 -0.03518 0.14688 -0.04259 C 0.15452 -0.04846 0.16163 -0.05185 0.16875 -0.05926 C 0.17222 -0.06296 0.17917 -0.07037 0.17917 -0.07037 C 0.18195 -0.10895 0.18941 -0.11636 0.20417 -0.14259 C 0.21702 -0.16543 0.23212 -0.18271 0.24584 -0.2037 C 0.25278 -0.21451 0.26163 -0.22099 0.26875 -0.23148 C 0.27934 -0.24722 0.29358 -0.26204 0.30729 -0.26667 C 0.32031 -0.28055 0.33386 -0.29413 0.34792 -0.3037 C 0.35382 -0.30802 0.35643 -0.31265 0.3625 -0.31512 C 0.38212 -0.33858 0.40886 -0.35988 0.43229 -0.36667 C 0.4382 -0.37222 0.4434 -0.37438 0.45 -0.37623 C 0.46788 -0.38796 0.4875 -0.3963 0.50625 -0.40185 C 0.51997 -0.4142 0.53594 -0.41759 0.55104 -0.42253 C 0.56077 -0.43086 0.57205 -0.43333 0.58229 -0.44074 C 0.59254 -0.44784 0.60174 -0.46111 0.6125 -0.46481 C 0.62327 -0.47623 0.6408 -0.49815 0.64896 -0.51667 C 0.65399 -0.52809 0.65886 -0.53981 0.66459 -0.55 C 0.66684 -0.56234 0.66389 -0.54907 0.66875 -0.56111 C 0.67379 -0.57376 0.67899 -0.6037 0.68542 -0.61111 C 0.6875 -0.62037 0.6882 -0.62438 0.69271 -0.62963 C 0.69757 -0.65586 0.71511 -0.68518 0.72604 -0.70185 C 0.73195 -0.7108 0.73403 -0.71883 0.74167 -0.72407 C 0.75104 -0.74599 0.73872 -0.72037 0.74896 -0.73333 C 0.75035 -0.73518 0.7507 -0.73858 0.75209 -0.74074 C 0.75486 -0.74537 0.75868 -0.74784 0.76146 -0.75185 C 0.76771 -0.76142 0.77344 -0.77284 0.78021 -0.78148 C 0.78715 -0.79012 0.79011 -0.78951 0.79688 -0.7963 C 0.80278 -0.80216 0.80834 -0.80926 0.81459 -0.81481 C 0.81684 -0.82099 0.82292 -0.83148 0.82292 -0.83148 C 0.82639 -0.85 0.8316 -0.84753 0.83542 -0.86111 " pathEditMode="relative" ptsTypes="fffffffffffffffffffffffffffffffffA">
                                      <p:cBhvr>
                                        <p:cTn id="31" dur="5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15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38" dur="4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40" dur="4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loud Callout 9"/>
          <p:cNvSpPr/>
          <p:nvPr/>
        </p:nvSpPr>
        <p:spPr>
          <a:xfrm>
            <a:off x="1524000" y="5466"/>
            <a:ext cx="9144000" cy="1714512"/>
          </a:xfrm>
          <a:prstGeom prst="cloudCallout">
            <a:avLst>
              <a:gd name="adj1" fmla="val 31321"/>
              <a:gd name="adj2" fmla="val 110910"/>
            </a:avLst>
          </a:prstGeom>
          <a:solidFill>
            <a:srgbClr val="CC706E"/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600" b="1" dirty="0" err="1">
                <a:solidFill>
                  <a:prstClr val="white"/>
                </a:solidFill>
                <a:latin typeface="Calibri"/>
              </a:rPr>
              <a:t>Câu</a:t>
            </a:r>
            <a:r>
              <a:rPr lang="en-US" sz="3600" b="1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600" b="1" dirty="0" smtClean="0">
                <a:solidFill>
                  <a:prstClr val="white"/>
                </a:solidFill>
                <a:latin typeface="Calibri"/>
              </a:rPr>
              <a:t>6: </a:t>
            </a:r>
            <a:r>
              <a:rPr lang="en-US" sz="3600" b="1" dirty="0">
                <a:solidFill>
                  <a:prstClr val="white"/>
                </a:solidFill>
                <a:latin typeface="Calibri"/>
              </a:rPr>
              <a:t>1 dm = ? cm</a:t>
            </a:r>
            <a:endParaRPr lang="vi-VN" sz="3600" b="1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11" name="Picture 10" descr="ga cau hoi 1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81819" y="1643051"/>
            <a:ext cx="3176889" cy="2680949"/>
          </a:xfrm>
          <a:prstGeom prst="rect">
            <a:avLst/>
          </a:prstGeom>
        </p:spPr>
      </p:pic>
      <p:sp>
        <p:nvSpPr>
          <p:cNvPr id="13" name="Hexagon 12"/>
          <p:cNvSpPr/>
          <p:nvPr/>
        </p:nvSpPr>
        <p:spPr>
          <a:xfrm>
            <a:off x="2567402" y="5340258"/>
            <a:ext cx="3929090" cy="571504"/>
          </a:xfrm>
          <a:prstGeom prst="hexagon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prstClr val="white"/>
                </a:solidFill>
                <a:latin typeface="Calibri"/>
              </a:rPr>
              <a:t>C: 10 </a:t>
            </a:r>
            <a:endParaRPr lang="vi-VN" sz="2800" b="1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14" name="Picture 13" descr="ga cau hoi.pn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94980" y="4214818"/>
            <a:ext cx="962774" cy="928694"/>
          </a:xfrm>
          <a:prstGeom prst="rect">
            <a:avLst/>
          </a:prstGeom>
        </p:spPr>
      </p:pic>
      <p:sp>
        <p:nvSpPr>
          <p:cNvPr id="15" name="Hexagon 14"/>
          <p:cNvSpPr/>
          <p:nvPr/>
        </p:nvSpPr>
        <p:spPr>
          <a:xfrm>
            <a:off x="2562722" y="4429132"/>
            <a:ext cx="3929090" cy="571504"/>
          </a:xfrm>
          <a:prstGeom prst="hexagon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prstClr val="white"/>
                </a:solidFill>
                <a:latin typeface="Calibri"/>
              </a:rPr>
              <a:t>B: 20</a:t>
            </a:r>
            <a:endParaRPr lang="vi-VN" sz="2800" b="1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16" name="Picture 15" descr="ga cau hoi.pn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75710" y="3390776"/>
            <a:ext cx="962774" cy="928694"/>
          </a:xfrm>
          <a:prstGeom prst="rect">
            <a:avLst/>
          </a:prstGeom>
        </p:spPr>
      </p:pic>
      <p:sp>
        <p:nvSpPr>
          <p:cNvPr id="17" name="Hexagon 16"/>
          <p:cNvSpPr/>
          <p:nvPr/>
        </p:nvSpPr>
        <p:spPr>
          <a:xfrm>
            <a:off x="2543452" y="3605090"/>
            <a:ext cx="3929090" cy="571504"/>
          </a:xfrm>
          <a:prstGeom prst="hexagon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prstClr val="white"/>
                </a:solidFill>
                <a:latin typeface="Calibri"/>
              </a:rPr>
              <a:t>A: 100</a:t>
            </a:r>
            <a:endParaRPr lang="vi-VN" sz="2800" b="1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18" name="Picture 17" descr="ga cau hoi.pn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58554" y="5985578"/>
            <a:ext cx="962774" cy="928694"/>
          </a:xfrm>
          <a:prstGeom prst="rect">
            <a:avLst/>
          </a:prstGeom>
        </p:spPr>
      </p:pic>
      <p:sp>
        <p:nvSpPr>
          <p:cNvPr id="19" name="Hexagon 18"/>
          <p:cNvSpPr/>
          <p:nvPr/>
        </p:nvSpPr>
        <p:spPr>
          <a:xfrm>
            <a:off x="2526296" y="6199892"/>
            <a:ext cx="3929090" cy="571504"/>
          </a:xfrm>
          <a:prstGeom prst="hexagon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prstClr val="white"/>
                </a:solidFill>
                <a:latin typeface="Calibri"/>
              </a:rPr>
              <a:t>D: 1000</a:t>
            </a:r>
            <a:endParaRPr lang="vi-VN" sz="2800" b="1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 rot="19938490">
            <a:off x="3059955" y="2184608"/>
            <a:ext cx="217925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Yeah,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Đúng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rồi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, </a:t>
            </a:r>
          </a:p>
          <a:p>
            <a:pPr algn="ctr"/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bạn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giỏi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quá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!</a:t>
            </a:r>
            <a:endParaRPr lang="vi-VN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pic>
        <p:nvPicPr>
          <p:cNvPr id="25" name="Picture 24" descr="ga cau hoi.pn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82010" y="5142002"/>
            <a:ext cx="962774" cy="928694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7453322" y="4857760"/>
            <a:ext cx="27146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Calibri"/>
              </a:rPr>
              <a:t>Ồ, </a:t>
            </a:r>
            <a:r>
              <a:rPr lang="en-US" sz="2800" b="1" dirty="0" err="1">
                <a:solidFill>
                  <a:srgbClr val="C00000"/>
                </a:solidFill>
                <a:latin typeface="Calibri"/>
              </a:rPr>
              <a:t>tiếc</a:t>
            </a:r>
            <a:r>
              <a:rPr lang="en-US" sz="2800" b="1" dirty="0">
                <a:solidFill>
                  <a:srgbClr val="C00000"/>
                </a:solidFill>
                <a:latin typeface="Calibri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Calibri"/>
              </a:rPr>
              <a:t>quá</a:t>
            </a:r>
            <a:r>
              <a:rPr lang="en-US" sz="2800" b="1" dirty="0">
                <a:solidFill>
                  <a:srgbClr val="C00000"/>
                </a:solidFill>
                <a:latin typeface="Calibri"/>
              </a:rPr>
              <a:t>, </a:t>
            </a:r>
            <a:endParaRPr lang="en-US" sz="2800" b="1" dirty="0" smtClean="0">
              <a:solidFill>
                <a:srgbClr val="C00000"/>
              </a:solidFill>
              <a:latin typeface="Calibri"/>
            </a:endParaRPr>
          </a:p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Calibri"/>
              </a:rPr>
              <a:t>sai</a:t>
            </a:r>
            <a:r>
              <a:rPr lang="en-US" sz="2800" b="1" dirty="0" smtClean="0">
                <a:solidFill>
                  <a:srgbClr val="C00000"/>
                </a:solidFill>
                <a:latin typeface="Calibri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Calibri"/>
              </a:rPr>
              <a:t>mất</a:t>
            </a:r>
            <a:r>
              <a:rPr lang="en-US" sz="2800" b="1" dirty="0">
                <a:solidFill>
                  <a:srgbClr val="C00000"/>
                </a:solidFill>
                <a:latin typeface="Calibri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Calibri"/>
              </a:rPr>
              <a:t>rồi</a:t>
            </a:r>
            <a:r>
              <a:rPr lang="en-US" sz="2800" b="1" dirty="0">
                <a:solidFill>
                  <a:srgbClr val="C00000"/>
                </a:solidFill>
                <a:latin typeface="Calibri"/>
              </a:rPr>
              <a:t>!</a:t>
            </a:r>
            <a:endParaRPr lang="vi-VN" sz="2800" b="1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pic>
        <p:nvPicPr>
          <p:cNvPr id="33" name="Picture 32" descr="egg-2151891_960_720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310050" y="2857496"/>
            <a:ext cx="666000" cy="666000"/>
          </a:xfrm>
          <a:prstGeom prst="rect">
            <a:avLst/>
          </a:prstGeom>
        </p:spPr>
      </p:pic>
      <p:pic>
        <p:nvPicPr>
          <p:cNvPr id="34" name="Picture 33" descr="egg-2151896__340.pn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10380" y="4572008"/>
            <a:ext cx="666732" cy="666732"/>
          </a:xfrm>
          <a:prstGeom prst="rect">
            <a:avLst/>
          </a:prstGeom>
        </p:spPr>
      </p:pic>
      <p:pic>
        <p:nvPicPr>
          <p:cNvPr id="20" name="Picture 19" descr="ee376867b6edb2b7f8a1c93f2ceb4b12.png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34076" y="6215082"/>
            <a:ext cx="756026" cy="756026"/>
          </a:xfrm>
          <a:prstGeom prst="rect">
            <a:avLst/>
          </a:prstGeom>
        </p:spPr>
      </p:pic>
      <p:pic>
        <p:nvPicPr>
          <p:cNvPr id="21" name="Picture 20" descr="images (3)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0000" r="-1" b="46667"/>
          <a:stretch>
            <a:fillRect/>
          </a:stretch>
        </p:blipFill>
        <p:spPr>
          <a:xfrm>
            <a:off x="10152349" y="6381126"/>
            <a:ext cx="481967" cy="514098"/>
          </a:xfrm>
          <a:prstGeom prst="rect">
            <a:avLst/>
          </a:prstGeom>
        </p:spPr>
      </p:pic>
      <p:pic>
        <p:nvPicPr>
          <p:cNvPr id="23" name="Picture 22" descr="images (7).jpg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14555" y="6373921"/>
            <a:ext cx="665303" cy="665303"/>
          </a:xfrm>
          <a:prstGeom prst="rect">
            <a:avLst/>
          </a:prstGeom>
        </p:spPr>
      </p:pic>
      <p:pic>
        <p:nvPicPr>
          <p:cNvPr id="28" name="Picture 27" descr="images (3)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9999" b="50000"/>
          <a:stretch>
            <a:fillRect/>
          </a:stretch>
        </p:blipFill>
        <p:spPr>
          <a:xfrm>
            <a:off x="8847882" y="6357970"/>
            <a:ext cx="514098" cy="51409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5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5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6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6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7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8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8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9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10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10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11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3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5" grpId="0" animBg="1"/>
      <p:bldP spid="15" grpId="1" animBg="1"/>
      <p:bldP spid="17" grpId="0" animBg="1"/>
      <p:bldP spid="17" grpId="1" animBg="1"/>
      <p:bldP spid="19" grpId="0" animBg="1"/>
      <p:bldP spid="19" grpId="1" animBg="1"/>
      <p:bldP spid="32" grpId="0"/>
      <p:bldP spid="32" grpId="1"/>
      <p:bldP spid="22" grpId="0"/>
      <p:bldP spid="22" grpId="1"/>
      <p:bldP spid="22" grpId="2"/>
      <p:bldP spid="22" grpId="3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loud Callout 9"/>
          <p:cNvSpPr/>
          <p:nvPr/>
        </p:nvSpPr>
        <p:spPr>
          <a:xfrm>
            <a:off x="1524000" y="5466"/>
            <a:ext cx="9144000" cy="1714512"/>
          </a:xfrm>
          <a:prstGeom prst="cloudCallout">
            <a:avLst>
              <a:gd name="adj1" fmla="val 31321"/>
              <a:gd name="adj2" fmla="val 110910"/>
            </a:avLst>
          </a:prstGeom>
          <a:solidFill>
            <a:srgbClr val="CC706E"/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600" b="1" dirty="0" err="1">
                <a:solidFill>
                  <a:prstClr val="white"/>
                </a:solidFill>
                <a:latin typeface="Calibri"/>
              </a:rPr>
              <a:t>Câu</a:t>
            </a:r>
            <a:r>
              <a:rPr lang="en-US" sz="3600" b="1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600" b="1" dirty="0" smtClean="0">
                <a:solidFill>
                  <a:prstClr val="white"/>
                </a:solidFill>
                <a:latin typeface="Calibri"/>
              </a:rPr>
              <a:t>7: </a:t>
            </a:r>
            <a:r>
              <a:rPr lang="en-US" sz="3600" b="1" dirty="0">
                <a:solidFill>
                  <a:prstClr val="white"/>
                </a:solidFill>
                <a:latin typeface="Calibri"/>
              </a:rPr>
              <a:t>1km = ? </a:t>
            </a:r>
            <a:r>
              <a:rPr lang="en-US" sz="3600" b="1" dirty="0" smtClean="0">
                <a:solidFill>
                  <a:prstClr val="white"/>
                </a:solidFill>
                <a:latin typeface="Calibri"/>
              </a:rPr>
              <a:t>m</a:t>
            </a:r>
            <a:endParaRPr lang="vi-VN" sz="3600" b="1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11" name="Picture 10" descr="ga cau hoi 1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81819" y="1643051"/>
            <a:ext cx="3176889" cy="2680949"/>
          </a:xfrm>
          <a:prstGeom prst="rect">
            <a:avLst/>
          </a:prstGeom>
        </p:spPr>
      </p:pic>
      <p:sp>
        <p:nvSpPr>
          <p:cNvPr id="13" name="Hexagon 12"/>
          <p:cNvSpPr/>
          <p:nvPr/>
        </p:nvSpPr>
        <p:spPr>
          <a:xfrm>
            <a:off x="2567402" y="6171780"/>
            <a:ext cx="3929090" cy="571504"/>
          </a:xfrm>
          <a:prstGeom prst="hexagon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prstClr val="white"/>
                </a:solidFill>
                <a:latin typeface="Calibri"/>
              </a:rPr>
              <a:t>D: 10000</a:t>
            </a:r>
            <a:endParaRPr lang="vi-VN" sz="2800" b="1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14" name="Picture 13" descr="ga cau hoi.pn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94980" y="4214818"/>
            <a:ext cx="962774" cy="928694"/>
          </a:xfrm>
          <a:prstGeom prst="rect">
            <a:avLst/>
          </a:prstGeom>
        </p:spPr>
      </p:pic>
      <p:sp>
        <p:nvSpPr>
          <p:cNvPr id="15" name="Hexagon 14"/>
          <p:cNvSpPr/>
          <p:nvPr/>
        </p:nvSpPr>
        <p:spPr>
          <a:xfrm>
            <a:off x="2562722" y="4429132"/>
            <a:ext cx="3929090" cy="571504"/>
          </a:xfrm>
          <a:prstGeom prst="hexagon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prstClr val="white"/>
                </a:solidFill>
                <a:latin typeface="Calibri"/>
              </a:rPr>
              <a:t>B: 1000</a:t>
            </a:r>
            <a:endParaRPr lang="vi-VN" sz="2800" b="1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16" name="Picture 15" descr="ga cau hoi.pn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91370" y="5096000"/>
            <a:ext cx="962774" cy="928694"/>
          </a:xfrm>
          <a:prstGeom prst="rect">
            <a:avLst/>
          </a:prstGeom>
        </p:spPr>
      </p:pic>
      <p:sp>
        <p:nvSpPr>
          <p:cNvPr id="17" name="Hexagon 16"/>
          <p:cNvSpPr/>
          <p:nvPr/>
        </p:nvSpPr>
        <p:spPr>
          <a:xfrm>
            <a:off x="2559112" y="5310314"/>
            <a:ext cx="3929090" cy="571504"/>
          </a:xfrm>
          <a:prstGeom prst="hexagon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prstClr val="white"/>
                </a:solidFill>
                <a:latin typeface="Calibri"/>
              </a:rPr>
              <a:t>C: 100</a:t>
            </a:r>
            <a:endParaRPr lang="vi-VN" sz="2800" b="1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18" name="Picture 17" descr="ga cau hoi.pn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79004" y="3384806"/>
            <a:ext cx="962774" cy="928694"/>
          </a:xfrm>
          <a:prstGeom prst="rect">
            <a:avLst/>
          </a:prstGeom>
        </p:spPr>
      </p:pic>
      <p:sp>
        <p:nvSpPr>
          <p:cNvPr id="19" name="Hexagon 18"/>
          <p:cNvSpPr/>
          <p:nvPr/>
        </p:nvSpPr>
        <p:spPr>
          <a:xfrm>
            <a:off x="2546746" y="3599120"/>
            <a:ext cx="3929090" cy="571504"/>
          </a:xfrm>
          <a:prstGeom prst="hexagon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prstClr val="white"/>
                </a:solidFill>
                <a:latin typeface="Calibri"/>
              </a:rPr>
              <a:t>A: 10</a:t>
            </a:r>
            <a:endParaRPr lang="vi-VN" sz="2800" b="1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 rot="19938490">
            <a:off x="2893179" y="2123053"/>
            <a:ext cx="251280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Yeah, </a:t>
            </a:r>
            <a:r>
              <a:rPr 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Đúng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rồi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, </a:t>
            </a:r>
          </a:p>
          <a:p>
            <a:pPr algn="ctr"/>
            <a:r>
              <a:rPr 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bạn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giỏi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quá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!</a:t>
            </a:r>
            <a:endParaRPr lang="vi-VN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pic>
        <p:nvPicPr>
          <p:cNvPr id="25" name="Picture 24" descr="ga cau hoi.pn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82010" y="5973524"/>
            <a:ext cx="962774" cy="928694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7453322" y="4857760"/>
            <a:ext cx="27146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Calibri"/>
              </a:rPr>
              <a:t>Ồ, </a:t>
            </a:r>
            <a:r>
              <a:rPr lang="en-US" sz="2800" b="1" dirty="0" err="1">
                <a:solidFill>
                  <a:srgbClr val="C00000"/>
                </a:solidFill>
                <a:latin typeface="Calibri"/>
              </a:rPr>
              <a:t>tiếc</a:t>
            </a:r>
            <a:r>
              <a:rPr lang="en-US" sz="2800" b="1" dirty="0">
                <a:solidFill>
                  <a:srgbClr val="C00000"/>
                </a:solidFill>
                <a:latin typeface="Calibri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Calibri"/>
              </a:rPr>
              <a:t>quá</a:t>
            </a:r>
            <a:r>
              <a:rPr lang="en-US" sz="2800" b="1" dirty="0" smtClean="0">
                <a:solidFill>
                  <a:srgbClr val="C00000"/>
                </a:solidFill>
                <a:latin typeface="Calibri"/>
              </a:rPr>
              <a:t>,</a:t>
            </a:r>
          </a:p>
          <a:p>
            <a:pPr algn="ctr"/>
            <a:r>
              <a:rPr lang="en-US" sz="2800" b="1" dirty="0" smtClean="0">
                <a:solidFill>
                  <a:srgbClr val="C00000"/>
                </a:solidFill>
                <a:latin typeface="Calibri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Calibri"/>
              </a:rPr>
              <a:t>sai</a:t>
            </a:r>
            <a:r>
              <a:rPr lang="en-US" sz="2800" b="1" dirty="0">
                <a:solidFill>
                  <a:srgbClr val="C00000"/>
                </a:solidFill>
                <a:latin typeface="Calibri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Calibri"/>
              </a:rPr>
              <a:t>mất</a:t>
            </a:r>
            <a:r>
              <a:rPr lang="en-US" sz="2800" b="1" dirty="0">
                <a:solidFill>
                  <a:srgbClr val="C00000"/>
                </a:solidFill>
                <a:latin typeface="Calibri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Calibri"/>
              </a:rPr>
              <a:t>rồi</a:t>
            </a:r>
            <a:r>
              <a:rPr lang="en-US" sz="2800" b="1" dirty="0">
                <a:solidFill>
                  <a:srgbClr val="C00000"/>
                </a:solidFill>
                <a:latin typeface="Calibri"/>
              </a:rPr>
              <a:t>!</a:t>
            </a:r>
            <a:endParaRPr lang="vi-VN" sz="2800" b="1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pic>
        <p:nvPicPr>
          <p:cNvPr id="33" name="Picture 32" descr="egg-2151891_960_720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310050" y="2857496"/>
            <a:ext cx="666000" cy="666000"/>
          </a:xfrm>
          <a:prstGeom prst="rect">
            <a:avLst/>
          </a:prstGeom>
        </p:spPr>
      </p:pic>
      <p:pic>
        <p:nvPicPr>
          <p:cNvPr id="34" name="Picture 33" descr="egg-2151896__340.pn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10380" y="4572008"/>
            <a:ext cx="666732" cy="666732"/>
          </a:xfrm>
          <a:prstGeom prst="rect">
            <a:avLst/>
          </a:prstGeom>
        </p:spPr>
      </p:pic>
      <p:pic>
        <p:nvPicPr>
          <p:cNvPr id="20" name="Picture 19" descr="ee376867b6edb2b7f8a1c93f2ceb4b12.png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34076" y="6215082"/>
            <a:ext cx="756026" cy="756026"/>
          </a:xfrm>
          <a:prstGeom prst="rect">
            <a:avLst/>
          </a:prstGeom>
        </p:spPr>
      </p:pic>
      <p:pic>
        <p:nvPicPr>
          <p:cNvPr id="21" name="Picture 20" descr="images (3)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0000" r="-1" b="46667"/>
          <a:stretch>
            <a:fillRect/>
          </a:stretch>
        </p:blipFill>
        <p:spPr>
          <a:xfrm>
            <a:off x="10152349" y="6381126"/>
            <a:ext cx="481967" cy="514098"/>
          </a:xfrm>
          <a:prstGeom prst="rect">
            <a:avLst/>
          </a:prstGeom>
        </p:spPr>
      </p:pic>
      <p:pic>
        <p:nvPicPr>
          <p:cNvPr id="23" name="Picture 22" descr="images (7).jpg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14555" y="6373921"/>
            <a:ext cx="665303" cy="665303"/>
          </a:xfrm>
          <a:prstGeom prst="rect">
            <a:avLst/>
          </a:prstGeom>
        </p:spPr>
      </p:pic>
      <p:pic>
        <p:nvPicPr>
          <p:cNvPr id="28" name="Picture 27" descr="images (3)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9999" b="50000"/>
          <a:stretch>
            <a:fillRect/>
          </a:stretch>
        </p:blipFill>
        <p:spPr>
          <a:xfrm>
            <a:off x="8847882" y="6357970"/>
            <a:ext cx="514098" cy="51409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8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5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5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6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6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7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8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8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9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10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10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11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3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5" grpId="0" animBg="1"/>
      <p:bldP spid="15" grpId="1" animBg="1"/>
      <p:bldP spid="17" grpId="0" animBg="1"/>
      <p:bldP spid="17" grpId="1" animBg="1"/>
      <p:bldP spid="19" grpId="0" animBg="1"/>
      <p:bldP spid="19" grpId="1" animBg="1"/>
      <p:bldP spid="32" grpId="0"/>
      <p:bldP spid="32" grpId="1"/>
      <p:bldP spid="22" grpId="0"/>
      <p:bldP spid="22" grpId="1"/>
      <p:bldP spid="22" grpId="2"/>
      <p:bldP spid="22" grpId="3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ee376867b6edb2b7f8a1c93f2ceb4b12.png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049800" y="6130110"/>
            <a:ext cx="756026" cy="756026"/>
          </a:xfrm>
          <a:prstGeom prst="rect">
            <a:avLst/>
          </a:prstGeom>
        </p:spPr>
      </p:pic>
      <p:pic>
        <p:nvPicPr>
          <p:cNvPr id="12" name="Picture 11" descr="images (5)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10000"/>
          </a:blip>
          <a:stretch>
            <a:fillRect/>
          </a:stretch>
        </p:blipFill>
        <p:spPr>
          <a:xfrm>
            <a:off x="9862656" y="6186408"/>
            <a:ext cx="612000" cy="612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9544" y="980729"/>
            <a:ext cx="2952328" cy="5905408"/>
          </a:xfrm>
          <a:prstGeom prst="rect">
            <a:avLst/>
          </a:prstGeom>
        </p:spPr>
      </p:pic>
      <p:sp>
        <p:nvSpPr>
          <p:cNvPr id="4" name="Cloud Callout 3"/>
          <p:cNvSpPr/>
          <p:nvPr/>
        </p:nvSpPr>
        <p:spPr>
          <a:xfrm>
            <a:off x="2423593" y="-207403"/>
            <a:ext cx="6428157" cy="2376264"/>
          </a:xfrm>
          <a:prstGeom prst="cloudCallou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03712" y="89886"/>
            <a:ext cx="396044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Calibri"/>
              </a:rPr>
              <a:t>Oa</a:t>
            </a:r>
            <a:r>
              <a:rPr lang="en-US" sz="2800" b="1" dirty="0">
                <a:solidFill>
                  <a:srgbClr val="FF0000"/>
                </a:solidFill>
                <a:latin typeface="Calibri"/>
              </a:rPr>
              <a:t>! </a:t>
            </a:r>
            <a:r>
              <a:rPr lang="en-US" sz="2800" b="1" dirty="0" err="1">
                <a:solidFill>
                  <a:srgbClr val="FF0000"/>
                </a:solidFill>
                <a:latin typeface="Calibri"/>
              </a:rPr>
              <a:t>Bạn</a:t>
            </a:r>
            <a:r>
              <a:rPr lang="en-US" sz="2800" b="1" dirty="0">
                <a:solidFill>
                  <a:srgbClr val="FF0000"/>
                </a:solidFill>
                <a:latin typeface="Calibri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libri"/>
              </a:rPr>
              <a:t>thật</a:t>
            </a:r>
            <a:r>
              <a:rPr lang="en-US" sz="2800" b="1" dirty="0">
                <a:solidFill>
                  <a:srgbClr val="FF0000"/>
                </a:solidFill>
                <a:latin typeface="Calibri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libri"/>
              </a:rPr>
              <a:t>giỏi</a:t>
            </a:r>
            <a:r>
              <a:rPr lang="en-US" sz="2800" b="1" dirty="0">
                <a:solidFill>
                  <a:srgbClr val="FF0000"/>
                </a:solidFill>
                <a:latin typeface="Calibri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libri"/>
              </a:rPr>
              <a:t>đo</a:t>
            </a:r>
            <a:r>
              <a:rPr lang="en-US" sz="2800" b="1" dirty="0">
                <a:solidFill>
                  <a:srgbClr val="FF0000"/>
                </a:solidFill>
                <a:latin typeface="Calibri"/>
              </a:rPr>
              <a:t>́….</a:t>
            </a:r>
          </a:p>
          <a:p>
            <a:pPr algn="ctr"/>
            <a:r>
              <a:rPr lang="en-US" sz="2800" b="1" dirty="0" err="1">
                <a:solidFill>
                  <a:srgbClr val="FF0000"/>
                </a:solidFill>
                <a:latin typeface="Calibri"/>
              </a:rPr>
              <a:t>Cảm</a:t>
            </a:r>
            <a:r>
              <a:rPr lang="en-US" sz="2800" b="1" dirty="0">
                <a:solidFill>
                  <a:srgbClr val="FF0000"/>
                </a:solidFill>
                <a:latin typeface="Calibri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libri"/>
              </a:rPr>
              <a:t>ơn</a:t>
            </a:r>
            <a:r>
              <a:rPr lang="en-US" sz="2800" b="1" dirty="0">
                <a:solidFill>
                  <a:srgbClr val="FF0000"/>
                </a:solidFill>
                <a:latin typeface="Calibri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libri"/>
              </a:rPr>
              <a:t>bạn</a:t>
            </a:r>
            <a:r>
              <a:rPr lang="en-US" sz="2800" b="1" dirty="0">
                <a:solidFill>
                  <a:srgbClr val="FF0000"/>
                </a:solidFill>
                <a:latin typeface="Calibri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libri"/>
              </a:rPr>
              <a:t>nhé</a:t>
            </a:r>
            <a:r>
              <a:rPr lang="en-US" sz="2800" b="1" dirty="0">
                <a:solidFill>
                  <a:srgbClr val="FF0000"/>
                </a:solidFill>
                <a:latin typeface="Calibri"/>
              </a:rPr>
              <a:t>! </a:t>
            </a:r>
            <a:r>
              <a:rPr lang="en-US" sz="2800" b="1" dirty="0" err="1">
                <a:solidFill>
                  <a:srgbClr val="FF0000"/>
                </a:solidFill>
                <a:latin typeface="Calibri"/>
              </a:rPr>
              <a:t>Đây</a:t>
            </a:r>
            <a:r>
              <a:rPr lang="en-US" sz="2800" b="1" dirty="0">
                <a:solidFill>
                  <a:srgbClr val="FF0000"/>
                </a:solidFill>
                <a:latin typeface="Calibri"/>
              </a:rPr>
              <a:t> là </a:t>
            </a:r>
            <a:r>
              <a:rPr lang="en-US" sz="2800" b="1" dirty="0" err="1">
                <a:solidFill>
                  <a:srgbClr val="FF0000"/>
                </a:solidFill>
                <a:latin typeface="Calibri"/>
              </a:rPr>
              <a:t>một</a:t>
            </a:r>
            <a:r>
              <a:rPr lang="en-US" sz="2800" b="1" dirty="0">
                <a:solidFill>
                  <a:srgbClr val="FF0000"/>
                </a:solidFill>
                <a:latin typeface="Calibri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libri"/>
              </a:rPr>
              <a:t>chút</a:t>
            </a:r>
            <a:r>
              <a:rPr lang="en-US" sz="2800" b="1" dirty="0">
                <a:solidFill>
                  <a:srgbClr val="FF0000"/>
                </a:solidFill>
                <a:latin typeface="Calibri"/>
              </a:rPr>
              <a:t> quà </a:t>
            </a:r>
            <a:r>
              <a:rPr lang="en-US" sz="2800" b="1" dirty="0" err="1">
                <a:solidFill>
                  <a:srgbClr val="FF0000"/>
                </a:solidFill>
                <a:latin typeface="Calibri"/>
              </a:rPr>
              <a:t>mình</a:t>
            </a:r>
            <a:r>
              <a:rPr lang="en-US" sz="2800" b="1" dirty="0">
                <a:solidFill>
                  <a:srgbClr val="FF0000"/>
                </a:solidFill>
                <a:latin typeface="Calibri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libri"/>
              </a:rPr>
              <a:t>dành</a:t>
            </a:r>
            <a:r>
              <a:rPr lang="en-US" sz="2800" b="1" dirty="0">
                <a:solidFill>
                  <a:srgbClr val="FF0000"/>
                </a:solidFill>
                <a:latin typeface="Calibri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libri"/>
              </a:rPr>
              <a:t>tặng</a:t>
            </a:r>
            <a:r>
              <a:rPr lang="en-US" sz="2800" b="1" dirty="0">
                <a:solidFill>
                  <a:srgbClr val="FF0000"/>
                </a:solidFill>
                <a:latin typeface="Calibri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libri"/>
              </a:rPr>
              <a:t>bạn</a:t>
            </a:r>
            <a:r>
              <a:rPr lang="en-US" sz="2800" b="1" dirty="0">
                <a:solidFill>
                  <a:srgbClr val="FF0000"/>
                </a:solidFill>
                <a:latin typeface="Calibri"/>
              </a:rPr>
              <a:t> nè</a:t>
            </a:r>
            <a:endParaRPr lang="vi-VN" sz="28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endParaRPr lang="en-US" dirty="0">
              <a:solidFill>
                <a:srgbClr val="FF0000"/>
              </a:solidFill>
              <a:latin typeface="Calibri"/>
            </a:endParaRPr>
          </a:p>
        </p:txBody>
      </p:sp>
      <p:pic>
        <p:nvPicPr>
          <p:cNvPr id="11" name="Picture 10" descr="18053136-tác-giả-của-một-con-gà-mái-và-bảy-quả-trứng-của-cô-trên-một-nền-trắng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46581" y="2661267"/>
            <a:ext cx="2520280" cy="2544333"/>
          </a:xfrm>
          <a:prstGeom prst="rect">
            <a:avLst/>
          </a:prstGeom>
        </p:spPr>
      </p:pic>
      <p:pic>
        <p:nvPicPr>
          <p:cNvPr id="13" name="Picture 12" descr="18013219-tác-giả-của-một-con-gà-gần-bảng-mũi-tên-trên-một-nền-trắng 2.jpg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600057" y="3068961"/>
            <a:ext cx="4334703" cy="381717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157556" y="946838"/>
            <a:ext cx="2667636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Toán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5977" y="1630615"/>
            <a:ext cx="11989768" cy="823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Bài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57: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Thực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hành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và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trải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nghiệm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đo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độ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dài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(</a:t>
            </a:r>
            <a:r>
              <a:rPr kumimoji="0" lang="en-US" sz="4000" b="1" i="0" u="none" strike="noStrike" kern="1200" cap="none" spc="0" normalizeH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tiết 2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)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6424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B3EBDC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38A89076-1BB6-42BD-8E8B-DD6D05DE843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3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88"/>
          <a:stretch/>
        </p:blipFill>
        <p:spPr>
          <a:xfrm>
            <a:off x="1584696" y="1438175"/>
            <a:ext cx="9269857" cy="4978667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="" xmlns:a16="http://schemas.microsoft.com/office/drawing/2014/main" id="{F7E4E3EA-6FDC-409E-9330-DF505D8C0DC7}"/>
              </a:ext>
            </a:extLst>
          </p:cNvPr>
          <p:cNvGrpSpPr/>
          <p:nvPr/>
        </p:nvGrpSpPr>
        <p:grpSpPr>
          <a:xfrm>
            <a:off x="276531" y="135409"/>
            <a:ext cx="9752294" cy="771902"/>
            <a:chOff x="2749275" y="74126"/>
            <a:chExt cx="9752294" cy="771902"/>
          </a:xfrm>
        </p:grpSpPr>
        <p:grpSp>
          <p:nvGrpSpPr>
            <p:cNvPr id="11" name="Group 10">
              <a:extLst>
                <a:ext uri="{FF2B5EF4-FFF2-40B4-BE49-F238E27FC236}">
                  <a16:creationId xmlns="" xmlns:a16="http://schemas.microsoft.com/office/drawing/2014/main" id="{C4912A62-200E-4B19-A8F6-9C7A1932C59F}"/>
                </a:ext>
              </a:extLst>
            </p:cNvPr>
            <p:cNvGrpSpPr/>
            <p:nvPr/>
          </p:nvGrpSpPr>
          <p:grpSpPr>
            <a:xfrm>
              <a:off x="2749275" y="145611"/>
              <a:ext cx="7887978" cy="700417"/>
              <a:chOff x="2957822" y="487895"/>
              <a:chExt cx="7887978" cy="700417"/>
            </a:xfrm>
          </p:grpSpPr>
          <p:sp>
            <p:nvSpPr>
              <p:cNvPr id="13" name="Rounded Rectangle 15">
                <a:extLst>
                  <a:ext uri="{FF2B5EF4-FFF2-40B4-BE49-F238E27FC236}">
                    <a16:creationId xmlns="" xmlns:a16="http://schemas.microsoft.com/office/drawing/2014/main" id="{72388EFB-2A83-4CE5-98A8-4C179810B490}"/>
                  </a:ext>
                </a:extLst>
              </p:cNvPr>
              <p:cNvSpPr/>
              <p:nvPr/>
            </p:nvSpPr>
            <p:spPr>
              <a:xfrm>
                <a:off x="4092531" y="607865"/>
                <a:ext cx="923301" cy="523220"/>
              </a:xfrm>
              <a:prstGeom prst="roundRect">
                <a:avLst/>
              </a:prstGeom>
              <a:solidFill>
                <a:srgbClr val="FFC000">
                  <a:alpha val="7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x-none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endParaRPr>
              </a:p>
            </p:txBody>
          </p:sp>
          <p:grpSp>
            <p:nvGrpSpPr>
              <p:cNvPr id="14" name="Group 13">
                <a:extLst>
                  <a:ext uri="{FF2B5EF4-FFF2-40B4-BE49-F238E27FC236}">
                    <a16:creationId xmlns="" xmlns:a16="http://schemas.microsoft.com/office/drawing/2014/main" id="{F927F4FD-863C-4DBB-A37A-D334AAD6A9AA}"/>
                  </a:ext>
                </a:extLst>
              </p:cNvPr>
              <p:cNvGrpSpPr/>
              <p:nvPr/>
            </p:nvGrpSpPr>
            <p:grpSpPr>
              <a:xfrm>
                <a:off x="2957822" y="487895"/>
                <a:ext cx="7887978" cy="700417"/>
                <a:chOff x="1183343" y="1334475"/>
                <a:chExt cx="7887978" cy="700417"/>
              </a:xfrm>
            </p:grpSpPr>
            <p:sp>
              <p:nvSpPr>
                <p:cNvPr id="15" name="TextBox 14">
                  <a:extLst>
                    <a:ext uri="{FF2B5EF4-FFF2-40B4-BE49-F238E27FC236}">
                      <a16:creationId xmlns="" xmlns:a16="http://schemas.microsoft.com/office/drawing/2014/main" id="{B89BDE7E-358F-4745-A182-77905BE5069C}"/>
                    </a:ext>
                  </a:extLst>
                </p:cNvPr>
                <p:cNvSpPr txBox="1"/>
                <p:nvPr/>
              </p:nvSpPr>
              <p:spPr>
                <a:xfrm>
                  <a:off x="1820069" y="1334475"/>
                  <a:ext cx="7251252" cy="658770"/>
                </a:xfrm>
                <a:prstGeom prst="rect">
                  <a:avLst/>
                </a:prstGeom>
                <a:noFill/>
                <a:ln w="38100"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 marL="514350" marR="0" lvl="0" indent="-514350" algn="l" defTabSz="914400" rtl="0" eaLnBrk="1" fontAlgn="auto" latinLnBrk="0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AutoNum type="alphaLcParenR"/>
                    <a:tabLst/>
                    <a:defRPr/>
                  </a:pPr>
                  <a:r>
                    <a:rPr kumimoji="0" lang="en-US" sz="2800" b="0" i="0" u="none" strike="noStrike" kern="1200" cap="none" spc="0" normalizeH="0" baseline="0" noProof="0" dirty="0" err="1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Utm AVO"/>
                      <a:ea typeface="+mn-ea"/>
                      <a:cs typeface="+mn-cs"/>
                    </a:rPr>
                    <a:t>Số</a:t>
                  </a:r>
                  <a:r>
                    <a:rPr kumimoji="0" lang="en-US" sz="2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Utm AVO"/>
                      <a:ea typeface="+mn-ea"/>
                      <a:cs typeface="+mn-cs"/>
                    </a:rPr>
                    <a:t> ?</a:t>
                  </a:r>
                </a:p>
              </p:txBody>
            </p:sp>
            <p:sp>
              <p:nvSpPr>
                <p:cNvPr id="16" name="Oval 15">
                  <a:extLst>
                    <a:ext uri="{FF2B5EF4-FFF2-40B4-BE49-F238E27FC236}">
                      <a16:creationId xmlns="" xmlns:a16="http://schemas.microsoft.com/office/drawing/2014/main" id="{BDB9AE29-D694-4D65-A81B-460DFDE8E519}"/>
                    </a:ext>
                  </a:extLst>
                </p:cNvPr>
                <p:cNvSpPr/>
                <p:nvPr/>
              </p:nvSpPr>
              <p:spPr>
                <a:xfrm>
                  <a:off x="1183343" y="1464304"/>
                  <a:ext cx="570588" cy="570588"/>
                </a:xfrm>
                <a:prstGeom prst="ellipse">
                  <a:avLst/>
                </a:prstGeom>
                <a:solidFill>
                  <a:schemeClr val="accent4"/>
                </a:solidFill>
                <a:ln w="381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Utm AVO"/>
                      <a:ea typeface="+mn-ea"/>
                      <a:cs typeface="+mn-cs"/>
                    </a:rPr>
                    <a:t>1</a:t>
                  </a:r>
                </a:p>
              </p:txBody>
            </p:sp>
          </p:grpSp>
        </p:grpSp>
        <p:sp>
          <p:nvSpPr>
            <p:cNvPr id="12" name="Rectangle 11">
              <a:extLst>
                <a:ext uri="{FF2B5EF4-FFF2-40B4-BE49-F238E27FC236}">
                  <a16:creationId xmlns="" xmlns:a16="http://schemas.microsoft.com/office/drawing/2014/main" id="{FFD81E25-4595-4D07-8AC0-B71B34DF9D45}"/>
                </a:ext>
              </a:extLst>
            </p:cNvPr>
            <p:cNvSpPr/>
            <p:nvPr/>
          </p:nvSpPr>
          <p:spPr>
            <a:xfrm>
              <a:off x="5079344" y="74126"/>
              <a:ext cx="7422225" cy="7397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Các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bạn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đo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độ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dài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bằng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thước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kẻ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2 dm.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16076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8382" y="160440"/>
            <a:ext cx="771413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40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1 ( </a:t>
            </a:r>
            <a:r>
              <a:rPr lang="en-US" sz="40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40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74)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04707" y="909919"/>
            <a:ext cx="9858545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4400" b="1" noProof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a. -</a:t>
            </a:r>
            <a:r>
              <a:rPr lang="en-US" sz="44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Cửa</a:t>
            </a:r>
            <a:r>
              <a:rPr lang="en-US" sz="44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sổ</a:t>
            </a:r>
            <a:r>
              <a:rPr lang="en-US" sz="44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rộng</a:t>
            </a:r>
            <a:r>
              <a:rPr lang="en-US" sz="44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…dm</a:t>
            </a:r>
            <a:r>
              <a:rPr lang="en-US" sz="44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.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083601" y="1617805"/>
            <a:ext cx="10665039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- </a:t>
            </a:r>
            <a:r>
              <a:rPr lang="en-US" sz="44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Tủ</a:t>
            </a:r>
            <a:r>
              <a:rPr lang="en-US" sz="44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sách</a:t>
            </a:r>
            <a:r>
              <a:rPr lang="en-US" sz="44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rộng</a:t>
            </a:r>
            <a:r>
              <a:rPr lang="en-US" sz="44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hơn</a:t>
            </a:r>
            <a:r>
              <a:rPr lang="en-US" sz="44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... </a:t>
            </a:r>
            <a:r>
              <a:rPr lang="en-US" sz="44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dm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055891" y="2486898"/>
            <a:ext cx="10665039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44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- </a:t>
            </a:r>
            <a:r>
              <a:rPr lang="en-US" sz="44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Bàn</a:t>
            </a:r>
            <a:r>
              <a:rPr lang="en-US" sz="44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dài</a:t>
            </a:r>
            <a:r>
              <a:rPr lang="en-US" sz="44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gần</a:t>
            </a:r>
            <a:r>
              <a:rPr lang="en-US" sz="44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... </a:t>
            </a:r>
            <a:r>
              <a:rPr lang="en-US" sz="44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dm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38A89076-1BB6-42BD-8E8B-DD6D05DE843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3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88"/>
          <a:stretch/>
        </p:blipFill>
        <p:spPr>
          <a:xfrm>
            <a:off x="1593278" y="3326114"/>
            <a:ext cx="8817915" cy="338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957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38A89076-1BB6-42BD-8E8B-DD6D05DE843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3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88"/>
          <a:stretch/>
        </p:blipFill>
        <p:spPr>
          <a:xfrm>
            <a:off x="1584696" y="1438175"/>
            <a:ext cx="9269857" cy="4978667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="" xmlns:a16="http://schemas.microsoft.com/office/drawing/2014/main" id="{F7E4E3EA-6FDC-409E-9330-DF505D8C0DC7}"/>
              </a:ext>
            </a:extLst>
          </p:cNvPr>
          <p:cNvGrpSpPr/>
          <p:nvPr/>
        </p:nvGrpSpPr>
        <p:grpSpPr>
          <a:xfrm>
            <a:off x="276531" y="206894"/>
            <a:ext cx="7887978" cy="1278267"/>
            <a:chOff x="2749275" y="145611"/>
            <a:chExt cx="7887978" cy="1278267"/>
          </a:xfrm>
        </p:grpSpPr>
        <p:grpSp>
          <p:nvGrpSpPr>
            <p:cNvPr id="11" name="Group 10">
              <a:extLst>
                <a:ext uri="{FF2B5EF4-FFF2-40B4-BE49-F238E27FC236}">
                  <a16:creationId xmlns="" xmlns:a16="http://schemas.microsoft.com/office/drawing/2014/main" id="{C4912A62-200E-4B19-A8F6-9C7A1932C59F}"/>
                </a:ext>
              </a:extLst>
            </p:cNvPr>
            <p:cNvGrpSpPr/>
            <p:nvPr/>
          </p:nvGrpSpPr>
          <p:grpSpPr>
            <a:xfrm>
              <a:off x="2749275" y="145611"/>
              <a:ext cx="7887978" cy="700417"/>
              <a:chOff x="2957822" y="487895"/>
              <a:chExt cx="7887978" cy="700417"/>
            </a:xfrm>
          </p:grpSpPr>
          <p:sp>
            <p:nvSpPr>
              <p:cNvPr id="13" name="Rounded Rectangle 15">
                <a:extLst>
                  <a:ext uri="{FF2B5EF4-FFF2-40B4-BE49-F238E27FC236}">
                    <a16:creationId xmlns="" xmlns:a16="http://schemas.microsoft.com/office/drawing/2014/main" id="{72388EFB-2A83-4CE5-98A8-4C179810B490}"/>
                  </a:ext>
                </a:extLst>
              </p:cNvPr>
              <p:cNvSpPr/>
              <p:nvPr/>
            </p:nvSpPr>
            <p:spPr>
              <a:xfrm>
                <a:off x="4092531" y="607865"/>
                <a:ext cx="923301" cy="523220"/>
              </a:xfrm>
              <a:prstGeom prst="roundRect">
                <a:avLst/>
              </a:prstGeom>
              <a:solidFill>
                <a:srgbClr val="FFC000">
                  <a:alpha val="7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x-none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endParaRPr>
              </a:p>
            </p:txBody>
          </p:sp>
          <p:grpSp>
            <p:nvGrpSpPr>
              <p:cNvPr id="14" name="Group 13">
                <a:extLst>
                  <a:ext uri="{FF2B5EF4-FFF2-40B4-BE49-F238E27FC236}">
                    <a16:creationId xmlns="" xmlns:a16="http://schemas.microsoft.com/office/drawing/2014/main" id="{F927F4FD-863C-4DBB-A37A-D334AAD6A9AA}"/>
                  </a:ext>
                </a:extLst>
              </p:cNvPr>
              <p:cNvGrpSpPr/>
              <p:nvPr/>
            </p:nvGrpSpPr>
            <p:grpSpPr>
              <a:xfrm>
                <a:off x="2957822" y="487895"/>
                <a:ext cx="7887978" cy="700417"/>
                <a:chOff x="1183343" y="1334475"/>
                <a:chExt cx="7887978" cy="700417"/>
              </a:xfrm>
            </p:grpSpPr>
            <p:sp>
              <p:nvSpPr>
                <p:cNvPr id="15" name="TextBox 14">
                  <a:extLst>
                    <a:ext uri="{FF2B5EF4-FFF2-40B4-BE49-F238E27FC236}">
                      <a16:creationId xmlns="" xmlns:a16="http://schemas.microsoft.com/office/drawing/2014/main" id="{B89BDE7E-358F-4745-A182-77905BE5069C}"/>
                    </a:ext>
                  </a:extLst>
                </p:cNvPr>
                <p:cNvSpPr txBox="1"/>
                <p:nvPr/>
              </p:nvSpPr>
              <p:spPr>
                <a:xfrm>
                  <a:off x="1820069" y="1334475"/>
                  <a:ext cx="7251252" cy="658770"/>
                </a:xfrm>
                <a:prstGeom prst="rect">
                  <a:avLst/>
                </a:prstGeom>
                <a:noFill/>
                <a:ln w="38100"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 marL="514350" marR="0" lvl="0" indent="-514350" algn="l" defTabSz="914400" rtl="0" eaLnBrk="1" fontAlgn="auto" latinLnBrk="0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AutoNum type="alphaLcParenR"/>
                    <a:tabLst/>
                    <a:defRPr/>
                  </a:pPr>
                  <a:r>
                    <a:rPr kumimoji="0" lang="en-US" sz="2800" b="0" i="0" u="none" strike="noStrike" kern="1200" cap="none" spc="0" normalizeH="0" baseline="0" noProof="0" dirty="0" err="1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Utm AVO"/>
                      <a:ea typeface="+mn-ea"/>
                      <a:cs typeface="+mn-cs"/>
                    </a:rPr>
                    <a:t>Số</a:t>
                  </a:r>
                  <a:r>
                    <a:rPr kumimoji="0" lang="en-US" sz="2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Utm AVO"/>
                      <a:ea typeface="+mn-ea"/>
                      <a:cs typeface="+mn-cs"/>
                    </a:rPr>
                    <a:t> ?</a:t>
                  </a:r>
                </a:p>
              </p:txBody>
            </p:sp>
            <p:sp>
              <p:nvSpPr>
                <p:cNvPr id="16" name="Oval 15">
                  <a:extLst>
                    <a:ext uri="{FF2B5EF4-FFF2-40B4-BE49-F238E27FC236}">
                      <a16:creationId xmlns="" xmlns:a16="http://schemas.microsoft.com/office/drawing/2014/main" id="{BDB9AE29-D694-4D65-A81B-460DFDE8E519}"/>
                    </a:ext>
                  </a:extLst>
                </p:cNvPr>
                <p:cNvSpPr/>
                <p:nvPr/>
              </p:nvSpPr>
              <p:spPr>
                <a:xfrm>
                  <a:off x="1183343" y="1464304"/>
                  <a:ext cx="570588" cy="570588"/>
                </a:xfrm>
                <a:prstGeom prst="ellipse">
                  <a:avLst/>
                </a:prstGeom>
                <a:solidFill>
                  <a:schemeClr val="accent4"/>
                </a:solidFill>
                <a:ln w="381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Utm AVO"/>
                      <a:ea typeface="+mn-ea"/>
                      <a:cs typeface="+mn-cs"/>
                    </a:rPr>
                    <a:t>1</a:t>
                  </a:r>
                </a:p>
              </p:txBody>
            </p:sp>
          </p:grpSp>
        </p:grpSp>
        <p:sp>
          <p:nvSpPr>
            <p:cNvPr id="12" name="Rectangle 11">
              <a:extLst>
                <a:ext uri="{FF2B5EF4-FFF2-40B4-BE49-F238E27FC236}">
                  <a16:creationId xmlns="" xmlns:a16="http://schemas.microsoft.com/office/drawing/2014/main" id="{FFD81E25-4595-4D07-8AC0-B71B34DF9D45}"/>
                </a:ext>
              </a:extLst>
            </p:cNvPr>
            <p:cNvSpPr/>
            <p:nvPr/>
          </p:nvSpPr>
          <p:spPr>
            <a:xfrm>
              <a:off x="2749275" y="846028"/>
              <a:ext cx="5625258" cy="57785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Các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bạn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đo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độ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dài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bằng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thước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kẻ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2 dm.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DDAB148E-25D0-4815-9560-D00727572ECB}"/>
              </a:ext>
            </a:extLst>
          </p:cNvPr>
          <p:cNvSpPr txBox="1"/>
          <p:nvPr/>
        </p:nvSpPr>
        <p:spPr>
          <a:xfrm>
            <a:off x="3154230" y="2460365"/>
            <a:ext cx="585417" cy="575542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10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62FD7B48-54F4-49A3-B2BF-BF0A47B6B0B4}"/>
              </a:ext>
            </a:extLst>
          </p:cNvPr>
          <p:cNvSpPr txBox="1"/>
          <p:nvPr/>
        </p:nvSpPr>
        <p:spPr>
          <a:xfrm>
            <a:off x="8488231" y="3008483"/>
            <a:ext cx="585417" cy="575542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12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6AF97145-FA1F-468A-9196-CE9E32205437}"/>
              </a:ext>
            </a:extLst>
          </p:cNvPr>
          <p:cNvSpPr txBox="1"/>
          <p:nvPr/>
        </p:nvSpPr>
        <p:spPr>
          <a:xfrm>
            <a:off x="2944147" y="5629719"/>
            <a:ext cx="526106" cy="507832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8 </a:t>
            </a:r>
          </a:p>
        </p:txBody>
      </p:sp>
    </p:spTree>
    <p:extLst>
      <p:ext uri="{BB962C8B-B14F-4D97-AF65-F5344CB8AC3E}">
        <p14:creationId xmlns:p14="http://schemas.microsoft.com/office/powerpoint/2010/main" val="271052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1C76FB36-AA26-43E6-9D1A-5E96485F85E3}"/>
              </a:ext>
            </a:extLst>
          </p:cNvPr>
          <p:cNvSpPr/>
          <p:nvPr/>
        </p:nvSpPr>
        <p:spPr>
          <a:xfrm>
            <a:off x="207532" y="28813"/>
            <a:ext cx="11798938" cy="1673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b)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ước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lượng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độ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dài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đồ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yêu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cầu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rồi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dùng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thước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kẻ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đo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. Sau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đó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ghi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kết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quả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vào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phiếu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x-none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le 490">
            <a:extLst>
              <a:ext uri="{FF2B5EF4-FFF2-40B4-BE49-F238E27FC236}">
                <a16:creationId xmlns="" xmlns:a16="http://schemas.microsoft.com/office/drawing/2014/main" id="{DC0186C8-57A0-4BC6-9ACE-613CDEC651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0809057"/>
              </p:ext>
            </p:extLst>
          </p:nvPr>
        </p:nvGraphicFramePr>
        <p:xfrm>
          <a:off x="207532" y="2068988"/>
          <a:ext cx="11984467" cy="37217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16542">
                  <a:extLst>
                    <a:ext uri="{9D8B030D-6E8A-4147-A177-3AD203B41FA5}">
                      <a16:colId xmlns="" xmlns:a16="http://schemas.microsoft.com/office/drawing/2014/main" val="2828112282"/>
                    </a:ext>
                  </a:extLst>
                </a:gridCol>
                <a:gridCol w="3733080">
                  <a:extLst>
                    <a:ext uri="{9D8B030D-6E8A-4147-A177-3AD203B41FA5}">
                      <a16:colId xmlns="" xmlns:a16="http://schemas.microsoft.com/office/drawing/2014/main" val="2636762149"/>
                    </a:ext>
                  </a:extLst>
                </a:gridCol>
                <a:gridCol w="3034845">
                  <a:extLst>
                    <a:ext uri="{9D8B030D-6E8A-4147-A177-3AD203B41FA5}">
                      <a16:colId xmlns="" xmlns:a16="http://schemas.microsoft.com/office/drawing/2014/main" val="1380285473"/>
                    </a:ext>
                  </a:extLst>
                </a:gridCol>
              </a:tblGrid>
              <a:tr h="852952">
                <a:tc>
                  <a:txBody>
                    <a:bodyPr/>
                    <a:lstStyle/>
                    <a:p>
                      <a:pPr algn="ctr"/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Yêu cầu 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79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Ước lượng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79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2400">
                          <a:solidFill>
                            <a:schemeClr val="tx1"/>
                          </a:solidFill>
                        </a:rPr>
                        <a:t>Đo bằng thước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79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37862058"/>
                  </a:ext>
                </a:extLst>
              </a:tr>
              <a:tr h="906604">
                <a:tc>
                  <a:txBody>
                    <a:bodyPr/>
                    <a:lstStyle/>
                    <a:p>
                      <a:pPr marL="142875" indent="0" algn="l">
                        <a:tabLst/>
                      </a:pPr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Đo độ dài cạnh bàn học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x-none" sz="2400">
                          <a:solidFill>
                            <a:schemeClr val="tx1"/>
                          </a:solidFill>
                        </a:rPr>
                        <a:t>Khoảng          </a:t>
                      </a:r>
                      <a:r>
                        <a:rPr lang="en-US" sz="2400">
                          <a:solidFill>
                            <a:schemeClr val="tx1"/>
                          </a:solidFill>
                        </a:rPr>
                        <a:t>   </a:t>
                      </a:r>
                      <a:r>
                        <a:rPr lang="en-US" sz="2400" smtClean="0">
                          <a:solidFill>
                            <a:schemeClr val="tx1"/>
                          </a:solidFill>
                        </a:rPr>
                        <a:t>   </a:t>
                      </a:r>
                      <a:r>
                        <a:rPr lang="x-none" sz="2400" smtClean="0">
                          <a:solidFill>
                            <a:schemeClr val="tx1"/>
                          </a:solidFill>
                        </a:rPr>
                        <a:t>dm</a:t>
                      </a:r>
                      <a:endParaRPr lang="x-none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476375" indent="0" algn="l">
                        <a:tabLst/>
                      </a:pPr>
                      <a:r>
                        <a:rPr lang="x-none" sz="2400">
                          <a:solidFill>
                            <a:schemeClr val="tx1"/>
                          </a:solidFill>
                        </a:rPr>
                        <a:t>dm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27607564"/>
                  </a:ext>
                </a:extLst>
              </a:tr>
              <a:tr h="942178">
                <a:tc>
                  <a:txBody>
                    <a:bodyPr/>
                    <a:lstStyle/>
                    <a:p>
                      <a:pPr marL="142875" indent="0" algn="l">
                        <a:tabLst/>
                      </a:pPr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Đo chiều cao ghế học sinh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x-none" sz="240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x-none" sz="2400" smtClean="0">
                          <a:solidFill>
                            <a:schemeClr val="tx1"/>
                          </a:solidFill>
                        </a:rPr>
                        <a:t>Khoảng</a:t>
                      </a:r>
                      <a:r>
                        <a:rPr lang="en-US" sz="2400" smtClean="0">
                          <a:solidFill>
                            <a:schemeClr val="tx1"/>
                          </a:solidFill>
                        </a:rPr>
                        <a:t>   </a:t>
                      </a:r>
                      <a:r>
                        <a:rPr lang="x-none" sz="2400" smtClean="0">
                          <a:solidFill>
                            <a:schemeClr val="tx1"/>
                          </a:solidFill>
                        </a:rPr>
                        <a:t>          </a:t>
                      </a:r>
                      <a:r>
                        <a:rPr lang="en-US" sz="2400" smtClean="0">
                          <a:solidFill>
                            <a:schemeClr val="tx1"/>
                          </a:solidFill>
                        </a:rPr>
                        <a:t>   </a:t>
                      </a:r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dm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476375" indent="0" algn="l">
                        <a:tabLst/>
                      </a:pPr>
                      <a:r>
                        <a:rPr lang="x-none" sz="2400">
                          <a:solidFill>
                            <a:schemeClr val="tx1"/>
                          </a:solidFill>
                        </a:rPr>
                        <a:t>dm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48627883"/>
                  </a:ext>
                </a:extLst>
              </a:tr>
              <a:tr h="1020060">
                <a:tc>
                  <a:txBody>
                    <a:bodyPr/>
                    <a:lstStyle/>
                    <a:p>
                      <a:pPr marL="142875" indent="0" algn="l">
                        <a:tabLst/>
                      </a:pPr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Đo bề rộng cửa sổ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x-none" sz="2400">
                          <a:solidFill>
                            <a:schemeClr val="tx1"/>
                          </a:solidFill>
                        </a:rPr>
                        <a:t>Khoảng  </a:t>
                      </a:r>
                      <a:r>
                        <a:rPr lang="en-US" sz="2400" smtClean="0">
                          <a:solidFill>
                            <a:schemeClr val="tx1"/>
                          </a:solidFill>
                        </a:rPr>
                        <a:t>   </a:t>
                      </a:r>
                      <a:r>
                        <a:rPr lang="x-none" sz="2400" smtClean="0">
                          <a:solidFill>
                            <a:schemeClr val="tx1"/>
                          </a:solidFill>
                        </a:rPr>
                        <a:t>        </a:t>
                      </a:r>
                      <a:r>
                        <a:rPr lang="en-US" sz="2400" smtClean="0">
                          <a:solidFill>
                            <a:schemeClr val="tx1"/>
                          </a:solidFill>
                        </a:rPr>
                        <a:t>   </a:t>
                      </a:r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dm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476375" indent="0" algn="l">
                        <a:tabLst/>
                      </a:pPr>
                      <a:r>
                        <a:rPr lang="x-none" sz="2400" dirty="0">
                          <a:solidFill>
                            <a:schemeClr val="tx1"/>
                          </a:solidFill>
                        </a:rPr>
                        <a:t>dm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24106989"/>
                  </a:ext>
                </a:extLst>
              </a:tr>
            </a:tbl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D86EC2CF-18F1-4545-B3B6-4C72370163AB}"/>
              </a:ext>
            </a:extLst>
          </p:cNvPr>
          <p:cNvGrpSpPr/>
          <p:nvPr/>
        </p:nvGrpSpPr>
        <p:grpSpPr>
          <a:xfrm>
            <a:off x="3395934" y="1438653"/>
            <a:ext cx="7244358" cy="4152461"/>
            <a:chOff x="4199523" y="1677189"/>
            <a:chExt cx="6313205" cy="4152461"/>
          </a:xfrm>
        </p:grpSpPr>
        <p:sp>
          <p:nvSpPr>
            <p:cNvPr id="5" name="TextBox 4">
              <a:extLst>
                <a:ext uri="{FF2B5EF4-FFF2-40B4-BE49-F238E27FC236}">
                  <a16:creationId xmlns="" xmlns:a16="http://schemas.microsoft.com/office/drawing/2014/main" id="{C324A4D7-200A-44D2-A26C-0DBBBB4DB95D}"/>
                </a:ext>
              </a:extLst>
            </p:cNvPr>
            <p:cNvSpPr txBox="1"/>
            <p:nvPr/>
          </p:nvSpPr>
          <p:spPr>
            <a:xfrm>
              <a:off x="4199523" y="1677189"/>
              <a:ext cx="311918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x-none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UTM Cooper Black" panose="02040603050506020204" pitchFamily="18" charset="0"/>
                  <a:ea typeface="+mn-ea"/>
                  <a:cs typeface="+mn-cs"/>
                </a:rPr>
                <a:t>PHIẾU THỰC HÀNH </a:t>
              </a:r>
            </a:p>
          </p:txBody>
        </p:sp>
        <p:sp>
          <p:nvSpPr>
            <p:cNvPr id="6" name="Rounded Rectangle 4">
              <a:extLst>
                <a:ext uri="{FF2B5EF4-FFF2-40B4-BE49-F238E27FC236}">
                  <a16:creationId xmlns="" xmlns:a16="http://schemas.microsoft.com/office/drawing/2014/main" id="{525A9872-CB02-472B-BB60-C54B265E06D6}"/>
                </a:ext>
              </a:extLst>
            </p:cNvPr>
            <p:cNvSpPr/>
            <p:nvPr/>
          </p:nvSpPr>
          <p:spPr>
            <a:xfrm>
              <a:off x="7102182" y="3233530"/>
              <a:ext cx="910366" cy="705808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x-none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?</a:t>
              </a:r>
            </a:p>
          </p:txBody>
        </p:sp>
        <p:sp>
          <p:nvSpPr>
            <p:cNvPr id="7" name="Rounded Rectangle 5">
              <a:extLst>
                <a:ext uri="{FF2B5EF4-FFF2-40B4-BE49-F238E27FC236}">
                  <a16:creationId xmlns="" xmlns:a16="http://schemas.microsoft.com/office/drawing/2014/main" id="{57C07C39-2486-494F-A2A5-08E9C8739B31}"/>
                </a:ext>
              </a:extLst>
            </p:cNvPr>
            <p:cNvSpPr/>
            <p:nvPr/>
          </p:nvSpPr>
          <p:spPr>
            <a:xfrm>
              <a:off x="7173452" y="4161183"/>
              <a:ext cx="923617" cy="679328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x-none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?</a:t>
              </a:r>
            </a:p>
          </p:txBody>
        </p:sp>
        <p:sp>
          <p:nvSpPr>
            <p:cNvPr id="8" name="Rounded Rectangle 6">
              <a:extLst>
                <a:ext uri="{FF2B5EF4-FFF2-40B4-BE49-F238E27FC236}">
                  <a16:creationId xmlns="" xmlns:a16="http://schemas.microsoft.com/office/drawing/2014/main" id="{072221D0-42E9-4F55-9624-0D7CA440D70E}"/>
                </a:ext>
              </a:extLst>
            </p:cNvPr>
            <p:cNvSpPr/>
            <p:nvPr/>
          </p:nvSpPr>
          <p:spPr>
            <a:xfrm>
              <a:off x="7199955" y="5151834"/>
              <a:ext cx="897114" cy="63806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x-none" sz="32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?</a:t>
              </a:r>
            </a:p>
          </p:txBody>
        </p:sp>
        <p:sp>
          <p:nvSpPr>
            <p:cNvPr id="9" name="Rounded Rectangle 7">
              <a:extLst>
                <a:ext uri="{FF2B5EF4-FFF2-40B4-BE49-F238E27FC236}">
                  <a16:creationId xmlns="" xmlns:a16="http://schemas.microsoft.com/office/drawing/2014/main" id="{BC666E61-E62C-4942-9878-CBFD855C0F85}"/>
                </a:ext>
              </a:extLst>
            </p:cNvPr>
            <p:cNvSpPr/>
            <p:nvPr/>
          </p:nvSpPr>
          <p:spPr>
            <a:xfrm>
              <a:off x="9863893" y="3338962"/>
              <a:ext cx="648835" cy="58985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x-none" sz="32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?</a:t>
              </a:r>
            </a:p>
          </p:txBody>
        </p:sp>
        <p:sp>
          <p:nvSpPr>
            <p:cNvPr id="10" name="Rounded Rectangle 8">
              <a:extLst>
                <a:ext uri="{FF2B5EF4-FFF2-40B4-BE49-F238E27FC236}">
                  <a16:creationId xmlns="" xmlns:a16="http://schemas.microsoft.com/office/drawing/2014/main" id="{8A8CA40B-E883-4F8D-877A-7BBF9B770FCF}"/>
                </a:ext>
              </a:extLst>
            </p:cNvPr>
            <p:cNvSpPr/>
            <p:nvPr/>
          </p:nvSpPr>
          <p:spPr>
            <a:xfrm>
              <a:off x="9863893" y="4277165"/>
              <a:ext cx="648835" cy="58985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x-none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?</a:t>
              </a:r>
            </a:p>
          </p:txBody>
        </p:sp>
        <p:sp>
          <p:nvSpPr>
            <p:cNvPr id="11" name="Rounded Rectangle 9">
              <a:extLst>
                <a:ext uri="{FF2B5EF4-FFF2-40B4-BE49-F238E27FC236}">
                  <a16:creationId xmlns="" xmlns:a16="http://schemas.microsoft.com/office/drawing/2014/main" id="{ACF4C356-9CEE-454D-8C1B-B3587D28343E}"/>
                </a:ext>
              </a:extLst>
            </p:cNvPr>
            <p:cNvSpPr/>
            <p:nvPr/>
          </p:nvSpPr>
          <p:spPr>
            <a:xfrm>
              <a:off x="9863893" y="5239800"/>
              <a:ext cx="648835" cy="58985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x-none" sz="32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?</a:t>
              </a:r>
            </a:p>
          </p:txBody>
        </p:sp>
      </p:grpSp>
      <p:sp>
        <p:nvSpPr>
          <p:cNvPr id="12" name="Rectangle: Rounded Corners 11"/>
          <p:cNvSpPr/>
          <p:nvPr/>
        </p:nvSpPr>
        <p:spPr>
          <a:xfrm>
            <a:off x="6742137" y="2994994"/>
            <a:ext cx="910366" cy="69528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13" name="Rectangle: Rounded Corners 12"/>
          <p:cNvSpPr/>
          <p:nvPr/>
        </p:nvSpPr>
        <p:spPr>
          <a:xfrm>
            <a:off x="6889351" y="3914670"/>
            <a:ext cx="929412" cy="69528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4" name="Rectangle: Rounded Corners 13"/>
          <p:cNvSpPr/>
          <p:nvPr/>
        </p:nvSpPr>
        <p:spPr>
          <a:xfrm>
            <a:off x="6907794" y="4913298"/>
            <a:ext cx="910366" cy="69528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3786606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 animBg="1"/>
      <p:bldP spid="13" grpId="0" animBg="1"/>
      <p:bldP spid="1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6F7C68A8-965E-4B58-A960-F95664F69EC7}"/>
              </a:ext>
            </a:extLst>
          </p:cNvPr>
          <p:cNvGrpSpPr/>
          <p:nvPr/>
        </p:nvGrpSpPr>
        <p:grpSpPr>
          <a:xfrm>
            <a:off x="225387" y="-109531"/>
            <a:ext cx="11966613" cy="2769989"/>
            <a:chOff x="547248" y="966004"/>
            <a:chExt cx="11966613" cy="2769989"/>
          </a:xfrm>
        </p:grpSpPr>
        <p:sp>
          <p:nvSpPr>
            <p:cNvPr id="3" name="TextBox 2">
              <a:extLst>
                <a:ext uri="{FF2B5EF4-FFF2-40B4-BE49-F238E27FC236}">
                  <a16:creationId xmlns="" xmlns:a16="http://schemas.microsoft.com/office/drawing/2014/main" id="{281B384F-E24E-4623-BBB2-D2310DE5C463}"/>
                </a:ext>
              </a:extLst>
            </p:cNvPr>
            <p:cNvSpPr txBox="1"/>
            <p:nvPr/>
          </p:nvSpPr>
          <p:spPr>
            <a:xfrm>
              <a:off x="1117836" y="966004"/>
              <a:ext cx="11396025" cy="2769989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rPr>
                <a:t>a) Chuẩn bị ở nhà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rPr>
                <a:t>.</a:t>
              </a:r>
              <a:endPara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rPr>
                <a:t>Tìm hiểu xem quãng đường từ nhà em đến trường dài khoảng bao nhiêu ki </a:t>
              </a:r>
              <a:r>
                <a:rPr kumimoji="0" lang="en-US" sz="36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rPr>
                <a:t>-</a:t>
              </a:r>
              <a:r>
                <a:rPr kumimoji="0" lang="vi-VN" sz="36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rPr>
                <a:t> </a:t>
              </a:r>
              <a:r>
                <a:rPr kumimoji="0" lang="vi-VN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rPr>
                <a:t>lô </a:t>
              </a:r>
              <a:r>
                <a:rPr kumimoji="0" lang="en-US" sz="36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rPr>
                <a:t>-</a:t>
              </a:r>
              <a:r>
                <a:rPr kumimoji="0" lang="vi-VN" sz="36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rPr>
                <a:t> </a:t>
              </a:r>
              <a:r>
                <a:rPr kumimoji="0" lang="vi-VN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rPr>
                <a:t>mét?</a:t>
              </a:r>
            </a:p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4" name="Oval 3">
              <a:extLst>
                <a:ext uri="{FF2B5EF4-FFF2-40B4-BE49-F238E27FC236}">
                  <a16:creationId xmlns="" xmlns:a16="http://schemas.microsoft.com/office/drawing/2014/main" id="{E94C1715-F937-4148-A4D4-72BB156A3B4F}"/>
                </a:ext>
              </a:extLst>
            </p:cNvPr>
            <p:cNvSpPr/>
            <p:nvPr/>
          </p:nvSpPr>
          <p:spPr>
            <a:xfrm>
              <a:off x="547248" y="1344356"/>
              <a:ext cx="570588" cy="570588"/>
            </a:xfrm>
            <a:prstGeom prst="ellipse">
              <a:avLst/>
            </a:prstGeom>
            <a:solidFill>
              <a:schemeClr val="accent4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2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AEDFD870-B340-4E07-9084-1B07E545AFAC}"/>
              </a:ext>
            </a:extLst>
          </p:cNvPr>
          <p:cNvSpPr txBox="1"/>
          <p:nvPr/>
        </p:nvSpPr>
        <p:spPr>
          <a:xfrm>
            <a:off x="377792" y="2123479"/>
            <a:ext cx="11966613" cy="584775"/>
          </a:xfrm>
          <a:prstGeom prst="rect">
            <a:avLst/>
          </a:prstGeom>
          <a:solidFill>
            <a:srgbClr val="FFF79A"/>
          </a:solidFill>
          <a:effectLst>
            <a:softEdge rad="63500"/>
          </a:effectLst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Mẫu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: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Quãng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đường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từ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nhà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Mai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đến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trường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dài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khoảng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2 km</a:t>
            </a:r>
            <a:endParaRPr kumimoji="0" lang="x-none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F6967BC3-6861-41B5-A85F-488BA27C3C7B}"/>
              </a:ext>
            </a:extLst>
          </p:cNvPr>
          <p:cNvSpPr/>
          <p:nvPr/>
        </p:nvSpPr>
        <p:spPr>
          <a:xfrm>
            <a:off x="410817" y="2846776"/>
            <a:ext cx="11781183" cy="18569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b)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Dựa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vào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kết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quả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ở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 a,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biết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kumimoji="0" lang="x-none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nhà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xa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trường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nhất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nhà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gần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trường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nhất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x-none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Giáo Dục, Học Tập, Học Sinh, Kiến Thức, Học Nhóm, Tải hình PNG 187 -  Free.Vector6.com">
            <a:extLst>
              <a:ext uri="{FF2B5EF4-FFF2-40B4-BE49-F238E27FC236}">
                <a16:creationId xmlns="" xmlns:a16="http://schemas.microsoft.com/office/drawing/2014/main" id="{D515C2FC-A048-4D52-A1C5-935DAA6DF6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2555" y="3796399"/>
            <a:ext cx="3697705" cy="2748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7090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315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C4F8E5F2-4792-4415-B6B7-F49CEAC375A5}"/>
              </a:ext>
            </a:extLst>
          </p:cNvPr>
          <p:cNvSpPr txBox="1"/>
          <p:nvPr/>
        </p:nvSpPr>
        <p:spPr>
          <a:xfrm>
            <a:off x="2462829" y="1431697"/>
            <a:ext cx="6968575" cy="108061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CỦNG CỐ KIẾN THỨC</a:t>
            </a:r>
            <a:endParaRPr kumimoji="0" lang="vi-VN" sz="80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02825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315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C4F8E5F2-4792-4415-B6B7-F49CEAC375A5}"/>
              </a:ext>
            </a:extLst>
          </p:cNvPr>
          <p:cNvSpPr txBox="1"/>
          <p:nvPr/>
        </p:nvSpPr>
        <p:spPr>
          <a:xfrm>
            <a:off x="1678443" y="2050675"/>
            <a:ext cx="9685665" cy="295221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8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 57</a:t>
            </a:r>
            <a:r>
              <a:rPr kumimoji="0" lang="en-US" sz="48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kumimoji="0" lang="vi-VN" sz="48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THỰC HÀNH VÀ TRẢI NGHIỆM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8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ĐO ĐỘ DÀI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66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9A1BF8C3-A2D4-4647-BB4B-367FC9195A88}"/>
              </a:ext>
            </a:extLst>
          </p:cNvPr>
          <p:cNvGrpSpPr/>
          <p:nvPr/>
        </p:nvGrpSpPr>
        <p:grpSpPr>
          <a:xfrm>
            <a:off x="1091361" y="319040"/>
            <a:ext cx="2190751" cy="1424699"/>
            <a:chOff x="1523996" y="-1"/>
            <a:chExt cx="2190751" cy="1424699"/>
          </a:xfrm>
          <a:solidFill>
            <a:srgbClr val="92D050"/>
          </a:solidFill>
        </p:grpSpPr>
        <p:grpSp>
          <p:nvGrpSpPr>
            <p:cNvPr id="6" name="Group 5">
              <a:extLst>
                <a:ext uri="{FF2B5EF4-FFF2-40B4-BE49-F238E27FC236}">
                  <a16:creationId xmlns="" xmlns:a16="http://schemas.microsoft.com/office/drawing/2014/main" id="{E574B12F-3BAF-461E-9973-ACF7C6B2E5A4}"/>
                </a:ext>
              </a:extLst>
            </p:cNvPr>
            <p:cNvGrpSpPr/>
            <p:nvPr/>
          </p:nvGrpSpPr>
          <p:grpSpPr>
            <a:xfrm>
              <a:off x="1523996" y="-1"/>
              <a:ext cx="2190751" cy="1424699"/>
              <a:chOff x="1523998" y="-2"/>
              <a:chExt cx="1285462" cy="2656871"/>
            </a:xfrm>
            <a:grpFill/>
          </p:grpSpPr>
          <p:sp>
            <p:nvSpPr>
              <p:cNvPr id="8" name="Rectangle: Top Corners Rounded 7">
                <a:extLst>
                  <a:ext uri="{FF2B5EF4-FFF2-40B4-BE49-F238E27FC236}">
                    <a16:creationId xmlns="" xmlns:a16="http://schemas.microsoft.com/office/drawing/2014/main" id="{5C238D14-D28D-4415-A7ED-8F8C57032FEE}"/>
                  </a:ext>
                </a:extLst>
              </p:cNvPr>
              <p:cNvSpPr/>
              <p:nvPr/>
            </p:nvSpPr>
            <p:spPr>
              <a:xfrm rot="10800000">
                <a:off x="1523998" y="-2"/>
                <a:ext cx="1285462" cy="2656871"/>
              </a:xfrm>
              <a:prstGeom prst="round2SameRect">
                <a:avLst/>
              </a:prstGeom>
              <a:grpFill/>
              <a:ln>
                <a:solidFill>
                  <a:schemeClr val="accent6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9" name="Rectangle: Top Corners Rounded 8">
                <a:extLst>
                  <a:ext uri="{FF2B5EF4-FFF2-40B4-BE49-F238E27FC236}">
                    <a16:creationId xmlns="" xmlns:a16="http://schemas.microsoft.com/office/drawing/2014/main" id="{3E2A3E6B-7953-4297-BA6B-DE4480E73973}"/>
                  </a:ext>
                </a:extLst>
              </p:cNvPr>
              <p:cNvSpPr/>
              <p:nvPr/>
            </p:nvSpPr>
            <p:spPr>
              <a:xfrm rot="10800000">
                <a:off x="1566862" y="76196"/>
                <a:ext cx="1204497" cy="2441874"/>
              </a:xfrm>
              <a:prstGeom prst="round2SameRect">
                <a:avLst/>
              </a:prstGeom>
              <a:grpFill/>
              <a:ln>
                <a:solidFill>
                  <a:schemeClr val="accent6">
                    <a:lumMod val="75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="" xmlns:a16="http://schemas.microsoft.com/office/drawing/2014/main" id="{1E570B73-7985-48CC-BF95-8D751A2CDE30}"/>
                </a:ext>
              </a:extLst>
            </p:cNvPr>
            <p:cNvSpPr txBox="1"/>
            <p:nvPr/>
          </p:nvSpPr>
          <p:spPr>
            <a:xfrm>
              <a:off x="1726776" y="220924"/>
              <a:ext cx="1785190" cy="95410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CA8F45">
                      <a:lumMod val="75000"/>
                    </a:srgbClr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CHỦ ĐỀ 11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F8692999-ADE5-4D57-926F-9BEBC661D5A3}"/>
              </a:ext>
            </a:extLst>
          </p:cNvPr>
          <p:cNvSpPr txBox="1"/>
          <p:nvPr/>
        </p:nvSpPr>
        <p:spPr>
          <a:xfrm>
            <a:off x="2490237" y="556603"/>
            <a:ext cx="91898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CA8F45">
                    <a:lumMod val="75000"/>
                  </a:srgb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ĐỘ DÀI VÀ ĐƠN VỊ ĐO ĐỘ DÀI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CA8F45">
                    <a:lumMod val="75000"/>
                  </a:srgb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TIỀN VIỆT NAM</a:t>
            </a:r>
          </a:p>
        </p:txBody>
      </p:sp>
    </p:spTree>
    <p:extLst>
      <p:ext uri="{BB962C8B-B14F-4D97-AF65-F5344CB8AC3E}">
        <p14:creationId xmlns:p14="http://schemas.microsoft.com/office/powerpoint/2010/main" val="3237064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 descr="1c98244e0147f1e783b3d16720741e69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l="6182" t="55208" r="53035" b="22917"/>
          <a:stretch>
            <a:fillRect/>
          </a:stretch>
        </p:blipFill>
        <p:spPr>
          <a:xfrm>
            <a:off x="4212030" y="3944233"/>
            <a:ext cx="1387010" cy="745115"/>
          </a:xfrm>
          <a:prstGeom prst="rect">
            <a:avLst/>
          </a:prstGeom>
        </p:spPr>
      </p:pic>
      <p:pic>
        <p:nvPicPr>
          <p:cNvPr id="23" name="Picture 22" descr="18053136-tác-giả-của-một-con-gà-mái-và-bảy-quả-trứng-của-cô-trên-một-nền-trắng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99960" y="998214"/>
            <a:ext cx="1999080" cy="2058753"/>
          </a:xfrm>
          <a:prstGeom prst="rect">
            <a:avLst/>
          </a:prstGeom>
        </p:spPr>
      </p:pic>
      <p:pic>
        <p:nvPicPr>
          <p:cNvPr id="28" name="Picture 27" descr="1c98244e0147f1e783b3d16720741e69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l="36438" t="37500" r="40610" b="42708"/>
          <a:stretch>
            <a:fillRect/>
          </a:stretch>
        </p:blipFill>
        <p:spPr>
          <a:xfrm>
            <a:off x="5301056" y="3523939"/>
            <a:ext cx="1332493" cy="1159538"/>
          </a:xfrm>
          <a:prstGeom prst="rect">
            <a:avLst/>
          </a:prstGeom>
        </p:spPr>
      </p:pic>
      <p:pic>
        <p:nvPicPr>
          <p:cNvPr id="29" name="Picture 28" descr="kuik1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953520" y="3714752"/>
            <a:ext cx="821180" cy="785818"/>
          </a:xfrm>
          <a:prstGeom prst="rect">
            <a:avLst/>
          </a:prstGeom>
        </p:spPr>
      </p:pic>
      <p:pic>
        <p:nvPicPr>
          <p:cNvPr id="30" name="Picture 29" descr="18013219-tác-giả-của-một-con-gà-gần-bảng-mũi-tên-trên-một-nền-trắng 2.jpg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176120" y="3543452"/>
            <a:ext cx="3769918" cy="3314548"/>
          </a:xfrm>
          <a:prstGeom prst="rect">
            <a:avLst/>
          </a:prstGeom>
        </p:spPr>
      </p:pic>
      <p:pic>
        <p:nvPicPr>
          <p:cNvPr id="31" name="Picture 30" descr="349de0c82228b446ebd18bb653781d4e.jp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t="45833" r="22500"/>
          <a:stretch>
            <a:fillRect/>
          </a:stretch>
        </p:blipFill>
        <p:spPr>
          <a:xfrm>
            <a:off x="10332970" y="6615550"/>
            <a:ext cx="278758" cy="214314"/>
          </a:xfrm>
          <a:prstGeom prst="rect">
            <a:avLst/>
          </a:prstGeom>
        </p:spPr>
      </p:pic>
      <p:sp>
        <p:nvSpPr>
          <p:cNvPr id="34" name="Rectangle 33"/>
          <p:cNvSpPr/>
          <p:nvPr/>
        </p:nvSpPr>
        <p:spPr>
          <a:xfrm>
            <a:off x="2495649" y="90273"/>
            <a:ext cx="5610812" cy="64633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THU HOẠCH TRỨNG GÀ</a:t>
            </a:r>
          </a:p>
        </p:txBody>
      </p:sp>
      <p:pic>
        <p:nvPicPr>
          <p:cNvPr id="43" name="Picture 42" descr="18789247-tác-giả-của-những-con-vịt-màu-nâu-và-bốn-con-vịt-con-màu-vàng-của-cô-trên-một-nền-trắng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70616" y="5589240"/>
            <a:ext cx="1590074" cy="1479172"/>
          </a:xfrm>
          <a:prstGeom prst="rect">
            <a:avLst/>
          </a:prstGeom>
        </p:spPr>
      </p:pic>
      <p:pic>
        <p:nvPicPr>
          <p:cNvPr id="18" name="Picture 17" descr="9a12101c4398f4729d1cb617915a20f0.jpg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96198" y="6072206"/>
            <a:ext cx="785794" cy="785794"/>
          </a:xfrm>
          <a:prstGeom prst="rect">
            <a:avLst/>
          </a:prstGeom>
        </p:spPr>
      </p:pic>
      <p:pic>
        <p:nvPicPr>
          <p:cNvPr id="20" name="Picture 19" descr="coleta-de-passaros-coloridos_1096-119.jp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6630" t="74921" r="67012" b="5910"/>
          <a:stretch>
            <a:fillRect/>
          </a:stretch>
        </p:blipFill>
        <p:spPr>
          <a:xfrm>
            <a:off x="4595802" y="4714885"/>
            <a:ext cx="285752" cy="207819"/>
          </a:xfrm>
          <a:prstGeom prst="rect">
            <a:avLst/>
          </a:prstGeom>
        </p:spPr>
      </p:pic>
      <p:pic>
        <p:nvPicPr>
          <p:cNvPr id="1026" name="Picture 2" descr="C:\Users\Admin\AppData\Local\Temp\Rar$DI16.811\11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2144" y="1265859"/>
            <a:ext cx="2532250" cy="2061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457200" y="70340"/>
            <a:ext cx="11637818" cy="1857364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000" b="1" dirty="0" err="1">
                <a:solidFill>
                  <a:prstClr val="white"/>
                </a:solidFill>
                <a:latin typeface="Calibri"/>
              </a:rPr>
              <a:t>Những</a:t>
            </a:r>
            <a:r>
              <a:rPr lang="en-US" sz="3000" b="1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000" b="1" dirty="0" err="1">
                <a:solidFill>
                  <a:prstClr val="white"/>
                </a:solidFill>
                <a:latin typeface="Calibri"/>
              </a:rPr>
              <a:t>chu</a:t>
            </a:r>
            <a:r>
              <a:rPr lang="en-US" sz="3000" b="1" dirty="0">
                <a:solidFill>
                  <a:prstClr val="white"/>
                </a:solidFill>
                <a:latin typeface="Calibri"/>
              </a:rPr>
              <a:t>́ </a:t>
            </a:r>
            <a:r>
              <a:rPr lang="en-US" sz="3000" b="1" dirty="0" err="1">
                <a:solidFill>
                  <a:prstClr val="white"/>
                </a:solidFill>
                <a:latin typeface="Calibri"/>
              </a:rPr>
              <a:t>ga</a:t>
            </a:r>
            <a:r>
              <a:rPr lang="en-US" sz="3000" b="1" dirty="0">
                <a:solidFill>
                  <a:prstClr val="white"/>
                </a:solidFill>
                <a:latin typeface="Calibri"/>
              </a:rPr>
              <a:t>̀ </a:t>
            </a:r>
            <a:r>
              <a:rPr lang="en-US" sz="3000" b="1" dirty="0" err="1">
                <a:solidFill>
                  <a:prstClr val="white"/>
                </a:solidFill>
                <a:latin typeface="Calibri"/>
              </a:rPr>
              <a:t>mái</a:t>
            </a:r>
            <a:r>
              <a:rPr lang="en-US" sz="3000" b="1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000" b="1" dirty="0" err="1">
                <a:solidFill>
                  <a:prstClr val="white"/>
                </a:solidFill>
                <a:latin typeface="Calibri"/>
              </a:rPr>
              <a:t>của</a:t>
            </a:r>
            <a:r>
              <a:rPr lang="en-US" sz="3000" b="1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000" b="1" dirty="0" err="1">
                <a:solidFill>
                  <a:prstClr val="white"/>
                </a:solidFill>
                <a:latin typeface="Calibri"/>
              </a:rPr>
              <a:t>chúng</a:t>
            </a:r>
            <a:r>
              <a:rPr lang="en-US" sz="3000" b="1" dirty="0">
                <a:solidFill>
                  <a:prstClr val="white"/>
                </a:solidFill>
                <a:latin typeface="Calibri"/>
              </a:rPr>
              <a:t> ta </a:t>
            </a:r>
            <a:r>
              <a:rPr lang="en-US" sz="3000" b="1" dirty="0" err="1">
                <a:solidFill>
                  <a:prstClr val="white"/>
                </a:solidFill>
                <a:latin typeface="Calibri"/>
              </a:rPr>
              <a:t>đã</a:t>
            </a:r>
            <a:r>
              <a:rPr lang="en-US" sz="3000" b="1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000" b="1" dirty="0" err="1">
                <a:solidFill>
                  <a:prstClr val="white"/>
                </a:solidFill>
                <a:latin typeface="Calibri"/>
              </a:rPr>
              <a:t>đẻ</a:t>
            </a:r>
            <a:r>
              <a:rPr lang="en-US" sz="3000" b="1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000" b="1" dirty="0" err="1">
                <a:solidFill>
                  <a:prstClr val="white"/>
                </a:solidFill>
                <a:latin typeface="Calibri"/>
              </a:rPr>
              <a:t>rất</a:t>
            </a:r>
            <a:r>
              <a:rPr lang="en-US" sz="3000" b="1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000" b="1" dirty="0" err="1">
                <a:solidFill>
                  <a:prstClr val="white"/>
                </a:solidFill>
                <a:latin typeface="Calibri"/>
              </a:rPr>
              <a:t>nhiều</a:t>
            </a:r>
            <a:r>
              <a:rPr lang="en-US" sz="3000" b="1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000" b="1" dirty="0" err="1">
                <a:solidFill>
                  <a:prstClr val="white"/>
                </a:solidFill>
                <a:latin typeface="Calibri"/>
              </a:rPr>
              <a:t>trứng</a:t>
            </a:r>
            <a:r>
              <a:rPr lang="en-US" sz="3000" b="1" dirty="0">
                <a:solidFill>
                  <a:prstClr val="white"/>
                </a:solidFill>
                <a:latin typeface="Calibri"/>
              </a:rPr>
              <a:t>. </a:t>
            </a:r>
            <a:r>
              <a:rPr lang="en-US" sz="3000" b="1" dirty="0" err="1">
                <a:solidFill>
                  <a:prstClr val="white"/>
                </a:solidFill>
                <a:latin typeface="Calibri"/>
              </a:rPr>
              <a:t>Bạn</a:t>
            </a:r>
            <a:r>
              <a:rPr lang="en-US" sz="3000" b="1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000" b="1" dirty="0" err="1">
                <a:solidFill>
                  <a:prstClr val="white"/>
                </a:solidFill>
                <a:latin typeface="Calibri"/>
              </a:rPr>
              <a:t>hãy</a:t>
            </a:r>
            <a:r>
              <a:rPr lang="en-US" sz="3000" b="1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000" b="1" dirty="0" err="1">
                <a:solidFill>
                  <a:prstClr val="white"/>
                </a:solidFill>
                <a:latin typeface="Calibri"/>
              </a:rPr>
              <a:t>giúp</a:t>
            </a:r>
            <a:r>
              <a:rPr lang="en-US" sz="3000" b="1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000" b="1" dirty="0" err="1">
                <a:solidFill>
                  <a:prstClr val="white"/>
                </a:solidFill>
                <a:latin typeface="Calibri"/>
              </a:rPr>
              <a:t>mình</a:t>
            </a:r>
            <a:r>
              <a:rPr lang="en-US" sz="3000" b="1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000" b="1" dirty="0" err="1">
                <a:solidFill>
                  <a:prstClr val="white"/>
                </a:solidFill>
                <a:latin typeface="Calibri"/>
              </a:rPr>
              <a:t>thu</a:t>
            </a:r>
            <a:r>
              <a:rPr lang="en-US" sz="3000" b="1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000" b="1" dirty="0" err="1">
                <a:solidFill>
                  <a:prstClr val="white"/>
                </a:solidFill>
                <a:latin typeface="Calibri"/>
              </a:rPr>
              <a:t>hoạch</a:t>
            </a:r>
            <a:r>
              <a:rPr lang="en-US" sz="3000" b="1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000" b="1" dirty="0" err="1">
                <a:solidFill>
                  <a:prstClr val="white"/>
                </a:solidFill>
                <a:latin typeface="Calibri"/>
              </a:rPr>
              <a:t>số</a:t>
            </a:r>
            <a:r>
              <a:rPr lang="en-US" sz="3000" b="1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000" b="1" dirty="0" err="1">
                <a:solidFill>
                  <a:prstClr val="white"/>
                </a:solidFill>
                <a:latin typeface="Calibri"/>
              </a:rPr>
              <a:t>trứng</a:t>
            </a:r>
            <a:r>
              <a:rPr lang="en-US" sz="3000" b="1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000" b="1" dirty="0" err="1">
                <a:solidFill>
                  <a:prstClr val="white"/>
                </a:solidFill>
                <a:latin typeface="Calibri"/>
              </a:rPr>
              <a:t>đó</a:t>
            </a:r>
            <a:r>
              <a:rPr lang="en-US" sz="3000" b="1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000" b="1" dirty="0" err="1">
                <a:solidFill>
                  <a:prstClr val="white"/>
                </a:solidFill>
                <a:latin typeface="Calibri"/>
              </a:rPr>
              <a:t>bằng</a:t>
            </a:r>
            <a:r>
              <a:rPr lang="en-US" sz="3000" b="1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000" b="1" dirty="0" err="1">
                <a:solidFill>
                  <a:prstClr val="white"/>
                </a:solidFill>
                <a:latin typeface="Calibri"/>
              </a:rPr>
              <a:t>cách</a:t>
            </a:r>
            <a:r>
              <a:rPr lang="en-US" sz="3000" b="1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000" b="1" dirty="0" err="1">
                <a:solidFill>
                  <a:prstClr val="white"/>
                </a:solidFill>
                <a:latin typeface="Calibri"/>
              </a:rPr>
              <a:t>trả</a:t>
            </a:r>
            <a:r>
              <a:rPr lang="en-US" sz="3000" b="1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000" b="1" dirty="0" err="1">
                <a:solidFill>
                  <a:prstClr val="white"/>
                </a:solidFill>
                <a:latin typeface="Calibri"/>
              </a:rPr>
              <a:t>lời</a:t>
            </a:r>
            <a:r>
              <a:rPr lang="en-US" sz="3000" b="1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000" b="1" dirty="0" err="1">
                <a:solidFill>
                  <a:prstClr val="white"/>
                </a:solidFill>
                <a:latin typeface="Calibri"/>
              </a:rPr>
              <a:t>các</a:t>
            </a:r>
            <a:r>
              <a:rPr lang="en-US" sz="3000" b="1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000" b="1" dirty="0" err="1">
                <a:solidFill>
                  <a:prstClr val="white"/>
                </a:solidFill>
                <a:latin typeface="Calibri"/>
              </a:rPr>
              <a:t>câu</a:t>
            </a:r>
            <a:r>
              <a:rPr lang="en-US" sz="3000" b="1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000" b="1" dirty="0" err="1">
                <a:solidFill>
                  <a:prstClr val="white"/>
                </a:solidFill>
                <a:latin typeface="Calibri"/>
              </a:rPr>
              <a:t>hỏi</a:t>
            </a:r>
            <a:r>
              <a:rPr lang="en-US" sz="3000" b="1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000" b="1" dirty="0" err="1">
                <a:solidFill>
                  <a:prstClr val="white"/>
                </a:solidFill>
                <a:latin typeface="Calibri"/>
              </a:rPr>
              <a:t>nhé</a:t>
            </a:r>
            <a:r>
              <a:rPr lang="en-US" sz="3000" b="1" dirty="0">
                <a:solidFill>
                  <a:prstClr val="white"/>
                </a:solidFill>
                <a:latin typeface="Calibri"/>
              </a:rPr>
              <a:t>. </a:t>
            </a:r>
            <a:r>
              <a:rPr lang="en-US" sz="3000" b="1" dirty="0" err="1">
                <a:solidFill>
                  <a:prstClr val="white"/>
                </a:solidFill>
                <a:latin typeface="Calibri"/>
              </a:rPr>
              <a:t>Khi</a:t>
            </a:r>
            <a:r>
              <a:rPr lang="en-US" sz="3000" b="1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000" b="1" dirty="0" err="1">
                <a:solidFill>
                  <a:prstClr val="white"/>
                </a:solidFill>
                <a:latin typeface="Calibri"/>
              </a:rPr>
              <a:t>bạn</a:t>
            </a:r>
            <a:r>
              <a:rPr lang="en-US" sz="3000" b="1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000" b="1" dirty="0" err="1">
                <a:solidFill>
                  <a:prstClr val="white"/>
                </a:solidFill>
                <a:latin typeface="Calibri"/>
              </a:rPr>
              <a:t>trả</a:t>
            </a:r>
            <a:r>
              <a:rPr lang="en-US" sz="3000" b="1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000" b="1" dirty="0" err="1">
                <a:solidFill>
                  <a:prstClr val="white"/>
                </a:solidFill>
                <a:latin typeface="Calibri"/>
              </a:rPr>
              <a:t>lời</a:t>
            </a:r>
            <a:r>
              <a:rPr lang="en-US" sz="3000" b="1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000" b="1" dirty="0" err="1">
                <a:solidFill>
                  <a:prstClr val="white"/>
                </a:solidFill>
                <a:latin typeface="Calibri"/>
              </a:rPr>
              <a:t>đúng</a:t>
            </a:r>
            <a:r>
              <a:rPr lang="en-US" sz="3000" b="1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000" b="1" dirty="0" err="1">
                <a:solidFill>
                  <a:prstClr val="white"/>
                </a:solidFill>
                <a:latin typeface="Calibri"/>
              </a:rPr>
              <a:t>là</a:t>
            </a:r>
            <a:r>
              <a:rPr lang="en-US" sz="3000" b="1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000" b="1" dirty="0" err="1">
                <a:solidFill>
                  <a:prstClr val="white"/>
                </a:solidFill>
                <a:latin typeface="Calibri"/>
              </a:rPr>
              <a:t>trứng</a:t>
            </a:r>
            <a:r>
              <a:rPr lang="en-US" sz="3000" b="1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000" b="1" dirty="0" err="1">
                <a:solidFill>
                  <a:prstClr val="white"/>
                </a:solidFill>
                <a:latin typeface="Calibri"/>
              </a:rPr>
              <a:t>đã</a:t>
            </a:r>
            <a:r>
              <a:rPr lang="en-US" sz="3000" b="1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000" b="1" dirty="0" err="1">
                <a:solidFill>
                  <a:prstClr val="white"/>
                </a:solidFill>
                <a:latin typeface="Calibri"/>
              </a:rPr>
              <a:t>vào</a:t>
            </a:r>
            <a:r>
              <a:rPr lang="en-US" sz="3000" b="1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000" b="1" dirty="0" err="1">
                <a:solidFill>
                  <a:prstClr val="white"/>
                </a:solidFill>
                <a:latin typeface="Calibri"/>
              </a:rPr>
              <a:t>giỏ</a:t>
            </a:r>
            <a:r>
              <a:rPr lang="en-US" sz="3000" b="1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000" b="1" dirty="0" err="1">
                <a:solidFill>
                  <a:prstClr val="white"/>
                </a:solidFill>
                <a:latin typeface="Calibri"/>
              </a:rPr>
              <a:t>của</a:t>
            </a:r>
            <a:r>
              <a:rPr lang="en-US" sz="3000" b="1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000" b="1" dirty="0" err="1">
                <a:solidFill>
                  <a:prstClr val="white"/>
                </a:solidFill>
                <a:latin typeface="Calibri"/>
              </a:rPr>
              <a:t>mình</a:t>
            </a:r>
            <a:r>
              <a:rPr lang="en-US" sz="3000" b="1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000" b="1" dirty="0" err="1">
                <a:solidFill>
                  <a:prstClr val="white"/>
                </a:solidFill>
                <a:latin typeface="Calibri"/>
              </a:rPr>
              <a:t>rồi</a:t>
            </a:r>
            <a:r>
              <a:rPr lang="en-US" sz="3000" b="1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000" b="1" dirty="0" err="1">
                <a:solidFill>
                  <a:prstClr val="white"/>
                </a:solidFill>
                <a:latin typeface="Calibri"/>
              </a:rPr>
              <a:t>đấy</a:t>
            </a:r>
            <a:r>
              <a:rPr lang="en-US" sz="3000" b="1" dirty="0">
                <a:solidFill>
                  <a:prstClr val="white"/>
                </a:solidFill>
                <a:latin typeface="Calibri"/>
              </a:rPr>
              <a:t>. </a:t>
            </a:r>
            <a:r>
              <a:rPr lang="en-US" sz="3000" b="1" dirty="0" err="1">
                <a:solidFill>
                  <a:prstClr val="white"/>
                </a:solidFill>
                <a:latin typeface="Calibri"/>
              </a:rPr>
              <a:t>Nào</a:t>
            </a:r>
            <a:r>
              <a:rPr lang="en-US" sz="3000" b="1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000" b="1" dirty="0" err="1">
                <a:solidFill>
                  <a:prstClr val="white"/>
                </a:solidFill>
                <a:latin typeface="Calibri"/>
              </a:rPr>
              <a:t>bắt</a:t>
            </a:r>
            <a:r>
              <a:rPr lang="en-US" sz="3000" b="1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000" b="1" dirty="0" err="1">
                <a:solidFill>
                  <a:prstClr val="white"/>
                </a:solidFill>
                <a:latin typeface="Calibri"/>
              </a:rPr>
              <a:t>đầu</a:t>
            </a:r>
            <a:r>
              <a:rPr lang="en-US" sz="3000" b="1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000" b="1" dirty="0" err="1">
                <a:solidFill>
                  <a:prstClr val="white"/>
                </a:solidFill>
                <a:latin typeface="Calibri"/>
              </a:rPr>
              <a:t>thôi</a:t>
            </a:r>
            <a:r>
              <a:rPr lang="en-US" sz="3000" b="1" dirty="0">
                <a:solidFill>
                  <a:prstClr val="white"/>
                </a:solidFill>
                <a:latin typeface="Calibri"/>
              </a:rPr>
              <a:t>!</a:t>
            </a:r>
            <a:endParaRPr lang="vi-VN" sz="3000" b="1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6320029" y="2010306"/>
            <a:ext cx="2571768" cy="1489035"/>
            <a:chOff x="3387886" y="1857364"/>
            <a:chExt cx="2571768" cy="1489035"/>
          </a:xfrm>
        </p:grpSpPr>
        <p:pic>
          <p:nvPicPr>
            <p:cNvPr id="11" name="Picture 10" descr="15057373-dấu-hiệu-bằng-gỗ-treo-trên-dây-chuyền-vector-minh-họa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3750" t="17000" r="6250" b="14000"/>
            <a:stretch>
              <a:fillRect/>
            </a:stretch>
          </p:blipFill>
          <p:spPr>
            <a:xfrm>
              <a:off x="3387886" y="1857364"/>
              <a:ext cx="2571768" cy="1489035"/>
            </a:xfrm>
            <a:prstGeom prst="rect">
              <a:avLst/>
            </a:prstGeom>
          </p:spPr>
        </p:pic>
        <p:sp>
          <p:nvSpPr>
            <p:cNvPr id="12" name="TextBox 11">
              <a:hlinkClick r:id="rId4" action="ppaction://hlinksldjump"/>
            </p:cNvPr>
            <p:cNvSpPr txBox="1"/>
            <p:nvPr/>
          </p:nvSpPr>
          <p:spPr>
            <a:xfrm>
              <a:off x="3945322" y="2541412"/>
              <a:ext cx="126962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600" b="1" dirty="0" err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</a:rPr>
                <a:t>Bắt</a:t>
              </a:r>
              <a:r>
                <a:rPr lang="en-US" sz="26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</a:rPr>
                <a:t> </a:t>
              </a:r>
              <a:r>
                <a:rPr lang="en-US" sz="2600" b="1" dirty="0" err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</a:rPr>
                <a:t>đầu</a:t>
              </a:r>
              <a:endParaRPr lang="vi-VN" sz="2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endParaRPr>
            </a:p>
          </p:txBody>
        </p:sp>
      </p:grpSp>
      <p:pic>
        <p:nvPicPr>
          <p:cNvPr id="9" name="Picture 8" descr="ee376867b6edb2b7f8a1c93f2ceb4b12.png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1924" y="5956340"/>
            <a:ext cx="972000" cy="972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672" y="1454727"/>
            <a:ext cx="3032066" cy="533052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1824" y="1823343"/>
            <a:ext cx="2505528" cy="25236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loud Callout 9"/>
          <p:cNvSpPr/>
          <p:nvPr/>
        </p:nvSpPr>
        <p:spPr>
          <a:xfrm>
            <a:off x="1524000" y="5466"/>
            <a:ext cx="9144000" cy="1714512"/>
          </a:xfrm>
          <a:prstGeom prst="cloudCallout">
            <a:avLst>
              <a:gd name="adj1" fmla="val 31321"/>
              <a:gd name="adj2" fmla="val 110910"/>
            </a:avLst>
          </a:prstGeom>
          <a:solidFill>
            <a:srgbClr val="CC706E"/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4400" b="1" dirty="0" err="1">
                <a:solidFill>
                  <a:prstClr val="white"/>
                </a:solidFill>
                <a:latin typeface="Calibri"/>
              </a:rPr>
              <a:t>Câu</a:t>
            </a:r>
            <a:r>
              <a:rPr lang="en-US" sz="4400" b="1" dirty="0">
                <a:solidFill>
                  <a:prstClr val="white"/>
                </a:solidFill>
                <a:latin typeface="Calibri"/>
              </a:rPr>
              <a:t> 1: 56 + </a:t>
            </a:r>
            <a:r>
              <a:rPr lang="en-US" sz="4400" b="1" dirty="0" smtClean="0">
                <a:solidFill>
                  <a:prstClr val="white"/>
                </a:solidFill>
                <a:latin typeface="Calibri"/>
              </a:rPr>
              <a:t>44 </a:t>
            </a:r>
            <a:r>
              <a:rPr lang="en-US" sz="4400" b="1" dirty="0">
                <a:solidFill>
                  <a:prstClr val="white"/>
                </a:solidFill>
                <a:latin typeface="Calibri"/>
              </a:rPr>
              <a:t>= ?</a:t>
            </a:r>
            <a:endParaRPr lang="vi-VN" sz="4400" b="1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11" name="Picture 10" descr="ga cau hoi 1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81819" y="1643051"/>
            <a:ext cx="3176889" cy="2680949"/>
          </a:xfrm>
          <a:prstGeom prst="rect">
            <a:avLst/>
          </a:prstGeom>
        </p:spPr>
      </p:pic>
      <p:sp>
        <p:nvSpPr>
          <p:cNvPr id="13" name="Hexagon 12"/>
          <p:cNvSpPr/>
          <p:nvPr/>
        </p:nvSpPr>
        <p:spPr>
          <a:xfrm>
            <a:off x="2595538" y="3511418"/>
            <a:ext cx="3929090" cy="571504"/>
          </a:xfrm>
          <a:prstGeom prst="hexagon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prstClr val="white"/>
                </a:solidFill>
                <a:latin typeface="Calibri"/>
              </a:rPr>
              <a:t>A : </a:t>
            </a:r>
            <a:r>
              <a:rPr lang="en-US" sz="4000" b="1" dirty="0" smtClean="0">
                <a:solidFill>
                  <a:prstClr val="white"/>
                </a:solidFill>
                <a:latin typeface="Calibri"/>
              </a:rPr>
              <a:t>100</a:t>
            </a:r>
            <a:endParaRPr lang="vi-VN" sz="4000" b="1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14" name="Picture 13" descr="ga cau hoi.pn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94980" y="4214818"/>
            <a:ext cx="962774" cy="928694"/>
          </a:xfrm>
          <a:prstGeom prst="rect">
            <a:avLst/>
          </a:prstGeom>
        </p:spPr>
      </p:pic>
      <p:sp>
        <p:nvSpPr>
          <p:cNvPr id="15" name="Hexagon 14"/>
          <p:cNvSpPr/>
          <p:nvPr/>
        </p:nvSpPr>
        <p:spPr>
          <a:xfrm>
            <a:off x="2562722" y="4429132"/>
            <a:ext cx="3929090" cy="571504"/>
          </a:xfrm>
          <a:prstGeom prst="hexagon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prstClr val="white"/>
                </a:solidFill>
                <a:latin typeface="Calibri"/>
              </a:rPr>
              <a:t>B: 94</a:t>
            </a:r>
            <a:endParaRPr lang="vi-VN" sz="4400" b="1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16" name="Picture 15" descr="ga cau hoi.pn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91370" y="5096000"/>
            <a:ext cx="962774" cy="928694"/>
          </a:xfrm>
          <a:prstGeom prst="rect">
            <a:avLst/>
          </a:prstGeom>
        </p:spPr>
      </p:pic>
      <p:sp>
        <p:nvSpPr>
          <p:cNvPr id="17" name="Hexagon 16"/>
          <p:cNvSpPr/>
          <p:nvPr/>
        </p:nvSpPr>
        <p:spPr>
          <a:xfrm>
            <a:off x="2559112" y="5310314"/>
            <a:ext cx="3929090" cy="571504"/>
          </a:xfrm>
          <a:prstGeom prst="hexagon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prstClr val="white"/>
                </a:solidFill>
                <a:latin typeface="Calibri"/>
              </a:rPr>
              <a:t>C: 84</a:t>
            </a:r>
            <a:endParaRPr lang="vi-VN" sz="4400" b="1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18" name="Picture 17" descr="ga cau hoi.pn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58554" y="5985578"/>
            <a:ext cx="962774" cy="928694"/>
          </a:xfrm>
          <a:prstGeom prst="rect">
            <a:avLst/>
          </a:prstGeom>
        </p:spPr>
      </p:pic>
      <p:sp>
        <p:nvSpPr>
          <p:cNvPr id="19" name="Hexagon 18"/>
          <p:cNvSpPr/>
          <p:nvPr/>
        </p:nvSpPr>
        <p:spPr>
          <a:xfrm>
            <a:off x="2526296" y="6199892"/>
            <a:ext cx="3929090" cy="571504"/>
          </a:xfrm>
          <a:prstGeom prst="hexagon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prstClr val="white"/>
                </a:solidFill>
                <a:latin typeface="Calibri"/>
              </a:rPr>
              <a:t>D: 74</a:t>
            </a:r>
            <a:endParaRPr lang="vi-VN" sz="4400" b="1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 rot="19938490">
            <a:off x="2893179" y="2123053"/>
            <a:ext cx="251280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Yeah, </a:t>
            </a:r>
            <a:r>
              <a:rPr 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Đúng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rồi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, </a:t>
            </a:r>
          </a:p>
          <a:p>
            <a:pPr algn="ctr"/>
            <a:r>
              <a:rPr 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bạn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giỏi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quá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!</a:t>
            </a:r>
            <a:endParaRPr lang="vi-VN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pic>
        <p:nvPicPr>
          <p:cNvPr id="25" name="Picture 24" descr="ga cau hoi.pn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10146" y="3313162"/>
            <a:ext cx="962774" cy="928694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7453322" y="4857760"/>
            <a:ext cx="27146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C00000"/>
                </a:solidFill>
                <a:latin typeface="Calibri"/>
              </a:rPr>
              <a:t>Ồ, </a:t>
            </a:r>
            <a:r>
              <a:rPr lang="en-US" sz="3200" b="1" dirty="0" err="1">
                <a:solidFill>
                  <a:srgbClr val="C00000"/>
                </a:solidFill>
                <a:latin typeface="Calibri"/>
              </a:rPr>
              <a:t>tiếc</a:t>
            </a:r>
            <a:r>
              <a:rPr lang="en-US" sz="3200" b="1" dirty="0">
                <a:solidFill>
                  <a:srgbClr val="C00000"/>
                </a:solidFill>
                <a:latin typeface="Calibri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Calibri"/>
              </a:rPr>
              <a:t>quá</a:t>
            </a:r>
            <a:r>
              <a:rPr lang="en-US" sz="3200" b="1" dirty="0">
                <a:solidFill>
                  <a:srgbClr val="C00000"/>
                </a:solidFill>
                <a:latin typeface="Calibri"/>
              </a:rPr>
              <a:t>, </a:t>
            </a:r>
            <a:endParaRPr lang="en-US" sz="3200" b="1" dirty="0" smtClean="0">
              <a:solidFill>
                <a:srgbClr val="C00000"/>
              </a:solidFill>
              <a:latin typeface="Calibri"/>
            </a:endParaRPr>
          </a:p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Calibri"/>
              </a:rPr>
              <a:t>sai</a:t>
            </a:r>
            <a:r>
              <a:rPr lang="en-US" sz="3200" b="1" dirty="0" smtClean="0">
                <a:solidFill>
                  <a:srgbClr val="C00000"/>
                </a:solidFill>
                <a:latin typeface="Calibri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Calibri"/>
              </a:rPr>
              <a:t>mất</a:t>
            </a:r>
            <a:r>
              <a:rPr lang="en-US" sz="3200" b="1" dirty="0">
                <a:solidFill>
                  <a:srgbClr val="C00000"/>
                </a:solidFill>
                <a:latin typeface="Calibri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Calibri"/>
              </a:rPr>
              <a:t>rồi</a:t>
            </a:r>
            <a:r>
              <a:rPr lang="en-US" sz="3200" b="1" dirty="0">
                <a:solidFill>
                  <a:srgbClr val="C00000"/>
                </a:solidFill>
                <a:latin typeface="Calibri"/>
              </a:rPr>
              <a:t>!</a:t>
            </a:r>
            <a:endParaRPr lang="vi-VN" sz="3200" b="1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pic>
        <p:nvPicPr>
          <p:cNvPr id="33" name="Picture 32" descr="egg-2151891_960_720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310050" y="2857496"/>
            <a:ext cx="666000" cy="666000"/>
          </a:xfrm>
          <a:prstGeom prst="rect">
            <a:avLst/>
          </a:prstGeom>
        </p:spPr>
      </p:pic>
      <p:pic>
        <p:nvPicPr>
          <p:cNvPr id="34" name="Picture 33" descr="egg-2151896__340.pn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10380" y="4572008"/>
            <a:ext cx="666732" cy="666732"/>
          </a:xfrm>
          <a:prstGeom prst="rect">
            <a:avLst/>
          </a:prstGeom>
        </p:spPr>
      </p:pic>
      <p:pic>
        <p:nvPicPr>
          <p:cNvPr id="20" name="Picture 19" descr="ee376867b6edb2b7f8a1c93f2ceb4b12.png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34076" y="6215082"/>
            <a:ext cx="756026" cy="756026"/>
          </a:xfrm>
          <a:prstGeom prst="rect">
            <a:avLst/>
          </a:prstGeom>
        </p:spPr>
      </p:pic>
      <p:pic>
        <p:nvPicPr>
          <p:cNvPr id="21" name="Picture 20" descr="images (3)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0000" r="-1" b="46667"/>
          <a:stretch>
            <a:fillRect/>
          </a:stretch>
        </p:blipFill>
        <p:spPr>
          <a:xfrm>
            <a:off x="10152349" y="6381126"/>
            <a:ext cx="481967" cy="514098"/>
          </a:xfrm>
          <a:prstGeom prst="rect">
            <a:avLst/>
          </a:prstGeom>
        </p:spPr>
      </p:pic>
      <p:pic>
        <p:nvPicPr>
          <p:cNvPr id="23" name="Picture 22" descr="images (7).jpg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14555" y="6373921"/>
            <a:ext cx="665303" cy="665303"/>
          </a:xfrm>
          <a:prstGeom prst="rect">
            <a:avLst/>
          </a:prstGeom>
        </p:spPr>
      </p:pic>
      <p:pic>
        <p:nvPicPr>
          <p:cNvPr id="28" name="Picture 27" descr="images (3)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9999" b="50000"/>
          <a:stretch>
            <a:fillRect/>
          </a:stretch>
        </p:blipFill>
        <p:spPr>
          <a:xfrm>
            <a:off x="8847882" y="6357970"/>
            <a:ext cx="514098" cy="51409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5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5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6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6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7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8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8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9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10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10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11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3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5" grpId="0" animBg="1"/>
      <p:bldP spid="15" grpId="1" animBg="1"/>
      <p:bldP spid="17" grpId="0" animBg="1"/>
      <p:bldP spid="17" grpId="1" animBg="1"/>
      <p:bldP spid="19" grpId="0" animBg="1"/>
      <p:bldP spid="19" grpId="1" animBg="1"/>
      <p:bldP spid="32" grpId="0"/>
      <p:bldP spid="32" grpId="1"/>
      <p:bldP spid="22" grpId="0"/>
      <p:bldP spid="22" grpId="1"/>
      <p:bldP spid="22" grpId="2"/>
      <p:bldP spid="22" grpId="3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loud Callout 9"/>
          <p:cNvSpPr/>
          <p:nvPr/>
        </p:nvSpPr>
        <p:spPr>
          <a:xfrm>
            <a:off x="1524000" y="5466"/>
            <a:ext cx="9144000" cy="1714512"/>
          </a:xfrm>
          <a:prstGeom prst="cloudCallout">
            <a:avLst>
              <a:gd name="adj1" fmla="val 31321"/>
              <a:gd name="adj2" fmla="val 110910"/>
            </a:avLst>
          </a:prstGeom>
          <a:solidFill>
            <a:srgbClr val="CC706E"/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4400" b="1" dirty="0" err="1">
                <a:solidFill>
                  <a:prstClr val="white"/>
                </a:solidFill>
                <a:latin typeface="Calibri"/>
              </a:rPr>
              <a:t>Câu</a:t>
            </a:r>
            <a:r>
              <a:rPr lang="en-US" sz="4400" b="1" dirty="0">
                <a:solidFill>
                  <a:prstClr val="white"/>
                </a:solidFill>
                <a:latin typeface="Calibri"/>
              </a:rPr>
              <a:t> 2: 89 – 45 = ?</a:t>
            </a:r>
            <a:endParaRPr lang="vi-VN" sz="4400" b="1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11" name="Picture 10" descr="ga cau hoi 1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81819" y="1643051"/>
            <a:ext cx="3176889" cy="2680949"/>
          </a:xfrm>
          <a:prstGeom prst="rect">
            <a:avLst/>
          </a:prstGeom>
        </p:spPr>
      </p:pic>
      <p:sp>
        <p:nvSpPr>
          <p:cNvPr id="13" name="Hexagon 12"/>
          <p:cNvSpPr/>
          <p:nvPr/>
        </p:nvSpPr>
        <p:spPr>
          <a:xfrm>
            <a:off x="2553334" y="4412868"/>
            <a:ext cx="3929090" cy="571504"/>
          </a:xfrm>
          <a:prstGeom prst="hexagon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prstClr val="white"/>
                </a:solidFill>
                <a:latin typeface="Calibri"/>
              </a:rPr>
              <a:t>B</a:t>
            </a:r>
            <a:r>
              <a:rPr lang="en-US" sz="4000" b="1" dirty="0">
                <a:solidFill>
                  <a:prstClr val="white"/>
                </a:solidFill>
                <a:latin typeface="Calibri"/>
              </a:rPr>
              <a:t>: 44</a:t>
            </a:r>
            <a:endParaRPr lang="vi-VN" sz="4000" b="1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14" name="Picture 13" descr="ga cau hoi.pn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37610" y="3286124"/>
            <a:ext cx="962774" cy="928694"/>
          </a:xfrm>
          <a:prstGeom prst="rect">
            <a:avLst/>
          </a:prstGeom>
        </p:spPr>
      </p:pic>
      <p:sp>
        <p:nvSpPr>
          <p:cNvPr id="15" name="Hexagon 14"/>
          <p:cNvSpPr/>
          <p:nvPr/>
        </p:nvSpPr>
        <p:spPr>
          <a:xfrm>
            <a:off x="2505352" y="3500438"/>
            <a:ext cx="3929090" cy="571504"/>
          </a:xfrm>
          <a:prstGeom prst="hexagon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prstClr val="white"/>
                </a:solidFill>
                <a:latin typeface="Calibri"/>
              </a:rPr>
              <a:t>A: 45</a:t>
            </a:r>
            <a:endParaRPr lang="vi-VN" sz="4000" b="1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16" name="Picture 15" descr="ga cau hoi.pn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91370" y="5096000"/>
            <a:ext cx="962774" cy="928694"/>
          </a:xfrm>
          <a:prstGeom prst="rect">
            <a:avLst/>
          </a:prstGeom>
        </p:spPr>
      </p:pic>
      <p:sp>
        <p:nvSpPr>
          <p:cNvPr id="17" name="Hexagon 16"/>
          <p:cNvSpPr/>
          <p:nvPr/>
        </p:nvSpPr>
        <p:spPr>
          <a:xfrm>
            <a:off x="2559112" y="5310314"/>
            <a:ext cx="3929090" cy="571504"/>
          </a:xfrm>
          <a:prstGeom prst="hexagon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prstClr val="white"/>
                </a:solidFill>
                <a:latin typeface="Calibri"/>
              </a:rPr>
              <a:t>C: 43</a:t>
            </a:r>
            <a:endParaRPr lang="vi-VN" sz="4000" b="1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18" name="Picture 17" descr="ga cau hoi.pn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58554" y="5985578"/>
            <a:ext cx="962774" cy="928694"/>
          </a:xfrm>
          <a:prstGeom prst="rect">
            <a:avLst/>
          </a:prstGeom>
        </p:spPr>
      </p:pic>
      <p:sp>
        <p:nvSpPr>
          <p:cNvPr id="19" name="Hexagon 18"/>
          <p:cNvSpPr/>
          <p:nvPr/>
        </p:nvSpPr>
        <p:spPr>
          <a:xfrm>
            <a:off x="2526296" y="6199892"/>
            <a:ext cx="3929090" cy="571504"/>
          </a:xfrm>
          <a:prstGeom prst="hexagon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prstClr val="white"/>
                </a:solidFill>
                <a:latin typeface="Calibri"/>
              </a:rPr>
              <a:t>D: 42</a:t>
            </a:r>
            <a:endParaRPr lang="vi-VN" sz="4000" b="1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 rot="19938490">
            <a:off x="2728070" y="2061498"/>
            <a:ext cx="284302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Yeah,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Đúng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rồi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, </a:t>
            </a:r>
          </a:p>
          <a:p>
            <a:pPr algn="ctr"/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bạn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giỏi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quá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!</a:t>
            </a:r>
            <a:endParaRPr lang="vi-VN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pic>
        <p:nvPicPr>
          <p:cNvPr id="25" name="Picture 24" descr="ga cau hoi.pn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67942" y="4214612"/>
            <a:ext cx="962774" cy="928694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7420225" y="4789363"/>
            <a:ext cx="27146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C00000"/>
                </a:solidFill>
                <a:latin typeface="Calibri"/>
              </a:rPr>
              <a:t>Ồ, </a:t>
            </a:r>
            <a:r>
              <a:rPr lang="en-US" sz="3600" b="1" dirty="0" err="1">
                <a:solidFill>
                  <a:srgbClr val="C00000"/>
                </a:solidFill>
                <a:latin typeface="Calibri"/>
              </a:rPr>
              <a:t>tiếc</a:t>
            </a:r>
            <a:r>
              <a:rPr lang="en-US" sz="3600" b="1" dirty="0">
                <a:solidFill>
                  <a:srgbClr val="C00000"/>
                </a:solidFill>
                <a:latin typeface="Calibri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Calibri"/>
              </a:rPr>
              <a:t>quá</a:t>
            </a:r>
            <a:r>
              <a:rPr lang="en-US" sz="3600" b="1" dirty="0">
                <a:solidFill>
                  <a:srgbClr val="C00000"/>
                </a:solidFill>
                <a:latin typeface="Calibri"/>
              </a:rPr>
              <a:t>, </a:t>
            </a:r>
            <a:endParaRPr lang="en-US" sz="3600" b="1" dirty="0" smtClean="0">
              <a:solidFill>
                <a:srgbClr val="C00000"/>
              </a:solidFill>
              <a:latin typeface="Calibri"/>
            </a:endParaRPr>
          </a:p>
          <a:p>
            <a:pPr algn="ctr"/>
            <a:r>
              <a:rPr lang="en-US" sz="3600" b="1" dirty="0" err="1" smtClean="0">
                <a:solidFill>
                  <a:srgbClr val="C00000"/>
                </a:solidFill>
                <a:latin typeface="Calibri"/>
              </a:rPr>
              <a:t>sai</a:t>
            </a:r>
            <a:r>
              <a:rPr lang="en-US" sz="3600" b="1" dirty="0" smtClean="0">
                <a:solidFill>
                  <a:srgbClr val="C00000"/>
                </a:solidFill>
                <a:latin typeface="Calibri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Calibri"/>
              </a:rPr>
              <a:t>mất</a:t>
            </a:r>
            <a:r>
              <a:rPr lang="en-US" sz="3600" b="1" dirty="0">
                <a:solidFill>
                  <a:srgbClr val="C00000"/>
                </a:solidFill>
                <a:latin typeface="Calibri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Calibri"/>
              </a:rPr>
              <a:t>rồi</a:t>
            </a:r>
            <a:r>
              <a:rPr lang="en-US" sz="3600" b="1" dirty="0">
                <a:solidFill>
                  <a:srgbClr val="C00000"/>
                </a:solidFill>
                <a:latin typeface="Calibri"/>
              </a:rPr>
              <a:t>!</a:t>
            </a:r>
            <a:endParaRPr lang="vi-VN" sz="3600" b="1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pic>
        <p:nvPicPr>
          <p:cNvPr id="33" name="Picture 32" descr="egg-2151891_960_720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310050" y="2857496"/>
            <a:ext cx="666000" cy="666000"/>
          </a:xfrm>
          <a:prstGeom prst="rect">
            <a:avLst/>
          </a:prstGeom>
        </p:spPr>
      </p:pic>
      <p:pic>
        <p:nvPicPr>
          <p:cNvPr id="34" name="Picture 33" descr="egg-2151896__340.pn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10380" y="4572008"/>
            <a:ext cx="666732" cy="666732"/>
          </a:xfrm>
          <a:prstGeom prst="rect">
            <a:avLst/>
          </a:prstGeom>
        </p:spPr>
      </p:pic>
      <p:pic>
        <p:nvPicPr>
          <p:cNvPr id="20" name="Picture 19" descr="ee376867b6edb2b7f8a1c93f2ceb4b12.png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34076" y="6215082"/>
            <a:ext cx="756026" cy="756026"/>
          </a:xfrm>
          <a:prstGeom prst="rect">
            <a:avLst/>
          </a:prstGeom>
        </p:spPr>
      </p:pic>
      <p:pic>
        <p:nvPicPr>
          <p:cNvPr id="21" name="Picture 20" descr="images (3)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0000" r="-1" b="46667"/>
          <a:stretch>
            <a:fillRect/>
          </a:stretch>
        </p:blipFill>
        <p:spPr>
          <a:xfrm>
            <a:off x="10152349" y="6381126"/>
            <a:ext cx="481967" cy="514098"/>
          </a:xfrm>
          <a:prstGeom prst="rect">
            <a:avLst/>
          </a:prstGeom>
        </p:spPr>
      </p:pic>
      <p:pic>
        <p:nvPicPr>
          <p:cNvPr id="23" name="Picture 22" descr="images (7).jpg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14555" y="6373921"/>
            <a:ext cx="665303" cy="665303"/>
          </a:xfrm>
          <a:prstGeom prst="rect">
            <a:avLst/>
          </a:prstGeom>
        </p:spPr>
      </p:pic>
      <p:pic>
        <p:nvPicPr>
          <p:cNvPr id="28" name="Picture 27" descr="images (3)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9999" b="50000"/>
          <a:stretch>
            <a:fillRect/>
          </a:stretch>
        </p:blipFill>
        <p:spPr>
          <a:xfrm>
            <a:off x="8847882" y="6357970"/>
            <a:ext cx="514098" cy="514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153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5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5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6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6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7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8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8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9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10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10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11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3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5" grpId="0" animBg="1"/>
      <p:bldP spid="15" grpId="1" animBg="1"/>
      <p:bldP spid="17" grpId="0" animBg="1"/>
      <p:bldP spid="17" grpId="1" animBg="1"/>
      <p:bldP spid="19" grpId="0" animBg="1"/>
      <p:bldP spid="19" grpId="1" animBg="1"/>
      <p:bldP spid="32" grpId="0"/>
      <p:bldP spid="32" grpId="1"/>
      <p:bldP spid="22" grpId="0"/>
      <p:bldP spid="22" grpId="1"/>
      <p:bldP spid="22" grpId="2"/>
      <p:bldP spid="22" grpId="3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loud Callout 9"/>
          <p:cNvSpPr/>
          <p:nvPr/>
        </p:nvSpPr>
        <p:spPr>
          <a:xfrm>
            <a:off x="1524000" y="5466"/>
            <a:ext cx="9144000" cy="1714512"/>
          </a:xfrm>
          <a:prstGeom prst="cloudCallout">
            <a:avLst>
              <a:gd name="adj1" fmla="val 31321"/>
              <a:gd name="adj2" fmla="val 110910"/>
            </a:avLst>
          </a:prstGeom>
          <a:solidFill>
            <a:srgbClr val="CC706E"/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b="1" dirty="0" err="1">
                <a:solidFill>
                  <a:prstClr val="white"/>
                </a:solidFill>
                <a:latin typeface="Calibri"/>
              </a:rPr>
              <a:t>Câu</a:t>
            </a:r>
            <a:r>
              <a:rPr lang="en-US" sz="2800" b="1" dirty="0">
                <a:solidFill>
                  <a:prstClr val="white"/>
                </a:solidFill>
                <a:latin typeface="Calibri"/>
              </a:rPr>
              <a:t> 3:  45 + 241 = ?</a:t>
            </a:r>
            <a:endParaRPr lang="vi-VN" sz="2800" b="1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11" name="Picture 10" descr="ga cau hoi 1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81819" y="1643051"/>
            <a:ext cx="3176889" cy="2680949"/>
          </a:xfrm>
          <a:prstGeom prst="rect">
            <a:avLst/>
          </a:prstGeom>
        </p:spPr>
      </p:pic>
      <p:sp>
        <p:nvSpPr>
          <p:cNvPr id="13" name="Hexagon 12"/>
          <p:cNvSpPr/>
          <p:nvPr/>
        </p:nvSpPr>
        <p:spPr>
          <a:xfrm>
            <a:off x="2595538" y="3511418"/>
            <a:ext cx="3929090" cy="571504"/>
          </a:xfrm>
          <a:prstGeom prst="hexagon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prstClr val="white"/>
                </a:solidFill>
                <a:latin typeface="Calibri"/>
              </a:rPr>
              <a:t>A : 286</a:t>
            </a:r>
            <a:endParaRPr lang="vi-VN" sz="2800" b="1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14" name="Picture 13" descr="ga cau hoi.pn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94980" y="4214818"/>
            <a:ext cx="962774" cy="928694"/>
          </a:xfrm>
          <a:prstGeom prst="rect">
            <a:avLst/>
          </a:prstGeom>
        </p:spPr>
      </p:pic>
      <p:sp>
        <p:nvSpPr>
          <p:cNvPr id="15" name="Hexagon 14"/>
          <p:cNvSpPr/>
          <p:nvPr/>
        </p:nvSpPr>
        <p:spPr>
          <a:xfrm>
            <a:off x="2562722" y="4429132"/>
            <a:ext cx="3929090" cy="571504"/>
          </a:xfrm>
          <a:prstGeom prst="hexagon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prstClr val="white"/>
                </a:solidFill>
                <a:latin typeface="Calibri"/>
              </a:rPr>
              <a:t>B: 287</a:t>
            </a:r>
            <a:endParaRPr lang="vi-VN" sz="2800" b="1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16" name="Picture 15" descr="ga cau hoi.pn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91370" y="5096000"/>
            <a:ext cx="962774" cy="928694"/>
          </a:xfrm>
          <a:prstGeom prst="rect">
            <a:avLst/>
          </a:prstGeom>
        </p:spPr>
      </p:pic>
      <p:sp>
        <p:nvSpPr>
          <p:cNvPr id="17" name="Hexagon 16"/>
          <p:cNvSpPr/>
          <p:nvPr/>
        </p:nvSpPr>
        <p:spPr>
          <a:xfrm>
            <a:off x="2559112" y="5310314"/>
            <a:ext cx="3929090" cy="571504"/>
          </a:xfrm>
          <a:prstGeom prst="hexagon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prstClr val="white"/>
                </a:solidFill>
                <a:latin typeface="Calibri"/>
              </a:rPr>
              <a:t>C: 285</a:t>
            </a:r>
            <a:endParaRPr lang="vi-VN" sz="2800" b="1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18" name="Picture 17" descr="ga cau hoi.pn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58554" y="5985578"/>
            <a:ext cx="962774" cy="928694"/>
          </a:xfrm>
          <a:prstGeom prst="rect">
            <a:avLst/>
          </a:prstGeom>
        </p:spPr>
      </p:pic>
      <p:sp>
        <p:nvSpPr>
          <p:cNvPr id="19" name="Hexagon 18"/>
          <p:cNvSpPr/>
          <p:nvPr/>
        </p:nvSpPr>
        <p:spPr>
          <a:xfrm>
            <a:off x="2526296" y="6199892"/>
            <a:ext cx="3929090" cy="571504"/>
          </a:xfrm>
          <a:prstGeom prst="hexagon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prstClr val="white"/>
                </a:solidFill>
                <a:latin typeface="Calibri"/>
              </a:rPr>
              <a:t>D: 284</a:t>
            </a:r>
            <a:endParaRPr lang="vi-VN" sz="2800" b="1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 rot="19938490">
            <a:off x="3214869" y="2246163"/>
            <a:ext cx="186942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Yeah, </a:t>
            </a:r>
            <a:r>
              <a:rPr lang="en-US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Đúng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rồi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, </a:t>
            </a:r>
          </a:p>
          <a:p>
            <a:pPr algn="ctr"/>
            <a:r>
              <a:rPr lang="en-US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bạn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giỏi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quá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!</a:t>
            </a:r>
            <a:endParaRPr lang="vi-VN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pic>
        <p:nvPicPr>
          <p:cNvPr id="25" name="Picture 24" descr="ga cau hoi.pn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10146" y="3313162"/>
            <a:ext cx="962774" cy="928694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7453322" y="4857760"/>
            <a:ext cx="27146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C00000"/>
                </a:solidFill>
                <a:latin typeface="Calibri"/>
              </a:rPr>
              <a:t>Ồ, </a:t>
            </a:r>
            <a:r>
              <a:rPr lang="en-US" sz="2000" b="1" dirty="0" err="1">
                <a:solidFill>
                  <a:srgbClr val="C00000"/>
                </a:solidFill>
                <a:latin typeface="Calibri"/>
              </a:rPr>
              <a:t>tiếc</a:t>
            </a:r>
            <a:r>
              <a:rPr lang="en-US" sz="2000" b="1" dirty="0">
                <a:solidFill>
                  <a:srgbClr val="C00000"/>
                </a:solidFill>
                <a:latin typeface="Calibri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Calibri"/>
              </a:rPr>
              <a:t>quá</a:t>
            </a:r>
            <a:r>
              <a:rPr lang="en-US" sz="2000" b="1" dirty="0">
                <a:solidFill>
                  <a:srgbClr val="C00000"/>
                </a:solidFill>
                <a:latin typeface="Calibri"/>
              </a:rPr>
              <a:t>, </a:t>
            </a:r>
            <a:r>
              <a:rPr lang="en-US" sz="2000" b="1" dirty="0" err="1">
                <a:solidFill>
                  <a:srgbClr val="C00000"/>
                </a:solidFill>
                <a:latin typeface="Calibri"/>
              </a:rPr>
              <a:t>sai</a:t>
            </a:r>
            <a:r>
              <a:rPr lang="en-US" sz="2000" b="1" dirty="0">
                <a:solidFill>
                  <a:srgbClr val="C00000"/>
                </a:solidFill>
                <a:latin typeface="Calibri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Calibri"/>
              </a:rPr>
              <a:t>mất</a:t>
            </a:r>
            <a:r>
              <a:rPr lang="en-US" sz="2000" b="1" dirty="0">
                <a:solidFill>
                  <a:srgbClr val="C00000"/>
                </a:solidFill>
                <a:latin typeface="Calibri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Calibri"/>
              </a:rPr>
              <a:t>rồi</a:t>
            </a:r>
            <a:r>
              <a:rPr lang="en-US" sz="2000" b="1" dirty="0">
                <a:solidFill>
                  <a:srgbClr val="C00000"/>
                </a:solidFill>
                <a:latin typeface="Calibri"/>
              </a:rPr>
              <a:t>!</a:t>
            </a:r>
            <a:endParaRPr lang="vi-VN" sz="2000" b="1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pic>
        <p:nvPicPr>
          <p:cNvPr id="33" name="Picture 32" descr="egg-2151891_960_720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310050" y="2857496"/>
            <a:ext cx="666000" cy="666000"/>
          </a:xfrm>
          <a:prstGeom prst="rect">
            <a:avLst/>
          </a:prstGeom>
        </p:spPr>
      </p:pic>
      <p:pic>
        <p:nvPicPr>
          <p:cNvPr id="34" name="Picture 33" descr="egg-2151896__340.pn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10380" y="4572008"/>
            <a:ext cx="666732" cy="666732"/>
          </a:xfrm>
          <a:prstGeom prst="rect">
            <a:avLst/>
          </a:prstGeom>
        </p:spPr>
      </p:pic>
      <p:pic>
        <p:nvPicPr>
          <p:cNvPr id="20" name="Picture 19" descr="ee376867b6edb2b7f8a1c93f2ceb4b12.png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34076" y="6215082"/>
            <a:ext cx="756026" cy="756026"/>
          </a:xfrm>
          <a:prstGeom prst="rect">
            <a:avLst/>
          </a:prstGeom>
        </p:spPr>
      </p:pic>
      <p:pic>
        <p:nvPicPr>
          <p:cNvPr id="21" name="Picture 20" descr="images (3)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0000" r="-1" b="46667"/>
          <a:stretch>
            <a:fillRect/>
          </a:stretch>
        </p:blipFill>
        <p:spPr>
          <a:xfrm>
            <a:off x="10152349" y="6381126"/>
            <a:ext cx="481967" cy="514098"/>
          </a:xfrm>
          <a:prstGeom prst="rect">
            <a:avLst/>
          </a:prstGeom>
        </p:spPr>
      </p:pic>
      <p:pic>
        <p:nvPicPr>
          <p:cNvPr id="23" name="Picture 22" descr="images (7).jpg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14555" y="6373921"/>
            <a:ext cx="665303" cy="665303"/>
          </a:xfrm>
          <a:prstGeom prst="rect">
            <a:avLst/>
          </a:prstGeom>
        </p:spPr>
      </p:pic>
      <p:pic>
        <p:nvPicPr>
          <p:cNvPr id="28" name="Picture 27" descr="images (3)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9999" b="50000"/>
          <a:stretch>
            <a:fillRect/>
          </a:stretch>
        </p:blipFill>
        <p:spPr>
          <a:xfrm>
            <a:off x="8847882" y="6357970"/>
            <a:ext cx="514098" cy="514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64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5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5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6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6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7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8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8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9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10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10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11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3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5" grpId="0" animBg="1"/>
      <p:bldP spid="15" grpId="1" animBg="1"/>
      <p:bldP spid="17" grpId="0" animBg="1"/>
      <p:bldP spid="17" grpId="1" animBg="1"/>
      <p:bldP spid="19" grpId="0" animBg="1"/>
      <p:bldP spid="19" grpId="1" animBg="1"/>
      <p:bldP spid="32" grpId="0"/>
      <p:bldP spid="32" grpId="1"/>
      <p:bldP spid="22" grpId="0"/>
      <p:bldP spid="22" grpId="1"/>
      <p:bldP spid="22" grpId="2"/>
      <p:bldP spid="22" grpId="3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loud Callout 9"/>
          <p:cNvSpPr/>
          <p:nvPr/>
        </p:nvSpPr>
        <p:spPr>
          <a:xfrm>
            <a:off x="1524000" y="5466"/>
            <a:ext cx="9144000" cy="1714512"/>
          </a:xfrm>
          <a:prstGeom prst="cloudCallout">
            <a:avLst>
              <a:gd name="adj1" fmla="val 31321"/>
              <a:gd name="adj2" fmla="val 110910"/>
            </a:avLst>
          </a:prstGeom>
          <a:solidFill>
            <a:srgbClr val="CC706E"/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4000" b="1" dirty="0" err="1">
                <a:solidFill>
                  <a:prstClr val="white"/>
                </a:solidFill>
                <a:latin typeface="Calibri"/>
              </a:rPr>
              <a:t>Câu</a:t>
            </a:r>
            <a:r>
              <a:rPr lang="en-US" sz="4000" b="1" dirty="0">
                <a:solidFill>
                  <a:prstClr val="white"/>
                </a:solidFill>
                <a:latin typeface="Calibri"/>
              </a:rPr>
              <a:t> 4: 561 + 22 = ?</a:t>
            </a:r>
            <a:endParaRPr lang="vi-VN" sz="4000" b="1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11" name="Picture 10" descr="ga cau hoi 1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81819" y="1643051"/>
            <a:ext cx="3176889" cy="2680949"/>
          </a:xfrm>
          <a:prstGeom prst="rect">
            <a:avLst/>
          </a:prstGeom>
        </p:spPr>
      </p:pic>
      <p:sp>
        <p:nvSpPr>
          <p:cNvPr id="13" name="Hexagon 12"/>
          <p:cNvSpPr/>
          <p:nvPr/>
        </p:nvSpPr>
        <p:spPr>
          <a:xfrm>
            <a:off x="2595538" y="3511418"/>
            <a:ext cx="3929090" cy="571504"/>
          </a:xfrm>
          <a:prstGeom prst="hexagon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prstClr val="white"/>
                </a:solidFill>
                <a:latin typeface="Calibri"/>
              </a:rPr>
              <a:t>A : 583</a:t>
            </a:r>
            <a:endParaRPr lang="vi-VN" sz="4000" b="1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14" name="Picture 13" descr="ga cau hoi.pn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94980" y="4214818"/>
            <a:ext cx="962774" cy="928694"/>
          </a:xfrm>
          <a:prstGeom prst="rect">
            <a:avLst/>
          </a:prstGeom>
        </p:spPr>
      </p:pic>
      <p:sp>
        <p:nvSpPr>
          <p:cNvPr id="15" name="Hexagon 14"/>
          <p:cNvSpPr/>
          <p:nvPr/>
        </p:nvSpPr>
        <p:spPr>
          <a:xfrm>
            <a:off x="2562722" y="4429132"/>
            <a:ext cx="3929090" cy="571504"/>
          </a:xfrm>
          <a:prstGeom prst="hexagon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prstClr val="white"/>
                </a:solidFill>
                <a:latin typeface="Calibri"/>
              </a:rPr>
              <a:t>B: 584</a:t>
            </a:r>
            <a:endParaRPr lang="vi-VN" sz="4000" b="1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16" name="Picture 15" descr="ga cau hoi.pn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91370" y="5096000"/>
            <a:ext cx="962774" cy="928694"/>
          </a:xfrm>
          <a:prstGeom prst="rect">
            <a:avLst/>
          </a:prstGeom>
        </p:spPr>
      </p:pic>
      <p:sp>
        <p:nvSpPr>
          <p:cNvPr id="17" name="Hexagon 16"/>
          <p:cNvSpPr/>
          <p:nvPr/>
        </p:nvSpPr>
        <p:spPr>
          <a:xfrm>
            <a:off x="2559112" y="5310314"/>
            <a:ext cx="3929090" cy="571504"/>
          </a:xfrm>
          <a:prstGeom prst="hexagon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prstClr val="white"/>
                </a:solidFill>
                <a:latin typeface="Calibri"/>
              </a:rPr>
              <a:t>C: 586</a:t>
            </a:r>
            <a:endParaRPr lang="vi-VN" sz="4000" b="1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18" name="Picture 17" descr="ga cau hoi.pn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58554" y="5985578"/>
            <a:ext cx="962774" cy="928694"/>
          </a:xfrm>
          <a:prstGeom prst="rect">
            <a:avLst/>
          </a:prstGeom>
        </p:spPr>
      </p:pic>
      <p:sp>
        <p:nvSpPr>
          <p:cNvPr id="19" name="Hexagon 18"/>
          <p:cNvSpPr/>
          <p:nvPr/>
        </p:nvSpPr>
        <p:spPr>
          <a:xfrm>
            <a:off x="2526296" y="6199892"/>
            <a:ext cx="3929090" cy="571504"/>
          </a:xfrm>
          <a:prstGeom prst="hexagon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prstClr val="white"/>
                </a:solidFill>
                <a:latin typeface="Calibri"/>
              </a:rPr>
              <a:t>D: 585</a:t>
            </a:r>
            <a:endParaRPr lang="vi-VN" sz="4000" b="1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 rot="19938490">
            <a:off x="2728070" y="2061498"/>
            <a:ext cx="284302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Yeah,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Đúng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rồi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, </a:t>
            </a:r>
          </a:p>
          <a:p>
            <a:pPr algn="ctr"/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bạn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giỏi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quá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!</a:t>
            </a:r>
            <a:endParaRPr lang="vi-VN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pic>
        <p:nvPicPr>
          <p:cNvPr id="25" name="Picture 24" descr="ga cau hoi.pn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10146" y="3313162"/>
            <a:ext cx="962774" cy="928694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7453322" y="4857760"/>
            <a:ext cx="27146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C00000"/>
                </a:solidFill>
                <a:latin typeface="Calibri"/>
              </a:rPr>
              <a:t>Ồ, </a:t>
            </a:r>
            <a:r>
              <a:rPr lang="en-US" sz="3200" b="1" dirty="0" err="1">
                <a:solidFill>
                  <a:srgbClr val="C00000"/>
                </a:solidFill>
                <a:latin typeface="Calibri"/>
              </a:rPr>
              <a:t>tiếc</a:t>
            </a:r>
            <a:r>
              <a:rPr lang="en-US" sz="3200" b="1" dirty="0">
                <a:solidFill>
                  <a:srgbClr val="C00000"/>
                </a:solidFill>
                <a:latin typeface="Calibri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Calibri"/>
              </a:rPr>
              <a:t>quá</a:t>
            </a:r>
            <a:r>
              <a:rPr lang="en-US" sz="3200" b="1" dirty="0">
                <a:solidFill>
                  <a:srgbClr val="C00000"/>
                </a:solidFill>
                <a:latin typeface="Calibri"/>
              </a:rPr>
              <a:t>, </a:t>
            </a:r>
            <a:endParaRPr lang="en-US" sz="3200" b="1" dirty="0" smtClean="0">
              <a:solidFill>
                <a:srgbClr val="C00000"/>
              </a:solidFill>
              <a:latin typeface="Calibri"/>
            </a:endParaRPr>
          </a:p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Calibri"/>
              </a:rPr>
              <a:t>sai</a:t>
            </a:r>
            <a:r>
              <a:rPr lang="en-US" sz="3200" b="1" dirty="0" smtClean="0">
                <a:solidFill>
                  <a:srgbClr val="C00000"/>
                </a:solidFill>
                <a:latin typeface="Calibri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Calibri"/>
              </a:rPr>
              <a:t>mất</a:t>
            </a:r>
            <a:r>
              <a:rPr lang="en-US" sz="3200" b="1" dirty="0">
                <a:solidFill>
                  <a:srgbClr val="C00000"/>
                </a:solidFill>
                <a:latin typeface="Calibri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Calibri"/>
              </a:rPr>
              <a:t>rồi</a:t>
            </a:r>
            <a:r>
              <a:rPr lang="en-US" sz="3200" b="1" dirty="0">
                <a:solidFill>
                  <a:srgbClr val="C00000"/>
                </a:solidFill>
                <a:latin typeface="Calibri"/>
              </a:rPr>
              <a:t>!</a:t>
            </a:r>
            <a:endParaRPr lang="vi-VN" sz="3200" b="1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pic>
        <p:nvPicPr>
          <p:cNvPr id="33" name="Picture 32" descr="egg-2151891_960_720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310050" y="2857496"/>
            <a:ext cx="666000" cy="666000"/>
          </a:xfrm>
          <a:prstGeom prst="rect">
            <a:avLst/>
          </a:prstGeom>
        </p:spPr>
      </p:pic>
      <p:pic>
        <p:nvPicPr>
          <p:cNvPr id="34" name="Picture 33" descr="egg-2151896__340.pn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10380" y="4572008"/>
            <a:ext cx="666732" cy="666732"/>
          </a:xfrm>
          <a:prstGeom prst="rect">
            <a:avLst/>
          </a:prstGeom>
        </p:spPr>
      </p:pic>
      <p:pic>
        <p:nvPicPr>
          <p:cNvPr id="20" name="Picture 19" descr="ee376867b6edb2b7f8a1c93f2ceb4b12.png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34076" y="6215082"/>
            <a:ext cx="756026" cy="756026"/>
          </a:xfrm>
          <a:prstGeom prst="rect">
            <a:avLst/>
          </a:prstGeom>
        </p:spPr>
      </p:pic>
      <p:pic>
        <p:nvPicPr>
          <p:cNvPr id="21" name="Picture 20" descr="images (3)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0000" r="-1" b="46667"/>
          <a:stretch>
            <a:fillRect/>
          </a:stretch>
        </p:blipFill>
        <p:spPr>
          <a:xfrm>
            <a:off x="10152349" y="6381126"/>
            <a:ext cx="481967" cy="514098"/>
          </a:xfrm>
          <a:prstGeom prst="rect">
            <a:avLst/>
          </a:prstGeom>
        </p:spPr>
      </p:pic>
      <p:pic>
        <p:nvPicPr>
          <p:cNvPr id="23" name="Picture 22" descr="images (7).jpg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14555" y="6373921"/>
            <a:ext cx="665303" cy="665303"/>
          </a:xfrm>
          <a:prstGeom prst="rect">
            <a:avLst/>
          </a:prstGeom>
        </p:spPr>
      </p:pic>
      <p:pic>
        <p:nvPicPr>
          <p:cNvPr id="28" name="Picture 27" descr="images (3)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9999" b="50000"/>
          <a:stretch>
            <a:fillRect/>
          </a:stretch>
        </p:blipFill>
        <p:spPr>
          <a:xfrm>
            <a:off x="8847882" y="6357970"/>
            <a:ext cx="514098" cy="514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941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5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5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6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6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7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8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8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9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10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10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11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3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5" grpId="0" animBg="1"/>
      <p:bldP spid="15" grpId="1" animBg="1"/>
      <p:bldP spid="17" grpId="0" animBg="1"/>
      <p:bldP spid="17" grpId="1" animBg="1"/>
      <p:bldP spid="19" grpId="0" animBg="1"/>
      <p:bldP spid="19" grpId="1" animBg="1"/>
      <p:bldP spid="32" grpId="0"/>
      <p:bldP spid="32" grpId="1"/>
      <p:bldP spid="22" grpId="0"/>
      <p:bldP spid="22" grpId="1"/>
      <p:bldP spid="22" grpId="2"/>
      <p:bldP spid="22" grpId="3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loud Callout 9"/>
          <p:cNvSpPr/>
          <p:nvPr/>
        </p:nvSpPr>
        <p:spPr>
          <a:xfrm>
            <a:off x="1524000" y="5466"/>
            <a:ext cx="9144000" cy="1714512"/>
          </a:xfrm>
          <a:prstGeom prst="cloudCallout">
            <a:avLst>
              <a:gd name="adj1" fmla="val 31321"/>
              <a:gd name="adj2" fmla="val 110910"/>
            </a:avLst>
          </a:prstGeom>
          <a:solidFill>
            <a:srgbClr val="CC706E"/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4000" b="1" dirty="0" err="1">
                <a:solidFill>
                  <a:prstClr val="white"/>
                </a:solidFill>
                <a:latin typeface="Calibri"/>
              </a:rPr>
              <a:t>Câu</a:t>
            </a:r>
            <a:r>
              <a:rPr lang="en-US" sz="4000" b="1" dirty="0">
                <a:solidFill>
                  <a:prstClr val="white"/>
                </a:solidFill>
                <a:latin typeface="Calibri"/>
              </a:rPr>
              <a:t> 5: 456 + 12 = ?</a:t>
            </a:r>
            <a:endParaRPr lang="vi-VN" sz="4000" b="1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11" name="Picture 10" descr="ga cau hoi 1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81819" y="1643051"/>
            <a:ext cx="3176889" cy="2680949"/>
          </a:xfrm>
          <a:prstGeom prst="rect">
            <a:avLst/>
          </a:prstGeom>
        </p:spPr>
      </p:pic>
      <p:sp>
        <p:nvSpPr>
          <p:cNvPr id="13" name="Hexagon 12"/>
          <p:cNvSpPr/>
          <p:nvPr/>
        </p:nvSpPr>
        <p:spPr>
          <a:xfrm>
            <a:off x="2595538" y="3511418"/>
            <a:ext cx="3929090" cy="571504"/>
          </a:xfrm>
          <a:prstGeom prst="hexagon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prstClr val="white"/>
                </a:solidFill>
                <a:latin typeface="Calibri"/>
              </a:rPr>
              <a:t>A : 468</a:t>
            </a:r>
            <a:endParaRPr lang="vi-VN" sz="4000" b="1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14" name="Picture 13" descr="ga cau hoi.pn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94980" y="4214818"/>
            <a:ext cx="962774" cy="928694"/>
          </a:xfrm>
          <a:prstGeom prst="rect">
            <a:avLst/>
          </a:prstGeom>
        </p:spPr>
      </p:pic>
      <p:sp>
        <p:nvSpPr>
          <p:cNvPr id="15" name="Hexagon 14"/>
          <p:cNvSpPr/>
          <p:nvPr/>
        </p:nvSpPr>
        <p:spPr>
          <a:xfrm>
            <a:off x="2562722" y="4429132"/>
            <a:ext cx="3929090" cy="571504"/>
          </a:xfrm>
          <a:prstGeom prst="hexagon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prstClr val="white"/>
                </a:solidFill>
                <a:latin typeface="Calibri"/>
              </a:rPr>
              <a:t>B: 467</a:t>
            </a:r>
            <a:endParaRPr lang="vi-VN" sz="4000" b="1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16" name="Picture 15" descr="ga cau hoi.pn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91370" y="5096000"/>
            <a:ext cx="962774" cy="928694"/>
          </a:xfrm>
          <a:prstGeom prst="rect">
            <a:avLst/>
          </a:prstGeom>
        </p:spPr>
      </p:pic>
      <p:sp>
        <p:nvSpPr>
          <p:cNvPr id="17" name="Hexagon 16"/>
          <p:cNvSpPr/>
          <p:nvPr/>
        </p:nvSpPr>
        <p:spPr>
          <a:xfrm>
            <a:off x="2559112" y="5310314"/>
            <a:ext cx="3929090" cy="571504"/>
          </a:xfrm>
          <a:prstGeom prst="hexagon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prstClr val="white"/>
                </a:solidFill>
                <a:latin typeface="Calibri"/>
              </a:rPr>
              <a:t>C: 466</a:t>
            </a:r>
            <a:endParaRPr lang="vi-VN" sz="4000" b="1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18" name="Picture 17" descr="ga cau hoi.pn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58554" y="5985578"/>
            <a:ext cx="962774" cy="928694"/>
          </a:xfrm>
          <a:prstGeom prst="rect">
            <a:avLst/>
          </a:prstGeom>
        </p:spPr>
      </p:pic>
      <p:sp>
        <p:nvSpPr>
          <p:cNvPr id="19" name="Hexagon 18"/>
          <p:cNvSpPr/>
          <p:nvPr/>
        </p:nvSpPr>
        <p:spPr>
          <a:xfrm>
            <a:off x="2526296" y="6199892"/>
            <a:ext cx="3929090" cy="571504"/>
          </a:xfrm>
          <a:prstGeom prst="hexagon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prstClr val="white"/>
                </a:solidFill>
                <a:latin typeface="Calibri"/>
              </a:rPr>
              <a:t>D: 465</a:t>
            </a:r>
            <a:endParaRPr lang="vi-VN" sz="4000" b="1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 rot="19938490">
            <a:off x="2728070" y="2061498"/>
            <a:ext cx="284302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Yeah,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Đúng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rồi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, </a:t>
            </a:r>
          </a:p>
          <a:p>
            <a:pPr algn="ctr"/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bạn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giỏi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quá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!</a:t>
            </a:r>
            <a:endParaRPr lang="vi-VN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pic>
        <p:nvPicPr>
          <p:cNvPr id="25" name="Picture 24" descr="ga cau hoi.pn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10146" y="3313162"/>
            <a:ext cx="962774" cy="928694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7453322" y="4857760"/>
            <a:ext cx="27146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C00000"/>
                </a:solidFill>
                <a:latin typeface="Calibri"/>
              </a:rPr>
              <a:t>Ồ, </a:t>
            </a:r>
            <a:r>
              <a:rPr lang="en-US" sz="3200" b="1" dirty="0" err="1">
                <a:solidFill>
                  <a:srgbClr val="C00000"/>
                </a:solidFill>
                <a:latin typeface="Calibri"/>
              </a:rPr>
              <a:t>tiếc</a:t>
            </a:r>
            <a:r>
              <a:rPr lang="en-US" sz="3200" b="1" dirty="0">
                <a:solidFill>
                  <a:srgbClr val="C00000"/>
                </a:solidFill>
                <a:latin typeface="Calibri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Calibri"/>
              </a:rPr>
              <a:t>quá</a:t>
            </a:r>
            <a:r>
              <a:rPr lang="en-US" sz="3200" b="1" dirty="0" smtClean="0">
                <a:solidFill>
                  <a:srgbClr val="C00000"/>
                </a:solidFill>
                <a:latin typeface="Calibri"/>
              </a:rPr>
              <a:t>,</a:t>
            </a:r>
          </a:p>
          <a:p>
            <a:pPr algn="ctr"/>
            <a:r>
              <a:rPr lang="en-US" sz="3200" b="1" dirty="0" smtClean="0">
                <a:solidFill>
                  <a:srgbClr val="C00000"/>
                </a:solidFill>
                <a:latin typeface="Calibri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Calibri"/>
              </a:rPr>
              <a:t>sai</a:t>
            </a:r>
            <a:r>
              <a:rPr lang="en-US" sz="3200" b="1" dirty="0">
                <a:solidFill>
                  <a:srgbClr val="C00000"/>
                </a:solidFill>
                <a:latin typeface="Calibri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Calibri"/>
              </a:rPr>
              <a:t>mất</a:t>
            </a:r>
            <a:r>
              <a:rPr lang="en-US" sz="3200" b="1" dirty="0">
                <a:solidFill>
                  <a:srgbClr val="C00000"/>
                </a:solidFill>
                <a:latin typeface="Calibri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Calibri"/>
              </a:rPr>
              <a:t>rồi</a:t>
            </a:r>
            <a:r>
              <a:rPr lang="en-US" sz="3200" b="1" dirty="0">
                <a:solidFill>
                  <a:srgbClr val="C00000"/>
                </a:solidFill>
                <a:latin typeface="Calibri"/>
              </a:rPr>
              <a:t>!</a:t>
            </a:r>
            <a:endParaRPr lang="vi-VN" sz="3200" b="1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pic>
        <p:nvPicPr>
          <p:cNvPr id="33" name="Picture 32" descr="egg-2151891_960_720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310050" y="2857496"/>
            <a:ext cx="666000" cy="666000"/>
          </a:xfrm>
          <a:prstGeom prst="rect">
            <a:avLst/>
          </a:prstGeom>
        </p:spPr>
      </p:pic>
      <p:pic>
        <p:nvPicPr>
          <p:cNvPr id="34" name="Picture 33" descr="egg-2151896__340.pn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10380" y="4572008"/>
            <a:ext cx="666732" cy="666732"/>
          </a:xfrm>
          <a:prstGeom prst="rect">
            <a:avLst/>
          </a:prstGeom>
        </p:spPr>
      </p:pic>
      <p:pic>
        <p:nvPicPr>
          <p:cNvPr id="20" name="Picture 19" descr="ee376867b6edb2b7f8a1c93f2ceb4b12.png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34076" y="6215082"/>
            <a:ext cx="756026" cy="756026"/>
          </a:xfrm>
          <a:prstGeom prst="rect">
            <a:avLst/>
          </a:prstGeom>
        </p:spPr>
      </p:pic>
      <p:pic>
        <p:nvPicPr>
          <p:cNvPr id="21" name="Picture 20" descr="images (3)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0000" r="-1" b="46667"/>
          <a:stretch>
            <a:fillRect/>
          </a:stretch>
        </p:blipFill>
        <p:spPr>
          <a:xfrm>
            <a:off x="10152349" y="6381126"/>
            <a:ext cx="481967" cy="514098"/>
          </a:xfrm>
          <a:prstGeom prst="rect">
            <a:avLst/>
          </a:prstGeom>
        </p:spPr>
      </p:pic>
      <p:pic>
        <p:nvPicPr>
          <p:cNvPr id="23" name="Picture 22" descr="images (7).jpg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14555" y="6373921"/>
            <a:ext cx="665303" cy="665303"/>
          </a:xfrm>
          <a:prstGeom prst="rect">
            <a:avLst/>
          </a:prstGeom>
        </p:spPr>
      </p:pic>
      <p:pic>
        <p:nvPicPr>
          <p:cNvPr id="28" name="Picture 27" descr="images (3)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9999" b="50000"/>
          <a:stretch>
            <a:fillRect/>
          </a:stretch>
        </p:blipFill>
        <p:spPr>
          <a:xfrm>
            <a:off x="8847882" y="6357970"/>
            <a:ext cx="514098" cy="514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847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5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5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6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6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7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8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8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9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10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10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11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3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5" grpId="0" animBg="1"/>
      <p:bldP spid="15" grpId="1" animBg="1"/>
      <p:bldP spid="17" grpId="0" animBg="1"/>
      <p:bldP spid="17" grpId="1" animBg="1"/>
      <p:bldP spid="19" grpId="0" animBg="1"/>
      <p:bldP spid="19" grpId="1" animBg="1"/>
      <p:bldP spid="32" grpId="0"/>
      <p:bldP spid="32" grpId="1"/>
      <p:bldP spid="22" grpId="0"/>
      <p:bldP spid="22" grpId="1"/>
      <p:bldP spid="22" grpId="2"/>
      <p:bldP spid="22" grpId="3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第一PPT，www.1ppt.com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自定义设计方案">
  <a:themeElements>
    <a:clrScheme name="自定义 6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333F50"/>
      </a:accent1>
      <a:accent2>
        <a:srgbClr val="CA8F45"/>
      </a:accent2>
      <a:accent3>
        <a:srgbClr val="333F50"/>
      </a:accent3>
      <a:accent4>
        <a:srgbClr val="CA8F45"/>
      </a:accent4>
      <a:accent5>
        <a:srgbClr val="333F50"/>
      </a:accent5>
      <a:accent6>
        <a:srgbClr val="CA8F45"/>
      </a:accent6>
      <a:hlink>
        <a:srgbClr val="333F50"/>
      </a:hlink>
      <a:folHlink>
        <a:srgbClr val="CA8F45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1F1F1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7_Office Theme">
  <a:themeElements>
    <a:clrScheme name="Office">
      <a:dk1>
        <a:sysClr val="windowText" lastClr="1F1F1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422</TotalTime>
  <Words>626</Words>
  <Application>Microsoft Office PowerPoint</Application>
  <PresentationFormat>Custom</PresentationFormat>
  <Paragraphs>126</Paragraphs>
  <Slides>19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Office Theme</vt:lpstr>
      <vt:lpstr>第一PPT，www.1ppt.com</vt:lpstr>
      <vt:lpstr>自定义设计方案</vt:lpstr>
      <vt:lpstr>2_Office Theme</vt:lpstr>
      <vt:lpstr>7_Office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Admin</cp:lastModifiedBy>
  <cp:revision>38</cp:revision>
  <dcterms:created xsi:type="dcterms:W3CDTF">2021-07-24T01:07:49Z</dcterms:created>
  <dcterms:modified xsi:type="dcterms:W3CDTF">2023-03-18T03:48:54Z</dcterms:modified>
</cp:coreProperties>
</file>