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pptx" ContentType="application/vnd.openxmlformats-officedocument.presentationml.presentation"/>
  <Default Extension="gif" ContentType="image/gif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41"/>
  </p:notesMasterIdLst>
  <p:sldIdLst>
    <p:sldId id="257" r:id="rId3"/>
    <p:sldId id="259" r:id="rId4"/>
    <p:sldId id="260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354" r:id="rId14"/>
    <p:sldId id="353" r:id="rId15"/>
    <p:sldId id="365" r:id="rId16"/>
    <p:sldId id="268" r:id="rId17"/>
    <p:sldId id="262" r:id="rId18"/>
    <p:sldId id="355" r:id="rId19"/>
    <p:sldId id="298" r:id="rId20"/>
    <p:sldId id="272" r:id="rId21"/>
    <p:sldId id="281" r:id="rId22"/>
    <p:sldId id="283" r:id="rId23"/>
    <p:sldId id="282" r:id="rId24"/>
    <p:sldId id="284" r:id="rId25"/>
    <p:sldId id="285" r:id="rId26"/>
    <p:sldId id="275" r:id="rId27"/>
    <p:sldId id="356" r:id="rId28"/>
    <p:sldId id="256" r:id="rId29"/>
    <p:sldId id="357" r:id="rId30"/>
    <p:sldId id="258" r:id="rId31"/>
    <p:sldId id="358" r:id="rId32"/>
    <p:sldId id="261" r:id="rId33"/>
    <p:sldId id="359" r:id="rId34"/>
    <p:sldId id="274" r:id="rId35"/>
    <p:sldId id="360" r:id="rId36"/>
    <p:sldId id="361" r:id="rId37"/>
    <p:sldId id="362" r:id="rId38"/>
    <p:sldId id="363" r:id="rId39"/>
    <p:sldId id="364" r:id="rId40"/>
  </p:sldIdLst>
  <p:sldSz cx="12161838" cy="6858000"/>
  <p:notesSz cx="6858000" cy="9144000"/>
  <p:custDataLst>
    <p:tags r:id="rId4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A039"/>
    <a:srgbClr val="71DAFF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24" autoAdjust="0"/>
    <p:restoredTop sz="90569" autoAdjust="0"/>
  </p:normalViewPr>
  <p:slideViewPr>
    <p:cSldViewPr>
      <p:cViewPr varScale="1">
        <p:scale>
          <a:sx n="67" d="100"/>
          <a:sy n="67" d="100"/>
        </p:scale>
        <p:origin x="1014" y="7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thích</a:t>
            </a:r>
            <a:r>
              <a:rPr lang="en-US" baseline="0"/>
              <a:t> chọn số nào thì chọn số đó nhé! GV nhớ chuẩn bị kẹo hoặc quà.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44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99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88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36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986B4-AC75-45C1-9D7B-3F0728E6A5F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37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8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868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24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86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216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099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953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63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4216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3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4822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200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804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602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4756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289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9037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873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057" indent="0" algn="ctr">
              <a:buNone/>
              <a:defRPr/>
            </a:lvl2pPr>
            <a:lvl3pPr marL="912114" indent="0" algn="ctr">
              <a:buNone/>
              <a:defRPr/>
            </a:lvl3pPr>
            <a:lvl4pPr marL="1368171" indent="0" algn="ctr">
              <a:buNone/>
              <a:defRPr/>
            </a:lvl4pPr>
            <a:lvl5pPr marL="1824228" indent="0" algn="ctr">
              <a:buNone/>
              <a:defRPr/>
            </a:lvl5pPr>
            <a:lvl6pPr marL="2280285" indent="0" algn="ctr">
              <a:buNone/>
              <a:defRPr/>
            </a:lvl6pPr>
            <a:lvl7pPr marL="2736342" indent="0" algn="ctr">
              <a:buNone/>
              <a:defRPr/>
            </a:lvl7pPr>
            <a:lvl8pPr marL="3192399" indent="0" algn="ctr">
              <a:buNone/>
              <a:defRPr/>
            </a:lvl8pPr>
            <a:lvl9pPr marL="364845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B24B1D02-AC23-4D6C-AA25-1BED6CBF4A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73C3AE4-7E1B-4B65-B37E-3F852E9E9D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80878FE0-E721-4922-A97A-493ADEF119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85EBE-A520-4A82-BDD6-B45727D7E6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1023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C14C4DFD-05B9-4786-9074-262D84E117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235322E0-E485-432A-AA59-2619650F57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1203579E-B18A-44E9-9CEB-DBA8B02651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E7476-FC42-4004-B349-2FC7C79B6D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0790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2"/>
            <a:ext cx="10337562" cy="1362075"/>
          </a:xfrm>
        </p:spPr>
        <p:txBody>
          <a:bodyPr anchor="t"/>
          <a:lstStyle>
            <a:lvl1pPr algn="l">
              <a:defRPr sz="399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1995"/>
            </a:lvl1pPr>
            <a:lvl2pPr marL="456057" indent="0">
              <a:buNone/>
              <a:defRPr sz="1795"/>
            </a:lvl2pPr>
            <a:lvl3pPr marL="912114" indent="0">
              <a:buNone/>
              <a:defRPr sz="1596"/>
            </a:lvl3pPr>
            <a:lvl4pPr marL="1368171" indent="0">
              <a:buNone/>
              <a:defRPr sz="1397"/>
            </a:lvl4pPr>
            <a:lvl5pPr marL="1824228" indent="0">
              <a:buNone/>
              <a:defRPr sz="1397"/>
            </a:lvl5pPr>
            <a:lvl6pPr marL="2280285" indent="0">
              <a:buNone/>
              <a:defRPr sz="1397"/>
            </a:lvl6pPr>
            <a:lvl7pPr marL="2736342" indent="0">
              <a:buNone/>
              <a:defRPr sz="1397"/>
            </a:lvl7pPr>
            <a:lvl8pPr marL="3192399" indent="0">
              <a:buNone/>
              <a:defRPr sz="1397"/>
            </a:lvl8pPr>
            <a:lvl9pPr marL="3648456" indent="0">
              <a:buNone/>
              <a:defRPr sz="13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3A5AAF11-D1F2-418D-A7BF-C0BBD26C55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B7EE5256-8E61-40A3-BBA2-EAE5430463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BF5B68A-7D50-4EA1-B80A-E65DC2D8E0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21DD1-49C3-4277-9857-3DD26D0EF6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89555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56D49B3-1442-44FC-8E6F-4FDAC5EDD5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8CB09CD-7E01-4A4D-9729-ADEE3205C4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6D81A1F-182B-4431-8D0F-8A2AB3110E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27C34-BA62-4988-8812-25FF32C4B5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07173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3" y="1535113"/>
            <a:ext cx="5373590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3" y="2174875"/>
            <a:ext cx="5373590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7" y="1535113"/>
            <a:ext cx="5375701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7" y="2174875"/>
            <a:ext cx="5375701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58793AF9-D6EE-4F81-83A4-A4B034CE64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1DEB523A-3E0A-4AF5-B065-6D33FCA8A1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96512DC9-19E6-4C75-9D74-485833FABB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D9A9C-39E1-4D9D-A107-E1802B3843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456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752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4F5D3368-BFC4-4EAC-AE0F-3D860D2C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9AFD1E53-A85B-4CAF-BB41-E2ED47EE30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CC174625-1B6E-4D41-944B-FAEB00E281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65015-958F-489E-A30F-4F9C6E73F3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65371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E5B6C9CB-FD71-4073-AC49-2715C8DEE8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C1FA41CA-6B52-4208-9A35-698C1D9608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AA34A2DB-0469-4B0C-9F86-E872EABCA6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46B97-D98F-49B0-8B01-E223DE28AB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11719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2"/>
            <a:ext cx="6798806" cy="5853113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2"/>
            <a:ext cx="4001161" cy="4691063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FEB479E-98B8-4316-9E07-8EFA7A5402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AAFF043-738C-456E-999B-78818A2FA4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4AB85AF-7EE0-446E-B4DC-14AA665E05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DB7FD-2658-4BFE-B658-9B3E1525CC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335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C6907CD-EDD5-4129-80A2-086A014117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620CBFF-C6BA-493C-A6A2-BCC6421F8D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54C7793-9A81-413F-8EE3-771B414E1D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AB938-C128-448A-BBA8-FF89C7EBB4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386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B7510ECE-4966-463A-AAFE-D090C793B9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8AB3BE46-29DF-4629-9E54-F20CA15F5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19605B61-2062-4EC3-9094-DFD3EB1DA6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1221-D0D7-4FE5-931E-555E71D477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36568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40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40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E55396D-E5B2-410A-8E99-58FA7FAE51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6D6EB624-7C05-4601-B463-FC49C9666D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FC7DF80-B72D-414A-A982-FD23A50B85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19B61-312A-4BB1-8A2A-6979EFC474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9024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8092" y="274640"/>
            <a:ext cx="10945654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39283040-F6B7-406A-9B04-B805DCF38A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4F11B0AD-067D-49E1-B5C4-5B8F9B44C4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4A28DB52-35E6-4DCF-9597-FA0A2BCAF7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4C376-E09E-42A8-A0D0-C0BE3006EC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8945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32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16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39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91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3" r:id="rId2"/>
    <p:sldLayoutId id="2147483690" r:id="rId3"/>
    <p:sldLayoutId id="2147483688" r:id="rId4"/>
    <p:sldLayoutId id="2147483682" r:id="rId5"/>
    <p:sldLayoutId id="2147483677" r:id="rId6"/>
    <p:sldLayoutId id="2147483676" r:id="rId7"/>
    <p:sldLayoutId id="2147483675" r:id="rId8"/>
    <p:sldLayoutId id="2147483650" r:id="rId9"/>
    <p:sldLayoutId id="2147483695" r:id="rId10"/>
    <p:sldLayoutId id="2147483694" r:id="rId11"/>
    <p:sldLayoutId id="2147483692" r:id="rId12"/>
    <p:sldLayoutId id="2147483691" r:id="rId13"/>
    <p:sldLayoutId id="2147483689" r:id="rId14"/>
    <p:sldLayoutId id="2147483687" r:id="rId15"/>
    <p:sldLayoutId id="2147483686" r:id="rId16"/>
    <p:sldLayoutId id="2147483685" r:id="rId17"/>
    <p:sldLayoutId id="2147483684" r:id="rId18"/>
    <p:sldLayoutId id="2147483683" r:id="rId19"/>
    <p:sldLayoutId id="2147483681" r:id="rId20"/>
    <p:sldLayoutId id="2147483680" r:id="rId21"/>
    <p:sldLayoutId id="2147483679" r:id="rId22"/>
    <p:sldLayoutId id="2147483678" r:id="rId23"/>
    <p:sldLayoutId id="2147483661" r:id="rId24"/>
    <p:sldLayoutId id="2147483660" r:id="rId25"/>
    <p:sldLayoutId id="2147483651" r:id="rId26"/>
    <p:sldLayoutId id="2147483652" r:id="rId27"/>
    <p:sldLayoutId id="2147483653" r:id="rId28"/>
    <p:sldLayoutId id="2147483654" r:id="rId29"/>
    <p:sldLayoutId id="2147483655" r:id="rId30"/>
    <p:sldLayoutId id="2147483656" r:id="rId31"/>
    <p:sldLayoutId id="2147483657" r:id="rId32"/>
    <p:sldLayoutId id="2147483658" r:id="rId33"/>
    <p:sldLayoutId id="2147483659" r:id="rId3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="" xmlns:a16="http://schemas.microsoft.com/office/drawing/2014/main" id="{198C2625-A6F8-4365-B642-5770FFD026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8092" y="274638"/>
            <a:ext cx="1094565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="" xmlns:a16="http://schemas.microsoft.com/office/drawing/2014/main" id="{EA07D23F-187C-49E4-9996-BE98A36C02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8092" y="1600201"/>
            <a:ext cx="1094565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7E01E882-71B1-4089-80AF-63C3C72239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8092" y="6245225"/>
            <a:ext cx="28377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97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2119D288-A7A8-4D0D-A881-39907677D79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5295" y="6245225"/>
            <a:ext cx="385124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97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F066B188-28E2-4796-934D-A922F2D8668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984" y="6245225"/>
            <a:ext cx="28377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97"/>
            </a:lvl1pPr>
          </a:lstStyle>
          <a:p>
            <a:pPr>
              <a:defRPr/>
            </a:pPr>
            <a:fld id="{1B1D687A-8941-4BEA-87B7-7C93F4A14F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72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5pPr>
      <a:lvl6pPr marL="456057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6pPr>
      <a:lvl7pPr marL="912114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7pPr>
      <a:lvl8pPr marL="1368171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8pPr>
      <a:lvl9pPr marL="1824228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9pPr>
    </p:titleStyle>
    <p:bodyStyle>
      <a:lvl1pPr marL="342043" indent="-342043" algn="l" rtl="0" eaLnBrk="0" fontAlgn="base" hangingPunct="0">
        <a:spcBef>
          <a:spcPct val="20000"/>
        </a:spcBef>
        <a:spcAft>
          <a:spcPct val="0"/>
        </a:spcAft>
        <a:buChar char="•"/>
        <a:defRPr sz="3192">
          <a:solidFill>
            <a:schemeClr val="tx1"/>
          </a:solidFill>
          <a:latin typeface="+mn-lt"/>
          <a:ea typeface="+mn-ea"/>
          <a:cs typeface="+mn-cs"/>
        </a:defRPr>
      </a:lvl1pPr>
      <a:lvl2pPr marL="741093" indent="-285036" algn="l" rtl="0" eaLnBrk="0" fontAlgn="base" hangingPunct="0">
        <a:spcBef>
          <a:spcPct val="20000"/>
        </a:spcBef>
        <a:spcAft>
          <a:spcPct val="0"/>
        </a:spcAft>
        <a:buChar char="–"/>
        <a:defRPr sz="2793">
          <a:solidFill>
            <a:schemeClr val="tx1"/>
          </a:solidFill>
          <a:latin typeface="+mn-lt"/>
        </a:defRPr>
      </a:lvl2pPr>
      <a:lvl3pPr marL="1140143" indent="-228029" algn="l" rtl="0" eaLnBrk="0" fontAlgn="base" hangingPunct="0">
        <a:spcBef>
          <a:spcPct val="20000"/>
        </a:spcBef>
        <a:spcAft>
          <a:spcPct val="0"/>
        </a:spcAft>
        <a:buChar char="•"/>
        <a:defRPr sz="2394">
          <a:solidFill>
            <a:schemeClr val="tx1"/>
          </a:solidFill>
          <a:latin typeface="+mn-lt"/>
        </a:defRPr>
      </a:lvl3pPr>
      <a:lvl4pPr marL="1596200" indent="-228029" algn="l" rtl="0" eaLnBrk="0" fontAlgn="base" hangingPunct="0">
        <a:spcBef>
          <a:spcPct val="20000"/>
        </a:spcBef>
        <a:spcAft>
          <a:spcPct val="0"/>
        </a:spcAft>
        <a:buChar char="–"/>
        <a:defRPr sz="1995">
          <a:solidFill>
            <a:schemeClr val="tx1"/>
          </a:solidFill>
          <a:latin typeface="+mn-lt"/>
        </a:defRPr>
      </a:lvl4pPr>
      <a:lvl5pPr marL="2052257" indent="-228029" algn="l" rtl="0" eaLnBrk="0" fontAlgn="base" hangingPunct="0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5pPr>
      <a:lvl6pPr marL="2508314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6pPr>
      <a:lvl7pPr marL="2964371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7pPr>
      <a:lvl8pPr marL="3420428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8pPr>
      <a:lvl9pPr marL="3876485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emf"/><Relationship Id="rId4" Type="http://schemas.openxmlformats.org/officeDocument/2006/relationships/package" Target="../embeddings/Microsoft_PowerPoint_Presentation1.ppt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7.pn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openxmlformats.org/officeDocument/2006/relationships/slide" Target="slide27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13" Type="http://schemas.microsoft.com/office/2007/relationships/hdphoto" Target="../media/hdphoto2.wdp"/><Relationship Id="rId3" Type="http://schemas.openxmlformats.org/officeDocument/2006/relationships/image" Target="../media/image41.png"/><Relationship Id="rId7" Type="http://schemas.openxmlformats.org/officeDocument/2006/relationships/slide" Target="slide30.xml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4.png"/><Relationship Id="rId5" Type="http://schemas.openxmlformats.org/officeDocument/2006/relationships/slide" Target="slide29.xml"/><Relationship Id="rId10" Type="http://schemas.openxmlformats.org/officeDocument/2006/relationships/slide" Target="slide31.xml"/><Relationship Id="rId4" Type="http://schemas.openxmlformats.org/officeDocument/2006/relationships/image" Target="../media/image42.png"/><Relationship Id="rId9" Type="http://schemas.openxmlformats.org/officeDocument/2006/relationships/slide" Target="slide28.xml"/><Relationship Id="rId14" Type="http://schemas.openxmlformats.org/officeDocument/2006/relationships/slide" Target="slide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Relationship Id="rId6" Type="http://schemas.openxmlformats.org/officeDocument/2006/relationships/slide" Target="slide33.xml"/><Relationship Id="rId5" Type="http://schemas.microsoft.com/office/2007/relationships/hdphoto" Target="../media/hdphoto2.wdp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Relationship Id="rId6" Type="http://schemas.openxmlformats.org/officeDocument/2006/relationships/slide" Target="slide34.xml"/><Relationship Id="rId5" Type="http://schemas.microsoft.com/office/2007/relationships/hdphoto" Target="../media/hdphoto2.wdp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slide" Target="slide8.xm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slide" Target="slide6.xml"/><Relationship Id="rId11" Type="http://schemas.openxmlformats.org/officeDocument/2006/relationships/image" Target="../media/image7.gif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Relationship Id="rId6" Type="http://schemas.openxmlformats.org/officeDocument/2006/relationships/slide" Target="slide35.xml"/><Relationship Id="rId5" Type="http://schemas.microsoft.com/office/2007/relationships/hdphoto" Target="../media/hdphoto2.wdp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Relationship Id="rId6" Type="http://schemas.openxmlformats.org/officeDocument/2006/relationships/slide" Target="slide36.xml"/><Relationship Id="rId5" Type="http://schemas.microsoft.com/office/2007/relationships/hdphoto" Target="../media/hdphoto2.wdp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Relationship Id="rId6" Type="http://schemas.openxmlformats.org/officeDocument/2006/relationships/slide" Target="slide37.xml"/><Relationship Id="rId5" Type="http://schemas.microsoft.com/office/2007/relationships/hdphoto" Target="../media/hdphoto2.wdp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" Target="slide28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9.xml"/><Relationship Id="rId4" Type="http://schemas.openxmlformats.org/officeDocument/2006/relationships/slide" Target="slide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9.xml"/><Relationship Id="rId4" Type="http://schemas.openxmlformats.org/officeDocument/2006/relationships/slide" Target="slide2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" Target="slide31.xml"/><Relationship Id="rId1" Type="http://schemas.openxmlformats.org/officeDocument/2006/relationships/slideLayout" Target="../slideLayouts/slideLayout9.xml"/><Relationship Id="rId4" Type="http://schemas.openxmlformats.org/officeDocument/2006/relationships/slide" Target="slide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" Target="slide32.xml"/><Relationship Id="rId1" Type="http://schemas.openxmlformats.org/officeDocument/2006/relationships/slideLayout" Target="../slideLayouts/slideLayout9.xml"/><Relationship Id="rId4" Type="http://schemas.openxmlformats.org/officeDocument/2006/relationships/slide" Target="slide2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slide" Target="slide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5" Type="http://schemas.openxmlformats.org/officeDocument/2006/relationships/slide" Target="slide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Relationship Id="rId5" Type="http://schemas.openxmlformats.org/officeDocument/2006/relationships/slide" Target="slide3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AF04FB8-984B-4054-9147-5E920F8A0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19" y="209550"/>
            <a:ext cx="11430000" cy="6438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FBA81A1-2A26-43D3-A429-B66631907EBA}"/>
              </a:ext>
            </a:extLst>
          </p:cNvPr>
          <p:cNvSpPr txBox="1"/>
          <p:nvPr/>
        </p:nvSpPr>
        <p:spPr>
          <a:xfrm>
            <a:off x="746919" y="457200"/>
            <a:ext cx="335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 đỏ</a:t>
            </a: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60A91259-C50E-41B3-ACC4-08BE66CD7777}"/>
              </a:ext>
            </a:extLst>
          </p:cNvPr>
          <p:cNvSpPr/>
          <p:nvPr/>
        </p:nvSpPr>
        <p:spPr>
          <a:xfrm>
            <a:off x="10652919" y="5715000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</a:p>
        </p:txBody>
      </p:sp>
    </p:spTree>
    <p:extLst>
      <p:ext uri="{BB962C8B-B14F-4D97-AF65-F5344CB8AC3E}">
        <p14:creationId xmlns:p14="http://schemas.microsoft.com/office/powerpoint/2010/main" val="148916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4F6BF51-2DAA-41C4-8B02-442E21872FCB}"/>
              </a:ext>
            </a:extLst>
          </p:cNvPr>
          <p:cNvSpPr txBox="1"/>
          <p:nvPr/>
        </p:nvSpPr>
        <p:spPr>
          <a:xfrm>
            <a:off x="870242" y="3978137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 cờ</a:t>
            </a:r>
          </a:p>
        </p:txBody>
      </p:sp>
      <p:graphicFrame>
        <p:nvGraphicFramePr>
          <p:cNvPr id="38" name="Table 37">
            <a:extLst>
              <a:ext uri="{FF2B5EF4-FFF2-40B4-BE49-F238E27FC236}">
                <a16:creationId xmlns="" xmlns:a16="http://schemas.microsoft.com/office/drawing/2014/main" id="{588254E1-0FD3-4E37-BEC6-34F6F49C65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897480"/>
              </p:ext>
            </p:extLst>
          </p:nvPr>
        </p:nvGraphicFramePr>
        <p:xfrm>
          <a:off x="2956719" y="88038"/>
          <a:ext cx="5628933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05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05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205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673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31794"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6638"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chemeClr val="tx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do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chemeClr val="tx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dô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chemeClr val="tx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dơ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13416"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chemeClr val="tx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đo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chemeClr val="tx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đô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chemeClr val="tx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đơ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Title 1">
            <a:extLst>
              <a:ext uri="{FF2B5EF4-FFF2-40B4-BE49-F238E27FC236}">
                <a16:creationId xmlns="" xmlns:a16="http://schemas.microsoft.com/office/drawing/2014/main" id="{482E9141-5723-4A83-B464-A2B232B75C2E}"/>
              </a:ext>
            </a:extLst>
          </p:cNvPr>
          <p:cNvSpPr txBox="1">
            <a:spLocks/>
          </p:cNvSpPr>
          <p:nvPr/>
        </p:nvSpPr>
        <p:spPr>
          <a:xfrm>
            <a:off x="5820023" y="443948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40" name="Title 1">
            <a:extLst>
              <a:ext uri="{FF2B5EF4-FFF2-40B4-BE49-F238E27FC236}">
                <a16:creationId xmlns="" xmlns:a16="http://schemas.microsoft.com/office/drawing/2014/main" id="{0487831E-D997-41A3-8120-8F5DC84845F3}"/>
              </a:ext>
            </a:extLst>
          </p:cNvPr>
          <p:cNvSpPr txBox="1">
            <a:spLocks/>
          </p:cNvSpPr>
          <p:nvPr/>
        </p:nvSpPr>
        <p:spPr>
          <a:xfrm>
            <a:off x="2958477" y="1676400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</a:p>
        </p:txBody>
      </p:sp>
      <p:sp>
        <p:nvSpPr>
          <p:cNvPr id="41" name="Title 1">
            <a:extLst>
              <a:ext uri="{FF2B5EF4-FFF2-40B4-BE49-F238E27FC236}">
                <a16:creationId xmlns="" xmlns:a16="http://schemas.microsoft.com/office/drawing/2014/main" id="{A2744DEB-5150-4D9A-A2CC-CCF7B3A8428F}"/>
              </a:ext>
            </a:extLst>
          </p:cNvPr>
          <p:cNvSpPr txBox="1">
            <a:spLocks/>
          </p:cNvSpPr>
          <p:nvPr/>
        </p:nvSpPr>
        <p:spPr>
          <a:xfrm>
            <a:off x="4421091" y="443948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42" name="Title 1">
            <a:extLst>
              <a:ext uri="{FF2B5EF4-FFF2-40B4-BE49-F238E27FC236}">
                <a16:creationId xmlns="" xmlns:a16="http://schemas.microsoft.com/office/drawing/2014/main" id="{14C725CE-A71D-4408-8A48-66BBF3C79D9D}"/>
              </a:ext>
            </a:extLst>
          </p:cNvPr>
          <p:cNvSpPr txBox="1">
            <a:spLocks/>
          </p:cNvSpPr>
          <p:nvPr/>
        </p:nvSpPr>
        <p:spPr>
          <a:xfrm>
            <a:off x="2958477" y="1676400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</a:p>
        </p:txBody>
      </p:sp>
      <p:sp>
        <p:nvSpPr>
          <p:cNvPr id="43" name="Title 1">
            <a:extLst>
              <a:ext uri="{FF2B5EF4-FFF2-40B4-BE49-F238E27FC236}">
                <a16:creationId xmlns="" xmlns:a16="http://schemas.microsoft.com/office/drawing/2014/main" id="{B1D12C96-D6FA-4232-A01B-7BE1D2999CCF}"/>
              </a:ext>
            </a:extLst>
          </p:cNvPr>
          <p:cNvSpPr txBox="1">
            <a:spLocks/>
          </p:cNvSpPr>
          <p:nvPr/>
        </p:nvSpPr>
        <p:spPr>
          <a:xfrm>
            <a:off x="2958477" y="1676400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</a:p>
        </p:txBody>
      </p:sp>
      <p:sp>
        <p:nvSpPr>
          <p:cNvPr id="44" name="Title 1">
            <a:extLst>
              <a:ext uri="{FF2B5EF4-FFF2-40B4-BE49-F238E27FC236}">
                <a16:creationId xmlns="" xmlns:a16="http://schemas.microsoft.com/office/drawing/2014/main" id="{2D98D364-65D6-49F5-9239-FC6ABB5419D7}"/>
              </a:ext>
            </a:extLst>
          </p:cNvPr>
          <p:cNvSpPr txBox="1">
            <a:spLocks/>
          </p:cNvSpPr>
          <p:nvPr/>
        </p:nvSpPr>
        <p:spPr>
          <a:xfrm>
            <a:off x="4421091" y="443948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45" name="Title 1">
            <a:extLst>
              <a:ext uri="{FF2B5EF4-FFF2-40B4-BE49-F238E27FC236}">
                <a16:creationId xmlns="" xmlns:a16="http://schemas.microsoft.com/office/drawing/2014/main" id="{E61D8CDF-562F-469F-9090-E137B3BAC31E}"/>
              </a:ext>
            </a:extLst>
          </p:cNvPr>
          <p:cNvSpPr txBox="1">
            <a:spLocks/>
          </p:cNvSpPr>
          <p:nvPr/>
        </p:nvSpPr>
        <p:spPr>
          <a:xfrm>
            <a:off x="4421091" y="443948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46" name="Title 1">
            <a:extLst>
              <a:ext uri="{FF2B5EF4-FFF2-40B4-BE49-F238E27FC236}">
                <a16:creationId xmlns="" xmlns:a16="http://schemas.microsoft.com/office/drawing/2014/main" id="{1459CA31-AF9E-4CD7-82F1-1D80F6D97F4E}"/>
              </a:ext>
            </a:extLst>
          </p:cNvPr>
          <p:cNvSpPr txBox="1">
            <a:spLocks/>
          </p:cNvSpPr>
          <p:nvPr/>
        </p:nvSpPr>
        <p:spPr>
          <a:xfrm>
            <a:off x="2958477" y="1676400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</a:p>
        </p:txBody>
      </p:sp>
      <p:sp>
        <p:nvSpPr>
          <p:cNvPr id="47" name="Title 1">
            <a:extLst>
              <a:ext uri="{FF2B5EF4-FFF2-40B4-BE49-F238E27FC236}">
                <a16:creationId xmlns="" xmlns:a16="http://schemas.microsoft.com/office/drawing/2014/main" id="{D52DF47C-C075-4047-A2DD-EF8DFC46FDB1}"/>
              </a:ext>
            </a:extLst>
          </p:cNvPr>
          <p:cNvSpPr txBox="1">
            <a:spLocks/>
          </p:cNvSpPr>
          <p:nvPr/>
        </p:nvSpPr>
        <p:spPr>
          <a:xfrm>
            <a:off x="2938325" y="2876550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48" name="Title 1">
            <a:extLst>
              <a:ext uri="{FF2B5EF4-FFF2-40B4-BE49-F238E27FC236}">
                <a16:creationId xmlns="" xmlns:a16="http://schemas.microsoft.com/office/drawing/2014/main" id="{010F0B93-2383-47D3-8EE6-76596140433C}"/>
              </a:ext>
            </a:extLst>
          </p:cNvPr>
          <p:cNvSpPr txBox="1">
            <a:spLocks/>
          </p:cNvSpPr>
          <p:nvPr/>
        </p:nvSpPr>
        <p:spPr>
          <a:xfrm>
            <a:off x="2938325" y="2876550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49" name="Title 1">
            <a:extLst>
              <a:ext uri="{FF2B5EF4-FFF2-40B4-BE49-F238E27FC236}">
                <a16:creationId xmlns="" xmlns:a16="http://schemas.microsoft.com/office/drawing/2014/main" id="{E2EBC05D-74C4-465B-BFBA-1DA28B769616}"/>
              </a:ext>
            </a:extLst>
          </p:cNvPr>
          <p:cNvSpPr txBox="1">
            <a:spLocks/>
          </p:cNvSpPr>
          <p:nvPr/>
        </p:nvSpPr>
        <p:spPr>
          <a:xfrm>
            <a:off x="2938325" y="2876550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50" name="Title 1">
            <a:extLst>
              <a:ext uri="{FF2B5EF4-FFF2-40B4-BE49-F238E27FC236}">
                <a16:creationId xmlns="" xmlns:a16="http://schemas.microsoft.com/office/drawing/2014/main" id="{2BF4A6CA-D608-47A6-A64A-3E3F34F359A5}"/>
              </a:ext>
            </a:extLst>
          </p:cNvPr>
          <p:cNvSpPr txBox="1">
            <a:spLocks/>
          </p:cNvSpPr>
          <p:nvPr/>
        </p:nvSpPr>
        <p:spPr>
          <a:xfrm>
            <a:off x="2938325" y="2876550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51" name="Title 1">
            <a:extLst>
              <a:ext uri="{FF2B5EF4-FFF2-40B4-BE49-F238E27FC236}">
                <a16:creationId xmlns="" xmlns:a16="http://schemas.microsoft.com/office/drawing/2014/main" id="{59614B90-1829-4D9C-A660-3D7A7CC45CBA}"/>
              </a:ext>
            </a:extLst>
          </p:cNvPr>
          <p:cNvSpPr txBox="1">
            <a:spLocks/>
          </p:cNvSpPr>
          <p:nvPr/>
        </p:nvSpPr>
        <p:spPr>
          <a:xfrm>
            <a:off x="5820023" y="443948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52" name="Title 1">
            <a:extLst>
              <a:ext uri="{FF2B5EF4-FFF2-40B4-BE49-F238E27FC236}">
                <a16:creationId xmlns="" xmlns:a16="http://schemas.microsoft.com/office/drawing/2014/main" id="{F7CC3FF9-39F8-42B6-A4CD-8C03C6C18088}"/>
              </a:ext>
            </a:extLst>
          </p:cNvPr>
          <p:cNvSpPr txBox="1">
            <a:spLocks/>
          </p:cNvSpPr>
          <p:nvPr/>
        </p:nvSpPr>
        <p:spPr>
          <a:xfrm>
            <a:off x="5820023" y="443948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034E18FB-F5CB-4968-BFDD-3F125B2F6916}"/>
              </a:ext>
            </a:extLst>
          </p:cNvPr>
          <p:cNvSpPr txBox="1">
            <a:spLocks/>
          </p:cNvSpPr>
          <p:nvPr/>
        </p:nvSpPr>
        <p:spPr>
          <a:xfrm>
            <a:off x="7240105" y="443948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54" name="Title 1">
            <a:extLst>
              <a:ext uri="{FF2B5EF4-FFF2-40B4-BE49-F238E27FC236}">
                <a16:creationId xmlns="" xmlns:a16="http://schemas.microsoft.com/office/drawing/2014/main" id="{99255AAC-DC65-4F6B-9B8B-FE77C29B4857}"/>
              </a:ext>
            </a:extLst>
          </p:cNvPr>
          <p:cNvSpPr txBox="1">
            <a:spLocks/>
          </p:cNvSpPr>
          <p:nvPr/>
        </p:nvSpPr>
        <p:spPr>
          <a:xfrm>
            <a:off x="7240105" y="443948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55" name="Title 1">
            <a:extLst>
              <a:ext uri="{FF2B5EF4-FFF2-40B4-BE49-F238E27FC236}">
                <a16:creationId xmlns="" xmlns:a16="http://schemas.microsoft.com/office/drawing/2014/main" id="{8C37EEE1-BDF2-4FEF-8DF3-1AE687195E9E}"/>
              </a:ext>
            </a:extLst>
          </p:cNvPr>
          <p:cNvSpPr txBox="1">
            <a:spLocks/>
          </p:cNvSpPr>
          <p:nvPr/>
        </p:nvSpPr>
        <p:spPr>
          <a:xfrm>
            <a:off x="7240105" y="443948"/>
            <a:ext cx="1345547" cy="45502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62BBF40F-8B99-416D-8D2B-47C43E15C328}"/>
              </a:ext>
            </a:extLst>
          </p:cNvPr>
          <p:cNvSpPr txBox="1"/>
          <p:nvPr/>
        </p:nvSpPr>
        <p:spPr>
          <a:xfrm>
            <a:off x="3780086" y="3978137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 cỏ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701FFB51-304E-456B-8A38-81D75317FB9F}"/>
              </a:ext>
            </a:extLst>
          </p:cNvPr>
          <p:cNvSpPr txBox="1"/>
          <p:nvPr/>
        </p:nvSpPr>
        <p:spPr>
          <a:xfrm>
            <a:off x="6523875" y="3978137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đỡ bà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98B70872-199A-4B29-A8E5-908FE6ED88B3}"/>
              </a:ext>
            </a:extLst>
          </p:cNvPr>
          <p:cNvSpPr txBox="1"/>
          <p:nvPr/>
        </p:nvSpPr>
        <p:spPr>
          <a:xfrm>
            <a:off x="9433719" y="3936975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cờ đỏ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169F10B7-F0FC-4985-9BB0-412D22EA5E4E}"/>
              </a:ext>
            </a:extLst>
          </p:cNvPr>
          <p:cNvSpPr txBox="1"/>
          <p:nvPr/>
        </p:nvSpPr>
        <p:spPr>
          <a:xfrm>
            <a:off x="2179093" y="4809134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 đê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E34DCEF-CF62-43DF-A632-B4B5FB98EB2F}"/>
              </a:ext>
            </a:extLst>
          </p:cNvPr>
          <p:cNvSpPr txBox="1"/>
          <p:nvPr/>
        </p:nvSpPr>
        <p:spPr>
          <a:xfrm>
            <a:off x="5131792" y="4809133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dỗ bé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5CB43FA-2F76-41B0-80D8-5E048F43CBE2}"/>
              </a:ext>
            </a:extLst>
          </p:cNvPr>
          <p:cNvSpPr txBox="1"/>
          <p:nvPr/>
        </p:nvSpPr>
        <p:spPr>
          <a:xfrm>
            <a:off x="8105853" y="4777911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 đỏ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25CEA9D1-5656-4BBE-BEFD-BFEBA6186A92}"/>
              </a:ext>
            </a:extLst>
          </p:cNvPr>
          <p:cNvSpPr txBox="1"/>
          <p:nvPr/>
        </p:nvSpPr>
        <p:spPr>
          <a:xfrm>
            <a:off x="1485397" y="5761395"/>
            <a:ext cx="4251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 đê có dế.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C73D280E-CCCF-4561-B93E-632CACC633CD}"/>
              </a:ext>
            </a:extLst>
          </p:cNvPr>
          <p:cNvSpPr txBox="1"/>
          <p:nvPr/>
        </p:nvSpPr>
        <p:spPr>
          <a:xfrm>
            <a:off x="7522972" y="5761395"/>
            <a:ext cx="4251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có đỗ đỏ.</a:t>
            </a:r>
          </a:p>
        </p:txBody>
      </p:sp>
    </p:spTree>
    <p:extLst>
      <p:ext uri="{BB962C8B-B14F-4D97-AF65-F5344CB8AC3E}">
        <p14:creationId xmlns:p14="http://schemas.microsoft.com/office/powerpoint/2010/main" val="352276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162042" y="4290429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19204" b="19710"/>
          <a:stretch/>
        </p:blipFill>
        <p:spPr>
          <a:xfrm>
            <a:off x="1212892" y="548271"/>
            <a:ext cx="10948946" cy="40386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325183" y="1905000"/>
            <a:ext cx="12812204" cy="1922640"/>
          </a:xfrm>
        </p:spPr>
        <p:txBody>
          <a:bodyPr>
            <a:noAutofit/>
          </a:bodyPr>
          <a:lstStyle/>
          <a:p>
            <a:pPr algn="ctr"/>
            <a:r>
              <a:rPr lang="en-US" sz="8000" b="1">
                <a:solidFill>
                  <a:srgbClr val="0070C0"/>
                </a:solidFill>
                <a:latin typeface="Times New Roman" panose="02020603050405020304" pitchFamily="18" charset="0"/>
                <a:ea typeface="DomCasual" pitchFamily="18" charset="0"/>
                <a:cs typeface="Times New Roman" panose="02020603050405020304" pitchFamily="18" charset="0"/>
              </a:rPr>
              <a:t>Thực hành viết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r="13528" b="17249"/>
          <a:stretch/>
        </p:blipFill>
        <p:spPr>
          <a:xfrm>
            <a:off x="10122388" y="4601710"/>
            <a:ext cx="2039728" cy="227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6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="" xmlns:a16="http://schemas.microsoft.com/office/drawing/2014/main" id="{77AF091C-1F0E-41AA-BC75-39BB38B7C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8483"/>
          <a:ext cx="12532774" cy="695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Presentation" r:id="rId4" imgW="5702973" imgH="3206554" progId="PowerPoint.Show.12">
                  <p:embed/>
                </p:oleObj>
              </mc:Choice>
              <mc:Fallback>
                <p:oleObj name="Presentation" r:id="rId4" imgW="5702973" imgH="3206554" progId="PowerPoint.Show.12">
                  <p:embed/>
                  <p:pic>
                    <p:nvPicPr>
                      <p:cNvPr id="6" name="Object 5">
                        <a:hlinkClick r:id="" action="ppaction://ole?verb=0"/>
                        <a:extLst>
                          <a:ext uri="{FF2B5EF4-FFF2-40B4-BE49-F238E27FC236}">
                            <a16:creationId xmlns="" xmlns:a16="http://schemas.microsoft.com/office/drawing/2014/main" id="{77AF091C-1F0E-41AA-BC75-39BB38B7CD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8483"/>
                        <a:ext cx="12532774" cy="6952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1F51FE0-B6DE-4280-9112-F192FDB84E2A}"/>
              </a:ext>
            </a:extLst>
          </p:cNvPr>
          <p:cNvSpPr txBox="1"/>
          <p:nvPr/>
        </p:nvSpPr>
        <p:spPr>
          <a:xfrm>
            <a:off x="1446648" y="2438400"/>
            <a:ext cx="9739671" cy="4712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0025" b="1" dirty="0" err="1">
                <a:solidFill>
                  <a:prstClr val="white"/>
                </a:solidFill>
                <a:latin typeface="HP001 4 hàng" panose="020B0603050302020204" pitchFamily="34" charset="0"/>
              </a:rPr>
              <a:t>đỗ</a:t>
            </a:r>
            <a:r>
              <a:rPr lang="en-US" sz="30025" b="1" dirty="0">
                <a:solidFill>
                  <a:prstClr val="white"/>
                </a:solidFill>
                <a:latin typeface="HP001 4 hàng" panose="020B0603050302020204" pitchFamily="34" charset="0"/>
              </a:rPr>
              <a:t> </a:t>
            </a:r>
            <a:r>
              <a:rPr lang="en-US" sz="30025" b="1" dirty="0" err="1">
                <a:solidFill>
                  <a:prstClr val="white"/>
                </a:solidFill>
                <a:latin typeface="HP001 4 hàng" panose="020B0603050302020204" pitchFamily="34" charset="0"/>
              </a:rPr>
              <a:t>đỏ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8E9FB09-3BB1-48A2-BE76-CDC37C7AE6F3}"/>
              </a:ext>
            </a:extLst>
          </p:cNvPr>
          <p:cNvSpPr txBox="1"/>
          <p:nvPr/>
        </p:nvSpPr>
        <p:spPr>
          <a:xfrm>
            <a:off x="9438965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E28DD08-509A-4A35-8C48-3D5A9AA46AB5}"/>
              </a:ext>
            </a:extLst>
          </p:cNvPr>
          <p:cNvSpPr txBox="1"/>
          <p:nvPr/>
        </p:nvSpPr>
        <p:spPr>
          <a:xfrm>
            <a:off x="6564583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87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ƯỚNG DẪN VIẾT -ĐỖ ĐỎ- TIẾNG VIỆT LỚP 1 - SÁCH KẾT NỐI TRI THỨC VỚI CUỘC SỐNG - VŨ THANH TÂM - GVT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519" y="0"/>
            <a:ext cx="11420101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7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8EE4567-C861-4175-AA20-45A64F8E9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37682"/>
            <a:ext cx="3307716" cy="452711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160" y="1098401"/>
            <a:ext cx="8722359" cy="491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128434-A64C-4733-B89D-BBB240F2D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Việt Nam Ơi Đánh Bay Corona - Nhảy Hiện Đại Trường Mầm Non Tuổi Ngọc - Kid Dance">
            <a:hlinkClick r:id="" action="ppaction://media"/>
            <a:extLst>
              <a:ext uri="{FF2B5EF4-FFF2-40B4-BE49-F238E27FC236}">
                <a16:creationId xmlns="" xmlns:a16="http://schemas.microsoft.com/office/drawing/2014/main" id="{36C5876E-E192-4087-BA61-60C1F80043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4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10">
            <a:extLst>
              <a:ext uri="{FF2B5EF4-FFF2-40B4-BE49-F238E27FC236}">
                <a16:creationId xmlns="" xmlns:a16="http://schemas.microsoft.com/office/drawing/2014/main" id="{04F50DA8-16B6-44D6-AEA9-451263445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83"/>
            <a:ext cx="12161838" cy="684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Picture 3">
            <a:extLst>
              <a:ext uri="{FF2B5EF4-FFF2-40B4-BE49-F238E27FC236}">
                <a16:creationId xmlns="" xmlns:a16="http://schemas.microsoft.com/office/drawing/2014/main" id="{94A7D7EC-27DA-488A-BD96-14A29874C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681" y="3252628"/>
            <a:ext cx="6685843" cy="361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15">
            <a:extLst>
              <a:ext uri="{FF2B5EF4-FFF2-40B4-BE49-F238E27FC236}">
                <a16:creationId xmlns="" xmlns:a16="http://schemas.microsoft.com/office/drawing/2014/main" id="{C8AB5E6D-F73D-4517-8C42-DDE07B8D6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073" y="109832"/>
            <a:ext cx="2262926" cy="1811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7F0942A-7F02-454A-82AA-9F2DF988943D}"/>
              </a:ext>
            </a:extLst>
          </p:cNvPr>
          <p:cNvSpPr/>
          <p:nvPr/>
        </p:nvSpPr>
        <p:spPr>
          <a:xfrm>
            <a:off x="3718719" y="1838762"/>
            <a:ext cx="42627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22225">
                  <a:solidFill>
                    <a:srgbClr val="333399"/>
                  </a:solidFill>
                  <a:prstDash val="solid"/>
                </a:ln>
                <a:solidFill>
                  <a:srgbClr val="333399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KỂ CHUYỆN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4">
            <a:extLst>
              <a:ext uri="{FF2B5EF4-FFF2-40B4-BE49-F238E27FC236}">
                <a16:creationId xmlns="" xmlns:a16="http://schemas.microsoft.com/office/drawing/2014/main" id="{FE321B6A-AE05-42F1-BF68-60EA5CECEF77}"/>
              </a:ext>
            </a:extLst>
          </p:cNvPr>
          <p:cNvGrpSpPr/>
          <p:nvPr/>
        </p:nvGrpSpPr>
        <p:grpSpPr>
          <a:xfrm>
            <a:off x="1166398" y="701207"/>
            <a:ext cx="9067800" cy="6189370"/>
            <a:chOff x="2444748" y="555045"/>
            <a:chExt cx="7282048" cy="5727454"/>
          </a:xfrm>
        </p:grpSpPr>
        <p:sp>
          <p:nvSpPr>
            <p:cNvPr id="14" name="Freeform: Shape 10">
              <a:extLst>
                <a:ext uri="{FF2B5EF4-FFF2-40B4-BE49-F238E27FC236}">
                  <a16:creationId xmlns="" xmlns:a16="http://schemas.microsoft.com/office/drawing/2014/main" id="{7500081E-F564-4513-A350-13970AFCAEC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="" xmlns:a16="http://schemas.microsoft.com/office/drawing/2014/main" id="{61C2E04B-B1F4-4D13-A437-33CC9D134F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="" xmlns:a16="http://schemas.microsoft.com/office/drawing/2014/main" id="{C5674F7D-7C5D-4FFB-974D-F31C76A651B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3">
              <a:extLst>
                <a:ext uri="{FF2B5EF4-FFF2-40B4-BE49-F238E27FC236}">
                  <a16:creationId xmlns="" xmlns:a16="http://schemas.microsoft.com/office/drawing/2014/main" id="{9CEC8E02-869B-4F10-AE50-0AB2B3880C3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4">
              <a:extLst>
                <a:ext uri="{FF2B5EF4-FFF2-40B4-BE49-F238E27FC236}">
                  <a16:creationId xmlns="" xmlns:a16="http://schemas.microsoft.com/office/drawing/2014/main" id="{E39ED037-185D-4496-8224-1006913919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" name="Freeform: Shape 15">
              <a:extLst>
                <a:ext uri="{FF2B5EF4-FFF2-40B4-BE49-F238E27FC236}">
                  <a16:creationId xmlns="" xmlns:a16="http://schemas.microsoft.com/office/drawing/2014/main" id="{F3F25A6E-1B55-4E06-BC06-42521BD2727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6">
              <a:extLst>
                <a:ext uri="{FF2B5EF4-FFF2-40B4-BE49-F238E27FC236}">
                  <a16:creationId xmlns="" xmlns:a16="http://schemas.microsoft.com/office/drawing/2014/main" id="{1CB8120A-881D-4445-AE1B-D01327D6FAB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17">
              <a:extLst>
                <a:ext uri="{FF2B5EF4-FFF2-40B4-BE49-F238E27FC236}">
                  <a16:creationId xmlns="" xmlns:a16="http://schemas.microsoft.com/office/drawing/2014/main" id="{9A11AA7F-BDA3-4021-A1C3-18D8F616184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pic>
        <p:nvPicPr>
          <p:cNvPr id="2" name="ĐÀN KIẾN CON NGOAN NGOÃ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49408" y="835625"/>
            <a:ext cx="8313277" cy="422335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-167481" y="1"/>
            <a:ext cx="3733800" cy="762450"/>
            <a:chOff x="63500" y="1429216"/>
            <a:chExt cx="3035050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498941" y="1429216"/>
              <a:ext cx="259960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Kể chuyện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1D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" b="13289"/>
          <a:stretch/>
        </p:blipFill>
        <p:spPr>
          <a:xfrm>
            <a:off x="0" y="-167310"/>
            <a:ext cx="12161838" cy="7272960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545823"/>
              </p:ext>
            </p:extLst>
          </p:nvPr>
        </p:nvGraphicFramePr>
        <p:xfrm>
          <a:off x="2661039" y="2865915"/>
          <a:ext cx="8054239" cy="3608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5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5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5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565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02779"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02779"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02779"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>
                        <a:solidFill>
                          <a:schemeClr val="tx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4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-84457" y="-1673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114780"/>
                </a:lnTo>
                <a:lnTo>
                  <a:pt x="0" y="1219732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347344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0130" y="295634"/>
            <a:ext cx="1422278" cy="67691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72015" y="83820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10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200450" y="2395322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113088" y="202951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</a:t>
            </a:r>
          </a:p>
          <a:p>
            <a:pPr>
              <a:lnSpc>
                <a:spcPct val="120000"/>
              </a:lnSpc>
            </a:pPr>
            <a:r>
              <a:rPr lang="en-US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 KỂ CHUYỆN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804819" y="2929501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2715097" y="419099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754512" y="293526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715097" y="419099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715097" y="419099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4754512" y="293526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754512" y="293526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2715097" y="419099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2694945" y="539114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2694945" y="539114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2694945" y="539114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2694945" y="5391149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6804819" y="2929501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6804819" y="2929501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8784854" y="2923215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8784854" y="2923215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8784854" y="2923215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6907E-6 3.7037E-6 L 0.14042 -0.00116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14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4963E-6 4.81481E-6 L 0.01593 0.18495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7" y="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2905E-6 3.7037E-6 L 0.29872 -0.00116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2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6348E-6 1.48148E-6 L 0.00522 0.18287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" y="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6907E-6 3.7037E-6 L 0.4727 -0.00116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2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236E-6 -2.59259E-6 L 0.01161 0.1838 " pathEditMode="relative" rAng="0" ptsTypes="AA">
                                      <p:cBhvr>
                                        <p:cTn id="12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4" y="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6019E-6 -4.07407E-6 L 0.14381 -0.00115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84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5646E-6 -4.44444E-6 L 0.01723 0.35973 " pathEditMode="relative" rAng="0" ptsTypes="AA">
                                      <p:cBhvr>
                                        <p:cTn id="13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1" y="1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6019E-6 -1.85185E-6 L 0.30055 0.00232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2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6348E-6 1.48148E-6 L 0.01148 0.36065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4" y="1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1254E-6 1.48148E-6 L 0.46786 0.0044 " pathEditMode="relative" rAng="0" ptsTypes="AA">
                                      <p:cBhvr>
                                        <p:cTn id="14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93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236E-6 -2.59259E-6 L 0.01161 0.36158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4" y="1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  <p:bldP spid="18" grpId="0"/>
      <p:bldP spid="19" grpId="0"/>
      <p:bldP spid="19" grpId="1"/>
      <p:bldP spid="21" grpId="0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30" grpId="0"/>
      <p:bldP spid="31" grpId="0"/>
      <p:bldP spid="31" grpId="1"/>
      <p:bldP spid="33" grpId="0"/>
      <p:bldP spid="33" grpId="1"/>
      <p:bldP spid="35" grpId="0"/>
      <p:bldP spid="35" grpId="1"/>
      <p:bldP spid="37" grpId="0"/>
      <p:bldP spid="37" grpId="1"/>
      <p:bldP spid="38" grpId="0"/>
      <p:bldP spid="38" grpId="1"/>
      <p:bldP spid="39" grpId="0"/>
      <p:bldP spid="40" grpId="0"/>
      <p:bldP spid="40" grpId="1"/>
      <p:bldP spid="41" grpId="0"/>
      <p:bldP spid="41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" t="25246" r="49883" b="42011"/>
          <a:stretch/>
        </p:blipFill>
        <p:spPr>
          <a:xfrm>
            <a:off x="1737519" y="685801"/>
            <a:ext cx="8278031" cy="5943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47950" y="152400"/>
            <a:ext cx="701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>
                <a:solidFill>
                  <a:schemeClr val="accent1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Đàn</a:t>
            </a:r>
            <a:r>
              <a:rPr lang="en-US" sz="4200" b="1" dirty="0">
                <a:solidFill>
                  <a:schemeClr val="accent1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00" b="1" dirty="0" err="1">
                <a:solidFill>
                  <a:schemeClr val="accent1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kiến</a:t>
            </a:r>
            <a:r>
              <a:rPr lang="en-US" sz="4200" b="1" dirty="0">
                <a:solidFill>
                  <a:schemeClr val="accent1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4200" b="1" dirty="0" err="1">
                <a:solidFill>
                  <a:schemeClr val="accent1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ngoan</a:t>
            </a:r>
            <a:r>
              <a:rPr lang="en-US" sz="4200" b="1" dirty="0">
                <a:solidFill>
                  <a:schemeClr val="accent1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200" b="1" dirty="0" err="1">
                <a:solidFill>
                  <a:schemeClr val="accent1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ngoãn</a:t>
            </a:r>
            <a:endParaRPr lang="en-US" sz="4200" b="1" dirty="0">
              <a:solidFill>
                <a:schemeClr val="accent1">
                  <a:lumMod val="50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6596" y="6044626"/>
            <a:ext cx="7519585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Bµ </a:t>
            </a:r>
            <a:r>
              <a:rPr lang="en-US" sz="3200" dirty="0" err="1" smtClean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kiÕn</a:t>
            </a:r>
            <a:r>
              <a:rPr lang="en-US" sz="3200" dirty="0" smtClean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sèng</a:t>
            </a:r>
            <a:r>
              <a:rPr lang="en-US" sz="3200" dirty="0" smtClean="0">
                <a:solidFill>
                  <a:schemeClr val="tx1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ë ®©u?</a:t>
            </a:r>
            <a:endParaRPr lang="en-US" sz="3200" dirty="0">
              <a:solidFill>
                <a:schemeClr val="tx1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44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2" t="25285" r="3507" b="40267"/>
          <a:stretch/>
        </p:blipFill>
        <p:spPr>
          <a:xfrm>
            <a:off x="2042319" y="0"/>
            <a:ext cx="7620001" cy="64055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41525" y="5574566"/>
            <a:ext cx="7772400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.VnAvant" panose="020B7200000000000000" pitchFamily="34" charset="0"/>
              </a:rPr>
              <a:t>§µn </a:t>
            </a:r>
            <a:r>
              <a:rPr lang="en-US" sz="3200" dirty="0" err="1" smtClean="0">
                <a:latin typeface=".VnAvant" panose="020B7200000000000000" pitchFamily="34" charset="0"/>
              </a:rPr>
              <a:t>kiÕn</a:t>
            </a:r>
            <a:r>
              <a:rPr lang="en-US" sz="3200" dirty="0" smtClean="0">
                <a:latin typeface=".VnAvant" panose="020B7200000000000000" pitchFamily="34" charset="0"/>
              </a:rPr>
              <a:t> con </a:t>
            </a:r>
            <a:r>
              <a:rPr lang="en-US" sz="3200" dirty="0" err="1" smtClean="0">
                <a:latin typeface=".VnAvant" panose="020B7200000000000000" pitchFamily="34" charset="0"/>
              </a:rPr>
              <a:t>dïng</a:t>
            </a:r>
            <a:r>
              <a:rPr lang="en-US" sz="3200" dirty="0" smtClean="0">
                <a:latin typeface=".VnAvant" panose="020B7200000000000000" pitchFamily="34" charset="0"/>
              </a:rPr>
              <a:t> </a:t>
            </a:r>
            <a:r>
              <a:rPr lang="en-US" sz="3200" dirty="0" err="1" smtClean="0">
                <a:latin typeface=".VnAvant" panose="020B7200000000000000" pitchFamily="34" charset="0"/>
              </a:rPr>
              <a:t>vËt</a:t>
            </a:r>
            <a:r>
              <a:rPr lang="en-US" sz="3200" dirty="0" smtClean="0">
                <a:latin typeface=".VnAvant" panose="020B7200000000000000" pitchFamily="34" charset="0"/>
              </a:rPr>
              <a:t> g× ®Ó </a:t>
            </a:r>
            <a:r>
              <a:rPr lang="en-US" sz="3200" dirty="0" err="1" smtClean="0">
                <a:latin typeface=".VnAvant" panose="020B7200000000000000" pitchFamily="34" charset="0"/>
              </a:rPr>
              <a:t>khiªng</a:t>
            </a:r>
            <a:r>
              <a:rPr lang="en-US" sz="3200" dirty="0" smtClean="0">
                <a:latin typeface=".VnAvant" panose="020B7200000000000000" pitchFamily="34" charset="0"/>
              </a:rPr>
              <a:t> bµ </a:t>
            </a:r>
            <a:r>
              <a:rPr lang="en-US" sz="3200" dirty="0" err="1" smtClean="0">
                <a:latin typeface=".VnAvant" panose="020B7200000000000000" pitchFamily="34" charset="0"/>
              </a:rPr>
              <a:t>kiÕn</a:t>
            </a:r>
            <a:r>
              <a:rPr lang="en-US" sz="3200" dirty="0" smtClean="0">
                <a:latin typeface=".VnAvant" panose="020B7200000000000000" pitchFamily="34" charset="0"/>
              </a:rPr>
              <a:t>?</a:t>
            </a:r>
            <a:endParaRPr lang="en-US" sz="3200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04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" t="59732" r="49883" b="5820"/>
          <a:stretch/>
        </p:blipFill>
        <p:spPr>
          <a:xfrm>
            <a:off x="1747056" y="0"/>
            <a:ext cx="8305800" cy="66045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47119" y="5638800"/>
            <a:ext cx="7519585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Đàn</a:t>
            </a:r>
            <a:r>
              <a:rPr lang="en-US" sz="32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kiến</a:t>
            </a:r>
            <a:r>
              <a:rPr lang="en-US" sz="32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đưa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kiến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đâu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lang="en-US" sz="3200" dirty="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41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7" t="59693" b="5821"/>
          <a:stretch/>
        </p:blipFill>
        <p:spPr>
          <a:xfrm>
            <a:off x="2270919" y="152400"/>
            <a:ext cx="8382000" cy="64814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23319" y="5638800"/>
            <a:ext cx="7315200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Được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mới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kiến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với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đàn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kiến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con?</a:t>
            </a:r>
            <a:endParaRPr lang="en-US" sz="3200" dirty="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7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0" t="21922" r="-1" b="5822"/>
          <a:stretch/>
        </p:blipFill>
        <p:spPr>
          <a:xfrm>
            <a:off x="1813719" y="152399"/>
            <a:ext cx="8458200" cy="647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5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8DFBAAA-EC54-4B3C-A190-256907D67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" y="381000"/>
            <a:ext cx="12154368" cy="66534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801" y="399288"/>
            <a:ext cx="6006227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khỉ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táo</a:t>
            </a:r>
            <a:endParaRPr lang="en-US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038b4ff17003114c478d29a567a6daa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84042" y="1417638"/>
            <a:ext cx="2993754" cy="4800600"/>
          </a:xfrm>
          <a:prstGeom prst="rect">
            <a:avLst/>
          </a:prstGeom>
        </p:spPr>
      </p:pic>
      <p:pic>
        <p:nvPicPr>
          <p:cNvPr id="5" name="Picture 4" descr="4a28406e86abb27c8f54aaa4fce82474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66915" y="4733540"/>
            <a:ext cx="2286005" cy="2124460"/>
          </a:xfrm>
          <a:prstGeom prst="rect">
            <a:avLst/>
          </a:prstGeom>
        </p:spPr>
      </p:pic>
      <p:sp>
        <p:nvSpPr>
          <p:cNvPr id="6" name="TextBox 5">
            <a:hlinkClick r:id="rId5" action="ppaction://hlinksldjump"/>
          </p:cNvPr>
          <p:cNvSpPr txBox="1"/>
          <p:nvPr/>
        </p:nvSpPr>
        <p:spPr>
          <a:xfrm>
            <a:off x="8747919" y="50292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</a:rPr>
              <a:t>PLAY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E30B39E-76F2-42A7-9BBF-C8915EBF7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082" y="347662"/>
            <a:ext cx="12176919" cy="6135910"/>
          </a:xfrm>
          <a:prstGeom prst="rect">
            <a:avLst/>
          </a:prstGeom>
        </p:spPr>
      </p:pic>
      <p:pic>
        <p:nvPicPr>
          <p:cNvPr id="4" name="Picture 3" descr="e871ae532f8a54d4c42f4a31c510cfe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7119" y="1219200"/>
            <a:ext cx="4495800" cy="4992320"/>
          </a:xfrm>
          <a:prstGeom prst="rect">
            <a:avLst/>
          </a:prstGeom>
        </p:spPr>
      </p:pic>
      <p:pic>
        <p:nvPicPr>
          <p:cNvPr id="7" name="Picture 6" descr="40f9fda41d493f5ee4f319e5666124a8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6614319" y="2286000"/>
            <a:ext cx="1219200" cy="1219200"/>
          </a:xfrm>
          <a:prstGeom prst="rect">
            <a:avLst/>
          </a:prstGeom>
        </p:spPr>
      </p:pic>
      <p:pic>
        <p:nvPicPr>
          <p:cNvPr id="8" name="Picture 7" descr="40f9fda41d493f5ee4f319e5666124a8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7147719" y="1295400"/>
            <a:ext cx="1295400" cy="1295400"/>
          </a:xfrm>
          <a:prstGeom prst="rect">
            <a:avLst/>
          </a:prstGeom>
        </p:spPr>
      </p:pic>
      <p:pic>
        <p:nvPicPr>
          <p:cNvPr id="9" name="Picture 8" descr="40f9fda41d493f5ee4f319e5666124a8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8290719" y="1447800"/>
            <a:ext cx="1219201" cy="1219200"/>
          </a:xfrm>
          <a:prstGeom prst="rect">
            <a:avLst/>
          </a:prstGeom>
        </p:spPr>
      </p:pic>
      <p:pic>
        <p:nvPicPr>
          <p:cNvPr id="10" name="Picture 9" descr="40f9fda41d493f5ee4f319e5666124a8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6233318" y="3581400"/>
            <a:ext cx="1219201" cy="1143000"/>
          </a:xfrm>
          <a:prstGeom prst="rect">
            <a:avLst/>
          </a:prstGeom>
        </p:spPr>
      </p:pic>
      <p:pic>
        <p:nvPicPr>
          <p:cNvPr id="11" name="Picture 10" descr="40f9fda41d493f5ee4f319e5666124a8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7757319" y="2514600"/>
            <a:ext cx="1295400" cy="1295400"/>
          </a:xfrm>
          <a:prstGeom prst="rect">
            <a:avLst/>
          </a:prstGeom>
        </p:spPr>
      </p:pic>
      <p:pic>
        <p:nvPicPr>
          <p:cNvPr id="13" name="Picture 12" descr="886255f75f86d6f948235e2659cdd1c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79855" y="4230606"/>
            <a:ext cx="2057400" cy="1993106"/>
          </a:xfrm>
          <a:prstGeom prst="rect">
            <a:avLst/>
          </a:prstGeom>
        </p:spPr>
      </p:pic>
      <p:pic>
        <p:nvPicPr>
          <p:cNvPr id="1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519" y="3124200"/>
            <a:ext cx="1752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="" xmlns:a16="http://schemas.microsoft.com/office/drawing/2014/main" id="{AFD8A8E2-CAD1-42A8-91B7-D10A6289E3D2}"/>
              </a:ext>
            </a:extLst>
          </p:cNvPr>
          <p:cNvSpPr/>
          <p:nvPr/>
        </p:nvSpPr>
        <p:spPr>
          <a:xfrm>
            <a:off x="8944674" y="2355952"/>
            <a:ext cx="1371600" cy="1371600"/>
          </a:xfrm>
          <a:prstGeom prst="ellipse">
            <a:avLst/>
          </a:prstGeom>
          <a:solidFill>
            <a:srgbClr val="27A039"/>
          </a:solidFill>
          <a:ln>
            <a:solidFill>
              <a:srgbClr val="27A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613DF413-489C-429B-94AB-230CB93FEE25}"/>
              </a:ext>
            </a:extLst>
          </p:cNvPr>
          <p:cNvSpPr/>
          <p:nvPr/>
        </p:nvSpPr>
        <p:spPr>
          <a:xfrm>
            <a:off x="8796847" y="3666440"/>
            <a:ext cx="990600" cy="1219200"/>
          </a:xfrm>
          <a:prstGeom prst="ellipse">
            <a:avLst/>
          </a:prstGeom>
          <a:solidFill>
            <a:srgbClr val="27A039"/>
          </a:solidFill>
          <a:ln>
            <a:solidFill>
              <a:srgbClr val="27A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hlinkClick r:id="rId14" action="ppaction://hlinksldjump"/>
            <a:extLst>
              <a:ext uri="{FF2B5EF4-FFF2-40B4-BE49-F238E27FC236}">
                <a16:creationId xmlns="" xmlns:a16="http://schemas.microsoft.com/office/drawing/2014/main" id="{ED57743B-ECE8-46C4-AA76-BB34406926D1}"/>
              </a:ext>
            </a:extLst>
          </p:cNvPr>
          <p:cNvSpPr/>
          <p:nvPr/>
        </p:nvSpPr>
        <p:spPr>
          <a:xfrm>
            <a:off x="10500519" y="5325686"/>
            <a:ext cx="1371600" cy="8980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932 2.96296E-6 L 0.52931 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931 2.96296E-6 L 0.57095 2.96296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9811E-6 2.96296E-6 L 0.18771 2.96296E-6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5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1722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71 2.96296E-6 L 0.26263 2.96296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6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1.11022E-16 0.3444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263 2.96296E-6 L 0.34604 2.96296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4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33333E-6 L -0.00417 0.4833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604 2.96296E-6 L 0.39604 2.96296E-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3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00417 0.2944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604 2.96296E-6 L 0.47932 2.96296E-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4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5.55112E-17 L -3.33333E-6 0.4555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639B103-15A9-4D3C-8C1C-5F6C4B766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57187"/>
            <a:ext cx="12161839" cy="62327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28119" y="1321594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hãy đọc thành tiếng từ sau:</a:t>
            </a:r>
          </a:p>
          <a:p>
            <a:pPr algn="ctr"/>
            <a:r>
              <a:rPr lang="en-US" sz="660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 cổ</a:t>
            </a:r>
            <a:endParaRPr lang="en-US" sz="6600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2" descr="Kết quả hình ảnh cho tree apple cartoon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86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66519" y="4495800"/>
            <a:ext cx="1900084" cy="1840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DF8CB78-6E53-4AB5-88B9-D2AA88E296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98"/>
            <a:ext cx="12161838" cy="64246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52119" y="914401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điền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ở đây4</a:t>
            </a:r>
          </a:p>
        </p:txBody>
      </p:sp>
      <p:pic>
        <p:nvPicPr>
          <p:cNvPr id="4" name="Picture 2" descr="Kết quả hình ảnh cho tree apple cartoon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86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56919" y="4419600"/>
            <a:ext cx="1900084" cy="18407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7C942EC-E656-4478-B3A1-A90CA1F0A05D}"/>
              </a:ext>
            </a:extLst>
          </p:cNvPr>
          <p:cNvSpPr/>
          <p:nvPr/>
        </p:nvSpPr>
        <p:spPr>
          <a:xfrm>
            <a:off x="2880519" y="11430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hãy đọc thành tiếng từ sau:</a:t>
            </a:r>
          </a:p>
          <a:p>
            <a:pPr algn="ctr"/>
            <a:r>
              <a:rPr lang="en-US" sz="660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đơ đỡ</a:t>
            </a:r>
            <a:endParaRPr lang="en-US" sz="6600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50"/>
            <a:ext cx="12161837" cy="68350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69642" y="4974103"/>
            <a:ext cx="3144477" cy="5334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hlinkClick r:id="rId4" action="ppaction://hlinksldjump"/>
          </p:cNvPr>
          <p:cNvSpPr txBox="1"/>
          <p:nvPr/>
        </p:nvSpPr>
        <p:spPr>
          <a:xfrm>
            <a:off x="383067" y="1348262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4400" b="1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cờ</a:t>
            </a:r>
            <a:endParaRPr lang="en-US" sz="4400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>
            <a:hlinkClick r:id="rId5" action="ppaction://hlinksldjump"/>
          </p:cNvPr>
          <p:cNvSpPr txBox="1"/>
          <p:nvPr/>
        </p:nvSpPr>
        <p:spPr>
          <a:xfrm>
            <a:off x="1093456" y="3217460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bó</a:t>
            </a:r>
            <a:r>
              <a:rPr lang="en-US" sz="4400" b="1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endParaRPr lang="en-US" sz="4400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extBox 9">
            <a:hlinkClick r:id="rId6" action="ppaction://hlinksldjump"/>
          </p:cNvPr>
          <p:cNvSpPr txBox="1"/>
          <p:nvPr/>
        </p:nvSpPr>
        <p:spPr>
          <a:xfrm>
            <a:off x="7962015" y="623781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đỡ</a:t>
            </a:r>
            <a:r>
              <a:rPr lang="en-US" sz="4400" b="1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endParaRPr lang="en-US" sz="4400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extBox 10">
            <a:hlinkClick r:id="rId7" action="ppaction://hlinksldjump"/>
          </p:cNvPr>
          <p:cNvSpPr txBox="1"/>
          <p:nvPr/>
        </p:nvSpPr>
        <p:spPr>
          <a:xfrm>
            <a:off x="5776119" y="1569728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</a:t>
            </a:r>
            <a:r>
              <a:rPr lang="en-US" sz="4400" b="1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đê</a:t>
            </a:r>
            <a:endParaRPr lang="en-US" sz="4400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extBox 11">
            <a:hlinkClick r:id="rId8" action="ppaction://hlinksldjump"/>
          </p:cNvPr>
          <p:cNvSpPr txBox="1"/>
          <p:nvPr/>
        </p:nvSpPr>
        <p:spPr>
          <a:xfrm>
            <a:off x="3140869" y="2290164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cờ</a:t>
            </a:r>
            <a:r>
              <a:rPr lang="en-US" sz="4400" b="1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endParaRPr lang="en-US" sz="4400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extBox 12">
            <a:hlinkClick r:id="rId9" action="ppaction://hlinksldjump"/>
          </p:cNvPr>
          <p:cNvSpPr txBox="1"/>
          <p:nvPr/>
        </p:nvSpPr>
        <p:spPr>
          <a:xfrm>
            <a:off x="4633119" y="3741688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dỗ bé</a:t>
            </a:r>
          </a:p>
        </p:txBody>
      </p:sp>
      <p:sp>
        <p:nvSpPr>
          <p:cNvPr id="14" name="TextBox 13">
            <a:hlinkClick r:id="rId10" action="ppaction://hlinksldjump"/>
          </p:cNvPr>
          <p:cNvSpPr txBox="1"/>
          <p:nvPr/>
        </p:nvSpPr>
        <p:spPr>
          <a:xfrm>
            <a:off x="9875837" y="3813760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đỗ</a:t>
            </a:r>
            <a:r>
              <a:rPr lang="en-US" sz="4400" b="1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b="1" dirty="0" err="1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endParaRPr lang="en-US" sz="4400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80100" y="4909892"/>
            <a:ext cx="2819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đê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dế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9" name="Oval 18"/>
          <p:cNvSpPr/>
          <p:nvPr/>
        </p:nvSpPr>
        <p:spPr>
          <a:xfrm>
            <a:off x="1526067" y="1119972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.VnArial" pitchFamily="34" charset="0"/>
              </a:rPr>
              <a:t>1</a:t>
            </a:r>
          </a:p>
        </p:txBody>
      </p:sp>
      <p:sp>
        <p:nvSpPr>
          <p:cNvPr id="20" name="Oval 19"/>
          <p:cNvSpPr/>
          <p:nvPr/>
        </p:nvSpPr>
        <p:spPr>
          <a:xfrm>
            <a:off x="1125316" y="3017085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.VnArial" pitchFamily="34" charset="0"/>
              </a:rPr>
              <a:t>2</a:t>
            </a:r>
          </a:p>
        </p:txBody>
      </p:sp>
      <p:sp>
        <p:nvSpPr>
          <p:cNvPr id="21" name="Oval 20"/>
          <p:cNvSpPr/>
          <p:nvPr/>
        </p:nvSpPr>
        <p:spPr>
          <a:xfrm>
            <a:off x="8869663" y="334338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.VnArial" pitchFamily="34" charset="0"/>
              </a:rPr>
              <a:t>3</a:t>
            </a:r>
          </a:p>
        </p:txBody>
      </p:sp>
      <p:sp>
        <p:nvSpPr>
          <p:cNvPr id="22" name="Oval 21"/>
          <p:cNvSpPr/>
          <p:nvPr/>
        </p:nvSpPr>
        <p:spPr>
          <a:xfrm>
            <a:off x="4053602" y="2057683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.VnArial" pitchFamily="34" charset="0"/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6651503" y="1315408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.VnArial" pitchFamily="34" charset="0"/>
              </a:rPr>
              <a:t>5</a:t>
            </a:r>
          </a:p>
        </p:txBody>
      </p:sp>
      <p:sp>
        <p:nvSpPr>
          <p:cNvPr id="24" name="Oval 23"/>
          <p:cNvSpPr/>
          <p:nvPr/>
        </p:nvSpPr>
        <p:spPr>
          <a:xfrm>
            <a:off x="10703071" y="3502978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.VnArial" pitchFamily="34" charset="0"/>
              </a:rPr>
              <a:t>9</a:t>
            </a:r>
          </a:p>
        </p:txBody>
      </p:sp>
      <p:sp>
        <p:nvSpPr>
          <p:cNvPr id="25" name="Oval 24"/>
          <p:cNvSpPr/>
          <p:nvPr/>
        </p:nvSpPr>
        <p:spPr>
          <a:xfrm>
            <a:off x="5232844" y="3342925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.VnArial" pitchFamily="34" charset="0"/>
              </a:rPr>
              <a:t>8</a:t>
            </a:r>
          </a:p>
        </p:txBody>
      </p:sp>
      <p:sp>
        <p:nvSpPr>
          <p:cNvPr id="26" name="Oval 25"/>
          <p:cNvSpPr/>
          <p:nvPr/>
        </p:nvSpPr>
        <p:spPr>
          <a:xfrm>
            <a:off x="4141995" y="94549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.VnArial" pitchFamily="34" charset="0"/>
              </a:rPr>
              <a:t>7</a:t>
            </a:r>
          </a:p>
        </p:txBody>
      </p:sp>
      <p:sp>
        <p:nvSpPr>
          <p:cNvPr id="28" name="Oval 27"/>
          <p:cNvSpPr/>
          <p:nvPr/>
        </p:nvSpPr>
        <p:spPr>
          <a:xfrm>
            <a:off x="8015260" y="2840053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.VnArial" pitchFamily="34" charset="0"/>
              </a:rPr>
              <a:t>6</a:t>
            </a:r>
          </a:p>
        </p:txBody>
      </p:sp>
      <p:sp>
        <p:nvSpPr>
          <p:cNvPr id="29" name="Oval 28"/>
          <p:cNvSpPr/>
          <p:nvPr/>
        </p:nvSpPr>
        <p:spPr>
          <a:xfrm>
            <a:off x="10172094" y="1904590"/>
            <a:ext cx="685724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.VnArial" pitchFamily="34" charset="0"/>
              </a:rPr>
              <a:t>10</a:t>
            </a:r>
          </a:p>
        </p:txBody>
      </p:sp>
      <p:sp>
        <p:nvSpPr>
          <p:cNvPr id="30" name="Oval 29"/>
          <p:cNvSpPr/>
          <p:nvPr/>
        </p:nvSpPr>
        <p:spPr>
          <a:xfrm>
            <a:off x="1191213" y="5073638"/>
            <a:ext cx="669708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.VnArial" pitchFamily="34" charset="0"/>
              </a:rPr>
              <a:t>11</a:t>
            </a:r>
          </a:p>
        </p:txBody>
      </p:sp>
      <p:sp>
        <p:nvSpPr>
          <p:cNvPr id="31" name="Oval 30"/>
          <p:cNvSpPr/>
          <p:nvPr/>
        </p:nvSpPr>
        <p:spPr>
          <a:xfrm>
            <a:off x="8980794" y="5106752"/>
            <a:ext cx="669708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.VnArial" pitchFamily="34" charset="0"/>
              </a:rPr>
              <a:t>12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189" y="287492"/>
            <a:ext cx="1032855" cy="103285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5829295" y="5029289"/>
            <a:ext cx="3151499" cy="5334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205095" y="4950849"/>
            <a:ext cx="2819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đỗ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đỏ</a:t>
            </a:r>
            <a:r>
              <a:rPr lang="en-US" sz="3600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64422" y="1783235"/>
            <a:ext cx="542429" cy="137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1011">
            <a:off x="7879107" y="3178146"/>
            <a:ext cx="785150" cy="767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rrow: Right 4">
            <a:hlinkClick r:id="rId14" action="ppaction://hlinksldjump"/>
            <a:extLst>
              <a:ext uri="{FF2B5EF4-FFF2-40B4-BE49-F238E27FC236}">
                <a16:creationId xmlns="" xmlns:a16="http://schemas.microsoft.com/office/drawing/2014/main" id="{DF13D8FC-CD6F-444B-A998-FC487B040C46}"/>
              </a:ext>
            </a:extLst>
          </p:cNvPr>
          <p:cNvSpPr/>
          <p:nvPr/>
        </p:nvSpPr>
        <p:spPr>
          <a:xfrm>
            <a:off x="10652919" y="6172200"/>
            <a:ext cx="1154188" cy="6743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FBCAE14-937B-444D-BBB6-7D4690D51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7694"/>
            <a:ext cx="12161838" cy="6260306"/>
          </a:xfrm>
          <a:prstGeom prst="rect">
            <a:avLst/>
          </a:prstGeom>
        </p:spPr>
      </p:pic>
      <p:pic>
        <p:nvPicPr>
          <p:cNvPr id="4" name="Picture 2" descr="Kết quả hình ảnh cho tree apple cartoon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86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14119" y="4419600"/>
            <a:ext cx="1900084" cy="184070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0165F49-9377-4245-BF47-51B24A5FE216}"/>
              </a:ext>
            </a:extLst>
          </p:cNvPr>
          <p:cNvSpPr/>
          <p:nvPr/>
        </p:nvSpPr>
        <p:spPr>
          <a:xfrm>
            <a:off x="2880519" y="788504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hãy đọc thành tiếng câu sau:</a:t>
            </a:r>
          </a:p>
          <a:p>
            <a:pPr algn="ctr"/>
            <a:r>
              <a:rPr lang="en-US" sz="660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 bê bể cá.</a:t>
            </a:r>
            <a:endParaRPr lang="en-US" sz="6600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97B3CCE-745B-4489-A3B9-993D380DA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14388"/>
            <a:ext cx="12161839" cy="5994520"/>
          </a:xfrm>
          <a:prstGeom prst="rect">
            <a:avLst/>
          </a:prstGeom>
        </p:spPr>
      </p:pic>
      <p:pic>
        <p:nvPicPr>
          <p:cNvPr id="4" name="Picture 2" descr="Kết quả hình ảnh cho tree apple cartoon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86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14119" y="4419600"/>
            <a:ext cx="1900084" cy="18407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50EC2E3-4088-43C2-8742-B0203B8A402D}"/>
              </a:ext>
            </a:extLst>
          </p:cNvPr>
          <p:cNvSpPr/>
          <p:nvPr/>
        </p:nvSpPr>
        <p:spPr>
          <a:xfrm>
            <a:off x="2880519" y="11430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hãy đọc thành tiếng câu sau:</a:t>
            </a:r>
          </a:p>
          <a:p>
            <a:pPr algn="ctr"/>
            <a:r>
              <a:rPr lang="en-US" sz="660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có ô đỏ.</a:t>
            </a:r>
            <a:endParaRPr lang="en-US" sz="6600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B51891D-870E-4595-9F8F-1048C2023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2" y="814388"/>
            <a:ext cx="12152536" cy="6043612"/>
          </a:xfrm>
          <a:prstGeom prst="rect">
            <a:avLst/>
          </a:prstGeom>
        </p:spPr>
      </p:pic>
      <p:pic>
        <p:nvPicPr>
          <p:cNvPr id="4" name="Picture 2" descr="Kết quả hình ảnh cho tree apple cartoon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86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886255f75f86d6f948235e2659cdd1c2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90319" y="4419600"/>
            <a:ext cx="1900084" cy="18407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16D48C4-21B0-4288-8C76-4BA679124BA8}"/>
              </a:ext>
            </a:extLst>
          </p:cNvPr>
          <p:cNvSpPr/>
          <p:nvPr/>
        </p:nvSpPr>
        <p:spPr>
          <a:xfrm>
            <a:off x="2880519" y="11430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hãy đọc thành tiếng câu sau:</a:t>
            </a:r>
          </a:p>
          <a:p>
            <a:pPr algn="ctr"/>
            <a:r>
              <a:rPr lang="en-US" sz="660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 có ca đỗ.</a:t>
            </a:r>
            <a:endParaRPr lang="en-US" sz="6600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98737" y="762000"/>
            <a:ext cx="6964364" cy="6964364"/>
          </a:xfrm>
        </p:spPr>
      </p:pic>
      <p:sp>
        <p:nvSpPr>
          <p:cNvPr id="8" name="TextBox 7">
            <a:hlinkClick r:id="rId2" action="ppaction://hlinksldjump"/>
          </p:cNvPr>
          <p:cNvSpPr txBox="1"/>
          <p:nvPr/>
        </p:nvSpPr>
        <p:spPr>
          <a:xfrm rot="20864866">
            <a:off x="3020615" y="2209824"/>
            <a:ext cx="2323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đọc chưa đúng rồi!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690019" y="685800"/>
            <a:ext cx="6781800" cy="6781800"/>
          </a:xfrm>
        </p:spPr>
      </p:pic>
      <p:sp>
        <p:nvSpPr>
          <p:cNvPr id="4" name="TextBox 3">
            <a:hlinkClick r:id="rId4" action="ppaction://hlinksldjump"/>
            <a:extLst>
              <a:ext uri="{FF2B5EF4-FFF2-40B4-BE49-F238E27FC236}">
                <a16:creationId xmlns="" xmlns:a16="http://schemas.microsoft.com/office/drawing/2014/main" id="{4108AC26-4F64-433F-9BB7-8D764F4664F3}"/>
              </a:ext>
            </a:extLst>
          </p:cNvPr>
          <p:cNvSpPr txBox="1"/>
          <p:nvPr/>
        </p:nvSpPr>
        <p:spPr>
          <a:xfrm rot="20864866">
            <a:off x="3020615" y="2209824"/>
            <a:ext cx="2323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đọc chưa đúng rồi!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99519" y="533400"/>
            <a:ext cx="7162800" cy="7162800"/>
          </a:xfrm>
        </p:spPr>
      </p:pic>
      <p:sp>
        <p:nvSpPr>
          <p:cNvPr id="4" name="TextBox 3">
            <a:hlinkClick r:id="rId4" action="ppaction://hlinksldjump"/>
            <a:extLst>
              <a:ext uri="{FF2B5EF4-FFF2-40B4-BE49-F238E27FC236}">
                <a16:creationId xmlns="" xmlns:a16="http://schemas.microsoft.com/office/drawing/2014/main" id="{F439F4BF-0835-4AB2-AD3B-095FC42E8260}"/>
              </a:ext>
            </a:extLst>
          </p:cNvPr>
          <p:cNvSpPr txBox="1"/>
          <p:nvPr/>
        </p:nvSpPr>
        <p:spPr>
          <a:xfrm rot="20864866">
            <a:off x="3020615" y="2209824"/>
            <a:ext cx="2323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đọc chưa đúng rồi!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37619" y="609600"/>
            <a:ext cx="7086600" cy="7086600"/>
          </a:xfrm>
        </p:spPr>
      </p:pic>
      <p:sp>
        <p:nvSpPr>
          <p:cNvPr id="4" name="TextBox 3">
            <a:hlinkClick r:id="rId4" action="ppaction://hlinksldjump"/>
            <a:extLst>
              <a:ext uri="{FF2B5EF4-FFF2-40B4-BE49-F238E27FC236}">
                <a16:creationId xmlns="" xmlns:a16="http://schemas.microsoft.com/office/drawing/2014/main" id="{1D46372C-9498-4789-AF89-501CC237500D}"/>
              </a:ext>
            </a:extLst>
          </p:cNvPr>
          <p:cNvSpPr txBox="1"/>
          <p:nvPr/>
        </p:nvSpPr>
        <p:spPr>
          <a:xfrm rot="20864866">
            <a:off x="3020615" y="2209824"/>
            <a:ext cx="2323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đọc chưa đúng rồi!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675504" y="838200"/>
            <a:ext cx="6583364" cy="6583364"/>
          </a:xfrm>
        </p:spPr>
      </p:pic>
      <p:sp>
        <p:nvSpPr>
          <p:cNvPr id="4" name="TextBox 3">
            <a:hlinkClick r:id="rId4" action="ppaction://hlinksldjump"/>
            <a:extLst>
              <a:ext uri="{FF2B5EF4-FFF2-40B4-BE49-F238E27FC236}">
                <a16:creationId xmlns="" xmlns:a16="http://schemas.microsoft.com/office/drawing/2014/main" id="{763D47D1-238A-4B4B-AE3B-EC81DFB27B38}"/>
              </a:ext>
            </a:extLst>
          </p:cNvPr>
          <p:cNvSpPr txBox="1"/>
          <p:nvPr/>
        </p:nvSpPr>
        <p:spPr>
          <a:xfrm rot="20864866">
            <a:off x="3020615" y="2209824"/>
            <a:ext cx="2323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đọc chưa đúng rồi!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FE4186-D96A-45C3-B1C7-181DAF57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6D03408-6E37-450A-BA8F-1507DDE12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54"/>
            <a:ext cx="12161838" cy="6928708"/>
          </a:xfr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CEA1F7E-54BB-4BF8-B3D5-F577B806932C}"/>
              </a:ext>
            </a:extLst>
          </p:cNvPr>
          <p:cNvSpPr/>
          <p:nvPr/>
        </p:nvSpPr>
        <p:spPr>
          <a:xfrm>
            <a:off x="3052526" y="834667"/>
            <a:ext cx="60567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Dặn</a:t>
            </a:r>
            <a:r>
              <a:rPr lang="en-US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dò</a:t>
            </a:r>
            <a:r>
              <a:rPr lang="en-US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bài</a:t>
            </a:r>
            <a:r>
              <a:rPr lang="en-US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tập</a:t>
            </a:r>
            <a:r>
              <a:rPr lang="en-US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ngày</a:t>
            </a:r>
            <a:r>
              <a:rPr lang="en-US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  <a:r>
              <a:rPr lang="en-US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/10</a:t>
            </a:r>
            <a:endParaRPr lang="en-US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94A7B34-030E-4A72-AA9D-FDD90FD2A27B}"/>
              </a:ext>
            </a:extLst>
          </p:cNvPr>
          <p:cNvSpPr txBox="1"/>
          <p:nvPr/>
        </p:nvSpPr>
        <p:spPr>
          <a:xfrm>
            <a:off x="1966119" y="1922285"/>
            <a:ext cx="96012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300" dirty="0" err="1" smtClean="0">
                <a:solidFill>
                  <a:srgbClr val="002060"/>
                </a:solidFill>
              </a:rPr>
              <a:t>Đọc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lại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bài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smtClean="0">
                <a:solidFill>
                  <a:srgbClr val="002060"/>
                </a:solidFill>
              </a:rPr>
              <a:t>10 </a:t>
            </a:r>
            <a:r>
              <a:rPr lang="en-US" sz="3300" dirty="0">
                <a:solidFill>
                  <a:srgbClr val="002060"/>
                </a:solidFill>
              </a:rPr>
              <a:t>- </a:t>
            </a:r>
            <a:r>
              <a:rPr lang="en-US" sz="3300" dirty="0" err="1">
                <a:solidFill>
                  <a:srgbClr val="002060"/>
                </a:solidFill>
              </a:rPr>
              <a:t>trang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smtClean="0">
                <a:solidFill>
                  <a:srgbClr val="002060"/>
                </a:solidFill>
              </a:rPr>
              <a:t>32,33 </a:t>
            </a:r>
            <a:r>
              <a:rPr lang="en-US" sz="3300" dirty="0">
                <a:solidFill>
                  <a:srgbClr val="002060"/>
                </a:solidFill>
              </a:rPr>
              <a:t>– </a:t>
            </a:r>
            <a:r>
              <a:rPr lang="en-US" sz="3300" dirty="0" err="1">
                <a:solidFill>
                  <a:srgbClr val="002060"/>
                </a:solidFill>
              </a:rPr>
              <a:t>sách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Tiếng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Việt</a:t>
            </a:r>
            <a:r>
              <a:rPr lang="en-US" sz="3300" dirty="0">
                <a:solidFill>
                  <a:srgbClr val="002060"/>
                </a:solidFill>
              </a:rPr>
              <a:t> 1</a:t>
            </a:r>
            <a:r>
              <a:rPr lang="en-US" sz="3300" dirty="0" smtClean="0">
                <a:solidFill>
                  <a:srgbClr val="002060"/>
                </a:solidFill>
              </a:rPr>
              <a:t>.</a:t>
            </a:r>
            <a:endParaRPr lang="en-US" sz="3300" dirty="0">
              <a:solidFill>
                <a:srgbClr val="002060"/>
              </a:solidFill>
            </a:endParaRPr>
          </a:p>
          <a:p>
            <a:r>
              <a:rPr lang="en-US" sz="3300" dirty="0">
                <a:solidFill>
                  <a:srgbClr val="002060"/>
                </a:solidFill>
              </a:rPr>
              <a:t>- </a:t>
            </a:r>
            <a:r>
              <a:rPr lang="en-US" sz="3300" dirty="0" err="1">
                <a:solidFill>
                  <a:srgbClr val="002060"/>
                </a:solidFill>
              </a:rPr>
              <a:t>Tập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kể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chuyện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smtClean="0">
                <a:solidFill>
                  <a:srgbClr val="002060"/>
                </a:solidFill>
              </a:rPr>
              <a:t>“</a:t>
            </a:r>
            <a:r>
              <a:rPr lang="en-US" sz="3300" dirty="0" err="1" smtClean="0">
                <a:solidFill>
                  <a:srgbClr val="002060"/>
                </a:solidFill>
              </a:rPr>
              <a:t>Đàn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kiến</a:t>
            </a:r>
            <a:r>
              <a:rPr lang="en-US" sz="3300" dirty="0" smtClean="0">
                <a:solidFill>
                  <a:srgbClr val="002060"/>
                </a:solidFill>
              </a:rPr>
              <a:t> con </a:t>
            </a:r>
            <a:r>
              <a:rPr lang="en-US" sz="3300" dirty="0" err="1" smtClean="0">
                <a:solidFill>
                  <a:srgbClr val="002060"/>
                </a:solidFill>
              </a:rPr>
              <a:t>ngoan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ngoãn</a:t>
            </a:r>
            <a:r>
              <a:rPr lang="en-US" sz="3300" dirty="0" smtClean="0">
                <a:solidFill>
                  <a:srgbClr val="002060"/>
                </a:solidFill>
              </a:rPr>
              <a:t>”.</a:t>
            </a:r>
            <a:endParaRPr lang="en-US" sz="3300" dirty="0">
              <a:solidFill>
                <a:srgbClr val="002060"/>
              </a:solidFill>
            </a:endParaRPr>
          </a:p>
          <a:p>
            <a:r>
              <a:rPr lang="en-US" sz="3300" dirty="0">
                <a:solidFill>
                  <a:srgbClr val="002060"/>
                </a:solidFill>
              </a:rPr>
              <a:t>- </a:t>
            </a:r>
            <a:r>
              <a:rPr lang="en-US" sz="3300" dirty="0" err="1">
                <a:solidFill>
                  <a:srgbClr val="002060"/>
                </a:solidFill>
              </a:rPr>
              <a:t>Viết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bài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smtClean="0">
                <a:solidFill>
                  <a:srgbClr val="002060"/>
                </a:solidFill>
              </a:rPr>
              <a:t>10: </a:t>
            </a:r>
            <a:r>
              <a:rPr lang="en-US" sz="3300" dirty="0" err="1">
                <a:solidFill>
                  <a:srgbClr val="002060"/>
                </a:solidFill>
              </a:rPr>
              <a:t>Ôn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tập</a:t>
            </a:r>
            <a:r>
              <a:rPr lang="en-US" sz="3300" dirty="0">
                <a:solidFill>
                  <a:srgbClr val="002060"/>
                </a:solidFill>
              </a:rPr>
              <a:t> ở </a:t>
            </a:r>
            <a:r>
              <a:rPr lang="en-US" sz="3300" dirty="0" err="1">
                <a:solidFill>
                  <a:srgbClr val="002060"/>
                </a:solidFill>
              </a:rPr>
              <a:t>vở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luyện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viết</a:t>
            </a:r>
            <a:r>
              <a:rPr lang="en-US" sz="3300" dirty="0">
                <a:solidFill>
                  <a:srgbClr val="002060"/>
                </a:solidFill>
              </a:rPr>
              <a:t> 1.</a:t>
            </a:r>
          </a:p>
          <a:p>
            <a:r>
              <a:rPr lang="en-US" sz="3300" dirty="0">
                <a:solidFill>
                  <a:srgbClr val="002060"/>
                </a:solidFill>
              </a:rPr>
              <a:t>- </a:t>
            </a:r>
            <a:r>
              <a:rPr lang="en-US" sz="3300" dirty="0" err="1" smtClean="0">
                <a:solidFill>
                  <a:srgbClr val="002060"/>
                </a:solidFill>
              </a:rPr>
              <a:t>Nếu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có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thời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gian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đọc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thêm</a:t>
            </a:r>
            <a:r>
              <a:rPr lang="en-US" sz="3300" dirty="0" smtClean="0">
                <a:solidFill>
                  <a:srgbClr val="002060"/>
                </a:solidFill>
              </a:rPr>
              <a:t> ở </a:t>
            </a:r>
            <a:r>
              <a:rPr lang="en-US" sz="3300" dirty="0" err="1" smtClean="0">
                <a:solidFill>
                  <a:srgbClr val="002060"/>
                </a:solidFill>
              </a:rPr>
              <a:t>vở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luyện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đọc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từ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bài</a:t>
            </a:r>
            <a:r>
              <a:rPr lang="en-US" sz="3300" dirty="0" smtClean="0">
                <a:solidFill>
                  <a:srgbClr val="002060"/>
                </a:solidFill>
              </a:rPr>
              <a:t> 7 </a:t>
            </a:r>
            <a:r>
              <a:rPr lang="en-US" sz="3300" dirty="0" err="1" smtClean="0">
                <a:solidFill>
                  <a:srgbClr val="002060"/>
                </a:solidFill>
              </a:rPr>
              <a:t>đến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bài</a:t>
            </a:r>
            <a:r>
              <a:rPr lang="en-US" sz="3300" dirty="0" smtClean="0">
                <a:solidFill>
                  <a:srgbClr val="002060"/>
                </a:solidFill>
              </a:rPr>
              <a:t> 10.</a:t>
            </a:r>
            <a:endParaRPr lang="en-US" sz="3300" dirty="0">
              <a:solidFill>
                <a:srgbClr val="002060"/>
              </a:solidFill>
            </a:endParaRPr>
          </a:p>
          <a:p>
            <a:pPr marL="457200" indent="-457200">
              <a:buFontTx/>
              <a:buChar char="-"/>
            </a:pPr>
            <a:endParaRPr lang="en-US" sz="3200" dirty="0">
              <a:solidFill>
                <a:schemeClr val="tx2"/>
              </a:solidFill>
            </a:endParaRPr>
          </a:p>
          <a:p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24774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ack paradise fish">
            <a:hlinkClick r:id="" action="ppaction://media"/>
            <a:extLst>
              <a:ext uri="{FF2B5EF4-FFF2-40B4-BE49-F238E27FC236}">
                <a16:creationId xmlns="" xmlns:a16="http://schemas.microsoft.com/office/drawing/2014/main" id="{38CAF0E7-98D2-4FC2-A37F-BB8D69ED5F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7919" y="914400"/>
            <a:ext cx="10058400" cy="5657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93AA0D8-0296-4E11-A71B-D49AEED821AD}"/>
              </a:ext>
            </a:extLst>
          </p:cNvPr>
          <p:cNvSpPr txBox="1"/>
          <p:nvPr/>
        </p:nvSpPr>
        <p:spPr>
          <a:xfrm>
            <a:off x="4556919" y="-228600"/>
            <a:ext cx="2667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lang="en-US" sz="80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80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cờ</a:t>
            </a:r>
            <a:endParaRPr lang="en-US" sz="8000" b="1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Arrow: Right 5">
            <a:hlinkClick r:id="rId5" action="ppaction://hlinksldjump"/>
            <a:extLst>
              <a:ext uri="{FF2B5EF4-FFF2-40B4-BE49-F238E27FC236}">
                <a16:creationId xmlns="" xmlns:a16="http://schemas.microsoft.com/office/drawing/2014/main" id="{9BAAA2BB-57ED-4477-B9E9-1440F3FC354F}"/>
              </a:ext>
            </a:extLst>
          </p:cNvPr>
          <p:cNvSpPr/>
          <p:nvPr/>
        </p:nvSpPr>
        <p:spPr>
          <a:xfrm>
            <a:off x="10652919" y="5715000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</a:p>
        </p:txBody>
      </p:sp>
    </p:spTree>
    <p:extLst>
      <p:ext uri="{BB962C8B-B14F-4D97-AF65-F5344CB8AC3E}">
        <p14:creationId xmlns:p14="http://schemas.microsoft.com/office/powerpoint/2010/main" val="403763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9375465-A936-47D8-A9CC-C3F5A047B8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9" b="1"/>
          <a:stretch/>
        </p:blipFill>
        <p:spPr>
          <a:xfrm>
            <a:off x="6870006" y="10"/>
            <a:ext cx="4649956" cy="31041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6865AAF-1825-4D5E-AA6F-CA989B4A09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0" r="2122" b="3"/>
          <a:stretch/>
        </p:blipFill>
        <p:spPr>
          <a:xfrm>
            <a:off x="5405856" y="3265080"/>
            <a:ext cx="6114106" cy="35929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A427E09-00CB-4306-8489-544B4485E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1" b="13858"/>
          <a:stretch/>
        </p:blipFill>
        <p:spPr>
          <a:xfrm>
            <a:off x="641875" y="-5"/>
            <a:ext cx="6067662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49FA6A2-2239-4EF2-9EB3-B1DC295FE1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1876" y="4080063"/>
            <a:ext cx="4603512" cy="2156145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F3FBA28-3C73-4D57-A82C-440A8310E9D4}"/>
              </a:ext>
            </a:extLst>
          </p:cNvPr>
          <p:cNvSpPr txBox="1"/>
          <p:nvPr/>
        </p:nvSpPr>
        <p:spPr>
          <a:xfrm>
            <a:off x="1357410" y="4604137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 cỏ</a:t>
            </a:r>
          </a:p>
        </p:txBody>
      </p:sp>
      <p:sp>
        <p:nvSpPr>
          <p:cNvPr id="7" name="Arrow: Right 6">
            <a:hlinkClick r:id="rId5" action="ppaction://hlinksldjump"/>
            <a:extLst>
              <a:ext uri="{FF2B5EF4-FFF2-40B4-BE49-F238E27FC236}">
                <a16:creationId xmlns="" xmlns:a16="http://schemas.microsoft.com/office/drawing/2014/main" id="{672CFDBA-91BD-4331-842A-B04191B24226}"/>
              </a:ext>
            </a:extLst>
          </p:cNvPr>
          <p:cNvSpPr/>
          <p:nvPr/>
        </p:nvSpPr>
        <p:spPr>
          <a:xfrm>
            <a:off x="10872262" y="5852458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</a:p>
        </p:txBody>
      </p:sp>
    </p:spTree>
    <p:extLst>
      <p:ext uri="{BB962C8B-B14F-4D97-AF65-F5344CB8AC3E}">
        <p14:creationId xmlns:p14="http://schemas.microsoft.com/office/powerpoint/2010/main" val="123989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854ECEBE-9353-406C-9313-02A517A310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61837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86806086-A782-4311-A63B-1A68574D80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5862" y="-15901"/>
            <a:ext cx="6562061" cy="5814891"/>
          </a:xfrm>
          <a:custGeom>
            <a:avLst/>
            <a:gdLst>
              <a:gd name="connsiteX0" fmla="*/ 1667657 w 6578337"/>
              <a:gd name="connsiteY0" fmla="*/ 0 h 5814891"/>
              <a:gd name="connsiteX1" fmla="*/ 5296215 w 6578337"/>
              <a:gd name="connsiteY1" fmla="*/ 0 h 5814891"/>
              <a:gd name="connsiteX2" fmla="*/ 5354505 w 6578337"/>
              <a:gd name="connsiteY2" fmla="*/ 38974 h 5814891"/>
              <a:gd name="connsiteX3" fmla="*/ 5772761 w 6578337"/>
              <a:gd name="connsiteY3" fmla="*/ 430996 h 5814891"/>
              <a:gd name="connsiteX4" fmla="*/ 6578337 w 6578337"/>
              <a:gd name="connsiteY4" fmla="*/ 2842158 h 5814891"/>
              <a:gd name="connsiteX5" fmla="*/ 6219497 w 6578337"/>
              <a:gd name="connsiteY5" fmla="*/ 3831001 h 5814891"/>
              <a:gd name="connsiteX6" fmla="*/ 5157059 w 6578337"/>
              <a:gd name="connsiteY6" fmla="*/ 4751758 h 5814891"/>
              <a:gd name="connsiteX7" fmla="*/ 4923464 w 6578337"/>
              <a:gd name="connsiteY7" fmla="*/ 4927890 h 5814891"/>
              <a:gd name="connsiteX8" fmla="*/ 3004017 w 6578337"/>
              <a:gd name="connsiteY8" fmla="*/ 5814891 h 5814891"/>
              <a:gd name="connsiteX9" fmla="*/ 475534 w 6578337"/>
              <a:gd name="connsiteY9" fmla="*/ 4373098 h 5814891"/>
              <a:gd name="connsiteX10" fmla="*/ 206071 w 6578337"/>
              <a:gd name="connsiteY10" fmla="*/ 4004246 h 5814891"/>
              <a:gd name="connsiteX11" fmla="*/ 79385 w 6578337"/>
              <a:gd name="connsiteY11" fmla="*/ 3833508 h 5814891"/>
              <a:gd name="connsiteX12" fmla="*/ 0 w 6578337"/>
              <a:gd name="connsiteY12" fmla="*/ 3721725 h 5814891"/>
              <a:gd name="connsiteX13" fmla="*/ 0 w 6578337"/>
              <a:gd name="connsiteY13" fmla="*/ 1581323 h 5814891"/>
              <a:gd name="connsiteX14" fmla="*/ 168477 w 6578337"/>
              <a:gd name="connsiteY14" fmla="*/ 1300525 h 5814891"/>
              <a:gd name="connsiteX15" fmla="*/ 885512 w 6578337"/>
              <a:gd name="connsiteY15" fmla="*/ 515238 h 5814891"/>
              <a:gd name="connsiteX16" fmla="*/ 1494824 w 6578337"/>
              <a:gd name="connsiteY16" fmla="*/ 90742 h 581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78337" h="5814891">
                <a:moveTo>
                  <a:pt x="1667657" y="0"/>
                </a:moveTo>
                <a:lnTo>
                  <a:pt x="5296215" y="0"/>
                </a:lnTo>
                <a:lnTo>
                  <a:pt x="5354505" y="38974"/>
                </a:lnTo>
                <a:cubicBezTo>
                  <a:pt x="5505893" y="152699"/>
                  <a:pt x="5645664" y="283643"/>
                  <a:pt x="5772761" y="430996"/>
                </a:cubicBezTo>
                <a:cubicBezTo>
                  <a:pt x="6292274" y="1033532"/>
                  <a:pt x="6578337" y="1889809"/>
                  <a:pt x="6578337" y="2842158"/>
                </a:cubicBezTo>
                <a:cubicBezTo>
                  <a:pt x="6578337" y="3222117"/>
                  <a:pt x="6467617" y="3527065"/>
                  <a:pt x="6219497" y="3831001"/>
                </a:cubicBezTo>
                <a:cubicBezTo>
                  <a:pt x="5959965" y="4148933"/>
                  <a:pt x="5569997" y="4441763"/>
                  <a:pt x="5157059" y="4751758"/>
                </a:cubicBezTo>
                <a:cubicBezTo>
                  <a:pt x="5080873" y="4808882"/>
                  <a:pt x="5002168" y="4868026"/>
                  <a:pt x="4923464" y="4927890"/>
                </a:cubicBezTo>
                <a:cubicBezTo>
                  <a:pt x="4218974" y="5463640"/>
                  <a:pt x="3704799" y="5814891"/>
                  <a:pt x="3004017" y="5814891"/>
                </a:cubicBezTo>
                <a:cubicBezTo>
                  <a:pt x="1936240" y="5814891"/>
                  <a:pt x="1180025" y="5383723"/>
                  <a:pt x="475534" y="4373098"/>
                </a:cubicBezTo>
                <a:cubicBezTo>
                  <a:pt x="383343" y="4240819"/>
                  <a:pt x="293225" y="4120515"/>
                  <a:pt x="206071" y="4004246"/>
                </a:cubicBezTo>
                <a:cubicBezTo>
                  <a:pt x="160920" y="3943985"/>
                  <a:pt x="118700" y="3887339"/>
                  <a:pt x="79385" y="3833508"/>
                </a:cubicBezTo>
                <a:lnTo>
                  <a:pt x="0" y="3721725"/>
                </a:lnTo>
                <a:lnTo>
                  <a:pt x="0" y="1581323"/>
                </a:lnTo>
                <a:lnTo>
                  <a:pt x="168477" y="1300525"/>
                </a:lnTo>
                <a:cubicBezTo>
                  <a:pt x="359173" y="1017017"/>
                  <a:pt x="599372" y="753795"/>
                  <a:pt x="885512" y="515238"/>
                </a:cubicBezTo>
                <a:cubicBezTo>
                  <a:pt x="1073010" y="358870"/>
                  <a:pt x="1278109" y="216205"/>
                  <a:pt x="1494824" y="90742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B1D36D7-F778-4547-86AF-FA1AE0AB7F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72" r="864" b="1"/>
          <a:stretch/>
        </p:blipFill>
        <p:spPr>
          <a:xfrm>
            <a:off x="20" y="-2"/>
            <a:ext cx="6307498" cy="5593660"/>
          </a:xfrm>
          <a:custGeom>
            <a:avLst/>
            <a:gdLst/>
            <a:ahLst/>
            <a:cxnLst/>
            <a:rect l="l" t="t" r="r" b="b"/>
            <a:pathLst>
              <a:path w="6323162" h="5593660">
                <a:moveTo>
                  <a:pt x="2177447" y="0"/>
                </a:move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</p:spPr>
      </p:pic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CE71458B-DF80-43DF-9693-2EC3878ACA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307518" cy="5593660"/>
          </a:xfrm>
          <a:custGeom>
            <a:avLst/>
            <a:gdLst>
              <a:gd name="connsiteX0" fmla="*/ 2177447 w 6323162"/>
              <a:gd name="connsiteY0" fmla="*/ 0 h 5593660"/>
              <a:gd name="connsiteX1" fmla="*/ 2572776 w 6323162"/>
              <a:gd name="connsiteY1" fmla="*/ 0 h 5593660"/>
              <a:gd name="connsiteX2" fmla="*/ 2279674 w 6323162"/>
              <a:gd name="connsiteY2" fmla="*/ 98163 h 5593660"/>
              <a:gd name="connsiteX3" fmla="*/ 1163390 w 6323162"/>
              <a:gd name="connsiteY3" fmla="*/ 758946 h 5593660"/>
              <a:gd name="connsiteX4" fmla="*/ 391288 w 6323162"/>
              <a:gd name="connsiteY4" fmla="*/ 1711778 h 5593660"/>
              <a:gd name="connsiteX5" fmla="*/ 111318 w 6323162"/>
              <a:gd name="connsiteY5" fmla="*/ 2820666 h 5593660"/>
              <a:gd name="connsiteX6" fmla="*/ 574682 w 6323162"/>
              <a:gd name="connsiteY6" fmla="*/ 3850310 h 5593660"/>
              <a:gd name="connsiteX7" fmla="*/ 808161 w 6323162"/>
              <a:gd name="connsiteY7" fmla="*/ 4177123 h 5593660"/>
              <a:gd name="connsiteX8" fmla="*/ 2998992 w 6323162"/>
              <a:gd name="connsiteY8" fmla="*/ 5454594 h 5593660"/>
              <a:gd name="connsiteX9" fmla="*/ 4662117 w 6323162"/>
              <a:gd name="connsiteY9" fmla="*/ 4668685 h 5593660"/>
              <a:gd name="connsiteX10" fmla="*/ 4864518 w 6323162"/>
              <a:gd name="connsiteY10" fmla="*/ 4512627 h 5593660"/>
              <a:gd name="connsiteX11" fmla="*/ 5785079 w 6323162"/>
              <a:gd name="connsiteY11" fmla="*/ 3696808 h 5593660"/>
              <a:gd name="connsiteX12" fmla="*/ 6095999 w 6323162"/>
              <a:gd name="connsiteY12" fmla="*/ 2820666 h 5593660"/>
              <a:gd name="connsiteX13" fmla="*/ 5397999 w 6323162"/>
              <a:gd name="connsiteY13" fmla="*/ 684305 h 5593660"/>
              <a:gd name="connsiteX14" fmla="*/ 4612801 w 6323162"/>
              <a:gd name="connsiteY14" fmla="*/ 81166 h 5593660"/>
              <a:gd name="connsiteX15" fmla="*/ 4406067 w 6323162"/>
              <a:gd name="connsiteY15" fmla="*/ 0 h 5593660"/>
              <a:gd name="connsiteX16" fmla="*/ 4826316 w 6323162"/>
              <a:gd name="connsiteY16" fmla="*/ 0 h 5593660"/>
              <a:gd name="connsiteX17" fmla="*/ 4971508 w 6323162"/>
              <a:gd name="connsiteY17" fmla="*/ 75777 h 5593660"/>
              <a:gd name="connsiteX18" fmla="*/ 5577109 w 6323162"/>
              <a:gd name="connsiteY18" fmla="*/ 586873 h 5593660"/>
              <a:gd name="connsiteX19" fmla="*/ 6323162 w 6323162"/>
              <a:gd name="connsiteY19" fmla="*/ 2829148 h 5593660"/>
              <a:gd name="connsiteX20" fmla="*/ 5990836 w 6323162"/>
              <a:gd name="connsiteY20" fmla="*/ 3748729 h 5593660"/>
              <a:gd name="connsiteX21" fmla="*/ 5006899 w 6323162"/>
              <a:gd name="connsiteY21" fmla="*/ 4604992 h 5593660"/>
              <a:gd name="connsiteX22" fmla="*/ 4790566 w 6323162"/>
              <a:gd name="connsiteY22" fmla="*/ 4768788 h 5593660"/>
              <a:gd name="connsiteX23" fmla="*/ 3012943 w 6323162"/>
              <a:gd name="connsiteY23" fmla="*/ 5593660 h 5593660"/>
              <a:gd name="connsiteX24" fmla="*/ 671286 w 6323162"/>
              <a:gd name="connsiteY24" fmla="*/ 4252856 h 5593660"/>
              <a:gd name="connsiteX25" fmla="*/ 421733 w 6323162"/>
              <a:gd name="connsiteY25" fmla="*/ 3909839 h 5593660"/>
              <a:gd name="connsiteX26" fmla="*/ 48655 w 6323162"/>
              <a:gd name="connsiteY26" fmla="*/ 3351082 h 5593660"/>
              <a:gd name="connsiteX27" fmla="*/ 0 w 6323162"/>
              <a:gd name="connsiteY27" fmla="*/ 3239820 h 5593660"/>
              <a:gd name="connsiteX28" fmla="*/ 0 w 6323162"/>
              <a:gd name="connsiteY28" fmla="*/ 2248150 h 5593660"/>
              <a:gd name="connsiteX29" fmla="*/ 1658 w 6323162"/>
              <a:gd name="connsiteY29" fmla="*/ 2239520 h 5593660"/>
              <a:gd name="connsiteX30" fmla="*/ 225714 w 6323162"/>
              <a:gd name="connsiteY30" fmla="*/ 1665285 h 5593660"/>
              <a:gd name="connsiteX31" fmla="*/ 1050970 w 6323162"/>
              <a:gd name="connsiteY31" fmla="*/ 665214 h 5593660"/>
              <a:gd name="connsiteX32" fmla="*/ 1923692 w 6323162"/>
              <a:gd name="connsiteY32" fmla="*/ 107844 h 5593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323162" h="5593660">
                <a:moveTo>
                  <a:pt x="2177447" y="0"/>
                </a:moveTo>
                <a:lnTo>
                  <a:pt x="2572776" y="0"/>
                </a:lnTo>
                <a:lnTo>
                  <a:pt x="2279674" y="98163"/>
                </a:lnTo>
                <a:cubicBezTo>
                  <a:pt x="1874231" y="253327"/>
                  <a:pt x="1488311" y="481852"/>
                  <a:pt x="1163390" y="758946"/>
                </a:cubicBezTo>
                <a:cubicBezTo>
                  <a:pt x="832819" y="1040772"/>
                  <a:pt x="573013" y="1361447"/>
                  <a:pt x="391288" y="1711778"/>
                </a:cubicBezTo>
                <a:cubicBezTo>
                  <a:pt x="205583" y="2069903"/>
                  <a:pt x="111318" y="2442986"/>
                  <a:pt x="111318" y="2820666"/>
                </a:cubicBezTo>
                <a:cubicBezTo>
                  <a:pt x="111318" y="3201031"/>
                  <a:pt x="261705" y="3423166"/>
                  <a:pt x="574682" y="3850310"/>
                </a:cubicBezTo>
                <a:cubicBezTo>
                  <a:pt x="650197" y="3953327"/>
                  <a:pt x="728281" y="4059920"/>
                  <a:pt x="808161" y="4177123"/>
                </a:cubicBezTo>
                <a:cubicBezTo>
                  <a:pt x="1418574" y="5072567"/>
                  <a:pt x="2073806" y="5454594"/>
                  <a:pt x="2998992" y="5454594"/>
                </a:cubicBezTo>
                <a:cubicBezTo>
                  <a:pt x="3606192" y="5454594"/>
                  <a:pt x="4051705" y="5143376"/>
                  <a:pt x="4662117" y="4668685"/>
                </a:cubicBezTo>
                <a:cubicBezTo>
                  <a:pt x="4730310" y="4615645"/>
                  <a:pt x="4798505" y="4563242"/>
                  <a:pt x="4864518" y="4512627"/>
                </a:cubicBezTo>
                <a:cubicBezTo>
                  <a:pt x="5222313" y="4237963"/>
                  <a:pt x="5560204" y="3978506"/>
                  <a:pt x="5785079" y="3696808"/>
                </a:cubicBezTo>
                <a:cubicBezTo>
                  <a:pt x="6000066" y="3427513"/>
                  <a:pt x="6095999" y="3157320"/>
                  <a:pt x="6095999" y="2820666"/>
                </a:cubicBezTo>
                <a:cubicBezTo>
                  <a:pt x="6095999" y="1976856"/>
                  <a:pt x="5848138" y="1218170"/>
                  <a:pt x="5397999" y="684305"/>
                </a:cubicBezTo>
                <a:cubicBezTo>
                  <a:pt x="5177750" y="423188"/>
                  <a:pt x="4913577" y="220223"/>
                  <a:pt x="4612801" y="81166"/>
                </a:cubicBezTo>
                <a:lnTo>
                  <a:pt x="4406067" y="0"/>
                </a:lnTo>
                <a:lnTo>
                  <a:pt x="4826316" y="0"/>
                </a:lnTo>
                <a:lnTo>
                  <a:pt x="4971508" y="75777"/>
                </a:lnTo>
                <a:cubicBezTo>
                  <a:pt x="5197582" y="210111"/>
                  <a:pt x="5400550" y="381325"/>
                  <a:pt x="5577109" y="586873"/>
                </a:cubicBezTo>
                <a:cubicBezTo>
                  <a:pt x="6058235" y="1147205"/>
                  <a:pt x="6323162" y="1943505"/>
                  <a:pt x="6323162" y="2829148"/>
                </a:cubicBezTo>
                <a:cubicBezTo>
                  <a:pt x="6323162" y="3182494"/>
                  <a:pt x="6220623" y="3466081"/>
                  <a:pt x="5990836" y="3748729"/>
                </a:cubicBezTo>
                <a:cubicBezTo>
                  <a:pt x="5750480" y="4044392"/>
                  <a:pt x="5389327" y="4316711"/>
                  <a:pt x="5006899" y="4604992"/>
                </a:cubicBezTo>
                <a:cubicBezTo>
                  <a:pt x="4936343" y="4658116"/>
                  <a:pt x="4863453" y="4713117"/>
                  <a:pt x="4790566" y="4768788"/>
                </a:cubicBezTo>
                <a:cubicBezTo>
                  <a:pt x="4138128" y="5267012"/>
                  <a:pt x="3661945" y="5593660"/>
                  <a:pt x="3012943" y="5593660"/>
                </a:cubicBezTo>
                <a:cubicBezTo>
                  <a:pt x="2024062" y="5593660"/>
                  <a:pt x="1323723" y="5192693"/>
                  <a:pt x="671286" y="4252856"/>
                </a:cubicBezTo>
                <a:cubicBezTo>
                  <a:pt x="585906" y="4129842"/>
                  <a:pt x="502446" y="4017964"/>
                  <a:pt x="421733" y="3909839"/>
                </a:cubicBezTo>
                <a:cubicBezTo>
                  <a:pt x="254471" y="3685679"/>
                  <a:pt x="130655" y="3515312"/>
                  <a:pt x="48655" y="3351082"/>
                </a:cubicBezTo>
                <a:lnTo>
                  <a:pt x="0" y="3239820"/>
                </a:lnTo>
                <a:lnTo>
                  <a:pt x="0" y="2248150"/>
                </a:lnTo>
                <a:lnTo>
                  <a:pt x="1658" y="2239520"/>
                </a:lnTo>
                <a:cubicBezTo>
                  <a:pt x="51657" y="2045089"/>
                  <a:pt x="126469" y="1853225"/>
                  <a:pt x="225714" y="1665285"/>
                </a:cubicBezTo>
                <a:cubicBezTo>
                  <a:pt x="419948" y="1297585"/>
                  <a:pt x="697641" y="961011"/>
                  <a:pt x="1050970" y="665214"/>
                </a:cubicBezTo>
                <a:cubicBezTo>
                  <a:pt x="1311437" y="447090"/>
                  <a:pt x="1608578" y="257641"/>
                  <a:pt x="1923692" y="10784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DE1994AC-22D1-4B48-9EDA-BE373E7045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525573" y="1415331"/>
            <a:ext cx="5651975" cy="5466522"/>
          </a:xfrm>
          <a:custGeom>
            <a:avLst/>
            <a:gdLst>
              <a:gd name="connsiteX0" fmla="*/ 3113576 w 5665992"/>
              <a:gd name="connsiteY0" fmla="*/ 1556 h 5401530"/>
              <a:gd name="connsiteX1" fmla="*/ 4468777 w 5665992"/>
              <a:gd name="connsiteY1" fmla="*/ 405866 h 5401530"/>
              <a:gd name="connsiteX2" fmla="*/ 5525792 w 5665992"/>
              <a:gd name="connsiteY2" fmla="*/ 1317461 h 5401530"/>
              <a:gd name="connsiteX3" fmla="*/ 5665992 w 5665992"/>
              <a:gd name="connsiteY3" fmla="*/ 1506159 h 5401530"/>
              <a:gd name="connsiteX4" fmla="*/ 5665992 w 5665992"/>
              <a:gd name="connsiteY4" fmla="*/ 5401530 h 5401530"/>
              <a:gd name="connsiteX5" fmla="*/ 965932 w 5665992"/>
              <a:gd name="connsiteY5" fmla="*/ 5401530 h 5401530"/>
              <a:gd name="connsiteX6" fmla="*/ 836753 w 5665992"/>
              <a:gd name="connsiteY6" fmla="*/ 5181943 h 5401530"/>
              <a:gd name="connsiteX7" fmla="*/ 509793 w 5665992"/>
              <a:gd name="connsiteY7" fmla="*/ 4458111 h 5401530"/>
              <a:gd name="connsiteX8" fmla="*/ 251995 w 5665992"/>
              <a:gd name="connsiteY8" fmla="*/ 1805844 h 5401530"/>
              <a:gd name="connsiteX9" fmla="*/ 3113576 w 5665992"/>
              <a:gd name="connsiteY9" fmla="*/ 1556 h 540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65992" h="5401530">
                <a:moveTo>
                  <a:pt x="3113576" y="1556"/>
                </a:moveTo>
                <a:cubicBezTo>
                  <a:pt x="3559807" y="16866"/>
                  <a:pt x="4018025" y="145625"/>
                  <a:pt x="4468777" y="405866"/>
                </a:cubicBezTo>
                <a:cubicBezTo>
                  <a:pt x="4871803" y="638554"/>
                  <a:pt x="5229811" y="952545"/>
                  <a:pt x="5525792" y="1317461"/>
                </a:cubicBezTo>
                <a:lnTo>
                  <a:pt x="5665992" y="1506159"/>
                </a:lnTo>
                <a:lnTo>
                  <a:pt x="5665992" y="5401530"/>
                </a:lnTo>
                <a:lnTo>
                  <a:pt x="965932" y="5401530"/>
                </a:lnTo>
                <a:lnTo>
                  <a:pt x="836753" y="5181943"/>
                </a:lnTo>
                <a:cubicBezTo>
                  <a:pt x="713569" y="4953383"/>
                  <a:pt x="611679" y="4708683"/>
                  <a:pt x="509793" y="4458111"/>
                </a:cubicBezTo>
                <a:cubicBezTo>
                  <a:pt x="136790" y="3540808"/>
                  <a:pt x="-278612" y="2724882"/>
                  <a:pt x="251995" y="1805844"/>
                </a:cubicBezTo>
                <a:cubicBezTo>
                  <a:pt x="911122" y="664202"/>
                  <a:pt x="1973207" y="-37572"/>
                  <a:pt x="3113576" y="1556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6E0244B-38A2-4863-855E-C9481B389B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r="1" b="3904"/>
          <a:stretch/>
        </p:blipFill>
        <p:spPr>
          <a:xfrm>
            <a:off x="6779117" y="1685367"/>
            <a:ext cx="5382720" cy="5172635"/>
          </a:xfrm>
          <a:custGeom>
            <a:avLst/>
            <a:gdLst/>
            <a:ahLst/>
            <a:cxnLst/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600"/>
                </a:lnTo>
                <a:lnTo>
                  <a:pt x="5396070" y="4888539"/>
                </a:lnTo>
                <a:lnTo>
                  <a:pt x="5373530" y="4924165"/>
                </a:lnTo>
                <a:cubicBezTo>
                  <a:pt x="5310112" y="5013254"/>
                  <a:pt x="5241620" y="5088864"/>
                  <a:pt x="5168684" y="5154829"/>
                </a:cubicBezTo>
                <a:lnTo>
                  <a:pt x="5146924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2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22220111-5018-4EB7-A38B-79BD37F7C0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779117" y="1685365"/>
            <a:ext cx="5382720" cy="5172635"/>
          </a:xfrm>
          <a:custGeom>
            <a:avLst/>
            <a:gdLst>
              <a:gd name="connsiteX0" fmla="*/ 2809770 w 5396070"/>
              <a:gd name="connsiteY0" fmla="*/ 1442 h 5172635"/>
              <a:gd name="connsiteX1" fmla="*/ 4032739 w 5396070"/>
              <a:gd name="connsiteY1" fmla="*/ 376223 h 5172635"/>
              <a:gd name="connsiteX2" fmla="*/ 5362614 w 5396070"/>
              <a:gd name="connsiteY2" fmla="*/ 1796088 h 5172635"/>
              <a:gd name="connsiteX3" fmla="*/ 5396070 w 5396070"/>
              <a:gd name="connsiteY3" fmla="*/ 1864599 h 5172635"/>
              <a:gd name="connsiteX4" fmla="*/ 5396070 w 5396070"/>
              <a:gd name="connsiteY4" fmla="*/ 1981756 h 5172635"/>
              <a:gd name="connsiteX5" fmla="*/ 5363566 w 5396070"/>
              <a:gd name="connsiteY5" fmla="*/ 1915670 h 5172635"/>
              <a:gd name="connsiteX6" fmla="*/ 4071524 w 5396070"/>
              <a:gd name="connsiteY6" fmla="*/ 546090 h 5172635"/>
              <a:gd name="connsiteX7" fmla="*/ 2883346 w 5396070"/>
              <a:gd name="connsiteY7" fmla="*/ 184583 h 5172635"/>
              <a:gd name="connsiteX8" fmla="*/ 374449 w 5396070"/>
              <a:gd name="connsiteY8" fmla="*/ 1797850 h 5172635"/>
              <a:gd name="connsiteX9" fmla="*/ 600473 w 5396070"/>
              <a:gd name="connsiteY9" fmla="*/ 4169322 h 5172635"/>
              <a:gd name="connsiteX10" fmla="*/ 971928 w 5396070"/>
              <a:gd name="connsiteY10" fmla="*/ 4966944 h 5172635"/>
              <a:gd name="connsiteX11" fmla="*/ 1112598 w 5396070"/>
              <a:gd name="connsiteY11" fmla="*/ 5172635 h 5172635"/>
              <a:gd name="connsiteX12" fmla="*/ 987172 w 5396070"/>
              <a:gd name="connsiteY12" fmla="*/ 5172635 h 5172635"/>
              <a:gd name="connsiteX13" fmla="*/ 842383 w 5396070"/>
              <a:gd name="connsiteY13" fmla="*/ 4959392 h 5172635"/>
              <a:gd name="connsiteX14" fmla="*/ 460051 w 5396070"/>
              <a:gd name="connsiteY14" fmla="*/ 4132485 h 5172635"/>
              <a:gd name="connsiteX15" fmla="*/ 227408 w 5396070"/>
              <a:gd name="connsiteY15" fmla="*/ 1673941 h 5172635"/>
              <a:gd name="connsiteX16" fmla="*/ 2809770 w 5396070"/>
              <a:gd name="connsiteY16" fmla="*/ 1442 h 5172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96070" h="5172635">
                <a:moveTo>
                  <a:pt x="2809770" y="1442"/>
                </a:moveTo>
                <a:cubicBezTo>
                  <a:pt x="3212462" y="15635"/>
                  <a:pt x="3625968" y="134989"/>
                  <a:pt x="4032739" y="376223"/>
                </a:cubicBezTo>
                <a:cubicBezTo>
                  <a:pt x="4589656" y="706501"/>
                  <a:pt x="5051318" y="1213487"/>
                  <a:pt x="5362614" y="1796088"/>
                </a:cubicBezTo>
                <a:lnTo>
                  <a:pt x="5396070" y="1864599"/>
                </a:lnTo>
                <a:lnTo>
                  <a:pt x="5396070" y="1981756"/>
                </a:lnTo>
                <a:lnTo>
                  <a:pt x="5363566" y="1915670"/>
                </a:lnTo>
                <a:cubicBezTo>
                  <a:pt x="5061125" y="1353703"/>
                  <a:pt x="4612597" y="864671"/>
                  <a:pt x="4071524" y="546090"/>
                </a:cubicBezTo>
                <a:cubicBezTo>
                  <a:pt x="3676324" y="313400"/>
                  <a:pt x="3274582" y="198273"/>
                  <a:pt x="2883346" y="184583"/>
                </a:cubicBezTo>
                <a:cubicBezTo>
                  <a:pt x="1883526" y="149597"/>
                  <a:pt x="952339" y="777074"/>
                  <a:pt x="374449" y="1797850"/>
                </a:cubicBezTo>
                <a:cubicBezTo>
                  <a:pt x="-90765" y="2619591"/>
                  <a:pt x="273440" y="3349133"/>
                  <a:pt x="600473" y="4169322"/>
                </a:cubicBezTo>
                <a:cubicBezTo>
                  <a:pt x="712134" y="4449376"/>
                  <a:pt x="823802" y="4721229"/>
                  <a:pt x="971928" y="4966944"/>
                </a:cubicBezTo>
                <a:lnTo>
                  <a:pt x="1112598" y="5172635"/>
                </a:lnTo>
                <a:lnTo>
                  <a:pt x="987172" y="5172635"/>
                </a:lnTo>
                <a:lnTo>
                  <a:pt x="842383" y="4959392"/>
                </a:lnTo>
                <a:cubicBezTo>
                  <a:pt x="689919" y="4704655"/>
                  <a:pt x="574981" y="4422821"/>
                  <a:pt x="460051" y="4132485"/>
                </a:cubicBezTo>
                <a:cubicBezTo>
                  <a:pt x="123442" y="3282182"/>
                  <a:pt x="-251427" y="2525854"/>
                  <a:pt x="227408" y="1673941"/>
                </a:cubicBezTo>
                <a:cubicBezTo>
                  <a:pt x="822220" y="615687"/>
                  <a:pt x="1780673" y="-34829"/>
                  <a:pt x="2809770" y="14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280CDD1-5D87-46D9-A8A9-FC477B8428B8}"/>
              </a:ext>
            </a:extLst>
          </p:cNvPr>
          <p:cNvSpPr txBox="1"/>
          <p:nvPr/>
        </p:nvSpPr>
        <p:spPr>
          <a:xfrm>
            <a:off x="6833003" y="307335"/>
            <a:ext cx="556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đỡ bà</a:t>
            </a:r>
          </a:p>
        </p:txBody>
      </p:sp>
      <p:sp>
        <p:nvSpPr>
          <p:cNvPr id="11" name="Arrow: Right 10">
            <a:hlinkClick r:id="rId5" action="ppaction://hlinksldjump"/>
            <a:extLst>
              <a:ext uri="{FF2B5EF4-FFF2-40B4-BE49-F238E27FC236}">
                <a16:creationId xmlns="" xmlns:a16="http://schemas.microsoft.com/office/drawing/2014/main" id="{ACBE05B0-C94D-4894-937D-ED27D6D10233}"/>
              </a:ext>
            </a:extLst>
          </p:cNvPr>
          <p:cNvSpPr/>
          <p:nvPr/>
        </p:nvSpPr>
        <p:spPr>
          <a:xfrm>
            <a:off x="10652919" y="5715000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</a:p>
        </p:txBody>
      </p:sp>
    </p:spTree>
    <p:extLst>
      <p:ext uri="{BB962C8B-B14F-4D97-AF65-F5344CB8AC3E}">
        <p14:creationId xmlns:p14="http://schemas.microsoft.com/office/powerpoint/2010/main" val="198547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61837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241386" y="480060"/>
            <a:ext cx="5444619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5831" y="480060"/>
            <a:ext cx="5444618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2A9E99F-CB5C-42B3-ACFB-049F2146F9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04" r="1" b="1"/>
          <a:stretch/>
        </p:blipFill>
        <p:spPr>
          <a:xfrm>
            <a:off x="6384721" y="643467"/>
            <a:ext cx="5117093" cy="55710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843FDA4-E411-45A4-8078-E10A5958C0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74" t="16003" r="4076" b="16977"/>
          <a:stretch/>
        </p:blipFill>
        <p:spPr>
          <a:xfrm>
            <a:off x="660024" y="762000"/>
            <a:ext cx="5117093" cy="3733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50A69A4-8B7A-4FA3-A14B-DB2844B863DF}"/>
              </a:ext>
            </a:extLst>
          </p:cNvPr>
          <p:cNvSpPr txBox="1"/>
          <p:nvPr/>
        </p:nvSpPr>
        <p:spPr>
          <a:xfrm>
            <a:off x="1585119" y="4882872"/>
            <a:ext cx="556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cờ đỏ</a:t>
            </a:r>
          </a:p>
        </p:txBody>
      </p:sp>
      <p:sp>
        <p:nvSpPr>
          <p:cNvPr id="9" name="Arrow: Right 8">
            <a:hlinkClick r:id="rId4" action="ppaction://hlinksldjump"/>
            <a:extLst>
              <a:ext uri="{FF2B5EF4-FFF2-40B4-BE49-F238E27FC236}">
                <a16:creationId xmlns="" xmlns:a16="http://schemas.microsoft.com/office/drawing/2014/main" id="{00B882BC-6AB9-4FDA-A15A-202C5BA752BA}"/>
              </a:ext>
            </a:extLst>
          </p:cNvPr>
          <p:cNvSpPr/>
          <p:nvPr/>
        </p:nvSpPr>
        <p:spPr>
          <a:xfrm>
            <a:off x="10854114" y="5752161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</a:p>
        </p:txBody>
      </p:sp>
    </p:spTree>
    <p:extLst>
      <p:ext uri="{BB962C8B-B14F-4D97-AF65-F5344CB8AC3E}">
        <p14:creationId xmlns:p14="http://schemas.microsoft.com/office/powerpoint/2010/main" val="315085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710E00E-1DE1-4E59-8B91-0B868F4E6A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61" r="-2" b="5461"/>
          <a:stretch/>
        </p:blipFill>
        <p:spPr>
          <a:xfrm>
            <a:off x="5405856" y="3265080"/>
            <a:ext cx="6114106" cy="35929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976AAA7-69E6-402C-BD38-5EE7CD36F5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8" r="-2" b="-2"/>
          <a:stretch/>
        </p:blipFill>
        <p:spPr>
          <a:xfrm>
            <a:off x="641875" y="-5"/>
            <a:ext cx="6067662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97C36FC-DEAA-4DCA-B0AB-7F9357FA40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870006" y="643467"/>
            <a:ext cx="4649956" cy="246074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78C38CD-A630-49FF-8417-6792A2B13F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1876" y="4080063"/>
            <a:ext cx="4603512" cy="2156145"/>
          </a:xfrm>
          <a:prstGeom prst="rect">
            <a:avLst/>
          </a:pr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253C98-D3E8-4E01-883F-A4C44B2E3AEF}"/>
              </a:ext>
            </a:extLst>
          </p:cNvPr>
          <p:cNvSpPr txBox="1"/>
          <p:nvPr/>
        </p:nvSpPr>
        <p:spPr>
          <a:xfrm>
            <a:off x="1585119" y="4507544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 đê</a:t>
            </a:r>
          </a:p>
        </p:txBody>
      </p:sp>
      <p:sp>
        <p:nvSpPr>
          <p:cNvPr id="7" name="Arrow: Right 6">
            <a:hlinkClick r:id="rId4" action="ppaction://hlinksldjump"/>
            <a:extLst>
              <a:ext uri="{FF2B5EF4-FFF2-40B4-BE49-F238E27FC236}">
                <a16:creationId xmlns="" xmlns:a16="http://schemas.microsoft.com/office/drawing/2014/main" id="{0043E4FC-0CA6-4C42-9195-2A7FD2D7F5A9}"/>
              </a:ext>
            </a:extLst>
          </p:cNvPr>
          <p:cNvSpPr/>
          <p:nvPr/>
        </p:nvSpPr>
        <p:spPr>
          <a:xfrm>
            <a:off x="10866438" y="5719373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</a:p>
        </p:txBody>
      </p:sp>
    </p:spTree>
    <p:extLst>
      <p:ext uri="{BB962C8B-B14F-4D97-AF65-F5344CB8AC3E}">
        <p14:creationId xmlns:p14="http://schemas.microsoft.com/office/powerpoint/2010/main" val="91486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6">
            <a:extLst>
              <a:ext uri="{FF2B5EF4-FFF2-40B4-BE49-F238E27FC236}">
                <a16:creationId xmlns="" xmlns:a16="http://schemas.microsoft.com/office/drawing/2014/main" id="{82A5F716-98EF-42EF-A471-87C6DFDCC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6183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12" name="Freeform: Shape 8">
            <a:extLst>
              <a:ext uri="{FF2B5EF4-FFF2-40B4-BE49-F238E27FC236}">
                <a16:creationId xmlns="" xmlns:a16="http://schemas.microsoft.com/office/drawing/2014/main" id="{B87687D8-4EF1-4EF2-BF7E-74BB4A3D18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0931529">
            <a:off x="2168537" y="2300932"/>
            <a:ext cx="4407826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34B186C-01BE-4FD0-A1C1-8134FA683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2" r="-2" b="-2"/>
          <a:stretch/>
        </p:blipFill>
        <p:spPr>
          <a:xfrm>
            <a:off x="2348752" y="544297"/>
            <a:ext cx="7742722" cy="5343065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96DDDEB-21B5-4C23-86F7-30282C9BB8F8}"/>
              </a:ext>
            </a:extLst>
          </p:cNvPr>
          <p:cNvSpPr txBox="1"/>
          <p:nvPr/>
        </p:nvSpPr>
        <p:spPr>
          <a:xfrm>
            <a:off x="365919" y="304800"/>
            <a:ext cx="556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dỗ bé</a:t>
            </a:r>
          </a:p>
        </p:txBody>
      </p:sp>
      <p:sp>
        <p:nvSpPr>
          <p:cNvPr id="10" name="Arrow: Right 9">
            <a:hlinkClick r:id="rId3" action="ppaction://hlinksldjump"/>
            <a:extLst>
              <a:ext uri="{FF2B5EF4-FFF2-40B4-BE49-F238E27FC236}">
                <a16:creationId xmlns="" xmlns:a16="http://schemas.microsoft.com/office/drawing/2014/main" id="{291F4A4A-B437-4312-AE94-CA597EF38F30}"/>
              </a:ext>
            </a:extLst>
          </p:cNvPr>
          <p:cNvSpPr/>
          <p:nvPr/>
        </p:nvSpPr>
        <p:spPr>
          <a:xfrm>
            <a:off x="10652919" y="5715000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Trở về</a:t>
            </a:r>
          </a:p>
        </p:txBody>
      </p:sp>
    </p:spTree>
    <p:extLst>
      <p:ext uri="{BB962C8B-B14F-4D97-AF65-F5344CB8AC3E}">
        <p14:creationId xmlns:p14="http://schemas.microsoft.com/office/powerpoint/2010/main" val="346915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202157094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1103</TotalTime>
  <Words>400</Words>
  <Application>Microsoft Office PowerPoint</Application>
  <PresentationFormat>Custom</PresentationFormat>
  <Paragraphs>139</Paragraphs>
  <Slides>38</Slides>
  <Notes>7</Notes>
  <HiddenSlides>0</HiddenSlides>
  <MMClips>4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7" baseType="lpstr">
      <vt:lpstr>.VnArial</vt:lpstr>
      <vt:lpstr>.VnArialH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DomCasual</vt:lpstr>
      <vt:lpstr>HP001 4 hàng</vt:lpstr>
      <vt:lpstr>HP001 4H</vt:lpstr>
      <vt:lpstr>Meiryo</vt:lpstr>
      <vt:lpstr>Rockwell</vt:lpstr>
      <vt:lpstr>Times New Roman</vt:lpstr>
      <vt:lpstr>Office Theme</vt:lpstr>
      <vt:lpstr>Default Design</vt:lpstr>
      <vt:lpstr>Presentation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Thực hành viết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Giúp khỉ lấy táo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125</cp:revision>
  <dcterms:created xsi:type="dcterms:W3CDTF">2021-05-08T14:00:55Z</dcterms:created>
  <dcterms:modified xsi:type="dcterms:W3CDTF">2021-10-01T07:49:23Z</dcterms:modified>
</cp:coreProperties>
</file>