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4" r:id="rId2"/>
  </p:sldMasterIdLst>
  <p:notesMasterIdLst>
    <p:notesMasterId r:id="rId38"/>
  </p:notesMasterIdLst>
  <p:sldIdLst>
    <p:sldId id="345" r:id="rId3"/>
    <p:sldId id="329" r:id="rId4"/>
    <p:sldId id="271" r:id="rId5"/>
    <p:sldId id="269" r:id="rId6"/>
    <p:sldId id="278" r:id="rId7"/>
    <p:sldId id="337" r:id="rId8"/>
    <p:sldId id="256" r:id="rId9"/>
    <p:sldId id="344" r:id="rId10"/>
    <p:sldId id="262" r:id="rId11"/>
    <p:sldId id="308" r:id="rId12"/>
    <p:sldId id="306" r:id="rId13"/>
    <p:sldId id="358" r:id="rId14"/>
    <p:sldId id="357" r:id="rId15"/>
    <p:sldId id="346" r:id="rId16"/>
    <p:sldId id="353" r:id="rId17"/>
    <p:sldId id="354" r:id="rId18"/>
    <p:sldId id="355" r:id="rId19"/>
    <p:sldId id="264" r:id="rId20"/>
    <p:sldId id="265" r:id="rId21"/>
    <p:sldId id="343" r:id="rId22"/>
    <p:sldId id="323" r:id="rId23"/>
    <p:sldId id="313" r:id="rId24"/>
    <p:sldId id="314" r:id="rId25"/>
    <p:sldId id="347" r:id="rId26"/>
    <p:sldId id="315" r:id="rId27"/>
    <p:sldId id="348" r:id="rId28"/>
    <p:sldId id="332" r:id="rId29"/>
    <p:sldId id="349" r:id="rId30"/>
    <p:sldId id="350" r:id="rId31"/>
    <p:sldId id="351" r:id="rId32"/>
    <p:sldId id="341" r:id="rId33"/>
    <p:sldId id="317" r:id="rId34"/>
    <p:sldId id="352" r:id="rId35"/>
    <p:sldId id="274" r:id="rId36"/>
    <p:sldId id="322" r:id="rId3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59C030"/>
    <a:srgbClr val="ACD868"/>
    <a:srgbClr val="F6B843"/>
    <a:srgbClr val="66E5B9"/>
    <a:srgbClr val="F0C9BF"/>
    <a:srgbClr val="F5A45F"/>
    <a:srgbClr val="FFED8E"/>
    <a:srgbClr val="B2E3FC"/>
    <a:srgbClr val="FFF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69" autoAdjust="0"/>
    <p:restoredTop sz="94660"/>
  </p:normalViewPr>
  <p:slideViewPr>
    <p:cSldViewPr snapToGrid="0">
      <p:cViewPr varScale="1">
        <p:scale>
          <a:sx n="74" d="100"/>
          <a:sy n="74" d="100"/>
        </p:scale>
        <p:origin x="2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04DF0-26C5-4566-83B3-13F48F7BA4B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ABF22-21F6-4743-9F51-6927070ADF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26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94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44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32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386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0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Hay còn</a:t>
            </a:r>
            <a:r>
              <a:rPr lang="en-US" baseline="0" smtClean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0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97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39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309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532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32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7234" y="219519"/>
            <a:ext cx="12164765" cy="6418963"/>
            <a:chOff x="125465" y="219519"/>
            <a:chExt cx="8923440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125465" y="219519"/>
              <a:ext cx="8923440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65672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ACD868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365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6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174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274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9E39D8-3B70-4BE0-A74B-E501E992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35CABD-5198-4401-BE26-B8C465DF2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261B0C-8883-44FA-B4D5-3FC22FFEF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5207FD0-21CE-40DB-AD52-10022AEB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70C7B1-C08C-4283-A007-A1BAAA7A7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452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DBA895-3D24-4340-BDED-D75A925B8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2261405-827B-40E0-87AE-1EA549E78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BF109EB-08C9-4FDE-9507-059733BAB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1D40AA8-592A-441A-9AC1-B93B28EDB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B915704-DD1F-4E2D-8B46-D7EBDE04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667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12F5B1-94A9-4063-B98E-A88C8CC2C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BEC53A-5430-41A6-B940-033D006FD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A065F69-17F1-4572-8537-5CEDF6D58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134470E-8F28-4F25-8095-8A7886645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F223752-13F2-4166-BCE5-5D8869974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34ABAB5-CD13-4051-A25B-2BAF8F87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99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F0D568-B194-4F92-A67E-DE9BD3E4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C36AD74-D6BF-48C4-AC57-CD640F400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55EF74C-5A6C-4D5E-9831-7E25A67DE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87AC15C-0116-4560-A7FC-B8CA1634C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F948AC-4D7A-453A-81DC-5133AA72CD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2365D38-E9DA-487F-9805-640B07FEC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A5A3396-D9F6-4940-ACBB-160B9B94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FB55FCF-0B4B-4706-9520-8EC7FE945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3872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0C2B12-B491-49FE-A4BC-F82EECAE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5A18DDE-7A17-490E-B90D-1219B0CE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7413E0E-5059-41BF-8F6F-17D0A6D1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00C85C3-4094-416C-ABBB-7289E47B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5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4FB4618-D865-418B-BBB2-3B938BFB5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B3D7763-FB90-4EBB-B55D-CD91290C8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AC6D44-9E08-4684-8ABE-C5A9E187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491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05979E-1157-4F55-868C-125160A8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54948E-2D11-4056-AD27-9466FA967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38E1ADF-D8B3-468A-8D78-6716BA209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2D08044-7F6A-43E5-AE5E-30532F95F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202997-5453-46E2-AEAA-38C5D6283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3CBC2BF-A3EB-45B8-896C-7AC1FEA51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2396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B9BEA3-FC27-4117-962B-63C516736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E1B243C-1995-4825-BBD0-3AA89235E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CEE7880-AACD-43C6-B2D5-CC2C92755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FD0394A-388C-4FE2-A9ED-4D2F24FA6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CBD0F67-4E91-40F8-B49F-B9A4ECAD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8EC0059-C178-4892-9B3C-16A71EAC1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019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737086-8C1A-4F8A-8048-42A92E60C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FF264DE-7B21-4DE9-AA17-3B12C08E7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755B61-50E6-49A5-9B95-E134F6EF3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59F1053-1727-4BC8-A58D-E8F5C9488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B1DA4E-46BE-474B-A115-DD04B172D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215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B829D28-47D8-47EB-8FEC-A3E9EED6A5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08A773D-A9F0-46B3-8AB0-EAF01DC64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7F3F93C-9788-48D5-B7EB-10410DF0E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D1166A-5E9C-4D4F-B011-890D74625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BED177C-7598-4424-B9CB-A4F27D219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6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=""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=""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=""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=""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=""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=""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92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706" r:id="rId28"/>
    <p:sldLayoutId id="2147483707" r:id="rId29"/>
    <p:sldLayoutId id="214748370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86449D9-D391-4A05-BE1E-6558785DC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EEF96D0-0298-40E4-81F8-ECFA19871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D178EA5-06EB-47D5-AB02-FAE73870D5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A40C-620F-437A-BEEC-CAD60EDDC482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DF63BB5-6658-43FB-847C-890D4F5C2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8FC28C-FAAB-4D85-8621-9D27F81A1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68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5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2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5.gif"/><Relationship Id="rId1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.png"/><Relationship Id="rId17" Type="http://schemas.openxmlformats.org/officeDocument/2006/relationships/image" Target="../media/image9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2.wav"/><Relationship Id="rId5" Type="http://schemas.microsoft.com/office/2007/relationships/media" Target="../media/media3.mp3"/><Relationship Id="rId15" Type="http://schemas.openxmlformats.org/officeDocument/2006/relationships/image" Target="../media/image7.png"/><Relationship Id="rId10" Type="http://schemas.openxmlformats.org/officeDocument/2006/relationships/audio" Target="../media/audio1.wav"/><Relationship Id="rId19" Type="http://schemas.openxmlformats.org/officeDocument/2006/relationships/image" Target="../media/image11.gif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3.png"/><Relationship Id="rId1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12.png"/><Relationship Id="rId17" Type="http://schemas.openxmlformats.org/officeDocument/2006/relationships/image" Target="../media/image11.gif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9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4.png"/><Relationship Id="rId1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7.png"/><Relationship Id="rId17" Type="http://schemas.openxmlformats.org/officeDocument/2006/relationships/image" Target="../media/image11.gif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9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5.gif"/><Relationship Id="rId3" Type="http://schemas.microsoft.com/office/2007/relationships/media" Target="../media/media2.mp3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14.png"/><Relationship Id="rId17" Type="http://schemas.openxmlformats.org/officeDocument/2006/relationships/image" Target="../media/image8.png"/><Relationship Id="rId2" Type="http://schemas.microsoft.com/office/2007/relationships/media" Target="../media/media1.mp3"/><Relationship Id="rId16" Type="http://schemas.openxmlformats.org/officeDocument/2006/relationships/image" Target="../media/image11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7.png"/><Relationship Id="rId5" Type="http://schemas.microsoft.com/office/2007/relationships/media" Target="../media/media3.mp3"/><Relationship Id="rId1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audio" Target="../media/audio3.wav"/><Relationship Id="rId1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5081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44465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09443" y="1254920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94" y="4205198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2623004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5081" y="6807201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495800" y="3022601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74, 75</a:t>
            </a:r>
          </a:p>
        </p:txBody>
      </p:sp>
    </p:spTree>
    <p:extLst>
      <p:ext uri="{BB962C8B-B14F-4D97-AF65-F5344CB8AC3E}">
        <p14:creationId xmlns:p14="http://schemas.microsoft.com/office/powerpoint/2010/main" val="209304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6038724-C9C8-4967-BF47-29D84C46D6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68" y="515249"/>
            <a:ext cx="1804988" cy="5268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BB70F77-ABD4-452F-835A-8A4E96768ED0}"/>
              </a:ext>
            </a:extLst>
          </p:cNvPr>
          <p:cNvSpPr txBox="1"/>
          <p:nvPr/>
        </p:nvSpPr>
        <p:spPr>
          <a:xfrm>
            <a:off x="11128248" y="2286000"/>
            <a:ext cx="44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Quicksand Medium" panose="0000060000000000000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E97D7BC-3397-492E-9527-73DE616E9E24}"/>
              </a:ext>
            </a:extLst>
          </p:cNvPr>
          <p:cNvSpPr txBox="1"/>
          <p:nvPr/>
        </p:nvSpPr>
        <p:spPr>
          <a:xfrm>
            <a:off x="11128248" y="1757511"/>
            <a:ext cx="594360" cy="75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 descr="C:\Users\Administrator\Desktop\2020-2021\TAILIEU\TV1.1 bai 31-40 (FB Chip Fangora)-20200808T154132Z-001\TV1.1 bai 31-40 (FB Chip Fangora)\TV 31 - 1.png">
            <a:extLst>
              <a:ext uri="{FF2B5EF4-FFF2-40B4-BE49-F238E27FC236}">
                <a16:creationId xmlns="" xmlns:a16="http://schemas.microsoft.com/office/drawing/2014/main" id="{A4F982E0-EC41-45ED-B99C-7FCBAAEA4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4" b="68750"/>
          <a:stretch>
            <a:fillRect/>
          </a:stretch>
        </p:blipFill>
        <p:spPr bwMode="auto">
          <a:xfrm>
            <a:off x="1943100" y="995362"/>
            <a:ext cx="83058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5">
            <a:extLst>
              <a:ext uri="{FF2B5EF4-FFF2-40B4-BE49-F238E27FC236}">
                <a16:creationId xmlns="" xmlns:a16="http://schemas.microsoft.com/office/drawing/2014/main" id="{0051238C-E03F-4116-8D2A-364ED489E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5605845"/>
            <a:ext cx="10681252" cy="3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650"/>
              </a:lnSpc>
            </a:pP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vằn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hươu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="" xmlns:a16="http://schemas.microsoft.com/office/drawing/2014/main" id="{52E5F1DA-D8D6-44C9-B219-0ECBBACD5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5605845"/>
            <a:ext cx="10681252" cy="31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650"/>
              </a:lnSpc>
            </a:pP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36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ằn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hươu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36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ạn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</a:t>
            </a:r>
            <a:r>
              <a:rPr lang="en-US" altLang="en-US" sz="36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ân</a:t>
            </a:r>
            <a:r>
              <a:rPr lang="en-US" alt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6892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4825B2C-E300-424C-9474-EB3765111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43" y="1557338"/>
            <a:ext cx="7706521" cy="327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1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86200" y="1513940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3933199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prstClr val="black"/>
                </a:solidFill>
                <a:latin typeface="Arial-SGK-TV" pitchFamily="2" charset="0"/>
                <a:ea typeface="Arial-Rounded" pitchFamily="34" charset="0"/>
                <a:cs typeface="Arial-SGK-TV" pitchFamily="2" charset="0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62550" y="3933199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>
                <a:solidFill>
                  <a:prstClr val="black"/>
                </a:solidFill>
                <a:latin typeface="Arial-SGK-TV" pitchFamily="2" charset="0"/>
                <a:ea typeface="Arial-Rounded" pitchFamily="34" charset="0"/>
                <a:cs typeface="Arial-SGK-TV" pitchFamily="2" charset="0"/>
              </a:rPr>
              <a:t>ăn</a:t>
            </a:r>
            <a:endParaRPr lang="en-US" sz="11500" dirty="0">
              <a:solidFill>
                <a:prstClr val="black"/>
              </a:solidFill>
              <a:latin typeface="Arial-SGK-TV" pitchFamily="2" charset="0"/>
              <a:ea typeface="Arial-Rounded" pitchFamily="34" charset="0"/>
              <a:cs typeface="Arial-SGK-TV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01100" y="3933199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>
                <a:solidFill>
                  <a:prstClr val="black"/>
                </a:solidFill>
                <a:latin typeface="Arial-SGK-TV" pitchFamily="2" charset="0"/>
                <a:ea typeface="Arial-Rounded" pitchFamily="34" charset="0"/>
                <a:cs typeface="Arial-SGK-TV" pitchFamily="2" charset="0"/>
              </a:rPr>
              <a:t>ân</a:t>
            </a:r>
            <a:endParaRPr lang="en-US" sz="11500" dirty="0">
              <a:solidFill>
                <a:prstClr val="black"/>
              </a:solidFill>
              <a:latin typeface="Arial-SGK-TV" pitchFamily="2" charset="0"/>
              <a:ea typeface="Arial-Rounded" pitchFamily="34" charset="0"/>
              <a:cs typeface="Arial-SGK-TV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4525" y="3933199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3075" y="3933199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91625" y="3933199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1250" y="3933199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7030A0"/>
                </a:solidFill>
                <a:latin typeface="Arial-SGK-TV" pitchFamily="2" charset="0"/>
                <a:ea typeface="Arial-Rounded" pitchFamily="34" charset="0"/>
                <a:cs typeface="Arial-SGK-TV" pitchFamily="2" charset="0"/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72025" y="3933199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00B0F0"/>
                </a:solidFill>
                <a:latin typeface="Arial-SGK-TV" pitchFamily="2" charset="0"/>
                <a:ea typeface="Arial-Rounded" pitchFamily="34" charset="0"/>
                <a:cs typeface="Arial-SGK-TV" pitchFamily="2" charset="0"/>
              </a:rPr>
              <a:t>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0575" y="3933199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00B050"/>
                </a:solidFill>
                <a:latin typeface="Arial-SGK-TV" pitchFamily="2" charset="0"/>
                <a:ea typeface="Arial-Rounded" pitchFamily="34" charset="0"/>
                <a:cs typeface="Arial-SGK-TV" pitchFamily="2" charset="0"/>
              </a:rPr>
              <a:t>â</a:t>
            </a:r>
          </a:p>
        </p:txBody>
      </p:sp>
    </p:spTree>
    <p:extLst>
      <p:ext uri="{BB962C8B-B14F-4D97-AF65-F5344CB8AC3E}">
        <p14:creationId xmlns:p14="http://schemas.microsoft.com/office/powerpoint/2010/main" val="424324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819401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39512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36325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40820" y="3453486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4640" y="535271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996969" y="5352717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nhãn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243448" y="5356201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gắn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49040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lặn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64070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bận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64587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gần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95313" y="517643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924177" y="517643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654204" y="517643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5586004" y="367517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491289" y="517386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8567539" y="517991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10457962" y="517386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5348690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834087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</a:t>
            </a:r>
          </a:p>
        </p:txBody>
      </p:sp>
    </p:spTree>
    <p:extLst>
      <p:ext uri="{BB962C8B-B14F-4D97-AF65-F5344CB8AC3E}">
        <p14:creationId xmlns:p14="http://schemas.microsoft.com/office/powerpoint/2010/main" val="249807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5" grpId="0"/>
      <p:bldP spid="29" grpId="0"/>
      <p:bldP spid="30" grpId="0"/>
      <p:bldP spid="31" grpId="0"/>
      <p:bldP spid="24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819401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39512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36325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40820" y="3453486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4640" y="535271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996969" y="5352717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nhãn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83477" y="5352717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gắn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49040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lặn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64070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bận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64587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ần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5586004" y="367517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5348690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834087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</a:t>
            </a:r>
          </a:p>
        </p:txBody>
      </p:sp>
    </p:spTree>
    <p:extLst>
      <p:ext uri="{BB962C8B-B14F-4D97-AF65-F5344CB8AC3E}">
        <p14:creationId xmlns:p14="http://schemas.microsoft.com/office/powerpoint/2010/main" val="54388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4" grpId="0"/>
      <p:bldP spid="15" grpId="0"/>
      <p:bldP spid="16" grpId="0"/>
      <p:bldP spid="17" grpId="0"/>
      <p:bldP spid="19" grpId="0"/>
      <p:bldP spid="25" grpId="0"/>
      <p:bldP spid="24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54985" y="5128625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9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thân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24337" y="5128625"/>
            <a:ext cx="161173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7"/>
          <a:stretch/>
        </p:blipFill>
        <p:spPr>
          <a:xfrm>
            <a:off x="4267623" y="381001"/>
            <a:ext cx="3136900" cy="4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5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81400" y="5259682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khăn</a:t>
            </a:r>
            <a:r>
              <a:rPr lang="en-US" sz="9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rằn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38254" y="5259682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33944" y="5259682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</a:p>
        </p:txBody>
      </p:sp>
      <p:pic>
        <p:nvPicPr>
          <p:cNvPr id="2050" name="Picture 2" descr="Bán - Cho thuê khăn rằn Nam Bộ Việt Nam đẹp chất lượng tại TP.HC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95"/>
          <a:stretch/>
        </p:blipFill>
        <p:spPr bwMode="auto">
          <a:xfrm>
            <a:off x="9525" y="388141"/>
            <a:ext cx="4267200" cy="349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hăn rằn Nam Bộ cao cấp | Khan ran Nam Bo cao c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28" y="388141"/>
            <a:ext cx="4100508" cy="410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hăn rằ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352" y="369105"/>
            <a:ext cx="2759054" cy="413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63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56769" y="5564482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9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mận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96062" y="5564482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</a:t>
            </a:r>
          </a:p>
        </p:txBody>
      </p:sp>
      <p:pic>
        <p:nvPicPr>
          <p:cNvPr id="3074" name="Picture 2" descr="Những người nào không nên ăn quả mận? - Trí Thức 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60" y="548693"/>
            <a:ext cx="5725019" cy="429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Quả mận giúp giải độc, thanh nhiệt, làm đẹp 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066800"/>
            <a:ext cx="4762500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58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582" y="4162523"/>
            <a:ext cx="4594327" cy="192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43473"/>
            <a:ext cx="4507260" cy="192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375" y="4162523"/>
            <a:ext cx="4544234" cy="192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7"/>
          <a:stretch/>
        </p:blipFill>
        <p:spPr>
          <a:xfrm>
            <a:off x="914401" y="1066801"/>
            <a:ext cx="2061369" cy="2928617"/>
          </a:xfrm>
          <a:prstGeom prst="rect">
            <a:avLst/>
          </a:prstGeom>
        </p:spPr>
      </p:pic>
      <p:pic>
        <p:nvPicPr>
          <p:cNvPr id="12" name="Picture 4" descr="Khăn rằn Nam Bộ cao cấp | Khan ran Nam Bo cao ca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1" y="1502674"/>
            <a:ext cx="2659849" cy="265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Quả mận giúp giải độc, thanh nhiệt, làm đẹp 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888" y="1569888"/>
            <a:ext cx="3347713" cy="247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1" y="4707967"/>
            <a:ext cx="11145694" cy="176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07"/>
          <a:stretch/>
        </p:blipFill>
        <p:spPr bwMode="auto">
          <a:xfrm>
            <a:off x="956985" y="-172920"/>
            <a:ext cx="10157377" cy="380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91616" y="4144048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6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ản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03945" y="414404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6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ãn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90453" y="4144048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r>
              <a:rPr lang="en-US" sz="6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ắn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356016" y="414753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6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ặn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271046" y="414753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6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ận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0171563" y="414753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ần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0AB5A69-BD9B-4192-904F-7065F7BE6CA6}"/>
              </a:ext>
            </a:extLst>
          </p:cNvPr>
          <p:cNvSpPr txBox="1"/>
          <p:nvPr/>
        </p:nvSpPr>
        <p:spPr>
          <a:xfrm flipH="1">
            <a:off x="3432314" y="2637183"/>
            <a:ext cx="55997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66007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15082" y="4291233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06439" y="4438775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706931" y="0"/>
            <a:ext cx="8792308" cy="4552950"/>
          </a:xfrm>
          <a:prstGeom prst="rect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555449" y="2665648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DF2DC04-6196-4D76-A3B1-7C340CE7134A}"/>
              </a:ext>
            </a:extLst>
          </p:cNvPr>
          <p:cNvSpPr txBox="1"/>
          <p:nvPr/>
        </p:nvSpPr>
        <p:spPr>
          <a:xfrm>
            <a:off x="4267199" y="2266123"/>
            <a:ext cx="3472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UTM Avo" panose="02040603050506020204" pitchFamily="18" charset="0"/>
              </a:rPr>
              <a:t>Th</a:t>
            </a:r>
            <a:r>
              <a:rPr lang="vi-VN" sz="4800" b="1" dirty="0">
                <a:latin typeface="UTM Avo" panose="02040603050506020204" pitchFamily="18" charset="0"/>
              </a:rPr>
              <a:t>ư</a:t>
            </a:r>
            <a:r>
              <a:rPr lang="en-US" sz="4800" b="1" dirty="0"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latin typeface="UTM Avo" panose="02040603050506020204" pitchFamily="18" charset="0"/>
              </a:rPr>
              <a:t>giãn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pic>
        <p:nvPicPr>
          <p:cNvPr id="3" name="Baby Shark Dance - Sing and Dance! - @Baby Shark Official - PINKFONG Songs for Children">
            <a:hlinkClick r:id="" action="ppaction://media"/>
            <a:extLst>
              <a:ext uri="{FF2B5EF4-FFF2-40B4-BE49-F238E27FC236}">
                <a16:creationId xmlns="" xmlns:a16="http://schemas.microsoft.com/office/drawing/2014/main" id="{41C748A4-8F1E-4A35-8F27-328D1CEBAE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1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BC88839-4A56-4469-9CAF-224AA2709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88" y="2197608"/>
            <a:ext cx="735420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5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8B238F7-C485-49FD-8E5F-5C383F36B8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83" y="594292"/>
            <a:ext cx="1660415" cy="435882"/>
          </a:xfrm>
          <a:prstGeom prst="rect">
            <a:avLst/>
          </a:prstGeom>
        </p:spPr>
      </p:pic>
      <p:pic>
        <p:nvPicPr>
          <p:cNvPr id="6" name="B31_an_KN">
            <a:hlinkClick r:id="" action="ppaction://media"/>
            <a:extLst>
              <a:ext uri="{FF2B5EF4-FFF2-40B4-BE49-F238E27FC236}">
                <a16:creationId xmlns="" xmlns:a16="http://schemas.microsoft.com/office/drawing/2014/main" id="{189995CE-304F-4EF7-A976-D96E0B4A60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83598" y="1030174"/>
            <a:ext cx="8548196" cy="468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3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0477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429000" y="1676400"/>
            <a:ext cx="56388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>
              <a:defRPr/>
            </a:pPr>
            <a:r>
              <a:rPr lang="en-US" sz="28700" dirty="0">
                <a:solidFill>
                  <a:srgbClr val="FFFF00"/>
                </a:solidFill>
                <a:latin typeface="HP001 4 hàng" panose="020B0603050302020204" pitchFamily="34" charset="0"/>
              </a:rPr>
              <a:t>an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04800" y="3037114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05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A5530FF-C05C-4B10-83E8-E88DB3B1DC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00" y="751531"/>
            <a:ext cx="1660415" cy="484632"/>
          </a:xfrm>
          <a:prstGeom prst="rect">
            <a:avLst/>
          </a:prstGeom>
        </p:spPr>
      </p:pic>
      <p:pic>
        <p:nvPicPr>
          <p:cNvPr id="5" name="B31_ăn_KN">
            <a:hlinkClick r:id="" action="ppaction://media"/>
            <a:extLst>
              <a:ext uri="{FF2B5EF4-FFF2-40B4-BE49-F238E27FC236}">
                <a16:creationId xmlns="" xmlns:a16="http://schemas.microsoft.com/office/drawing/2014/main" id="{79342790-9B96-4F89-809C-08E7603997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36507" y="751531"/>
            <a:ext cx="8029068" cy="439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1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0477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429000" y="1676400"/>
            <a:ext cx="56388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>
              <a:defRPr/>
            </a:pPr>
            <a:r>
              <a:rPr lang="en-US" sz="28700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ăn</a:t>
            </a:r>
            <a:r>
              <a:rPr lang="en-US" sz="28700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04800" y="3037114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3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A5530FF-C05C-4B10-83E8-E88DB3B1DC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00" y="751531"/>
            <a:ext cx="1660415" cy="484632"/>
          </a:xfrm>
          <a:prstGeom prst="rect">
            <a:avLst/>
          </a:prstGeom>
        </p:spPr>
      </p:pic>
      <p:pic>
        <p:nvPicPr>
          <p:cNvPr id="5" name="B31_ân_KN">
            <a:hlinkClick r:id="" action="ppaction://media"/>
            <a:extLst>
              <a:ext uri="{FF2B5EF4-FFF2-40B4-BE49-F238E27FC236}">
                <a16:creationId xmlns="" xmlns:a16="http://schemas.microsoft.com/office/drawing/2014/main" id="{02E6DB73-FFBD-4324-AD05-CACF7B26E8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13369" y="993847"/>
            <a:ext cx="8245509" cy="451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4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0477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429000" y="1676400"/>
            <a:ext cx="56388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>
              <a:defRPr/>
            </a:pPr>
            <a:r>
              <a:rPr lang="en-US" sz="28700" dirty="0" err="1">
                <a:solidFill>
                  <a:srgbClr val="FFFF00"/>
                </a:solidFill>
                <a:latin typeface="HP001 4 hàng" panose="020B0603050302020204" pitchFamily="34" charset="0"/>
              </a:rPr>
              <a:t>ân</a:t>
            </a:r>
            <a:r>
              <a:rPr lang="en-US" sz="28700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04800" y="3037114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97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138" y="3126898"/>
            <a:ext cx="112776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 bạn </a:t>
            </a:r>
            <a:r>
              <a:rPr lang="el-GR" sz="18000">
                <a:solidFill>
                  <a:srgbClr val="FF0000"/>
                </a:solidFill>
                <a:latin typeface="HP001 4H"/>
                <a:ea typeface="HP001 4H"/>
              </a:rPr>
              <a:t>κ</a:t>
            </a:r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ân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9851" y="1543050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9856" y="1067030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9401" y="2209800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9327" y="1524951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9176" y="1067030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6749" y="914400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09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11798E-7 -4.44444E-6 L 0.01292 -0.03958 L 0.02427 -0.08472 L 0.03445 -0.11736 L 0.04424 -0.15417 L 0.04933 -0.17639 L 0.05325 -0.19861 L 0.0556 -0.21805 L 0.05599 -0.23819 L 0.05325 -0.25486 L 0.05012 -0.26111 L 0.04659 -0.26389 L 0.04346 -0.26389 L 0.03876 -0.26111 L 0.03563 -0.25555 L 0.03171 -0.24653 L 0.0278 -0.23889 L 0.02545 -0.22292 L 0.0231 -0.20625 L 0.02192 -0.18958 L 0.02075 -0.17153 L 0.02075 -0.02153 L 0.02153 0.00278 L 0.0231 0.02014 L 0.02662 0.0382 L 0.0321 0.05417 L 0.03876 0.06042 L 0.04659 0.06181 L 0.05677 0.05695 L 0.06539 0.03889 L 0.07087 0.01528 L 0.074 -0.01458 L 0.07322 -0.04028 L 0.07048 -0.05278 L 0.06695 -0.06111 L 0.06225 -0.06319 L 0.05873 -0.06111 L 0.05755 -0.05278 L 0.0599 -0.04305 L 0.0646 -0.0375 L 0.074 -0.03403 L 0.08535 -0.0368 L 0.09358 -0.04028 L 0.10023 -0.05069 L 0.10689 -0.05833 L 0.11472 -0.06389 L 0.12098 -0.06389 L 0.12921 -0.05972 L 0.13547 -0.05278 L 0.12607 -0.06042 L 0.12098 -0.06389 L 0.11511 -0.06389 L 0.10689 -0.05903 L 0.09984 -0.05069 L 0.09436 -0.0375 L 0.09123 -0.02222 L 0.08966 -0.00417 L 0.09044 0.01736 L 0.09358 0.03195 L 0.09945 0.04583 L 0.10454 0.05278 L 0.11276 0.05972 L 0.12294 0.05903 L 0.13234 0.05417 L 0.14095 0.03542 L 0.14604 0.01111 L 0.14683 -0.00486 L 0.14409 -0.02917 L 0.13939 -0.04236 L 0.13351 -0.05555 " pathEditMode="relative" ptsTypes="AAAAAAAAAAAAAAAAAAAAAAAAAAAAAAAAAAAAAAAAAAAAAAAAAAAAAAAAAAAAAAAAAAAAAA">
                                      <p:cBhvr>
                                        <p:cTn id="11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6654E-7 2.22222E-6 L -2.16654E-7 0.09861 L 0.00079 0.11458 L 0.00313 0.12361 L 0.00588 0.12778 L 0.01018 0.12917 L 0.01449 0.12847 L 0.02036 0.12083 L 0.02584 0.11042 L 0.0325 0.09097 L 0.03681 0.06875 L 0.0419 0.04722 L 0.04738 0.02292 L 0.05325 0.01042 L 0.05912 0.00417 L 0.06304 0.00347 L 0.06656 0.00764 L 0.06891 0.01319 L 0.07048 0.02639 L 0.07048 0.03056 L 0.07048 0.13264 L 0.07244 0.08889 L 0.07596 0.06667 L 0.08262 0.04375 L 0.09006 0.02639 L 0.09515 0.01667 L 0.10572 0.00625 L 0.11081 0.00417 L 0.11746 0.00486 L 0.12334 0.0125 L 0.12647 0.025 L 0.12764 0.03611 L 0.12764 0.10556 L 0.12882 0.11736 L 0.13195 0.125 L 0.13548 0.12847 L 0.139 0.12847 L 0.14683 0.12431 L 0.1527 0.11319 L 0.16053 0.08958 L 0.16562 0.06528 " pathEditMode="relative" ptsTypes="AAAAAAAAAAAAAAAAAAAAAAAAAAAAAAAAAAAAAAAAA">
                                      <p:cBhvr>
                                        <p:cTn id="22" dur="1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4250"/>
                            </p:stCondLst>
                            <p:childTnLst>
                              <p:par>
                                <p:cTn id="3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25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750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4511E-6 -2.22222E-6 L 0.01527 -0.05278 L 0.01801 -0.0618 L 0.01918 -0.0868 L 0.01958 -0.13542 L 0.01958 0.02917 L 0.01997 0.04028 L 0.02153 0.04931 L 0.02232 0.05347 L 0.02545 0.05764 L 0.02936 0.05972 L 0.03328 0.06042 L 0.03955 0.05764 L 0.04777 0.04097 L 0.05756 0.01389 L 0.0646 -0.0125 L 0.07792 -0.06319 L 0.09475 -0.125 L 0.10337 -0.16111 L 0.10963 -0.19722 L 0.11159 -0.22569 L 0.11041 -0.25 L 0.10767 -0.26042 L 0.10219 -0.26458 L 0.09867 -0.26458 L 0.09279 -0.26042 C 0.0911 -0.25764 0.08927 -0.25509 0.0877 -0.25208 C 0.08744 -0.25162 0.08731 -0.25 0.08731 -0.25 L 0.08418 -0.24097 L 0.08027 -0.22222 L 0.07792 -0.20555 L 0.07635 -0.18611 L 0.07596 0.06528 L 0.07557 0.03264 L 0.07792 0.01736 L 0.08301 -0.00555 L 0.08888 -0.02292 L 0.09358 -0.03819 L 0.10063 -0.05139 L 0.10806 -0.05972 L 0.1159 -0.06389 L 0.12177 -0.0625 L 0.12725 -0.05764 L 0.13117 -0.04653 L 0.13273 -0.03542 L 0.13273 0.04097 L 0.1343 0.05139 L 0.13704 0.05695 L 0.14017 0.06042 L 0.14409 0.06111 L 0.14957 0.05972 L 0.15505 0.05278 L 0.16288 0.03403 L 0.16601 0.02361 L 0.17032 0.00556 L 0.17189 -0.01111 L 0.17306 -0.025 L 0.1758 -0.0375 L 0.18168 -0.05069 L 0.1899 -0.05903 L 0.19773 -0.06389 L 0.20517 -0.06319 L 0.21222 -0.05764 L 0.21691 -0.05069 L 0.21104 -0.05903 L 0.20556 -0.0618 L 0.19812 -0.06458 L 0.18481 -0.05417 L 0.17972 -0.04653 L 0.1758 -0.0375 L 0.17306 -0.01944 L 0.1711 -2.22222E-6 L 0.17267 0.02014 L 0.1758 0.03333 L 0.18011 0.04514 L 0.18716 0.05486 L 0.1942 0.05972 L 0.20125 0.06181 L 0.20987 0.05764 L 0.2177 0.04792 L 0.22396 0.03472 L 0.22749 0.01458 L 0.22827 -0.00764 L 0.22592 -0.02639 C 0.22488 -0.02963 0.2237 -0.03264 0.22279 -0.03611 C 0.22122 -0.0419 0.22318 -0.03819 0.222 -0.04028 L 0.21652 -0.05069 " pathEditMode="relative" ptsTypes="AAAAAAAAAAAAAAAAAAAAAAAAAffAAAAAAAAAAAAAAAAAAAAAAAAAAAAAAAAAAAAAAAAAAAAAAAAAAAAAAAAffAA">
                                      <p:cBhvr>
                                        <p:cTn id="43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75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6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7500"/>
                            </p:stCondLst>
                            <p:childTnLst>
                              <p:par>
                                <p:cTn id="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11798E-7 6.66667E-6 L 8.11798E-7 0.09862 L 0.00118 0.11598 L 0.00353 0.12362 L 0.00705 0.12848 L 0.00979 0.12987 L 0.01488 0.12778 L 0.01919 0.12362 L 0.02467 0.11389 L 0.03133 0.09445 L 0.03759 0.07084 L 0.04425 0.03612 L 0.04895 0.02223 L 0.05325 0.00973 L 0.05834 0.00487 L 0.06422 0.00487 L 0.06813 0.00903 L 0.07009 0.01737 L 0.07009 0.13264 L 0.07087 0.09445 L 0.07322 0.07987 L 0.0834 0.04306 L 0.09162 0.02362 L 0.10141 0.00764 L 0.10768 0.00556 L 0.11238 0.00487 L 0.11864 0.00695 L 0.12334 0.01459 L 0.12647 0.02362 L 0.12765 0.03473 L 0.12765 0.10556 L 0.12921 0.11806 L 0.13313 0.12639 L 0.13626 0.12917 L 0.14018 0.12917 L 0.14527 0.12431 L 0.15153 0.11528 L 0.1578 0.1007 L 0.16328 0.07987 L 0.16602 0.06528 " pathEditMode="relative" ptsTypes="AAAAAAAAAAAAAAAAAAAAAAAAAAAAAAAAAAAAAAAA">
                                      <p:cBhvr>
                                        <p:cTn id="54" dur="1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9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1250"/>
                            </p:stCondLst>
                            <p:childTnLst>
                              <p:par>
                                <p:cTn id="6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0299E-6 2.22222E-6 L 0.00731 -0.00648 L 0.0124 -0.01412 L 0.01749 -0.02222 L 0.02141 -0.01389 L 0.0265 -0.00695 L 0.03237 -0.00023 " pathEditMode="relative" ptsTypes="AAAAAAA">
                                      <p:cBhvr>
                                        <p:cTn id="65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3750"/>
                            </p:stCondLst>
                            <p:childTnLst>
                              <p:par>
                                <p:cTn id="6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2" y="1914526"/>
            <a:ext cx="1189007" cy="1661113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57" y="2086119"/>
            <a:ext cx="1085183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=""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67842" y="2100265"/>
            <a:ext cx="1099831" cy="251389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3AF783B4-E299-47D5-97B5-0F070B7A729C}"/>
              </a:ext>
            </a:extLst>
          </p:cNvPr>
          <p:cNvGrpSpPr/>
          <p:nvPr/>
        </p:nvGrpSpPr>
        <p:grpSpPr>
          <a:xfrm>
            <a:off x="2781302" y="1686781"/>
            <a:ext cx="7320735" cy="4624457"/>
            <a:chOff x="2781302" y="1686781"/>
            <a:chExt cx="7320735" cy="4624457"/>
          </a:xfrm>
        </p:grpSpPr>
        <p:pic>
          <p:nvPicPr>
            <p:cNvPr id="79" name="Picture 78">
              <a:extLst>
                <a:ext uri="{FF2B5EF4-FFF2-40B4-BE49-F238E27FC236}">
                  <a16:creationId xmlns="" xmlns:a16="http://schemas.microsoft.com/office/drawing/2014/main" id="{E369BAE6-EB8C-4DA8-8110-F12C6BCD0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781302" y="1686781"/>
              <a:ext cx="7320735" cy="4624457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D3994FA8-91B3-4548-9984-FBB9327B826B}"/>
                </a:ext>
              </a:extLst>
            </p:cNvPr>
            <p:cNvSpPr/>
            <p:nvPr/>
          </p:nvSpPr>
          <p:spPr>
            <a:xfrm>
              <a:off x="5379720" y="5356078"/>
              <a:ext cx="2423160" cy="172944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FFC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=""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1914525"/>
            <a:ext cx="640513" cy="613611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1" cy="1519851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=""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407374" y="355810"/>
            <a:ext cx="5515524" cy="1173547"/>
          </a:xfrm>
          <a:prstGeom prst="wedgeRectCallout">
            <a:avLst>
              <a:gd name="adj1" fmla="val -14137"/>
              <a:gd name="adj2" fmla="val 131190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Cabaret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CHUYẾN XE TRI THỨC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71259" y="3574515"/>
            <a:ext cx="528120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TRẠM XE BUÝT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=""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=""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643948" y="5555689"/>
            <a:ext cx="1595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51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PLAY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A038B0EA-B922-4E55-805A-87789A849181}"/>
              </a:ext>
            </a:extLst>
          </p:cNvPr>
          <p:cNvGrpSpPr/>
          <p:nvPr/>
        </p:nvGrpSpPr>
        <p:grpSpPr>
          <a:xfrm>
            <a:off x="955878" y="381000"/>
            <a:ext cx="1704771" cy="1736995"/>
            <a:chOff x="955878" y="381000"/>
            <a:chExt cx="1704771" cy="1736995"/>
          </a:xfrm>
        </p:grpSpPr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83EB97D-18CF-43A9-A14D-53335863D56C}"/>
                </a:ext>
              </a:extLst>
            </p:cNvPr>
            <p:cNvSpPr/>
            <p:nvPr/>
          </p:nvSpPr>
          <p:spPr>
            <a:xfrm>
              <a:off x="955878" y="381000"/>
              <a:ext cx="1704771" cy="1736995"/>
            </a:xfrm>
            <a:prstGeom prst="ellipse">
              <a:avLst/>
            </a:prstGeom>
            <a:noFill/>
            <a:ln w="127000">
              <a:solidFill>
                <a:srgbClr val="C39D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64310D74-28D4-41E1-9021-7627AC6D20B3}"/>
                </a:ext>
              </a:extLst>
            </p:cNvPr>
            <p:cNvSpPr/>
            <p:nvPr/>
          </p:nvSpPr>
          <p:spPr>
            <a:xfrm>
              <a:off x="1472537" y="1174749"/>
              <a:ext cx="868231" cy="168275"/>
            </a:xfrm>
            <a:prstGeom prst="roundRect">
              <a:avLst/>
            </a:prstGeom>
            <a:solidFill>
              <a:srgbClr val="F3F4BF"/>
            </a:solidFill>
            <a:ln>
              <a:solidFill>
                <a:srgbClr val="F3F4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73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217143" y="3126898"/>
            <a:ext cx="113387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 δăn ǟằn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1074" y="1067030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8090" y="804867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3721" y="1988820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2051" y="1067030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2951" y="804867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24851" y="503035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638" y="1543050"/>
            <a:ext cx="2467985" cy="29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353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33E-6 -3.33333E-6 L 0.01527 -0.04722 L 0.02428 -0.08125 L 0.03916 -0.13194 L 0.04738 -0.16458 L 0.05325 -0.18958 L 0.0556 -0.2125 L 0.05638 -0.23264 L 0.05482 -0.24861 L 0.05247 -0.25764 L 0.04816 -0.26319 L 0.04385 -0.26319 L 0.03602 -0.25764 L 0.03132 -0.24722 L 0.02584 -0.22431 L 0.02193 -0.19167 L 0.02114 -0.17361 L 0.02114 0.06319 L 0.02271 0.01875 L 0.02663 -0.00208 L 0.02937 -0.01875 L 0.03485 -0.0375 L 0.04268 -0.05278 L 0.04777 -0.05972 L 0.05364 -0.06389 L 0.05795 -0.06389 L 0.06461 -0.0625 L 0.07087 -0.05486 L 0.07361 -0.04583 L 0.07479 -0.03403 L 0.07361 -0.02222 L 0.06813 -0.00764 L 0.06186 0.00347 L 0.05677 0.00694 L 0.05325 0.00556 L 0.04934 -0.00208 L 0.05325 -0.00972 L 0.05717 -0.01181 L 0.06539 -0.00833 L 0.0697 -3.33333E-6 L 0.07204 0.00694 L 0.07204 0.03472 L 0.07283 0.04375 L 0.07479 0.05278 L 0.07753 0.05764 L 0.08262 0.05972 L 0.08849 0.05694 L 0.09436 0.04583 L 0.10259 0.02222 L 0.11551 -0.025 L 0.13038 -0.08056 L 0.14291 -0.12708 L 0.15035 -0.16042 L 0.15649 -0.1875 L 0.15897 -0.2125 L 0.15923 -0.23889 L 0.15779 -0.25486 L 0.15466 -0.26111 L 0.15074 -0.26319 L 0.14487 -0.26389 L 0.13808 -0.25694 L 0.13156 -0.23681 L 0.12804 -0.21944 L 0.1249 -0.19722 L 0.12373 -0.17847 L 0.12373 0.06458 L 0.1249 0.02083 L 0.12804 -3.33333E-6 L 0.13391 -0.02222 L 0.13978 -0.04028 L 0.148 -0.05625 L 0.15701 -0.06458 L 0.16406 -0.06458 L 0.17058 -0.06042 L 0.17411 -0.05139 L 0.17606 -0.03819 L 0.17606 0.03194 L 0.17685 0.04792 L 0.18115 0.05625 L 0.18481 0.05833 L 0.18833 0.05972 L 0.19342 0.05625 L 0.20047 0.04306 L 0.20595 0.02778 L 0.21222 0.00486 L 0.21457 -0.01736 L 0.21887 -0.03681 L 0.2267 -0.05417 L 0.23571 -0.06389 L 0.24432 -0.06528 L 0.25333 -0.0625 L 0.25959 -0.05208 L 0.2545 -0.06111 L 0.24785 -0.06528 L 0.24158 -0.06528 L 0.23375 -0.06181 L 0.22553 -0.05 L 0.21926 -0.03889 L 0.21535 -0.02292 L 0.21378 -0.00417 L 0.21496 0.01736 L 0.22122 0.03889 L 0.22944 0.05208 L 0.23688 0.05833 L 0.24315 0.05903 L 0.25098 0.05764 L 0.25881 0.04792 L 0.26625 0.02778 L 0.2686 0.00139 L 0.26742 -0.0125 L 0.26625 -0.03125 L 0.26429 -0.04028 L 0.25959 -0.05278 L 0.25568 -0.05764 " pathEditMode="relative" ptsTypes="AAAAAAAAAAAAAAAAAAAAAAAAAAAAAAAAAAAAAAAAAAAAAAAAAAAAAAAAAAAAAAAAAAAAAAAAAAAAAAAAAAAAAAAAAAAAAAAAAAAAAAAAAAAAAAAAAA">
                                      <p:cBhvr>
                                        <p:cTn id="11" dur="2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6654E-7 2.22222E-6 L -2.16654E-7 0.09861 L 0.00079 0.11458 L 0.00313 0.12361 L 0.00588 0.12778 L 0.01018 0.12917 L 0.01449 0.12847 L 0.02036 0.12083 L 0.02584 0.11042 L 0.0325 0.09097 L 0.03681 0.06875 L 0.0419 0.04722 L 0.04738 0.02292 L 0.05325 0.01042 L 0.05912 0.00417 L 0.06304 0.00347 L 0.06656 0.00764 L 0.06891 0.01319 L 0.07048 0.02639 L 0.07048 0.03056 L 0.07048 0.13264 L 0.07244 0.08889 L 0.07596 0.06667 L 0.08262 0.04375 L 0.09006 0.02639 L 0.09515 0.01667 L 0.10572 0.00625 L 0.11081 0.00417 L 0.11746 0.00486 L 0.12334 0.0125 L 0.12647 0.025 L 0.12764 0.03611 L 0.12764 0.10556 L 0.12882 0.11736 L 0.13195 0.125 L 0.13548 0.12847 L 0.139 0.12847 L 0.14683 0.12431 L 0.1527 0.11319 L 0.16053 0.08958 L 0.16562 0.06528 " pathEditMode="relative" ptsTypes="AAAAAAAAAAAAAAAAAAAAAAAAAAAAAAAAAAAAAAAAA">
                                      <p:cBhvr>
                                        <p:cTn id="22" dur="1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2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8778E-6 -3.33333E-6 L 0.00509 0.00903 L 0.01175 0.0125 L 0.01762 0.01181 L 0.02232 0.00764 L 0.02702 -0.00069 " pathEditMode="relative" ptsTypes="AAAAAA">
                                      <p:cBhvr>
                                        <p:cTn id="3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50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7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750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3088E-7 2.96296E-6 L 0.00783 -0.025 L 0.01371 -0.04722 L 0.01997 -0.075 L 0.02271 -0.09583 L 0.02506 -0.11667 L 0.02467 -0.13125 L 0.02232 -0.14236 L 0.01645 -0.14861 L 0.01175 -0.14722 L 0.01136 -0.14097 L 0.01292 -0.13403 L 0.01566 -0.12986 L 0.01997 -0.12917 L 0.02702 -0.12708 L 0.04307 -0.12639 L 0.05051 -0.12292 L 0.05638 -0.11528 L 0.05991 -0.10625 L 0.06147 -0.09861 L 0.06265 -0.08889 L 0.06265 -0.06736 L 0.06265 -0.03056 L 0.06343 -0.01806 L 0.06539 -0.00833 L 0.07087 -0.00139 L 0.07596 -0.00278 L 0.08418 -0.01111 L 0.09241 -0.03056 L 0.0975 -0.04861 L 0.10102 -0.07431 L 0.10376 -0.09306 L 0.10807 -0.10694 L 0.11433 -0.11806 L 0.12021 -0.12361 L 0.12921 -0.12847 L 0.13626 -0.12708 L 0.14174 -0.12153 L 0.14722 -0.11389 L 0.139 -0.12361 L 0.13626 -0.12639 L 0.12764 -0.12778 C 0.12229 -0.12593 0.12373 -0.12523 0.11981 -0.12222 C 0.11746 -0.12037 0.11903 -0.12153 0.11707 -0.11875 C 0.11668 -0.11829 0.1159 -0.11736 0.1159 -0.11736 L 0.11003 -0.11042 L 0.10493 -0.09514 L 0.10259 -0.08542 L 0.10024 -0.07292 L 0.10102 -0.05278 L 0.10376 -0.03681 L 0.10885 -0.02153 L 0.11355 -0.0125 L 0.12099 -0.00625 L 0.12725 -0.00278 L 0.13626 -0.00417 L 0.14683 -0.01875 L 0.1527 -0.03681 L 0.15505 -0.05486 L 0.15505 -0.07778 L 0.15309 -0.09444 L 0.14957 -0.10694 L 0.14487 -0.11736 " pathEditMode="relative" ptsTypes="AAAAAAAAAAAAAAAAAAAAAAAAAAAAAAAAAAAAAAAAAfffAAAAAAAAAAAAAAAAAAA">
                                      <p:cBhvr>
                                        <p:cTn id="46" dur="1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3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4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45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6654E-7 2.22222E-6 L -2.16654E-7 0.09861 L 0.00079 0.11458 L 0.00313 0.12361 L 0.00588 0.12778 L 0.01018 0.12917 L 0.01449 0.12847 L 0.02036 0.12083 L 0.02584 0.11042 L 0.0325 0.09097 L 0.03681 0.06875 L 0.0419 0.04722 L 0.04738 0.02292 L 0.05325 0.01042 L 0.05912 0.00417 L 0.06304 0.00347 L 0.06656 0.00764 L 0.06891 0.01319 L 0.07048 0.02639 L 0.07048 0.03056 L 0.07048 0.13264 L 0.07244 0.08889 L 0.07596 0.06667 L 0.08262 0.04375 L 0.09006 0.02639 L 0.09515 0.01667 L 0.10572 0.00625 L 0.11081 0.00417 L 0.11746 0.00486 L 0.12334 0.0125 L 0.12647 0.025 L 0.12764 0.03611 L 0.12764 0.10556 L 0.12882 0.11736 L 0.13195 0.125 L 0.13548 0.12847 L 0.139 0.12847 L 0.14683 0.12431 L 0.1527 0.11319 L 0.16053 0.08958 L 0.16562 0.06528 " pathEditMode="relative" ptsTypes="AAAAAAAAAAAAAAAAAAAAAAAAAAAAAAAAAAAAAAAAA">
                                      <p:cBhvr>
                                        <p:cTn id="57" dur="1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8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9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950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8778E-6 -3.33333E-6 L 0.00509 0.00903 L 0.01175 0.0125 L 0.01762 0.01181 L 0.02232 0.00764 L 0.02702 -0.00069 " pathEditMode="relative" ptsTypes="AAAAAA">
                                      <p:cBhvr>
                                        <p:cTn id="6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2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3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3500"/>
                            </p:stCondLst>
                            <p:childTnLst>
                              <p:par>
                                <p:cTn id="7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7624E-6 -5.92593E-6 L 0.0167 0.02962 " pathEditMode="relative" ptsTypes="AA">
                                      <p:cBhvr>
                                        <p:cTn id="79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6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 the ngoi">
            <a:extLst>
              <a:ext uri="{FF2B5EF4-FFF2-40B4-BE49-F238E27FC236}">
                <a16:creationId xmlns="" xmlns:a16="http://schemas.microsoft.com/office/drawing/2014/main" id="{33009C6B-A5FD-47A2-9B2D-88B1A28A9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9447" y="442790"/>
            <a:ext cx="1421867" cy="155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385EABB-F655-4C9C-82C7-8ADEBD66F4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220" y="442790"/>
            <a:ext cx="7753388" cy="56726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410197-A07F-4A45-96EA-5EA490EA1292}"/>
              </a:ext>
            </a:extLst>
          </p:cNvPr>
          <p:cNvSpPr txBox="1"/>
          <p:nvPr/>
        </p:nvSpPr>
        <p:spPr>
          <a:xfrm>
            <a:off x="2734220" y="403034"/>
            <a:ext cx="7753388" cy="5672694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85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3677E56-8FC1-4DAD-8F0B-E3577EDC3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696" y="1877377"/>
            <a:ext cx="6198703" cy="276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" t="2249" r="2413" b="63448"/>
          <a:stretch/>
        </p:blipFill>
        <p:spPr>
          <a:xfrm>
            <a:off x="1310112" y="-87084"/>
            <a:ext cx="8877197" cy="46482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58771" y="4460158"/>
            <a:ext cx="11437794" cy="2137229"/>
          </a:xfrm>
          <a:prstGeom prst="rect">
            <a:avLst/>
          </a:prstGeom>
        </p:spPr>
        <p:txBody>
          <a:bodyPr vert="horz" lIns="91294" tIns="45647" rIns="91294" bIns="45647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Đàn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cứ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tha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thẩn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gần</a:t>
            </a:r>
            <a:r>
              <a:rPr lang="en-US" sz="5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chân</a:t>
            </a:r>
            <a:r>
              <a:rPr lang="en-US" sz="5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che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chắn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đàn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chả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sợ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lũ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quạ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dữ</a:t>
            </a:r>
            <a:r>
              <a:rPr lang="en-US" sz="5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1006653" y="4272171"/>
            <a:ext cx="2039537" cy="1197723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10678293" y="4537580"/>
            <a:ext cx="138545" cy="7216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0857601" y="4123844"/>
            <a:ext cx="583788" cy="4846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.VnArial" pitchFamily="34" charset="0"/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905491" y="4127863"/>
            <a:ext cx="609799" cy="49206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.VnArial" pitchFamily="34" charset="0"/>
              </a:rPr>
              <a:t>1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1376745" y="5802189"/>
            <a:ext cx="138545" cy="7216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8025071" y="4283795"/>
            <a:ext cx="2067463" cy="1197723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</a:t>
            </a:r>
            <a:endParaRPr lang="en-US" sz="5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220467" y="4272170"/>
            <a:ext cx="2039537" cy="1197723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</a:t>
            </a:r>
            <a:endParaRPr lang="en-US" sz="5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356898" y="4899058"/>
            <a:ext cx="2039537" cy="1197723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  <a:endParaRPr lang="en-US" sz="5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613096" y="4898419"/>
            <a:ext cx="2039537" cy="1197723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an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483574" y="4291810"/>
            <a:ext cx="2067463" cy="1197723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ân</a:t>
            </a:r>
            <a:endParaRPr lang="en-US" sz="5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33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5" grpId="0" animBg="1"/>
      <p:bldP spid="14" grpId="0" animBg="1"/>
      <p:bldP spid="20" grpId="0"/>
      <p:bldP spid="21" grpId="0"/>
      <p:bldP spid="22" grpId="0"/>
      <p:bldP spid="23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t="55596" r="2108" b="6486"/>
          <a:stretch/>
        </p:blipFill>
        <p:spPr>
          <a:xfrm>
            <a:off x="1782941" y="1596571"/>
            <a:ext cx="8877197" cy="513805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286000" y="838201"/>
            <a:ext cx="7620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Xin lỗi</a:t>
            </a:r>
          </a:p>
        </p:txBody>
      </p:sp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9AD25C1-4BA9-4760-AC34-87FB43EAEDAA}"/>
              </a:ext>
            </a:extLst>
          </p:cNvPr>
          <p:cNvSpPr/>
          <p:nvPr/>
        </p:nvSpPr>
        <p:spPr>
          <a:xfrm>
            <a:off x="2334541" y="1528309"/>
            <a:ext cx="7201784" cy="425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  <a:buSzPts val="5200"/>
              <a:defRPr/>
            </a:pPr>
            <a:r>
              <a:rPr lang="en-GB" sz="8000" b="1" kern="0" spc="13" dirty="0" err="1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</a:t>
            </a:r>
            <a:r>
              <a:rPr lang="en-GB" sz="8000" b="1" kern="0" spc="13" dirty="0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GB" sz="8000" b="1" kern="0" spc="13" dirty="0" err="1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CỐ</a:t>
            </a:r>
            <a:r>
              <a:rPr lang="en-GB" sz="8000" b="1" kern="0" spc="13" dirty="0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</a:p>
          <a:p>
            <a:pPr algn="ctr" defTabSz="1219170">
              <a:lnSpc>
                <a:spcPct val="150000"/>
              </a:lnSpc>
              <a:buClr>
                <a:srgbClr val="000000"/>
              </a:buClr>
              <a:buSzPts val="5200"/>
              <a:defRPr/>
            </a:pPr>
            <a:r>
              <a:rPr lang="en-GB" sz="8000" b="1" kern="0" spc="13" dirty="0" err="1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BÀI</a:t>
            </a:r>
            <a:r>
              <a:rPr lang="en-GB" sz="8000" b="1" kern="0" spc="13" dirty="0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GB" sz="8000" b="1" kern="0" spc="13" dirty="0" err="1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HỌC</a:t>
            </a:r>
            <a:r>
              <a:rPr lang="en-GB" sz="8000" b="1" kern="0" spc="13" dirty="0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31ECAA4-B8EE-4B9C-84B2-2B90D9D1C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62" y="848138"/>
            <a:ext cx="2795951" cy="192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4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=""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319" y="2023745"/>
            <a:ext cx="1528133" cy="2526099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=""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321" y="2032118"/>
            <a:ext cx="1524380" cy="251772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2" y="1914526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=""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1914525"/>
            <a:ext cx="640513" cy="613611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1" cy="151985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4015098A-DBEE-43ED-B006-529907662E8E}"/>
              </a:ext>
            </a:extLst>
          </p:cNvPr>
          <p:cNvGrpSpPr/>
          <p:nvPr/>
        </p:nvGrpSpPr>
        <p:grpSpPr>
          <a:xfrm>
            <a:off x="2781302" y="1686781"/>
            <a:ext cx="7320735" cy="4624457"/>
            <a:chOff x="2781302" y="1686781"/>
            <a:chExt cx="7320735" cy="4624457"/>
          </a:xfrm>
        </p:grpSpPr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C6AB0A69-2FA5-406A-A195-37423B156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781302" y="1686781"/>
              <a:ext cx="7320735" cy="462445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715B11D9-8FA8-4AD1-838C-6A30D1918E9B}"/>
                </a:ext>
              </a:extLst>
            </p:cNvPr>
            <p:cNvSpPr/>
            <p:nvPr/>
          </p:nvSpPr>
          <p:spPr>
            <a:xfrm>
              <a:off x="5379720" y="5356078"/>
              <a:ext cx="2423160" cy="172944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FFC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68989" y="3435879"/>
            <a:ext cx="528120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sz="3200" b="1" noProof="0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lang="en-US" sz="3200" b="1" noProof="0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sz="3200" b="1" noProof="0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Thủ</a:t>
            </a:r>
            <a:r>
              <a:rPr lang="en-US" sz="3200" b="1" noProof="0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đô</a:t>
            </a:r>
            <a:r>
              <a:rPr lang="en-US" sz="3200" b="1" noProof="0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Thủ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đô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Bờ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Hồ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=""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333143" y="499058"/>
            <a:ext cx="6217051" cy="1173547"/>
          </a:xfrm>
          <a:prstGeom prst="wedgeRectCallout">
            <a:avLst>
              <a:gd name="adj1" fmla="val -19081"/>
              <a:gd name="adj2" fmla="val 132601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buýt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=""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2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=""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1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="" xmlns:a16="http://schemas.microsoft.com/office/drawing/2014/main" id="{BE9BCEE7-8267-4B99-B1AC-EBAB9F54FDE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C3CD70D5-6D66-4904-A9B9-E699D1CA8D41}"/>
              </a:ext>
            </a:extLst>
          </p:cNvPr>
          <p:cNvGrpSpPr/>
          <p:nvPr/>
        </p:nvGrpSpPr>
        <p:grpSpPr>
          <a:xfrm>
            <a:off x="955878" y="381000"/>
            <a:ext cx="1704771" cy="1736995"/>
            <a:chOff x="955878" y="381000"/>
            <a:chExt cx="1704771" cy="1736995"/>
          </a:xfrm>
        </p:grpSpPr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26E3708D-A09A-4F94-AAB0-AFF91EB78DE7}"/>
                </a:ext>
              </a:extLst>
            </p:cNvPr>
            <p:cNvSpPr/>
            <p:nvPr/>
          </p:nvSpPr>
          <p:spPr>
            <a:xfrm>
              <a:off x="955878" y="381000"/>
              <a:ext cx="1704771" cy="1736995"/>
            </a:xfrm>
            <a:prstGeom prst="ellipse">
              <a:avLst/>
            </a:prstGeom>
            <a:noFill/>
            <a:ln w="127000">
              <a:solidFill>
                <a:srgbClr val="C39D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="" xmlns:a16="http://schemas.microsoft.com/office/drawing/2014/main" id="{53447128-B808-484B-B9A0-FE4857FCE648}"/>
                </a:ext>
              </a:extLst>
            </p:cNvPr>
            <p:cNvSpPr/>
            <p:nvPr/>
          </p:nvSpPr>
          <p:spPr>
            <a:xfrm>
              <a:off x="1472537" y="1174749"/>
              <a:ext cx="868231" cy="168275"/>
            </a:xfrm>
            <a:prstGeom prst="roundRect">
              <a:avLst/>
            </a:prstGeom>
            <a:solidFill>
              <a:srgbClr val="F3F4BF"/>
            </a:solidFill>
            <a:ln>
              <a:solidFill>
                <a:srgbClr val="F3F4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65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5651 0.02639 " pathEditMode="relative" rAng="0" ptsTypes="AA">
                                      <p:cBhvr>
                                        <p:cTn id="71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649"/>
                            </p:stCondLst>
                            <p:childTnLst>
                              <p:par>
                                <p:cTn id="9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6" grpId="0"/>
      <p:bldP spid="26" grpId="1"/>
      <p:bldP spid="26" grpId="2"/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=""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5"/>
            <a:ext cx="1099831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=""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8" y="2100265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2" y="1914526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=""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1914525"/>
            <a:ext cx="640513" cy="613611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857" y="166930"/>
            <a:ext cx="1519851" cy="151985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06F52461-8F4B-424D-B37F-E271475251E1}"/>
              </a:ext>
            </a:extLst>
          </p:cNvPr>
          <p:cNvGrpSpPr/>
          <p:nvPr/>
        </p:nvGrpSpPr>
        <p:grpSpPr>
          <a:xfrm>
            <a:off x="2781302" y="1686781"/>
            <a:ext cx="7320735" cy="4624457"/>
            <a:chOff x="2781302" y="1686781"/>
            <a:chExt cx="7320735" cy="4624457"/>
          </a:xfrm>
        </p:grpSpPr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CDE16F9E-BFE3-42F2-B1D9-9E3D4BB5D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781302" y="1686781"/>
              <a:ext cx="7320735" cy="4624457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9A761981-C013-484E-B017-3B08E4CA5DDF}"/>
                </a:ext>
              </a:extLst>
            </p:cNvPr>
            <p:cNvSpPr/>
            <p:nvPr/>
          </p:nvSpPr>
          <p:spPr>
            <a:xfrm>
              <a:off x="5379720" y="5356078"/>
              <a:ext cx="2423160" cy="172944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FFC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" name="Speech Bubble: Rectangle 4">
            <a:extLst>
              <a:ext uri="{FF2B5EF4-FFF2-40B4-BE49-F238E27FC236}">
                <a16:creationId xmlns=""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2910742" y="332694"/>
            <a:ext cx="7064850" cy="1354087"/>
          </a:xfrm>
          <a:prstGeom prst="wedgeRectCallout">
            <a:avLst>
              <a:gd name="adj1" fmla="val -17057"/>
              <a:gd name="adj2" fmla="val 106294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buýt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443741" y="3429000"/>
            <a:ext cx="555946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Quê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Phú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Thọ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Phú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Thọ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chè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cọ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=""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2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=""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1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/ĐÚNG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=""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8BB3E0D-C380-4D82-B815-2257BD814EC5}"/>
              </a:ext>
            </a:extLst>
          </p:cNvPr>
          <p:cNvGrpSpPr/>
          <p:nvPr/>
        </p:nvGrpSpPr>
        <p:grpSpPr>
          <a:xfrm>
            <a:off x="955878" y="381000"/>
            <a:ext cx="1704771" cy="1736995"/>
            <a:chOff x="955878" y="381000"/>
            <a:chExt cx="1704771" cy="1736995"/>
          </a:xfrm>
        </p:grpSpPr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99B95B17-1394-433F-8FA1-E42173F0721F}"/>
                </a:ext>
              </a:extLst>
            </p:cNvPr>
            <p:cNvSpPr/>
            <p:nvPr/>
          </p:nvSpPr>
          <p:spPr>
            <a:xfrm>
              <a:off x="955878" y="381000"/>
              <a:ext cx="1704771" cy="1736995"/>
            </a:xfrm>
            <a:prstGeom prst="ellipse">
              <a:avLst/>
            </a:prstGeom>
            <a:noFill/>
            <a:ln w="127000">
              <a:solidFill>
                <a:srgbClr val="C39D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A54DF759-D31B-41F7-9914-1978529EAE4D}"/>
                </a:ext>
              </a:extLst>
            </p:cNvPr>
            <p:cNvSpPr/>
            <p:nvPr/>
          </p:nvSpPr>
          <p:spPr>
            <a:xfrm>
              <a:off x="1472537" y="1174749"/>
              <a:ext cx="868231" cy="168275"/>
            </a:xfrm>
            <a:prstGeom prst="roundRect">
              <a:avLst/>
            </a:prstGeom>
            <a:solidFill>
              <a:srgbClr val="F3F4BF"/>
            </a:solidFill>
            <a:ln>
              <a:solidFill>
                <a:srgbClr val="F3F4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418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71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649"/>
                            </p:stCondLst>
                            <p:childTnLst>
                              <p:par>
                                <p:cTn id="9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=""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0742" y="2100265"/>
            <a:ext cx="1099831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=""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6838" y="2100265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2" y="1914526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=""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1914525"/>
            <a:ext cx="640513" cy="613611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857" y="166930"/>
            <a:ext cx="1519851" cy="151985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06F52461-8F4B-424D-B37F-E271475251E1}"/>
              </a:ext>
            </a:extLst>
          </p:cNvPr>
          <p:cNvGrpSpPr/>
          <p:nvPr/>
        </p:nvGrpSpPr>
        <p:grpSpPr>
          <a:xfrm>
            <a:off x="2781302" y="1686781"/>
            <a:ext cx="7320735" cy="4624457"/>
            <a:chOff x="2781302" y="1686781"/>
            <a:chExt cx="7320735" cy="4624457"/>
          </a:xfrm>
        </p:grpSpPr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CDE16F9E-BFE3-42F2-B1D9-9E3D4BB5D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781302" y="1686781"/>
              <a:ext cx="7320735" cy="4624457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9A761981-C013-484E-B017-3B08E4CA5DDF}"/>
                </a:ext>
              </a:extLst>
            </p:cNvPr>
            <p:cNvSpPr/>
            <p:nvPr/>
          </p:nvSpPr>
          <p:spPr>
            <a:xfrm>
              <a:off x="5379720" y="5356078"/>
              <a:ext cx="2423160" cy="172944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FFC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" name="Speech Bubble: Rectangle 4">
            <a:extLst>
              <a:ext uri="{FF2B5EF4-FFF2-40B4-BE49-F238E27FC236}">
                <a16:creationId xmlns=""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2910742" y="332694"/>
            <a:ext cx="7064850" cy="1354087"/>
          </a:xfrm>
          <a:prstGeom prst="wedgeRectCallout">
            <a:avLst>
              <a:gd name="adj1" fmla="val -17057"/>
              <a:gd name="adj2" fmla="val 106294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buýt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=""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2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=""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1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/ĐÚNG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=""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8BB3E0D-C380-4D82-B815-2257BD814EC5}"/>
              </a:ext>
            </a:extLst>
          </p:cNvPr>
          <p:cNvGrpSpPr/>
          <p:nvPr/>
        </p:nvGrpSpPr>
        <p:grpSpPr>
          <a:xfrm>
            <a:off x="955878" y="381000"/>
            <a:ext cx="1704771" cy="1736995"/>
            <a:chOff x="955878" y="381000"/>
            <a:chExt cx="1704771" cy="1736995"/>
          </a:xfrm>
        </p:grpSpPr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99B95B17-1394-433F-8FA1-E42173F0721F}"/>
                </a:ext>
              </a:extLst>
            </p:cNvPr>
            <p:cNvSpPr/>
            <p:nvPr/>
          </p:nvSpPr>
          <p:spPr>
            <a:xfrm>
              <a:off x="955878" y="381000"/>
              <a:ext cx="1704771" cy="1736995"/>
            </a:xfrm>
            <a:prstGeom prst="ellipse">
              <a:avLst/>
            </a:prstGeom>
            <a:noFill/>
            <a:ln w="127000">
              <a:solidFill>
                <a:srgbClr val="C39D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A54DF759-D31B-41F7-9914-1978529EAE4D}"/>
                </a:ext>
              </a:extLst>
            </p:cNvPr>
            <p:cNvSpPr/>
            <p:nvPr/>
          </p:nvSpPr>
          <p:spPr>
            <a:xfrm>
              <a:off x="1472537" y="1174749"/>
              <a:ext cx="868231" cy="168275"/>
            </a:xfrm>
            <a:prstGeom prst="roundRect">
              <a:avLst/>
            </a:prstGeom>
            <a:solidFill>
              <a:srgbClr val="F3F4BF"/>
            </a:solidFill>
            <a:ln>
              <a:solidFill>
                <a:srgbClr val="F3F4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AC07BBB-C362-41AF-8A6D-DC63E49ADBDE}"/>
              </a:ext>
            </a:extLst>
          </p:cNvPr>
          <p:cNvSpPr txBox="1"/>
          <p:nvPr/>
        </p:nvSpPr>
        <p:spPr>
          <a:xfrm>
            <a:off x="4835788" y="3398570"/>
            <a:ext cx="65266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Xa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nh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à,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nhớ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Xa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qu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ê,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nhớ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15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7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649"/>
                            </p:stCondLst>
                            <p:childTnLst>
                              <p:par>
                                <p:cTn id="9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D0A635F-595D-7944-B06B-0F42D3C7303D}"/>
              </a:ext>
            </a:extLst>
          </p:cNvPr>
          <p:cNvSpPr txBox="1"/>
          <p:nvPr/>
        </p:nvSpPr>
        <p:spPr>
          <a:xfrm>
            <a:off x="1085088" y="1377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628AAE0-1116-4594-97F5-348D8BC36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11" y="1521690"/>
            <a:ext cx="1065820" cy="25737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ADC8D95-10F5-465F-AF57-636E51EE2B2D}"/>
              </a:ext>
            </a:extLst>
          </p:cNvPr>
          <p:cNvSpPr txBox="1"/>
          <p:nvPr/>
        </p:nvSpPr>
        <p:spPr>
          <a:xfrm>
            <a:off x="3014165" y="321361"/>
            <a:ext cx="61636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TIẾNG VIỆT 1</a:t>
            </a:r>
          </a:p>
        </p:txBody>
      </p:sp>
      <p:sp>
        <p:nvSpPr>
          <p:cNvPr id="6" name="Google Shape;54;p13">
            <a:extLst>
              <a:ext uri="{FF2B5EF4-FFF2-40B4-BE49-F238E27FC236}">
                <a16:creationId xmlns="" xmlns:a16="http://schemas.microsoft.com/office/drawing/2014/main" id="{6990C554-B299-4C9F-B07A-CD95AE1DF752}"/>
              </a:ext>
            </a:extLst>
          </p:cNvPr>
          <p:cNvSpPr txBox="1">
            <a:spLocks/>
          </p:cNvSpPr>
          <p:nvPr/>
        </p:nvSpPr>
        <p:spPr>
          <a:xfrm>
            <a:off x="3014165" y="2470501"/>
            <a:ext cx="5745552" cy="1486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66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BÀI 31: </a:t>
            </a:r>
          </a:p>
          <a:p>
            <a:r>
              <a:rPr lang="en-GB" sz="66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    </a:t>
            </a:r>
            <a:r>
              <a:rPr lang="en-GB" sz="66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GB" sz="66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GB" sz="6600" b="1" dirty="0" err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ân</a:t>
            </a:r>
            <a:endParaRPr lang="en-GB" sz="6600" b="1" dirty="0"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D8F16E-8F96-4879-913C-50BCD4C5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99E1EAB-7FE9-41D7-8C39-BE2C4F263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1" y="54815"/>
            <a:ext cx="12012573" cy="6777801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249D469-5D06-4A98-B642-6859F683FC7E}"/>
              </a:ext>
            </a:extLst>
          </p:cNvPr>
          <p:cNvSpPr txBox="1"/>
          <p:nvPr/>
        </p:nvSpPr>
        <p:spPr>
          <a:xfrm>
            <a:off x="1709121" y="1001906"/>
            <a:ext cx="9109186" cy="641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Thứ</a:t>
            </a:r>
            <a:r>
              <a:rPr lang="en-US" sz="3573" b="1" dirty="0">
                <a:solidFill>
                  <a:prstClr val="white"/>
                </a:solidFill>
                <a:latin typeface="HP001 4H" panose="020B0603050302020204" pitchFamily="34" charset="0"/>
              </a:rPr>
              <a:t> Hai, </a:t>
            </a:r>
            <a:r>
              <a:rPr lang="en-US" sz="3573" b="1" dirty="0" err="1">
                <a:solidFill>
                  <a:prstClr val="white"/>
                </a:solidFill>
                <a:latin typeface="HP001 4H" panose="020B0603050302020204" pitchFamily="34" charset="0"/>
              </a:rPr>
              <a:t>ngày</a:t>
            </a:r>
            <a:r>
              <a:rPr lang="en-US" sz="3573" b="1" dirty="0">
                <a:solidFill>
                  <a:prstClr val="white"/>
                </a:solidFill>
                <a:latin typeface="HP001 4H" panose="020B0603050302020204" pitchFamily="34" charset="0"/>
              </a:rPr>
              <a:t> 1 </a:t>
            </a:r>
            <a:r>
              <a:rPr lang="en-US" sz="3573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tháng</a:t>
            </a:r>
            <a:r>
              <a:rPr lang="en-US" sz="3573" b="1" dirty="0">
                <a:solidFill>
                  <a:prstClr val="white"/>
                </a:solidFill>
                <a:latin typeface="HP001 4H" panose="020B0603050302020204" pitchFamily="34" charset="0"/>
              </a:rPr>
              <a:t> 11 </a:t>
            </a:r>
            <a:r>
              <a:rPr lang="en-US" sz="3573" b="1" dirty="0" err="1">
                <a:solidFill>
                  <a:prstClr val="white"/>
                </a:solidFill>
                <a:latin typeface="HP001 4H" panose="020B0603050302020204" pitchFamily="34" charset="0"/>
              </a:rPr>
              <a:t>năm</a:t>
            </a:r>
            <a:r>
              <a:rPr lang="en-US" sz="3573" b="1" dirty="0">
                <a:solidFill>
                  <a:prstClr val="white"/>
                </a:solidFill>
                <a:latin typeface="HP001 4H" panose="020B0603050302020204" pitchFamily="34" charset="0"/>
              </a:rPr>
              <a:t>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C25C60B-071D-490D-9E2A-DCC8980809D7}"/>
              </a:ext>
            </a:extLst>
          </p:cNvPr>
          <p:cNvSpPr txBox="1"/>
          <p:nvPr/>
        </p:nvSpPr>
        <p:spPr>
          <a:xfrm>
            <a:off x="4365274" y="1682985"/>
            <a:ext cx="3107437" cy="641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Tiếng</a:t>
            </a:r>
            <a:r>
              <a:rPr lang="en-US" sz="3573" b="1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73" b="1" dirty="0" err="1">
                <a:solidFill>
                  <a:prstClr val="white"/>
                </a:solidFill>
                <a:latin typeface="HP001 4H" panose="020B0603050302020204" pitchFamily="34" charset="0"/>
              </a:rPr>
              <a:t>Việt</a:t>
            </a:r>
            <a:endParaRPr lang="en-US" sz="3573" b="1" dirty="0">
              <a:solidFill>
                <a:prstClr val="white"/>
              </a:solidFill>
              <a:latin typeface="HP001 4H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8392703-D48C-446E-B618-AC75A84A9952}"/>
              </a:ext>
            </a:extLst>
          </p:cNvPr>
          <p:cNvSpPr txBox="1"/>
          <p:nvPr/>
        </p:nvSpPr>
        <p:spPr>
          <a:xfrm>
            <a:off x="2523460" y="2324531"/>
            <a:ext cx="9160836" cy="641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7559">
              <a:defRPr/>
            </a:pPr>
            <a:r>
              <a:rPr lang="en-US" sz="3573" b="1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73" b="1" dirty="0" err="1">
                <a:solidFill>
                  <a:srgbClr val="FFFF00"/>
                </a:solidFill>
                <a:latin typeface="HP001 4H" panose="020B0603050302020204" pitchFamily="34" charset="0"/>
              </a:rPr>
              <a:t>Bài</a:t>
            </a:r>
            <a:r>
              <a:rPr lang="en-US" sz="3573" b="1" dirty="0">
                <a:solidFill>
                  <a:srgbClr val="FFFF00"/>
                </a:solidFill>
                <a:latin typeface="HP001 4H" panose="020B0603050302020204" pitchFamily="34" charset="0"/>
              </a:rPr>
              <a:t> 31 : </a:t>
            </a:r>
            <a:r>
              <a:rPr lang="en-US" sz="3573" b="1" dirty="0">
                <a:solidFill>
                  <a:srgbClr val="FFFF00"/>
                </a:solidFill>
                <a:latin typeface="Arial-SGK-TV" pitchFamily="2" charset="0"/>
                <a:ea typeface="Gadugi" panose="020B0502040204020203" pitchFamily="34" charset="0"/>
                <a:cs typeface="Arial-SGK-TV" pitchFamily="2" charset="0"/>
              </a:rPr>
              <a:t>an </a:t>
            </a:r>
            <a:r>
              <a:rPr lang="en-US" sz="3573" b="1" dirty="0" err="1">
                <a:solidFill>
                  <a:srgbClr val="FFFF00"/>
                </a:solidFill>
                <a:latin typeface="Arial-SGK-TV" pitchFamily="2" charset="0"/>
                <a:ea typeface="Gadugi" panose="020B0502040204020203" pitchFamily="34" charset="0"/>
                <a:cs typeface="Arial-SGK-TV" pitchFamily="2" charset="0"/>
              </a:rPr>
              <a:t>ăn</a:t>
            </a:r>
            <a:r>
              <a:rPr lang="en-US" sz="3573" b="1" dirty="0">
                <a:solidFill>
                  <a:srgbClr val="FFFF00"/>
                </a:solidFill>
                <a:latin typeface="Arial-SGK-TV" pitchFamily="2" charset="0"/>
                <a:ea typeface="Gadugi" panose="020B0502040204020203" pitchFamily="34" charset="0"/>
                <a:cs typeface="Arial-SGK-TV" pitchFamily="2" charset="0"/>
              </a:rPr>
              <a:t> </a:t>
            </a:r>
            <a:r>
              <a:rPr lang="en-US" sz="3573" b="1" dirty="0" err="1">
                <a:solidFill>
                  <a:srgbClr val="FFFF00"/>
                </a:solidFill>
                <a:latin typeface="Arial-SGK-TV" pitchFamily="2" charset="0"/>
                <a:ea typeface="Gadugi" panose="020B0502040204020203" pitchFamily="34" charset="0"/>
                <a:cs typeface="Arial-SGK-TV" pitchFamily="2" charset="0"/>
              </a:rPr>
              <a:t>ân</a:t>
            </a:r>
            <a:endParaRPr lang="en-US" sz="3573" b="1" dirty="0">
              <a:solidFill>
                <a:srgbClr val="FFFF00"/>
              </a:solidFill>
              <a:latin typeface="Arial-SGK-TV" pitchFamily="2" charset="0"/>
              <a:ea typeface="Gadugi" panose="020B0502040204020203" pitchFamily="34" charset="0"/>
              <a:cs typeface="Arial-SGK-TV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6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1FBF509-4BFE-41D8-B500-56CE373BE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69" y="2143179"/>
            <a:ext cx="7821706" cy="228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3203</TotalTime>
  <Words>255</Words>
  <Application>Microsoft Office PowerPoint</Application>
  <PresentationFormat>Widescreen</PresentationFormat>
  <Paragraphs>123</Paragraphs>
  <Slides>35</Slides>
  <Notes>11</Notes>
  <HiddenSlides>0</HiddenSlides>
  <MMClips>17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55" baseType="lpstr">
      <vt:lpstr>.VnArial</vt:lpstr>
      <vt:lpstr>Arial</vt:lpstr>
      <vt:lpstr>Arial Rounded MT Bold</vt:lpstr>
      <vt:lpstr>Arial-Rounded</vt:lpstr>
      <vt:lpstr>Arial-SGK-TV</vt:lpstr>
      <vt:lpstr>AvantGarde</vt:lpstr>
      <vt:lpstr>Calibri</vt:lpstr>
      <vt:lpstr>Calibri Light</vt:lpstr>
      <vt:lpstr>DomCasual</vt:lpstr>
      <vt:lpstr>Gadugi</vt:lpstr>
      <vt:lpstr>HP001 4 hàng</vt:lpstr>
      <vt:lpstr>HP001 4H</vt:lpstr>
      <vt:lpstr>Quicksand Medium</vt:lpstr>
      <vt:lpstr>Tahoma</vt:lpstr>
      <vt:lpstr>Times New Roman</vt:lpstr>
      <vt:lpstr>UTM Avo</vt:lpstr>
      <vt:lpstr>UTM Cabaret</vt:lpstr>
      <vt:lpstr>UTM Cookies</vt:lpstr>
      <vt:lpstr>Office Theme</vt:lpstr>
      <vt:lpstr>1_Office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312</cp:revision>
  <dcterms:created xsi:type="dcterms:W3CDTF">2021-06-02T01:34:28Z</dcterms:created>
  <dcterms:modified xsi:type="dcterms:W3CDTF">2021-10-31T16:22:25Z</dcterms:modified>
</cp:coreProperties>
</file>