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7" r:id="rId2"/>
    <p:sldId id="258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61" r:id="rId11"/>
    <p:sldId id="262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81" r:id="rId20"/>
    <p:sldId id="280" r:id="rId21"/>
    <p:sldId id="272" r:id="rId22"/>
    <p:sldId id="273" r:id="rId23"/>
    <p:sldId id="274" r:id="rId24"/>
    <p:sldId id="275" r:id="rId25"/>
    <p:sldId id="276" r:id="rId26"/>
    <p:sldId id="277" r:id="rId27"/>
    <p:sldId id="289" r:id="rId28"/>
    <p:sldId id="290" r:id="rId29"/>
    <p:sldId id="291" r:id="rId30"/>
    <p:sldId id="278" r:id="rId31"/>
    <p:sldId id="279" r:id="rId32"/>
    <p:sldId id="292" r:id="rId33"/>
  </p:sldIdLst>
  <p:sldSz cx="12161838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E4F8EC"/>
    <a:srgbClr val="D8F4E3"/>
    <a:srgbClr val="C4EED5"/>
    <a:srgbClr val="B2E8C8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612" autoAdjust="0"/>
  </p:normalViewPr>
  <p:slideViewPr>
    <p:cSldViewPr>
      <p:cViewPr>
        <p:scale>
          <a:sx n="69" d="100"/>
          <a:sy n="69" d="100"/>
        </p:scale>
        <p:origin x="-762" y="-72"/>
      </p:cViewPr>
      <p:guideLst>
        <p:guide orient="horz" pos="2160"/>
        <p:guide pos="38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55F7B5-D936-4B1E-AB35-2DF40428C163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0CCFD5-E350-446A-A599-E26514AA5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975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smtClean="0"/>
              <a:t>Liên hệ facebook cá nhân: </a:t>
            </a:r>
            <a:r>
              <a:rPr lang="en-US" smtClean="0">
                <a:hlinkClick r:id="rId3"/>
              </a:rPr>
              <a:t>https://www.facebook.com/nhilinh.phan/</a:t>
            </a:r>
            <a:r>
              <a:rPr lang="en-US" smtClean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Nhóm:</a:t>
            </a:r>
            <a:r>
              <a:rPr lang="en-US" baseline="0" smtClean="0"/>
              <a:t> </a:t>
            </a:r>
            <a:r>
              <a:rPr lang="en-US" smtClean="0">
                <a:hlinkClick r:id="rId4"/>
              </a:rPr>
              <a:t>https://www.facebook.com/groups/443096903751589</a:t>
            </a:r>
            <a:endParaRPr lang="en-US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Hoặc</a:t>
            </a:r>
            <a:r>
              <a:rPr lang="en-US" baseline="0" smtClean="0"/>
              <a:t> zalo: 0916.604.268 </a:t>
            </a:r>
            <a:r>
              <a:rPr lang="en-US" smtClean="0"/>
              <a:t>để</a:t>
            </a:r>
            <a:r>
              <a:rPr lang="en-US" baseline="0" smtClean="0"/>
              <a:t> được hỗ trợ soạn giáo án</a:t>
            </a: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CFD5-E350-446A-A599-E26514AA59E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5544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smtClean="0"/>
              <a:t>Liên hệ facebook cá nhân: </a:t>
            </a:r>
            <a:r>
              <a:rPr lang="en-US" smtClean="0">
                <a:hlinkClick r:id="rId3"/>
              </a:rPr>
              <a:t>https://www.facebook.com/nhilinh.phan/</a:t>
            </a:r>
            <a:r>
              <a:rPr lang="en-US" smtClean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Nhóm:</a:t>
            </a:r>
            <a:r>
              <a:rPr lang="en-US" baseline="0" smtClean="0"/>
              <a:t> </a:t>
            </a:r>
            <a:r>
              <a:rPr lang="en-US" smtClean="0">
                <a:hlinkClick r:id="rId4"/>
              </a:rPr>
              <a:t>https://www.facebook.com/groups/443096903751589</a:t>
            </a:r>
            <a:endParaRPr lang="en-US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Hoặc</a:t>
            </a:r>
            <a:r>
              <a:rPr lang="en-US" baseline="0" smtClean="0"/>
              <a:t> zalo: 0916.604.268 </a:t>
            </a:r>
            <a:r>
              <a:rPr lang="en-US" smtClean="0"/>
              <a:t>để</a:t>
            </a:r>
            <a:r>
              <a:rPr lang="en-US" baseline="0" smtClean="0"/>
              <a:t> được hỗ trợ soạn giáo án</a:t>
            </a: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CFD5-E350-446A-A599-E26514AA59E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007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smtClean="0"/>
              <a:t>Liên hệ facebook cá nhân: </a:t>
            </a:r>
            <a:r>
              <a:rPr lang="en-US" smtClean="0">
                <a:hlinkClick r:id="rId3"/>
              </a:rPr>
              <a:t>https://www.facebook.com/nhilinh.phan/</a:t>
            </a:r>
            <a:r>
              <a:rPr lang="en-US" smtClean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Nhóm:</a:t>
            </a:r>
            <a:r>
              <a:rPr lang="en-US" baseline="0" smtClean="0"/>
              <a:t> </a:t>
            </a:r>
            <a:r>
              <a:rPr lang="en-US" smtClean="0">
                <a:hlinkClick r:id="rId4"/>
              </a:rPr>
              <a:t>https://www.facebook.com/groups/443096903751589</a:t>
            </a:r>
            <a:endParaRPr lang="en-US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Hoặc</a:t>
            </a:r>
            <a:r>
              <a:rPr lang="en-US" baseline="0" smtClean="0"/>
              <a:t> zalo: 0916.604.268 </a:t>
            </a:r>
            <a:r>
              <a:rPr lang="en-US" smtClean="0"/>
              <a:t>để</a:t>
            </a:r>
            <a:r>
              <a:rPr lang="en-US" baseline="0" smtClean="0"/>
              <a:t> được hỗ trợ soạn giáo án</a:t>
            </a: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CFD5-E350-446A-A599-E26514AA59E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8340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smtClean="0"/>
              <a:t>Liên hệ facebook cá nhân: </a:t>
            </a:r>
            <a:r>
              <a:rPr lang="en-US" smtClean="0">
                <a:hlinkClick r:id="rId3"/>
              </a:rPr>
              <a:t>https://www.facebook.com/nhilinh.phan/</a:t>
            </a:r>
            <a:r>
              <a:rPr lang="en-US" smtClean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Nhóm:</a:t>
            </a:r>
            <a:r>
              <a:rPr lang="en-US" baseline="0" smtClean="0"/>
              <a:t> </a:t>
            </a:r>
            <a:r>
              <a:rPr lang="en-US" smtClean="0">
                <a:hlinkClick r:id="rId4"/>
              </a:rPr>
              <a:t>https://www.facebook.com/groups/443096903751589</a:t>
            </a:r>
            <a:endParaRPr lang="en-US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Hoặc</a:t>
            </a:r>
            <a:r>
              <a:rPr lang="en-US" baseline="0" smtClean="0"/>
              <a:t> zalo: 0916.604.268 </a:t>
            </a:r>
            <a:r>
              <a:rPr lang="en-US" smtClean="0"/>
              <a:t>để</a:t>
            </a:r>
            <a:r>
              <a:rPr lang="en-US" baseline="0" smtClean="0"/>
              <a:t> được hỗ trợ soạn giáo án</a:t>
            </a: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CFD5-E350-446A-A599-E26514AA59E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4579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Ôn</a:t>
            </a:r>
            <a:r>
              <a:rPr lang="en-US" baseline="0" smtClean="0"/>
              <a:t> lại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43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smtClean="0"/>
              <a:t>Liên hệ facebook cá nhân: </a:t>
            </a:r>
            <a:r>
              <a:rPr lang="en-US" smtClean="0">
                <a:hlinkClick r:id="rId3"/>
              </a:rPr>
              <a:t>https://www.facebook.com/nhilinh.phan/</a:t>
            </a:r>
            <a:r>
              <a:rPr lang="en-US" smtClean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Nhóm:</a:t>
            </a:r>
            <a:r>
              <a:rPr lang="en-US" baseline="0" smtClean="0"/>
              <a:t> </a:t>
            </a:r>
            <a:r>
              <a:rPr lang="en-US" smtClean="0">
                <a:hlinkClick r:id="rId4"/>
              </a:rPr>
              <a:t>https://www.facebook.com/groups/443096903751589</a:t>
            </a:r>
            <a:endParaRPr lang="en-US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Hoặc</a:t>
            </a:r>
            <a:r>
              <a:rPr lang="en-US" baseline="0" smtClean="0"/>
              <a:t> zalo: 0916.604.268 </a:t>
            </a:r>
            <a:r>
              <a:rPr lang="en-US" smtClean="0"/>
              <a:t>để</a:t>
            </a:r>
            <a:r>
              <a:rPr lang="en-US" baseline="0" smtClean="0"/>
              <a:t> được hỗ trợ soạn giáo án</a:t>
            </a: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CFD5-E350-446A-A599-E26514AA59E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493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25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356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39"/>
            <a:ext cx="3637994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39"/>
            <a:ext cx="1071762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782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227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971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8" y="1600201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6" y="1600201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818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301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884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849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606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734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D3072D-544F-4639-AE34-E4B8E6A73AA7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24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16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0.xml"/><Relationship Id="rId3" Type="http://schemas.openxmlformats.org/officeDocument/2006/relationships/image" Target="../media/image4.png"/><Relationship Id="rId7" Type="http://schemas.openxmlformats.org/officeDocument/2006/relationships/image" Target="../media/image7.jpeg"/><Relationship Id="rId12" Type="http://schemas.openxmlformats.org/officeDocument/2006/relationships/slide" Target="slide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11" Type="http://schemas.openxmlformats.org/officeDocument/2006/relationships/slide" Target="slide8.xml"/><Relationship Id="rId5" Type="http://schemas.openxmlformats.org/officeDocument/2006/relationships/image" Target="../media/image6.jpeg"/><Relationship Id="rId10" Type="http://schemas.openxmlformats.org/officeDocument/2006/relationships/slide" Target="slide9.xml"/><Relationship Id="rId4" Type="http://schemas.openxmlformats.org/officeDocument/2006/relationships/image" Target="../media/image5.jpeg"/><Relationship Id="rId9" Type="http://schemas.openxmlformats.org/officeDocument/2006/relationships/slide" Target="slide6.xml"/><Relationship Id="rId1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jpeg"/><Relationship Id="rId9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facebook.com/groups/443096903751589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29384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94362" y="1254919"/>
            <a:ext cx="8330788" cy="1325563"/>
          </a:xfrm>
        </p:spPr>
        <p:txBody>
          <a:bodyPr>
            <a:noAutofit/>
          </a:bodyPr>
          <a:lstStyle/>
          <a:p>
            <a:pPr algn="ctr"/>
            <a:r>
              <a:rPr lang="en-US" sz="106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</a:t>
            </a:r>
            <a:r>
              <a:rPr lang="en-US" sz="10600" b="1" smtClean="0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VIỆT 1</a:t>
            </a:r>
            <a:endParaRPr lang="en-US" sz="10600" b="1">
              <a:solidFill>
                <a:schemeClr val="bg1"/>
              </a:solidFill>
              <a:latin typeface="AvantGarde" pitchFamily="2" charset="0"/>
              <a:ea typeface="AvantGarde" pitchFamily="2" charset="0"/>
              <a:cs typeface="AvantGarde" pitchFamily="2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513" y="4205197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3003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6807200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0449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996"/>
          <a:stretch/>
        </p:blipFill>
        <p:spPr>
          <a:xfrm>
            <a:off x="1022015" y="362815"/>
            <a:ext cx="9508129" cy="494529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84457" y="-281611"/>
            <a:ext cx="11739552" cy="2057589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696300 w 8826500"/>
              <a:gd name="connsiteY7" fmla="*/ 1208035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30500 w 8826500"/>
              <a:gd name="connsiteY6" fmla="*/ 1206723 h 1320800"/>
              <a:gd name="connsiteX7" fmla="*/ 3696300 w 8826500"/>
              <a:gd name="connsiteY7" fmla="*/ 1208035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08100"/>
              <a:gd name="connsiteX1" fmla="*/ 8826500 w 8826500"/>
              <a:gd name="connsiteY1" fmla="*/ 0 h 1308100"/>
              <a:gd name="connsiteX2" fmla="*/ 8483600 w 8826500"/>
              <a:gd name="connsiteY2" fmla="*/ 662324 h 1308100"/>
              <a:gd name="connsiteX3" fmla="*/ 6781800 w 8826500"/>
              <a:gd name="connsiteY3" fmla="*/ 1206500 h 1308100"/>
              <a:gd name="connsiteX4" fmla="*/ 6070600 w 8826500"/>
              <a:gd name="connsiteY4" fmla="*/ 1308100 h 1308100"/>
              <a:gd name="connsiteX5" fmla="*/ 5080000 w 8826500"/>
              <a:gd name="connsiteY5" fmla="*/ 1271535 h 1308100"/>
              <a:gd name="connsiteX6" fmla="*/ 4330500 w 8826500"/>
              <a:gd name="connsiteY6" fmla="*/ 1206723 h 1308100"/>
              <a:gd name="connsiteX7" fmla="*/ 3696300 w 8826500"/>
              <a:gd name="connsiteY7" fmla="*/ 1208035 h 1308100"/>
              <a:gd name="connsiteX8" fmla="*/ 3098800 w 8826500"/>
              <a:gd name="connsiteY8" fmla="*/ 1193800 h 1308100"/>
              <a:gd name="connsiteX9" fmla="*/ 1930400 w 8826500"/>
              <a:gd name="connsiteY9" fmla="*/ 1092200 h 1308100"/>
              <a:gd name="connsiteX10" fmla="*/ 0 w 8826500"/>
              <a:gd name="connsiteY10" fmla="*/ 1005224 h 1308100"/>
              <a:gd name="connsiteX11" fmla="*/ 63500 w 8826500"/>
              <a:gd name="connsiteY11" fmla="*/ 12700 h 1308100"/>
              <a:gd name="connsiteX0" fmla="*/ 63500 w 8826500"/>
              <a:gd name="connsiteY0" fmla="*/ 12700 h 1271535"/>
              <a:gd name="connsiteX1" fmla="*/ 8826500 w 8826500"/>
              <a:gd name="connsiteY1" fmla="*/ 0 h 1271535"/>
              <a:gd name="connsiteX2" fmla="*/ 8483600 w 8826500"/>
              <a:gd name="connsiteY2" fmla="*/ 662324 h 1271535"/>
              <a:gd name="connsiteX3" fmla="*/ 6781800 w 8826500"/>
              <a:gd name="connsiteY3" fmla="*/ 1206500 h 1271535"/>
              <a:gd name="connsiteX4" fmla="*/ 6070600 w 8826500"/>
              <a:gd name="connsiteY4" fmla="*/ 1219423 h 1271535"/>
              <a:gd name="connsiteX5" fmla="*/ 5080000 w 8826500"/>
              <a:gd name="connsiteY5" fmla="*/ 1271535 h 1271535"/>
              <a:gd name="connsiteX6" fmla="*/ 4330500 w 8826500"/>
              <a:gd name="connsiteY6" fmla="*/ 1206723 h 1271535"/>
              <a:gd name="connsiteX7" fmla="*/ 3696300 w 8826500"/>
              <a:gd name="connsiteY7" fmla="*/ 1208035 h 1271535"/>
              <a:gd name="connsiteX8" fmla="*/ 3098800 w 8826500"/>
              <a:gd name="connsiteY8" fmla="*/ 1193800 h 1271535"/>
              <a:gd name="connsiteX9" fmla="*/ 1930400 w 8826500"/>
              <a:gd name="connsiteY9" fmla="*/ 1092200 h 1271535"/>
              <a:gd name="connsiteX10" fmla="*/ 0 w 8826500"/>
              <a:gd name="connsiteY10" fmla="*/ 1005224 h 1271535"/>
              <a:gd name="connsiteX11" fmla="*/ 63500 w 8826500"/>
              <a:gd name="connsiteY11" fmla="*/ 12700 h 1271535"/>
              <a:gd name="connsiteX0" fmla="*/ 63500 w 8826500"/>
              <a:gd name="connsiteY0" fmla="*/ 12700 h 1244672"/>
              <a:gd name="connsiteX1" fmla="*/ 8826500 w 8826500"/>
              <a:gd name="connsiteY1" fmla="*/ 0 h 1244672"/>
              <a:gd name="connsiteX2" fmla="*/ 8483600 w 8826500"/>
              <a:gd name="connsiteY2" fmla="*/ 662324 h 1244672"/>
              <a:gd name="connsiteX3" fmla="*/ 6781800 w 8826500"/>
              <a:gd name="connsiteY3" fmla="*/ 1206500 h 1244672"/>
              <a:gd name="connsiteX4" fmla="*/ 6070600 w 8826500"/>
              <a:gd name="connsiteY4" fmla="*/ 1219423 h 1244672"/>
              <a:gd name="connsiteX5" fmla="*/ 5067501 w 8826500"/>
              <a:gd name="connsiteY5" fmla="*/ 1222270 h 1244672"/>
              <a:gd name="connsiteX6" fmla="*/ 4330500 w 8826500"/>
              <a:gd name="connsiteY6" fmla="*/ 1206723 h 1244672"/>
              <a:gd name="connsiteX7" fmla="*/ 3696300 w 8826500"/>
              <a:gd name="connsiteY7" fmla="*/ 1208035 h 1244672"/>
              <a:gd name="connsiteX8" fmla="*/ 3098800 w 8826500"/>
              <a:gd name="connsiteY8" fmla="*/ 1193800 h 1244672"/>
              <a:gd name="connsiteX9" fmla="*/ 1930400 w 8826500"/>
              <a:gd name="connsiteY9" fmla="*/ 1092200 h 1244672"/>
              <a:gd name="connsiteX10" fmla="*/ 0 w 8826500"/>
              <a:gd name="connsiteY10" fmla="*/ 1005224 h 1244672"/>
              <a:gd name="connsiteX11" fmla="*/ 63500 w 8826500"/>
              <a:gd name="connsiteY11" fmla="*/ 12700 h 1244672"/>
              <a:gd name="connsiteX0" fmla="*/ 63500 w 8826500"/>
              <a:gd name="connsiteY0" fmla="*/ 12700 h 1222270"/>
              <a:gd name="connsiteX1" fmla="*/ 8826500 w 8826500"/>
              <a:gd name="connsiteY1" fmla="*/ 0 h 1222270"/>
              <a:gd name="connsiteX2" fmla="*/ 8483600 w 8826500"/>
              <a:gd name="connsiteY2" fmla="*/ 662324 h 1222270"/>
              <a:gd name="connsiteX3" fmla="*/ 6844300 w 8826500"/>
              <a:gd name="connsiteY3" fmla="*/ 1127676 h 1222270"/>
              <a:gd name="connsiteX4" fmla="*/ 6070600 w 8826500"/>
              <a:gd name="connsiteY4" fmla="*/ 1219423 h 1222270"/>
              <a:gd name="connsiteX5" fmla="*/ 5067501 w 8826500"/>
              <a:gd name="connsiteY5" fmla="*/ 1222270 h 1222270"/>
              <a:gd name="connsiteX6" fmla="*/ 4330500 w 8826500"/>
              <a:gd name="connsiteY6" fmla="*/ 1206723 h 1222270"/>
              <a:gd name="connsiteX7" fmla="*/ 3696300 w 8826500"/>
              <a:gd name="connsiteY7" fmla="*/ 1208035 h 1222270"/>
              <a:gd name="connsiteX8" fmla="*/ 3098800 w 8826500"/>
              <a:gd name="connsiteY8" fmla="*/ 1193800 h 1222270"/>
              <a:gd name="connsiteX9" fmla="*/ 1930400 w 8826500"/>
              <a:gd name="connsiteY9" fmla="*/ 1092200 h 1222270"/>
              <a:gd name="connsiteX10" fmla="*/ 0 w 8826500"/>
              <a:gd name="connsiteY10" fmla="*/ 1005224 h 1222270"/>
              <a:gd name="connsiteX11" fmla="*/ 63500 w 8826500"/>
              <a:gd name="connsiteY11" fmla="*/ 12700 h 1222270"/>
              <a:gd name="connsiteX0" fmla="*/ 63500 w 8826500"/>
              <a:gd name="connsiteY0" fmla="*/ 12700 h 1222270"/>
              <a:gd name="connsiteX1" fmla="*/ 8826500 w 8826500"/>
              <a:gd name="connsiteY1" fmla="*/ 0 h 1222270"/>
              <a:gd name="connsiteX2" fmla="*/ 8483600 w 8826500"/>
              <a:gd name="connsiteY2" fmla="*/ 662324 h 1222270"/>
              <a:gd name="connsiteX3" fmla="*/ 6844300 w 8826500"/>
              <a:gd name="connsiteY3" fmla="*/ 1127676 h 1222270"/>
              <a:gd name="connsiteX4" fmla="*/ 6070600 w 8826500"/>
              <a:gd name="connsiteY4" fmla="*/ 1219423 h 1222270"/>
              <a:gd name="connsiteX5" fmla="*/ 5067501 w 8826500"/>
              <a:gd name="connsiteY5" fmla="*/ 1222270 h 1222270"/>
              <a:gd name="connsiteX6" fmla="*/ 4330500 w 8826500"/>
              <a:gd name="connsiteY6" fmla="*/ 1206723 h 1222270"/>
              <a:gd name="connsiteX7" fmla="*/ 3696300 w 8826500"/>
              <a:gd name="connsiteY7" fmla="*/ 1208035 h 1222270"/>
              <a:gd name="connsiteX8" fmla="*/ 2936301 w 8826500"/>
              <a:gd name="connsiteY8" fmla="*/ 1164241 h 1222270"/>
              <a:gd name="connsiteX9" fmla="*/ 1930400 w 8826500"/>
              <a:gd name="connsiteY9" fmla="*/ 1092200 h 1222270"/>
              <a:gd name="connsiteX10" fmla="*/ 0 w 8826500"/>
              <a:gd name="connsiteY10" fmla="*/ 1005224 h 1222270"/>
              <a:gd name="connsiteX11" fmla="*/ 63500 w 8826500"/>
              <a:gd name="connsiteY11" fmla="*/ 12700 h 1222270"/>
              <a:gd name="connsiteX0" fmla="*/ 63500 w 8826500"/>
              <a:gd name="connsiteY0" fmla="*/ 12700 h 1219423"/>
              <a:gd name="connsiteX1" fmla="*/ 8826500 w 8826500"/>
              <a:gd name="connsiteY1" fmla="*/ 0 h 1219423"/>
              <a:gd name="connsiteX2" fmla="*/ 8483600 w 8826500"/>
              <a:gd name="connsiteY2" fmla="*/ 662324 h 1219423"/>
              <a:gd name="connsiteX3" fmla="*/ 6844300 w 8826500"/>
              <a:gd name="connsiteY3" fmla="*/ 1127676 h 1219423"/>
              <a:gd name="connsiteX4" fmla="*/ 6070600 w 8826500"/>
              <a:gd name="connsiteY4" fmla="*/ 1219423 h 1219423"/>
              <a:gd name="connsiteX5" fmla="*/ 5005001 w 8826500"/>
              <a:gd name="connsiteY5" fmla="*/ 1212417 h 1219423"/>
              <a:gd name="connsiteX6" fmla="*/ 4330500 w 8826500"/>
              <a:gd name="connsiteY6" fmla="*/ 1206723 h 1219423"/>
              <a:gd name="connsiteX7" fmla="*/ 3696300 w 8826500"/>
              <a:gd name="connsiteY7" fmla="*/ 1208035 h 1219423"/>
              <a:gd name="connsiteX8" fmla="*/ 2936301 w 8826500"/>
              <a:gd name="connsiteY8" fmla="*/ 1164241 h 1219423"/>
              <a:gd name="connsiteX9" fmla="*/ 1930400 w 8826500"/>
              <a:gd name="connsiteY9" fmla="*/ 1092200 h 1219423"/>
              <a:gd name="connsiteX10" fmla="*/ 0 w 8826500"/>
              <a:gd name="connsiteY10" fmla="*/ 1005224 h 1219423"/>
              <a:gd name="connsiteX11" fmla="*/ 63500 w 8826500"/>
              <a:gd name="connsiteY11" fmla="*/ 12700 h 1219423"/>
              <a:gd name="connsiteX0" fmla="*/ 63500 w 8826500"/>
              <a:gd name="connsiteY0" fmla="*/ 12700 h 1219423"/>
              <a:gd name="connsiteX1" fmla="*/ 8826500 w 8826500"/>
              <a:gd name="connsiteY1" fmla="*/ 0 h 1219423"/>
              <a:gd name="connsiteX2" fmla="*/ 8483600 w 8826500"/>
              <a:gd name="connsiteY2" fmla="*/ 662324 h 1219423"/>
              <a:gd name="connsiteX3" fmla="*/ 6844300 w 8826500"/>
              <a:gd name="connsiteY3" fmla="*/ 1127676 h 1219423"/>
              <a:gd name="connsiteX4" fmla="*/ 6070600 w 8826500"/>
              <a:gd name="connsiteY4" fmla="*/ 1219423 h 1219423"/>
              <a:gd name="connsiteX5" fmla="*/ 5005001 w 8826500"/>
              <a:gd name="connsiteY5" fmla="*/ 1212417 h 1219423"/>
              <a:gd name="connsiteX6" fmla="*/ 4330500 w 8826500"/>
              <a:gd name="connsiteY6" fmla="*/ 1206723 h 1219423"/>
              <a:gd name="connsiteX7" fmla="*/ 3633800 w 8826500"/>
              <a:gd name="connsiteY7" fmla="*/ 1168623 h 1219423"/>
              <a:gd name="connsiteX8" fmla="*/ 2936301 w 8826500"/>
              <a:gd name="connsiteY8" fmla="*/ 1164241 h 1219423"/>
              <a:gd name="connsiteX9" fmla="*/ 1930400 w 8826500"/>
              <a:gd name="connsiteY9" fmla="*/ 1092200 h 1219423"/>
              <a:gd name="connsiteX10" fmla="*/ 0 w 8826500"/>
              <a:gd name="connsiteY10" fmla="*/ 1005224 h 1219423"/>
              <a:gd name="connsiteX11" fmla="*/ 63500 w 8826500"/>
              <a:gd name="connsiteY11" fmla="*/ 12700 h 1219423"/>
              <a:gd name="connsiteX0" fmla="*/ 63500 w 8826500"/>
              <a:gd name="connsiteY0" fmla="*/ 12700 h 1219423"/>
              <a:gd name="connsiteX1" fmla="*/ 8826500 w 8826500"/>
              <a:gd name="connsiteY1" fmla="*/ 0 h 1219423"/>
              <a:gd name="connsiteX2" fmla="*/ 8483600 w 8826500"/>
              <a:gd name="connsiteY2" fmla="*/ 662324 h 1219423"/>
              <a:gd name="connsiteX3" fmla="*/ 6844300 w 8826500"/>
              <a:gd name="connsiteY3" fmla="*/ 1127676 h 1219423"/>
              <a:gd name="connsiteX4" fmla="*/ 6070600 w 8826500"/>
              <a:gd name="connsiteY4" fmla="*/ 1219423 h 1219423"/>
              <a:gd name="connsiteX5" fmla="*/ 5005001 w 8826500"/>
              <a:gd name="connsiteY5" fmla="*/ 1212417 h 1219423"/>
              <a:gd name="connsiteX6" fmla="*/ 4330500 w 8826500"/>
              <a:gd name="connsiteY6" fmla="*/ 1206723 h 1219423"/>
              <a:gd name="connsiteX7" fmla="*/ 3596300 w 8826500"/>
              <a:gd name="connsiteY7" fmla="*/ 1178476 h 1219423"/>
              <a:gd name="connsiteX8" fmla="*/ 2936301 w 8826500"/>
              <a:gd name="connsiteY8" fmla="*/ 1164241 h 1219423"/>
              <a:gd name="connsiteX9" fmla="*/ 1930400 w 8826500"/>
              <a:gd name="connsiteY9" fmla="*/ 1092200 h 1219423"/>
              <a:gd name="connsiteX10" fmla="*/ 0 w 8826500"/>
              <a:gd name="connsiteY10" fmla="*/ 1005224 h 1219423"/>
              <a:gd name="connsiteX11" fmla="*/ 63500 w 8826500"/>
              <a:gd name="connsiteY11" fmla="*/ 12700 h 1219423"/>
              <a:gd name="connsiteX0" fmla="*/ 63500 w 8826500"/>
              <a:gd name="connsiteY0" fmla="*/ 12700 h 1219423"/>
              <a:gd name="connsiteX1" fmla="*/ 8826500 w 8826500"/>
              <a:gd name="connsiteY1" fmla="*/ 0 h 1219423"/>
              <a:gd name="connsiteX2" fmla="*/ 8483600 w 8826500"/>
              <a:gd name="connsiteY2" fmla="*/ 662324 h 1219423"/>
              <a:gd name="connsiteX3" fmla="*/ 7094300 w 8826500"/>
              <a:gd name="connsiteY3" fmla="*/ 1078411 h 1219423"/>
              <a:gd name="connsiteX4" fmla="*/ 6070600 w 8826500"/>
              <a:gd name="connsiteY4" fmla="*/ 1219423 h 1219423"/>
              <a:gd name="connsiteX5" fmla="*/ 5005001 w 8826500"/>
              <a:gd name="connsiteY5" fmla="*/ 1212417 h 1219423"/>
              <a:gd name="connsiteX6" fmla="*/ 4330500 w 8826500"/>
              <a:gd name="connsiteY6" fmla="*/ 1206723 h 1219423"/>
              <a:gd name="connsiteX7" fmla="*/ 3596300 w 8826500"/>
              <a:gd name="connsiteY7" fmla="*/ 1178476 h 1219423"/>
              <a:gd name="connsiteX8" fmla="*/ 2936301 w 8826500"/>
              <a:gd name="connsiteY8" fmla="*/ 1164241 h 1219423"/>
              <a:gd name="connsiteX9" fmla="*/ 1930400 w 8826500"/>
              <a:gd name="connsiteY9" fmla="*/ 1092200 h 1219423"/>
              <a:gd name="connsiteX10" fmla="*/ 0 w 8826500"/>
              <a:gd name="connsiteY10" fmla="*/ 1005224 h 1219423"/>
              <a:gd name="connsiteX11" fmla="*/ 63500 w 8826500"/>
              <a:gd name="connsiteY11" fmla="*/ 12700 h 1219423"/>
              <a:gd name="connsiteX0" fmla="*/ 63500 w 8826500"/>
              <a:gd name="connsiteY0" fmla="*/ 12700 h 1219423"/>
              <a:gd name="connsiteX1" fmla="*/ 8826500 w 8826500"/>
              <a:gd name="connsiteY1" fmla="*/ 0 h 1219423"/>
              <a:gd name="connsiteX2" fmla="*/ 8471100 w 8826500"/>
              <a:gd name="connsiteY2" fmla="*/ 632765 h 1219423"/>
              <a:gd name="connsiteX3" fmla="*/ 7094300 w 8826500"/>
              <a:gd name="connsiteY3" fmla="*/ 1078411 h 1219423"/>
              <a:gd name="connsiteX4" fmla="*/ 6070600 w 8826500"/>
              <a:gd name="connsiteY4" fmla="*/ 1219423 h 1219423"/>
              <a:gd name="connsiteX5" fmla="*/ 5005001 w 8826500"/>
              <a:gd name="connsiteY5" fmla="*/ 1212417 h 1219423"/>
              <a:gd name="connsiteX6" fmla="*/ 4330500 w 8826500"/>
              <a:gd name="connsiteY6" fmla="*/ 1206723 h 1219423"/>
              <a:gd name="connsiteX7" fmla="*/ 3596300 w 8826500"/>
              <a:gd name="connsiteY7" fmla="*/ 1178476 h 1219423"/>
              <a:gd name="connsiteX8" fmla="*/ 2936301 w 8826500"/>
              <a:gd name="connsiteY8" fmla="*/ 1164241 h 1219423"/>
              <a:gd name="connsiteX9" fmla="*/ 1930400 w 8826500"/>
              <a:gd name="connsiteY9" fmla="*/ 1092200 h 1219423"/>
              <a:gd name="connsiteX10" fmla="*/ 0 w 8826500"/>
              <a:gd name="connsiteY10" fmla="*/ 1005224 h 1219423"/>
              <a:gd name="connsiteX11" fmla="*/ 63500 w 8826500"/>
              <a:gd name="connsiteY11" fmla="*/ 12700 h 1219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826500" h="1219423">
                <a:moveTo>
                  <a:pt x="63500" y="12700"/>
                </a:moveTo>
                <a:lnTo>
                  <a:pt x="8826500" y="0"/>
                </a:lnTo>
                <a:cubicBezTo>
                  <a:pt x="8758767" y="216541"/>
                  <a:pt x="8759800" y="453030"/>
                  <a:pt x="8471100" y="632765"/>
                </a:cubicBezTo>
                <a:cubicBezTo>
                  <a:pt x="8182400" y="812500"/>
                  <a:pt x="7494383" y="980635"/>
                  <a:pt x="7094300" y="1078411"/>
                </a:cubicBezTo>
                <a:cubicBezTo>
                  <a:pt x="6694217" y="1176187"/>
                  <a:pt x="6335183" y="1189790"/>
                  <a:pt x="6070600" y="1219423"/>
                </a:cubicBezTo>
                <a:lnTo>
                  <a:pt x="5005001" y="1212417"/>
                </a:lnTo>
                <a:lnTo>
                  <a:pt x="4330500" y="1206723"/>
                </a:lnTo>
                <a:lnTo>
                  <a:pt x="3596300" y="1178476"/>
                </a:lnTo>
                <a:lnTo>
                  <a:pt x="2936301" y="1164241"/>
                </a:lnTo>
                <a:lnTo>
                  <a:pt x="1930400" y="1092200"/>
                </a:lnTo>
                <a:lnTo>
                  <a:pt x="0" y="1005224"/>
                </a:lnTo>
                <a:lnTo>
                  <a:pt x="63500" y="12700"/>
                </a:lnTo>
                <a:close/>
              </a:path>
            </a:pathLst>
          </a:custGeom>
          <a:solidFill>
            <a:srgbClr val="8ADB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12" y="-16933"/>
            <a:ext cx="2203358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00983" y="85153"/>
            <a:ext cx="1240254" cy="1354019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4000" b="1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15111" y="481571"/>
            <a:ext cx="1127504" cy="94384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 b="1" smtClean="0">
                <a:solidFill>
                  <a:srgbClr val="1BBF23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2</a:t>
            </a:r>
            <a:endParaRPr lang="en-US" sz="5300" b="1">
              <a:solidFill>
                <a:srgbClr val="1BBF23"/>
              </a:solidFill>
              <a:latin typeface=".VnCooper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841468" y="-40257"/>
            <a:ext cx="10717370" cy="2097896"/>
            <a:chOff x="841468" y="-40257"/>
            <a:chExt cx="10717370" cy="2097896"/>
          </a:xfrm>
        </p:grpSpPr>
        <p:sp>
          <p:nvSpPr>
            <p:cNvPr id="5" name="Title 1"/>
            <p:cNvSpPr txBox="1">
              <a:spLocks/>
            </p:cNvSpPr>
            <p:nvPr/>
          </p:nvSpPr>
          <p:spPr>
            <a:xfrm>
              <a:off x="841468" y="-40257"/>
              <a:ext cx="10717370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9600" b="1" smtClean="0">
                  <a:solidFill>
                    <a:schemeClr val="bg1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B</a:t>
              </a:r>
              <a:r>
                <a:rPr lang="en-US" sz="9600" b="1">
                  <a:solidFill>
                    <a:schemeClr val="bg1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		</a:t>
              </a:r>
              <a:r>
                <a:rPr lang="en-US" sz="9600" b="1" smtClean="0">
                  <a:solidFill>
                    <a:schemeClr val="bg1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b </a:t>
              </a:r>
              <a:endParaRPr lang="en-US" sz="9600" b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630423" y="457200"/>
              <a:ext cx="1127504" cy="1600439"/>
            </a:xfrm>
            <a:prstGeom prst="rect">
              <a:avLst/>
            </a:prstGeom>
            <a:noFill/>
          </p:spPr>
          <p:txBody>
            <a:bodyPr wrap="square" lIns="121725" tIns="60862" rIns="121725" bIns="60862" rtlCol="0">
              <a:spAutoFit/>
            </a:bodyPr>
            <a:lstStyle/>
            <a:p>
              <a:pPr algn="ctr"/>
              <a:r>
                <a:rPr lang="en-US" sz="9600" b="1">
                  <a:solidFill>
                    <a:schemeClr val="bg1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̀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80891" y="1970936"/>
            <a:ext cx="3448696" cy="941185"/>
            <a:chOff x="63500" y="1429216"/>
            <a:chExt cx="2592937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Nhận biết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  <a:endParaRPr lang="en-US" sz="43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46206" y="5406639"/>
            <a:ext cx="10717370" cy="1576587"/>
            <a:chOff x="695008" y="5406639"/>
            <a:chExt cx="10717370" cy="1576587"/>
          </a:xfrm>
        </p:grpSpPr>
        <p:sp>
          <p:nvSpPr>
            <p:cNvPr id="34" name="Title 1"/>
            <p:cNvSpPr txBox="1">
              <a:spLocks/>
            </p:cNvSpPr>
            <p:nvPr/>
          </p:nvSpPr>
          <p:spPr>
            <a:xfrm>
              <a:off x="695008" y="5406639"/>
              <a:ext cx="10717370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6600" smtClean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B</a:t>
              </a:r>
              <a:r>
                <a:rPr lang="en-US" sz="66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a cho </a:t>
              </a:r>
              <a:r>
                <a:rPr lang="en-US" sz="6600" smtClean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b</a:t>
              </a:r>
              <a:r>
                <a:rPr lang="en-US" sz="66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é </a:t>
              </a:r>
              <a:r>
                <a:rPr lang="en-US" sz="6600" smtClean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b</a:t>
              </a:r>
              <a:r>
                <a:rPr lang="en-US" sz="66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úp </a:t>
              </a:r>
              <a:r>
                <a:rPr lang="en-US" sz="6600" smtClean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b</a:t>
              </a:r>
              <a:r>
                <a:rPr lang="en-US" sz="66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ê.</a:t>
              </a:r>
              <a:endPara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5" name="Title 1"/>
            <p:cNvSpPr txBox="1">
              <a:spLocks/>
            </p:cNvSpPr>
            <p:nvPr/>
          </p:nvSpPr>
          <p:spPr>
            <a:xfrm>
              <a:off x="3134847" y="5482138"/>
              <a:ext cx="1196896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660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̀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54063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054997" y="1293577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718113" y="2693011"/>
            <a:ext cx="233581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106896" y="2693011"/>
            <a:ext cx="233581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718113" y="3995361"/>
            <a:ext cx="4724598" cy="12709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703125" y="2693011"/>
            <a:ext cx="233581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9092330" y="2693012"/>
            <a:ext cx="233581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6702763" y="3995361"/>
            <a:ext cx="4725382" cy="12709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8858269" y="4254823"/>
            <a:ext cx="1930425" cy="1155377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̀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2350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8" t="6431" b="19710"/>
          <a:stretch/>
        </p:blipFill>
        <p:spPr>
          <a:xfrm>
            <a:off x="2002970" y="174171"/>
            <a:ext cx="8142513" cy="4833266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62236" y="2818047"/>
            <a:ext cx="10489585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 smtClean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Thư giãn nào!</a:t>
            </a:r>
            <a:endParaRPr lang="en-US" sz="9600" b="1">
              <a:solidFill>
                <a:srgbClr val="0070C0"/>
              </a:solidFill>
              <a:latin typeface="DomCasual" pitchFamily="18" charset="0"/>
              <a:ea typeface="DomCasual" pitchFamily="18" charset="0"/>
              <a:cs typeface="DomCasual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60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5054997" y="1293577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18113" y="2693011"/>
            <a:ext cx="233581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106896" y="2693011"/>
            <a:ext cx="233581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18113" y="3995361"/>
            <a:ext cx="4724598" cy="12709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703125" y="2693011"/>
            <a:ext cx="233581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9092330" y="2693012"/>
            <a:ext cx="233581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702763" y="3995361"/>
            <a:ext cx="4725382" cy="12709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8858269" y="4254823"/>
            <a:ext cx="1930425" cy="1155377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̀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905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749374" y="4811352"/>
            <a:ext cx="2359745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ba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328319" y="4836151"/>
            <a:ext cx="2359745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921433" y="4817276"/>
            <a:ext cx="3800393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ba ba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974036" y="4811352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541766" y="4834018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7871558" y="4819526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5076149" y="4982305"/>
            <a:ext cx="2359745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̀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9854879" y="4817276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" name="Picture 2" descr="Bộ ảnh bà cụ bên hồ sen gây sốt MXH, khi biết tuổi thật ai cũng ngạc nhiên  - Tin tứ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569" y="684185"/>
            <a:ext cx="2443915" cy="3665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Ba Sá» 3 HÃ¬nh - Miá»n PhÃ­ vector hÃ¬nh áº£nh trÃªn Pixaba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148" y="609259"/>
            <a:ext cx="2820883" cy="3641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Nuôi loài &amp;#39;thủy quái&amp;#39; trông như ba ba, cứ bán 1 con là lời 5 triệu -  VietNamNet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29" r="7900"/>
          <a:stretch/>
        </p:blipFill>
        <p:spPr bwMode="auto">
          <a:xfrm>
            <a:off x="7871557" y="684186"/>
            <a:ext cx="3850269" cy="3665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7730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054997" y="304800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718113" y="1704234"/>
            <a:ext cx="233581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106896" y="1704234"/>
            <a:ext cx="233581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18113" y="3006584"/>
            <a:ext cx="4724598" cy="12709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703125" y="1704234"/>
            <a:ext cx="233581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9092330" y="1704235"/>
            <a:ext cx="233581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702763" y="3006584"/>
            <a:ext cx="4725382" cy="12709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8858269" y="3266046"/>
            <a:ext cx="1930425" cy="1155377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̀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749374" y="5204752"/>
            <a:ext cx="2359745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ba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328319" y="5204752"/>
            <a:ext cx="2359745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7921433" y="5204752"/>
            <a:ext cx="3800393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ba ba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974036" y="5204752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558391" y="5204752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7871558" y="5204752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5076149" y="5363305"/>
            <a:ext cx="2359745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̀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9854879" y="5204752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45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7245886"/>
              </p:ext>
            </p:extLst>
          </p:nvPr>
        </p:nvGraphicFramePr>
        <p:xfrm>
          <a:off x="215396" y="1290650"/>
          <a:ext cx="1170432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2629759" y="2143173"/>
            <a:ext cx="4941953" cy="4585673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28700" smtClean="0">
                <a:solidFill>
                  <a:srgbClr val="FF0000"/>
                </a:solidFill>
                <a:latin typeface="HP001 4 hàng" pitchFamily="34" charset="0"/>
              </a:rPr>
              <a:t>‗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15396" y="203422"/>
            <a:ext cx="6756905" cy="941185"/>
            <a:chOff x="63500" y="1429216"/>
            <a:chExt cx="5080245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4759388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Hướng dẫn viết bảng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8830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6601887"/>
              </p:ext>
            </p:extLst>
          </p:nvPr>
        </p:nvGraphicFramePr>
        <p:xfrm>
          <a:off x="215396" y="581604"/>
          <a:ext cx="1170432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629759" y="1434127"/>
            <a:ext cx="4941953" cy="4585673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28700" smtClean="0">
                <a:solidFill>
                  <a:srgbClr val="FF0000"/>
                </a:solidFill>
                <a:latin typeface="HP001 4 hàng" pitchFamily="34" charset="0"/>
              </a:rPr>
              <a:t>‗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644" y="5145656"/>
            <a:ext cx="2709556" cy="1712343"/>
          </a:xfrm>
          <a:prstGeom prst="rect">
            <a:avLst/>
          </a:prstGeom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67452" y="-758145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2973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3307E-6 7.03704E-6 L 0.05706 -0.19513 L 0.07729 -0.26921 L 0.08278 -0.29768 L 0.08839 -0.33703 L 0.08983 -0.37661 L 0.08774 -0.40138 L 0.08147 -0.4162 L 0.07651 -0.42106 L 0.06894 -0.42222 L 0.05914 -0.41249 L 0.05353 -0.4037 L 0.04387 -0.38148 L 0.0376 -0.34212 L 0.03551 -0.31365 L 0.03551 -0.0199 L 0.03825 0.03565 L 0.04178 0.05672 L 0.0487 0.07778 L 0.05849 0.08889 L 0.0675 0.09376 L 0.08278 0.0926 L 0.09675 0.07639 L 0.10654 0.05301 L 0.11411 0.01968 L 0.11829 -0.01481 L 0.11907 -0.05578 L 0.11555 -0.08032 L 0.10928 -0.09768 L 0.10027 -0.1037 L 0.09609 -0.1037 L 0.09257 -0.09652 L 0.09192 -0.08518 L 0.09401 -0.07569 L 0.10158 -0.06203 L 0.10993 -0.05694 L 0.11907 -0.05925 L 0.13017 -0.06435 L 0.14336 -0.07939 " pathEditMode="relative" ptsTypes="AAAAAAAAAAAAAAAAAAAAAAAAAAAAAAAAAAAAAAA">
                                      <p:cBhvr>
                                        <p:cTn id="10" dur="6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500"/>
                            </p:stCondLst>
                            <p:childTnLst>
                              <p:par>
                                <p:cTn id="12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6911227"/>
              </p:ext>
            </p:extLst>
          </p:nvPr>
        </p:nvGraphicFramePr>
        <p:xfrm>
          <a:off x="215396" y="12424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-36311" y="3126898"/>
            <a:ext cx="2030566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18000" smtClean="0">
                <a:solidFill>
                  <a:srgbClr val="FF0000"/>
                </a:solidFill>
                <a:latin typeface="HP001 TD 4H" pitchFamily="34" charset="0"/>
              </a:rPr>
              <a:t>ɘ</a:t>
            </a:r>
            <a:endParaRPr lang="en-US" sz="18000">
              <a:solidFill>
                <a:srgbClr val="FF0000"/>
              </a:solidFill>
              <a:latin typeface="HP001 TD 4H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15396" y="203422"/>
            <a:ext cx="3382243" cy="941185"/>
            <a:chOff x="63500" y="1429216"/>
            <a:chExt cx="2542972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222211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Viết vở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5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3615498" y="3135105"/>
            <a:ext cx="2030566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18000">
                <a:solidFill>
                  <a:srgbClr val="FF0000"/>
                </a:solidFill>
                <a:latin typeface="HP001 TD 4H" pitchFamily="34" charset="0"/>
              </a:rPr>
              <a:t>ɘ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267307" y="3143312"/>
            <a:ext cx="2030566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18000">
                <a:solidFill>
                  <a:srgbClr val="FF0000"/>
                </a:solidFill>
                <a:latin typeface="HP001 TD 4H" pitchFamily="34" charset="0"/>
              </a:rPr>
              <a:t>ɘ</a:t>
            </a:r>
          </a:p>
        </p:txBody>
      </p:sp>
    </p:spTree>
    <p:extLst>
      <p:ext uri="{BB962C8B-B14F-4D97-AF65-F5344CB8AC3E}">
        <p14:creationId xmlns:p14="http://schemas.microsoft.com/office/powerpoint/2010/main" val="3323962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7205637"/>
              </p:ext>
            </p:extLst>
          </p:nvPr>
        </p:nvGraphicFramePr>
        <p:xfrm>
          <a:off x="215396" y="581604"/>
          <a:ext cx="1170432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629759" y="1434127"/>
            <a:ext cx="4941953" cy="4585673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28700" smtClean="0">
                <a:solidFill>
                  <a:srgbClr val="FF0000"/>
                </a:solidFill>
                <a:latin typeface="HP001 4 hàng" pitchFamily="34" charset="0"/>
              </a:rPr>
              <a:t>‗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67452" y="-758145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2864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3307E-6 7.03704E-6 L 0.05706 -0.19513 L 0.07729 -0.26921 L 0.08278 -0.29768 L 0.08839 -0.33703 L 0.08983 -0.37661 L 0.08774 -0.40138 L 0.08147 -0.4162 L 0.07651 -0.42106 L 0.06894 -0.42222 L 0.05914 -0.41249 L 0.05353 -0.4037 L 0.04387 -0.38148 L 0.0376 -0.34212 L 0.03551 -0.31365 L 0.03551 -0.0199 L 0.03825 0.03565 L 0.04178 0.05672 L 0.0487 0.07778 L 0.05849 0.08889 L 0.0675 0.09376 L 0.08278 0.0926 L 0.09675 0.07639 L 0.10654 0.05301 L 0.11411 0.01968 L 0.11829 -0.01481 L 0.11907 -0.05578 L 0.11555 -0.08032 L 0.10928 -0.09768 L 0.10027 -0.1037 L 0.09609 -0.1037 L 0.09257 -0.09652 L 0.09192 -0.08518 L 0.09401 -0.07569 L 0.10158 -0.06203 L 0.10993 -0.05694 L 0.11907 -0.05925 L 0.13017 -0.06435 L 0.14336 -0.07939 " pathEditMode="relative" ptsTypes="AAAAAAAAAAAAAAAAAAAAAAAAAAAAAAAAAAAAAAA">
                                      <p:cBhvr>
                                        <p:cTn id="10" dur="6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500"/>
                            </p:stCondLst>
                            <p:childTnLst>
                              <p:par>
                                <p:cTn id="12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346223" y="430415"/>
            <a:ext cx="3448696" cy="941185"/>
            <a:chOff x="63500" y="1429216"/>
            <a:chExt cx="2592937" cy="705889"/>
          </a:xfrm>
        </p:grpSpPr>
        <p:sp>
          <p:nvSpPr>
            <p:cNvPr id="14" name="Rounded Rectangle 1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Khởi động</a:t>
              </a:r>
              <a:endParaRPr lang="en-US" sz="37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963482" y="2298549"/>
            <a:ext cx="8289105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600" smtClean="0">
                <a:solidFill>
                  <a:srgbClr val="FF0066"/>
                </a:solidFill>
                <a:latin typeface="Kids" pitchFamily="2" charset="0"/>
                <a:ea typeface="Kids" pitchFamily="2" charset="0"/>
                <a:cs typeface="Kids" pitchFamily="2" charset="0"/>
              </a:rPr>
              <a:t>HỘP QUÀ MAY MẮN</a:t>
            </a:r>
            <a:endParaRPr lang="en-US" sz="9600">
              <a:solidFill>
                <a:srgbClr val="FF0066"/>
              </a:solidFill>
              <a:latin typeface="Kids" pitchFamily="2" charset="0"/>
              <a:ea typeface="Kids" pitchFamily="2" charset="0"/>
              <a:cs typeface="Kids" pitchFamily="2" charset="0"/>
            </a:endParaRPr>
          </a:p>
        </p:txBody>
      </p:sp>
      <p:grpSp>
        <p:nvGrpSpPr>
          <p:cNvPr id="16" name="Google Shape;399;p20"/>
          <p:cNvGrpSpPr/>
          <p:nvPr/>
        </p:nvGrpSpPr>
        <p:grpSpPr>
          <a:xfrm rot="478072">
            <a:off x="1294693" y="4424537"/>
            <a:ext cx="1762332" cy="1404699"/>
            <a:chOff x="1619858" y="3028726"/>
            <a:chExt cx="1762332" cy="1404699"/>
          </a:xfrm>
        </p:grpSpPr>
        <p:sp>
          <p:nvSpPr>
            <p:cNvPr id="17" name="Google Shape;400;p20"/>
            <p:cNvSpPr/>
            <p:nvPr/>
          </p:nvSpPr>
          <p:spPr>
            <a:xfrm rot="-8665993">
              <a:off x="1726628" y="3199477"/>
              <a:ext cx="968" cy="7905"/>
            </a:xfrm>
            <a:custGeom>
              <a:avLst/>
              <a:gdLst/>
              <a:ahLst/>
              <a:cxnLst/>
              <a:rect l="l" t="t" r="r" b="b"/>
              <a:pathLst>
                <a:path w="18" h="147" extrusionOk="0">
                  <a:moveTo>
                    <a:pt x="17" y="1"/>
                  </a:moveTo>
                  <a:lnTo>
                    <a:pt x="0" y="90"/>
                  </a:lnTo>
                  <a:cubicBezTo>
                    <a:pt x="5" y="118"/>
                    <a:pt x="9" y="146"/>
                    <a:pt x="12" y="146"/>
                  </a:cubicBezTo>
                  <a:cubicBezTo>
                    <a:pt x="15" y="146"/>
                    <a:pt x="17" y="111"/>
                    <a:pt x="17" y="1"/>
                  </a:cubicBezTo>
                  <a:close/>
                </a:path>
              </a:pathLst>
            </a:custGeom>
            <a:solidFill>
              <a:srgbClr val="F98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01;p20"/>
            <p:cNvSpPr/>
            <p:nvPr/>
          </p:nvSpPr>
          <p:spPr>
            <a:xfrm rot="-8665993">
              <a:off x="1547757" y="3549279"/>
              <a:ext cx="1906534" cy="363592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  <a:effectLst>
              <a:outerShdw blurRad="42863" dist="19050" dir="1920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02;p20"/>
            <p:cNvSpPr/>
            <p:nvPr/>
          </p:nvSpPr>
          <p:spPr>
            <a:xfrm>
              <a:off x="1832325" y="333034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03;p20"/>
            <p:cNvSpPr/>
            <p:nvPr/>
          </p:nvSpPr>
          <p:spPr>
            <a:xfrm>
              <a:off x="1993875" y="344992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404;p20"/>
            <p:cNvSpPr/>
            <p:nvPr/>
          </p:nvSpPr>
          <p:spPr>
            <a:xfrm>
              <a:off x="1968263" y="32836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405;p20"/>
            <p:cNvSpPr/>
            <p:nvPr/>
          </p:nvSpPr>
          <p:spPr>
            <a:xfrm>
              <a:off x="2252425" y="3416053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406;p20"/>
            <p:cNvSpPr/>
            <p:nvPr/>
          </p:nvSpPr>
          <p:spPr>
            <a:xfrm>
              <a:off x="2104188" y="33781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07;p20"/>
            <p:cNvSpPr/>
            <p:nvPr/>
          </p:nvSpPr>
          <p:spPr>
            <a:xfrm>
              <a:off x="2104188" y="35500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08;p20"/>
            <p:cNvSpPr/>
            <p:nvPr/>
          </p:nvSpPr>
          <p:spPr>
            <a:xfrm>
              <a:off x="1868488" y="31337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09;p20"/>
            <p:cNvSpPr/>
            <p:nvPr/>
          </p:nvSpPr>
          <p:spPr>
            <a:xfrm>
              <a:off x="2252425" y="36504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410;p20"/>
            <p:cNvSpPr/>
            <p:nvPr/>
          </p:nvSpPr>
          <p:spPr>
            <a:xfrm>
              <a:off x="2349400" y="3745216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411;p20"/>
            <p:cNvSpPr/>
            <p:nvPr/>
          </p:nvSpPr>
          <p:spPr>
            <a:xfrm>
              <a:off x="2471175" y="36504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12;p20"/>
            <p:cNvSpPr/>
            <p:nvPr/>
          </p:nvSpPr>
          <p:spPr>
            <a:xfrm>
              <a:off x="2512675" y="384954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413;p20"/>
            <p:cNvSpPr/>
            <p:nvPr/>
          </p:nvSpPr>
          <p:spPr>
            <a:xfrm>
              <a:off x="2616300" y="37033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414;p20"/>
            <p:cNvSpPr/>
            <p:nvPr/>
          </p:nvSpPr>
          <p:spPr>
            <a:xfrm>
              <a:off x="2657125" y="384954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415;p20"/>
            <p:cNvSpPr/>
            <p:nvPr/>
          </p:nvSpPr>
          <p:spPr>
            <a:xfrm>
              <a:off x="2381150" y="3550066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16;p20"/>
            <p:cNvSpPr/>
            <p:nvPr/>
          </p:nvSpPr>
          <p:spPr>
            <a:xfrm>
              <a:off x="2826988" y="3868403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17;p20"/>
            <p:cNvSpPr/>
            <p:nvPr/>
          </p:nvSpPr>
          <p:spPr>
            <a:xfrm>
              <a:off x="2937625" y="40155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18;p20"/>
            <p:cNvSpPr/>
            <p:nvPr/>
          </p:nvSpPr>
          <p:spPr>
            <a:xfrm>
              <a:off x="2767300" y="40155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419;p20"/>
            <p:cNvSpPr/>
            <p:nvPr/>
          </p:nvSpPr>
          <p:spPr>
            <a:xfrm>
              <a:off x="2997325" y="41715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420;p20"/>
            <p:cNvSpPr/>
            <p:nvPr/>
          </p:nvSpPr>
          <p:spPr>
            <a:xfrm>
              <a:off x="3107950" y="4056853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421;p20"/>
            <p:cNvSpPr/>
            <p:nvPr/>
          </p:nvSpPr>
          <p:spPr>
            <a:xfrm>
              <a:off x="3107950" y="4203016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" name="Google Shape;306;p20"/>
          <p:cNvGrpSpPr/>
          <p:nvPr/>
        </p:nvGrpSpPr>
        <p:grpSpPr>
          <a:xfrm rot="1742937">
            <a:off x="9119713" y="2049344"/>
            <a:ext cx="1912774" cy="1010181"/>
            <a:chOff x="5862862" y="867279"/>
            <a:chExt cx="1912829" cy="1010210"/>
          </a:xfrm>
        </p:grpSpPr>
        <p:sp>
          <p:nvSpPr>
            <p:cNvPr id="40" name="Google Shape;307;p20"/>
            <p:cNvSpPr/>
            <p:nvPr/>
          </p:nvSpPr>
          <p:spPr>
            <a:xfrm rot="1233980">
              <a:off x="7702903" y="1677825"/>
              <a:ext cx="968" cy="7906"/>
            </a:xfrm>
            <a:custGeom>
              <a:avLst/>
              <a:gdLst/>
              <a:ahLst/>
              <a:cxnLst/>
              <a:rect l="l" t="t" r="r" b="b"/>
              <a:pathLst>
                <a:path w="18" h="147" extrusionOk="0">
                  <a:moveTo>
                    <a:pt x="17" y="1"/>
                  </a:moveTo>
                  <a:lnTo>
                    <a:pt x="0" y="90"/>
                  </a:lnTo>
                  <a:cubicBezTo>
                    <a:pt x="5" y="118"/>
                    <a:pt x="9" y="146"/>
                    <a:pt x="12" y="146"/>
                  </a:cubicBezTo>
                  <a:cubicBezTo>
                    <a:pt x="15" y="146"/>
                    <a:pt x="17" y="111"/>
                    <a:pt x="17" y="1"/>
                  </a:cubicBezTo>
                  <a:close/>
                </a:path>
              </a:pathLst>
            </a:custGeom>
            <a:solidFill>
              <a:srgbClr val="F98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308;p20"/>
            <p:cNvSpPr/>
            <p:nvPr/>
          </p:nvSpPr>
          <p:spPr>
            <a:xfrm rot="1233980">
              <a:off x="5865970" y="1190581"/>
              <a:ext cx="1906613" cy="363607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2863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309;p20"/>
            <p:cNvSpPr/>
            <p:nvPr/>
          </p:nvSpPr>
          <p:spPr>
            <a:xfrm rot="1233980">
              <a:off x="7060840" y="1317101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2" y="2842"/>
                    <a:pt x="70" y="2877"/>
                    <a:pt x="67" y="2877"/>
                  </a:cubicBezTo>
                  <a:cubicBezTo>
                    <a:pt x="64" y="2877"/>
                    <a:pt x="60" y="2849"/>
                    <a:pt x="57" y="2821"/>
                  </a:cubicBezTo>
                  <a:lnTo>
                    <a:pt x="70" y="2732"/>
                  </a:lnTo>
                  <a:close/>
                  <a:moveTo>
                    <a:pt x="2382" y="3356"/>
                  </a:moveTo>
                  <a:cubicBezTo>
                    <a:pt x="2379" y="3382"/>
                    <a:pt x="2374" y="3429"/>
                    <a:pt x="2368" y="3485"/>
                  </a:cubicBezTo>
                  <a:lnTo>
                    <a:pt x="2368" y="3476"/>
                  </a:lnTo>
                  <a:cubicBezTo>
                    <a:pt x="2375" y="3416"/>
                    <a:pt x="2380" y="3378"/>
                    <a:pt x="2382" y="3356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9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21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32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6" y="2510"/>
                    <a:pt x="2217" y="2580"/>
                  </a:cubicBezTo>
                  <a:cubicBezTo>
                    <a:pt x="2246" y="2199"/>
                    <a:pt x="2279" y="1819"/>
                    <a:pt x="2325" y="1436"/>
                  </a:cubicBezTo>
                  <a:cubicBezTo>
                    <a:pt x="2332" y="1280"/>
                    <a:pt x="2332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lnTo>
                    <a:pt x="2309" y="5698"/>
                  </a:ln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51" y="6336"/>
                  </a:moveTo>
                  <a:cubicBezTo>
                    <a:pt x="2448" y="6350"/>
                    <a:pt x="2448" y="6362"/>
                    <a:pt x="2444" y="6376"/>
                  </a:cubicBezTo>
                  <a:cubicBezTo>
                    <a:pt x="2448" y="6359"/>
                    <a:pt x="2448" y="6346"/>
                    <a:pt x="2451" y="6336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22" y="886"/>
                  </a:lnTo>
                  <a:lnTo>
                    <a:pt x="222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9" y="1371"/>
                    <a:pt x="173" y="1181"/>
                  </a:cubicBezTo>
                  <a:lnTo>
                    <a:pt x="173" y="1181"/>
                  </a:lnTo>
                  <a:cubicBezTo>
                    <a:pt x="153" y="1270"/>
                    <a:pt x="163" y="1405"/>
                    <a:pt x="169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9" y="1986"/>
                  </a:cubicBezTo>
                  <a:cubicBezTo>
                    <a:pt x="119" y="1986"/>
                    <a:pt x="130" y="1664"/>
                    <a:pt x="124" y="1664"/>
                  </a:cubicBezTo>
                  <a:lnTo>
                    <a:pt x="124" y="1664"/>
                  </a:lnTo>
                  <a:cubicBezTo>
                    <a:pt x="123" y="1664"/>
                    <a:pt x="122" y="1673"/>
                    <a:pt x="120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7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4" y="3856"/>
                    <a:pt x="54" y="4071"/>
                  </a:cubicBezTo>
                  <a:cubicBezTo>
                    <a:pt x="54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40" y="6161"/>
                    <a:pt x="169" y="6323"/>
                    <a:pt x="199" y="6495"/>
                  </a:cubicBezTo>
                  <a:lnTo>
                    <a:pt x="2306" y="6495"/>
                  </a:lnTo>
                  <a:cubicBezTo>
                    <a:pt x="2296" y="6409"/>
                    <a:pt x="2283" y="6323"/>
                    <a:pt x="2272" y="6240"/>
                  </a:cubicBezTo>
                  <a:cubicBezTo>
                    <a:pt x="2252" y="6062"/>
                    <a:pt x="2240" y="5883"/>
                    <a:pt x="2226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20" y="4738"/>
                    <a:pt x="2245" y="5003"/>
                    <a:pt x="2257" y="5003"/>
                  </a:cubicBezTo>
                  <a:cubicBezTo>
                    <a:pt x="2260" y="5003"/>
                    <a:pt x="2262" y="4981"/>
                    <a:pt x="2263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5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27" y="5816"/>
                    <a:pt x="2326" y="5962"/>
                    <a:pt x="2329" y="6111"/>
                  </a:cubicBezTo>
                  <a:lnTo>
                    <a:pt x="2329" y="6111"/>
                  </a:lnTo>
                  <a:lnTo>
                    <a:pt x="2332" y="6104"/>
                  </a:lnTo>
                  <a:lnTo>
                    <a:pt x="2332" y="6104"/>
                  </a:lnTo>
                  <a:cubicBezTo>
                    <a:pt x="2332" y="6108"/>
                    <a:pt x="2332" y="6108"/>
                    <a:pt x="2329" y="6111"/>
                  </a:cubicBezTo>
                  <a:lnTo>
                    <a:pt x="2329" y="6111"/>
                  </a:lnTo>
                  <a:cubicBezTo>
                    <a:pt x="2329" y="6111"/>
                    <a:pt x="2329" y="6111"/>
                    <a:pt x="2329" y="6111"/>
                  </a:cubicBezTo>
                  <a:lnTo>
                    <a:pt x="2329" y="6111"/>
                  </a:lnTo>
                  <a:lnTo>
                    <a:pt x="2329" y="6112"/>
                  </a:lnTo>
                  <a:cubicBezTo>
                    <a:pt x="2329" y="6112"/>
                    <a:pt x="2329" y="6112"/>
                    <a:pt x="2329" y="6111"/>
                  </a:cubicBezTo>
                  <a:lnTo>
                    <a:pt x="2329" y="6111"/>
                  </a:lnTo>
                  <a:cubicBezTo>
                    <a:pt x="2331" y="6249"/>
                    <a:pt x="2338" y="6390"/>
                    <a:pt x="2362" y="6495"/>
                  </a:cubicBezTo>
                  <a:lnTo>
                    <a:pt x="2388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5" y="6383"/>
                    <a:pt x="2473" y="6300"/>
                    <a:pt x="2462" y="6300"/>
                  </a:cubicBezTo>
                  <a:cubicBezTo>
                    <a:pt x="2458" y="6300"/>
                    <a:pt x="2454" y="6311"/>
                    <a:pt x="2451" y="6336"/>
                  </a:cubicBezTo>
                  <a:cubicBezTo>
                    <a:pt x="2464" y="6211"/>
                    <a:pt x="2461" y="6098"/>
                    <a:pt x="2458" y="5976"/>
                  </a:cubicBezTo>
                  <a:cubicBezTo>
                    <a:pt x="2451" y="5843"/>
                    <a:pt x="2441" y="5701"/>
                    <a:pt x="2464" y="5512"/>
                  </a:cubicBezTo>
                  <a:lnTo>
                    <a:pt x="2464" y="5512"/>
                  </a:lnTo>
                  <a:cubicBezTo>
                    <a:pt x="2457" y="5518"/>
                    <a:pt x="2451" y="5545"/>
                    <a:pt x="2446" y="5545"/>
                  </a:cubicBezTo>
                  <a:cubicBezTo>
                    <a:pt x="2439" y="5545"/>
                    <a:pt x="2434" y="5502"/>
                    <a:pt x="2428" y="5318"/>
                  </a:cubicBezTo>
                  <a:cubicBezTo>
                    <a:pt x="2425" y="5304"/>
                    <a:pt x="2415" y="5268"/>
                    <a:pt x="2411" y="5248"/>
                  </a:cubicBezTo>
                  <a:lnTo>
                    <a:pt x="2411" y="5245"/>
                  </a:lnTo>
                  <a:cubicBezTo>
                    <a:pt x="2410" y="5237"/>
                    <a:pt x="2408" y="5233"/>
                    <a:pt x="2407" y="5233"/>
                  </a:cubicBezTo>
                  <a:lnTo>
                    <a:pt x="2407" y="5233"/>
                  </a:lnTo>
                  <a:cubicBezTo>
                    <a:pt x="2406" y="5233"/>
                    <a:pt x="2406" y="5239"/>
                    <a:pt x="2408" y="5251"/>
                  </a:cubicBezTo>
                  <a:cubicBezTo>
                    <a:pt x="2405" y="5327"/>
                    <a:pt x="2402" y="5390"/>
                    <a:pt x="2391" y="5417"/>
                  </a:cubicBezTo>
                  <a:cubicBezTo>
                    <a:pt x="2348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5" y="4020"/>
                  </a:cubicBezTo>
                  <a:cubicBezTo>
                    <a:pt x="2373" y="4020"/>
                    <a:pt x="2381" y="4069"/>
                    <a:pt x="2388" y="4213"/>
                  </a:cubicBezTo>
                  <a:lnTo>
                    <a:pt x="2388" y="3803"/>
                  </a:lnTo>
                  <a:cubicBezTo>
                    <a:pt x="2402" y="3562"/>
                    <a:pt x="2438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cubicBezTo>
                    <a:pt x="2431" y="2702"/>
                    <a:pt x="2431" y="2663"/>
                    <a:pt x="2435" y="2603"/>
                  </a:cubicBezTo>
                  <a:cubicBezTo>
                    <a:pt x="2431" y="2540"/>
                    <a:pt x="2438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lnTo>
                    <a:pt x="2521" y="1317"/>
                  </a:lnTo>
                  <a:cubicBezTo>
                    <a:pt x="2517" y="1234"/>
                    <a:pt x="2517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310;p20"/>
            <p:cNvSpPr/>
            <p:nvPr/>
          </p:nvSpPr>
          <p:spPr>
            <a:xfrm rot="1233980">
              <a:off x="7283457" y="1404371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1697"/>
                  </a:lnTo>
                  <a:cubicBezTo>
                    <a:pt x="283" y="1866"/>
                    <a:pt x="283" y="2034"/>
                    <a:pt x="286" y="2203"/>
                  </a:cubicBezTo>
                  <a:lnTo>
                    <a:pt x="223" y="2213"/>
                  </a:lnTo>
                  <a:lnTo>
                    <a:pt x="286" y="2272"/>
                  </a:lnTo>
                  <a:cubicBezTo>
                    <a:pt x="286" y="2441"/>
                    <a:pt x="292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7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9" y="2051"/>
                    <a:pt x="252" y="1832"/>
                    <a:pt x="266" y="1747"/>
                  </a:cubicBezTo>
                  <a:cubicBezTo>
                    <a:pt x="272" y="1720"/>
                    <a:pt x="279" y="1703"/>
                    <a:pt x="286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6" y="5440"/>
                  </a:cubicBezTo>
                  <a:cubicBezTo>
                    <a:pt x="623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90" y="5787"/>
                    <a:pt x="556" y="5668"/>
                  </a:cubicBezTo>
                  <a:cubicBezTo>
                    <a:pt x="536" y="5599"/>
                    <a:pt x="517" y="5529"/>
                    <a:pt x="501" y="5457"/>
                  </a:cubicBezTo>
                  <a:cubicBezTo>
                    <a:pt x="481" y="5384"/>
                    <a:pt x="461" y="5311"/>
                    <a:pt x="441" y="5235"/>
                  </a:cubicBezTo>
                  <a:lnTo>
                    <a:pt x="451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21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3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5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5" y="5314"/>
                    <a:pt x="2792" y="5258"/>
                  </a:cubicBezTo>
                  <a:cubicBezTo>
                    <a:pt x="2778" y="5202"/>
                    <a:pt x="2766" y="5146"/>
                    <a:pt x="2749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2" y="2725"/>
                    <a:pt x="2346" y="2798"/>
                    <a:pt x="2336" y="2798"/>
                  </a:cubicBezTo>
                  <a:cubicBezTo>
                    <a:pt x="2320" y="2798"/>
                    <a:pt x="2294" y="2611"/>
                    <a:pt x="2276" y="2611"/>
                  </a:cubicBezTo>
                  <a:cubicBezTo>
                    <a:pt x="2271" y="2611"/>
                    <a:pt x="2266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3" y="2353"/>
                  </a:cubicBezTo>
                  <a:cubicBezTo>
                    <a:pt x="2341" y="2353"/>
                    <a:pt x="2340" y="2151"/>
                    <a:pt x="2349" y="1938"/>
                  </a:cubicBezTo>
                  <a:cubicBezTo>
                    <a:pt x="2355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395" y="1128"/>
                    <a:pt x="2412" y="810"/>
                    <a:pt x="2432" y="497"/>
                  </a:cubicBezTo>
                  <a:cubicBezTo>
                    <a:pt x="2247" y="228"/>
                    <a:pt x="2111" y="1"/>
                    <a:pt x="2111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9" y="225"/>
                  </a:cubicBezTo>
                  <a:cubicBezTo>
                    <a:pt x="318" y="152"/>
                    <a:pt x="315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311;p20"/>
            <p:cNvSpPr/>
            <p:nvPr/>
          </p:nvSpPr>
          <p:spPr>
            <a:xfrm rot="1233980">
              <a:off x="6616301" y="1150288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4" y="3334"/>
                  </a:moveTo>
                  <a:cubicBezTo>
                    <a:pt x="2385" y="3334"/>
                    <a:pt x="2377" y="3397"/>
                    <a:pt x="2368" y="3485"/>
                  </a:cubicBezTo>
                  <a:cubicBezTo>
                    <a:pt x="2368" y="3479"/>
                    <a:pt x="2368" y="3479"/>
                    <a:pt x="2365" y="3476"/>
                  </a:cubicBezTo>
                  <a:cubicBezTo>
                    <a:pt x="2378" y="3374"/>
                    <a:pt x="2384" y="3334"/>
                    <a:pt x="2384" y="3334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29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332" y="6104"/>
                  </a:moveTo>
                  <a:lnTo>
                    <a:pt x="2332" y="6104"/>
                  </a:lnTo>
                  <a:cubicBezTo>
                    <a:pt x="2332" y="6106"/>
                    <a:pt x="2331" y="6107"/>
                    <a:pt x="2330" y="6107"/>
                  </a:cubicBezTo>
                  <a:lnTo>
                    <a:pt x="2330" y="6107"/>
                  </a:lnTo>
                  <a:lnTo>
                    <a:pt x="2332" y="6104"/>
                  </a:lnTo>
                  <a:close/>
                  <a:moveTo>
                    <a:pt x="2448" y="6339"/>
                  </a:moveTo>
                  <a:cubicBezTo>
                    <a:pt x="2448" y="6353"/>
                    <a:pt x="2448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53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8" y="1986"/>
                  </a:cubicBezTo>
                  <a:cubicBezTo>
                    <a:pt x="119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72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41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4" y="5545"/>
                  </a:cubicBezTo>
                  <a:cubicBezTo>
                    <a:pt x="2438" y="5545"/>
                    <a:pt x="2434" y="5502"/>
                    <a:pt x="2428" y="5318"/>
                  </a:cubicBezTo>
                  <a:cubicBezTo>
                    <a:pt x="2421" y="5304"/>
                    <a:pt x="2415" y="5268"/>
                    <a:pt x="2411" y="5248"/>
                  </a:cubicBezTo>
                  <a:lnTo>
                    <a:pt x="2411" y="5225"/>
                  </a:lnTo>
                  <a:cubicBezTo>
                    <a:pt x="2408" y="5231"/>
                    <a:pt x="2408" y="5235"/>
                    <a:pt x="2408" y="5245"/>
                  </a:cubicBez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4" y="4020"/>
                  </a:cubicBezTo>
                  <a:cubicBezTo>
                    <a:pt x="2372" y="4020"/>
                    <a:pt x="2379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21" y="1399"/>
                    <a:pt x="2521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312;p20"/>
            <p:cNvSpPr/>
            <p:nvPr/>
          </p:nvSpPr>
          <p:spPr>
            <a:xfrm rot="1233980">
              <a:off x="6838918" y="123755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3" y="1697"/>
                  </a:moveTo>
                  <a:lnTo>
                    <a:pt x="283" y="2203"/>
                  </a:lnTo>
                  <a:lnTo>
                    <a:pt x="219" y="2213"/>
                  </a:lnTo>
                  <a:lnTo>
                    <a:pt x="283" y="2272"/>
                  </a:lnTo>
                  <a:cubicBezTo>
                    <a:pt x="286" y="2441"/>
                    <a:pt x="289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3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6" y="2051"/>
                    <a:pt x="249" y="1832"/>
                    <a:pt x="266" y="1747"/>
                  </a:cubicBezTo>
                  <a:cubicBezTo>
                    <a:pt x="272" y="1720"/>
                    <a:pt x="279" y="1703"/>
                    <a:pt x="283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3" y="5440"/>
                  </a:cubicBezTo>
                  <a:cubicBezTo>
                    <a:pt x="620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86" y="5787"/>
                    <a:pt x="553" y="5668"/>
                  </a:cubicBezTo>
                  <a:cubicBezTo>
                    <a:pt x="533" y="5599"/>
                    <a:pt x="517" y="5529"/>
                    <a:pt x="501" y="5457"/>
                  </a:cubicBezTo>
                  <a:cubicBezTo>
                    <a:pt x="481" y="5384"/>
                    <a:pt x="457" y="5311"/>
                    <a:pt x="441" y="5235"/>
                  </a:cubicBezTo>
                  <a:lnTo>
                    <a:pt x="448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17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4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2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5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2" y="5314"/>
                    <a:pt x="2792" y="5258"/>
                  </a:cubicBezTo>
                  <a:cubicBezTo>
                    <a:pt x="2778" y="5202"/>
                    <a:pt x="2763" y="5146"/>
                    <a:pt x="2749" y="5089"/>
                  </a:cubicBezTo>
                  <a:cubicBezTo>
                    <a:pt x="2723" y="4974"/>
                    <a:pt x="2696" y="4854"/>
                    <a:pt x="2670" y="4735"/>
                  </a:cubicBezTo>
                  <a:cubicBezTo>
                    <a:pt x="2613" y="4497"/>
                    <a:pt x="2594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1" y="2725"/>
                    <a:pt x="2345" y="2798"/>
                    <a:pt x="2334" y="2798"/>
                  </a:cubicBezTo>
                  <a:cubicBezTo>
                    <a:pt x="2318" y="2798"/>
                    <a:pt x="2292" y="2611"/>
                    <a:pt x="2275" y="2611"/>
                  </a:cubicBezTo>
                  <a:cubicBezTo>
                    <a:pt x="2270" y="2611"/>
                    <a:pt x="2265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2" y="2353"/>
                  </a:cubicBezTo>
                  <a:cubicBezTo>
                    <a:pt x="2341" y="2353"/>
                    <a:pt x="2337" y="2151"/>
                    <a:pt x="2349" y="1938"/>
                  </a:cubicBezTo>
                  <a:cubicBezTo>
                    <a:pt x="2355" y="1698"/>
                    <a:pt x="2359" y="1449"/>
                    <a:pt x="2384" y="1449"/>
                  </a:cubicBezTo>
                  <a:cubicBezTo>
                    <a:pt x="2385" y="1449"/>
                    <a:pt x="2385" y="1449"/>
                    <a:pt x="2386" y="1449"/>
                  </a:cubicBezTo>
                  <a:cubicBezTo>
                    <a:pt x="2402" y="959"/>
                    <a:pt x="2432" y="480"/>
                    <a:pt x="2465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5" y="225"/>
                  </a:cubicBezTo>
                  <a:cubicBezTo>
                    <a:pt x="318" y="152"/>
                    <a:pt x="312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313;p20"/>
            <p:cNvSpPr/>
            <p:nvPr/>
          </p:nvSpPr>
          <p:spPr>
            <a:xfrm rot="1233980">
              <a:off x="6171762" y="983475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2" y="3334"/>
                  </a:moveTo>
                  <a:lnTo>
                    <a:pt x="2382" y="3334"/>
                  </a:lnTo>
                  <a:cubicBezTo>
                    <a:pt x="2382" y="3334"/>
                    <a:pt x="2376" y="3397"/>
                    <a:pt x="2368" y="3485"/>
                  </a:cubicBezTo>
                  <a:cubicBezTo>
                    <a:pt x="2365" y="3479"/>
                    <a:pt x="2365" y="3479"/>
                    <a:pt x="2365" y="3476"/>
                  </a:cubicBezTo>
                  <a:cubicBezTo>
                    <a:pt x="2377" y="3374"/>
                    <a:pt x="2381" y="3334"/>
                    <a:pt x="2382" y="3334"/>
                  </a:cubicBezTo>
                  <a:close/>
                  <a:moveTo>
                    <a:pt x="2329" y="599"/>
                  </a:moveTo>
                  <a:cubicBezTo>
                    <a:pt x="2339" y="642"/>
                    <a:pt x="2352" y="695"/>
                    <a:pt x="2359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5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1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1" y="1810"/>
                    <a:pt x="2384" y="1861"/>
                    <a:pt x="2371" y="1861"/>
                  </a:cubicBezTo>
                  <a:cubicBezTo>
                    <a:pt x="2363" y="1861"/>
                    <a:pt x="2357" y="1840"/>
                    <a:pt x="2354" y="1840"/>
                  </a:cubicBezTo>
                  <a:cubicBezTo>
                    <a:pt x="2352" y="1840"/>
                    <a:pt x="2352" y="1845"/>
                    <a:pt x="2352" y="1859"/>
                  </a:cubicBezTo>
                  <a:cubicBezTo>
                    <a:pt x="2299" y="2335"/>
                    <a:pt x="2309" y="2540"/>
                    <a:pt x="2329" y="2722"/>
                  </a:cubicBezTo>
                  <a:cubicBezTo>
                    <a:pt x="2345" y="2904"/>
                    <a:pt x="2359" y="3069"/>
                    <a:pt x="2316" y="3462"/>
                  </a:cubicBezTo>
                  <a:cubicBezTo>
                    <a:pt x="2296" y="3575"/>
                    <a:pt x="2278" y="3609"/>
                    <a:pt x="2262" y="3609"/>
                  </a:cubicBezTo>
                  <a:cubicBezTo>
                    <a:pt x="2239" y="3609"/>
                    <a:pt x="2219" y="3534"/>
                    <a:pt x="2201" y="3534"/>
                  </a:cubicBezTo>
                  <a:cubicBezTo>
                    <a:pt x="2197" y="3534"/>
                    <a:pt x="2193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29" y="973"/>
                  </a:cubicBezTo>
                  <a:lnTo>
                    <a:pt x="2329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48" y="6339"/>
                  </a:moveTo>
                  <a:cubicBezTo>
                    <a:pt x="2448" y="6353"/>
                    <a:pt x="2444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cubicBezTo>
                    <a:pt x="166" y="10"/>
                    <a:pt x="166" y="21"/>
                    <a:pt x="166" y="27"/>
                  </a:cubicBez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3" y="1350"/>
                  </a:lnTo>
                  <a:cubicBezTo>
                    <a:pt x="207" y="1402"/>
                    <a:pt x="198" y="1439"/>
                    <a:pt x="189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49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3" y="1747"/>
                  </a:cubicBezTo>
                  <a:cubicBezTo>
                    <a:pt x="159" y="1924"/>
                    <a:pt x="145" y="1986"/>
                    <a:pt x="137" y="1986"/>
                  </a:cubicBezTo>
                  <a:cubicBezTo>
                    <a:pt x="118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67" y="2794"/>
                    <a:pt x="50" y="2669"/>
                    <a:pt x="44" y="2768"/>
                  </a:cubicBezTo>
                  <a:cubicBezTo>
                    <a:pt x="41" y="2768"/>
                    <a:pt x="37" y="2778"/>
                    <a:pt x="37" y="2801"/>
                  </a:cubicBezTo>
                  <a:cubicBezTo>
                    <a:pt x="37" y="2824"/>
                    <a:pt x="34" y="2861"/>
                    <a:pt x="34" y="2924"/>
                  </a:cubicBezTo>
                  <a:lnTo>
                    <a:pt x="1" y="3508"/>
                  </a:lnTo>
                  <a:lnTo>
                    <a:pt x="57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8" y="3665"/>
                    <a:pt x="76" y="3639"/>
                    <a:pt x="90" y="3578"/>
                  </a:cubicBezTo>
                  <a:lnTo>
                    <a:pt x="90" y="3578"/>
                  </a:lnTo>
                  <a:cubicBezTo>
                    <a:pt x="67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4" y="4567"/>
                    <a:pt x="44" y="4699"/>
                    <a:pt x="50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69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3" y="5245"/>
                    <a:pt x="2183" y="5013"/>
                  </a:cubicBezTo>
                  <a:lnTo>
                    <a:pt x="2183" y="5013"/>
                  </a:lnTo>
                  <a:cubicBezTo>
                    <a:pt x="2188" y="5033"/>
                    <a:pt x="2193" y="5043"/>
                    <a:pt x="2196" y="5043"/>
                  </a:cubicBezTo>
                  <a:cubicBezTo>
                    <a:pt x="2199" y="5043"/>
                    <a:pt x="2202" y="5035"/>
                    <a:pt x="2203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79" y="5083"/>
                    <a:pt x="2306" y="5248"/>
                    <a:pt x="2325" y="5430"/>
                  </a:cubicBezTo>
                  <a:cubicBezTo>
                    <a:pt x="2336" y="5520"/>
                    <a:pt x="2342" y="5616"/>
                    <a:pt x="2348" y="5715"/>
                  </a:cubicBezTo>
                  <a:cubicBezTo>
                    <a:pt x="2359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38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3" y="5545"/>
                  </a:cubicBezTo>
                  <a:cubicBezTo>
                    <a:pt x="2437" y="5545"/>
                    <a:pt x="2432" y="5502"/>
                    <a:pt x="2428" y="5318"/>
                  </a:cubicBezTo>
                  <a:cubicBezTo>
                    <a:pt x="2421" y="5304"/>
                    <a:pt x="2415" y="5268"/>
                    <a:pt x="2408" y="5248"/>
                  </a:cubicBezTo>
                  <a:lnTo>
                    <a:pt x="2408" y="5245"/>
                  </a:ln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2" y="4488"/>
                  </a:cubicBezTo>
                  <a:cubicBezTo>
                    <a:pt x="2307" y="4488"/>
                    <a:pt x="2313" y="4559"/>
                    <a:pt x="2322" y="4559"/>
                  </a:cubicBezTo>
                  <a:cubicBezTo>
                    <a:pt x="2325" y="4559"/>
                    <a:pt x="2328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6" y="4020"/>
                    <a:pt x="2363" y="4020"/>
                  </a:cubicBezTo>
                  <a:cubicBezTo>
                    <a:pt x="2370" y="4020"/>
                    <a:pt x="2378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1" y="2652"/>
                    <a:pt x="2423" y="2652"/>
                  </a:cubicBezTo>
                  <a:lnTo>
                    <a:pt x="2423" y="2652"/>
                  </a:lnTo>
                  <a:cubicBezTo>
                    <a:pt x="2424" y="2652"/>
                    <a:pt x="2426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17" y="1399"/>
                    <a:pt x="2517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314;p20"/>
            <p:cNvSpPr/>
            <p:nvPr/>
          </p:nvSpPr>
          <p:spPr>
            <a:xfrm rot="1233980">
              <a:off x="6394228" y="107068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2203"/>
                  </a:lnTo>
                  <a:lnTo>
                    <a:pt x="222" y="2213"/>
                  </a:lnTo>
                  <a:lnTo>
                    <a:pt x="286" y="2272"/>
                  </a:lnTo>
                  <a:cubicBezTo>
                    <a:pt x="289" y="2441"/>
                    <a:pt x="292" y="2606"/>
                    <a:pt x="298" y="2771"/>
                  </a:cubicBezTo>
                  <a:cubicBezTo>
                    <a:pt x="296" y="2771"/>
                    <a:pt x="294" y="2771"/>
                    <a:pt x="292" y="2771"/>
                  </a:cubicBezTo>
                  <a:cubicBezTo>
                    <a:pt x="248" y="2771"/>
                    <a:pt x="208" y="2742"/>
                    <a:pt x="186" y="2682"/>
                  </a:cubicBezTo>
                  <a:cubicBezTo>
                    <a:pt x="190" y="2655"/>
                    <a:pt x="199" y="2464"/>
                    <a:pt x="209" y="2259"/>
                  </a:cubicBezTo>
                  <a:cubicBezTo>
                    <a:pt x="229" y="2051"/>
                    <a:pt x="252" y="1832"/>
                    <a:pt x="269" y="1747"/>
                  </a:cubicBezTo>
                  <a:cubicBezTo>
                    <a:pt x="275" y="1720"/>
                    <a:pt x="278" y="1703"/>
                    <a:pt x="286" y="1697"/>
                  </a:cubicBezTo>
                  <a:close/>
                  <a:moveTo>
                    <a:pt x="341" y="4663"/>
                  </a:moveTo>
                  <a:lnTo>
                    <a:pt x="341" y="4663"/>
                  </a:lnTo>
                  <a:cubicBezTo>
                    <a:pt x="391" y="4778"/>
                    <a:pt x="470" y="4987"/>
                    <a:pt x="556" y="5219"/>
                  </a:cubicBezTo>
                  <a:cubicBezTo>
                    <a:pt x="570" y="5291"/>
                    <a:pt x="583" y="5364"/>
                    <a:pt x="596" y="5440"/>
                  </a:cubicBezTo>
                  <a:cubicBezTo>
                    <a:pt x="623" y="5625"/>
                    <a:pt x="646" y="5807"/>
                    <a:pt x="662" y="5992"/>
                  </a:cubicBezTo>
                  <a:lnTo>
                    <a:pt x="662" y="5992"/>
                  </a:lnTo>
                  <a:cubicBezTo>
                    <a:pt x="630" y="5893"/>
                    <a:pt x="588" y="5783"/>
                    <a:pt x="556" y="5668"/>
                  </a:cubicBezTo>
                  <a:cubicBezTo>
                    <a:pt x="536" y="5599"/>
                    <a:pt x="516" y="5529"/>
                    <a:pt x="500" y="5457"/>
                  </a:cubicBezTo>
                  <a:cubicBezTo>
                    <a:pt x="480" y="5384"/>
                    <a:pt x="460" y="5311"/>
                    <a:pt x="444" y="5235"/>
                  </a:cubicBezTo>
                  <a:lnTo>
                    <a:pt x="451" y="5120"/>
                  </a:lnTo>
                  <a:lnTo>
                    <a:pt x="341" y="4663"/>
                  </a:lnTo>
                  <a:close/>
                  <a:moveTo>
                    <a:pt x="97" y="1"/>
                  </a:moveTo>
                  <a:cubicBezTo>
                    <a:pt x="97" y="50"/>
                    <a:pt x="97" y="90"/>
                    <a:pt x="103" y="113"/>
                  </a:cubicBezTo>
                  <a:cubicBezTo>
                    <a:pt x="1" y="417"/>
                    <a:pt x="28" y="1475"/>
                    <a:pt x="20" y="1971"/>
                  </a:cubicBezTo>
                  <a:lnTo>
                    <a:pt x="63" y="1988"/>
                  </a:lnTo>
                  <a:cubicBezTo>
                    <a:pt x="54" y="2328"/>
                    <a:pt x="87" y="2655"/>
                    <a:pt x="113" y="3076"/>
                  </a:cubicBezTo>
                  <a:lnTo>
                    <a:pt x="150" y="3049"/>
                  </a:lnTo>
                  <a:cubicBezTo>
                    <a:pt x="176" y="3231"/>
                    <a:pt x="186" y="3466"/>
                    <a:pt x="196" y="3727"/>
                  </a:cubicBezTo>
                  <a:cubicBezTo>
                    <a:pt x="206" y="3989"/>
                    <a:pt x="232" y="4273"/>
                    <a:pt x="266" y="4560"/>
                  </a:cubicBezTo>
                  <a:cubicBezTo>
                    <a:pt x="249" y="4524"/>
                    <a:pt x="236" y="4375"/>
                    <a:pt x="232" y="4273"/>
                  </a:cubicBezTo>
                  <a:lnTo>
                    <a:pt x="232" y="4273"/>
                  </a:lnTo>
                  <a:cubicBezTo>
                    <a:pt x="222" y="4620"/>
                    <a:pt x="305" y="4981"/>
                    <a:pt x="385" y="5331"/>
                  </a:cubicBezTo>
                  <a:cubicBezTo>
                    <a:pt x="457" y="5685"/>
                    <a:pt x="516" y="6025"/>
                    <a:pt x="497" y="6336"/>
                  </a:cubicBezTo>
                  <a:cubicBezTo>
                    <a:pt x="507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81" y="5718"/>
                    <a:pt x="2795" y="5341"/>
                  </a:cubicBezTo>
                  <a:lnTo>
                    <a:pt x="2795" y="5341"/>
                  </a:lnTo>
                  <a:cubicBezTo>
                    <a:pt x="2801" y="5347"/>
                    <a:pt x="2812" y="5364"/>
                    <a:pt x="2825" y="5427"/>
                  </a:cubicBezTo>
                  <a:cubicBezTo>
                    <a:pt x="2815" y="5370"/>
                    <a:pt x="2805" y="5314"/>
                    <a:pt x="2795" y="5258"/>
                  </a:cubicBezTo>
                  <a:cubicBezTo>
                    <a:pt x="2781" y="5202"/>
                    <a:pt x="2766" y="5146"/>
                    <a:pt x="2752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70" y="4035"/>
                  </a:cubicBezTo>
                  <a:cubicBezTo>
                    <a:pt x="2557" y="3925"/>
                    <a:pt x="2543" y="3816"/>
                    <a:pt x="2531" y="3717"/>
                  </a:cubicBezTo>
                  <a:cubicBezTo>
                    <a:pt x="2520" y="3615"/>
                    <a:pt x="2514" y="3522"/>
                    <a:pt x="2504" y="3436"/>
                  </a:cubicBezTo>
                  <a:cubicBezTo>
                    <a:pt x="2484" y="3267"/>
                    <a:pt x="2455" y="3132"/>
                    <a:pt x="2412" y="3056"/>
                  </a:cubicBezTo>
                  <a:cubicBezTo>
                    <a:pt x="2412" y="3056"/>
                    <a:pt x="2389" y="2913"/>
                    <a:pt x="2378" y="2771"/>
                  </a:cubicBezTo>
                  <a:cubicBezTo>
                    <a:pt x="2365" y="2629"/>
                    <a:pt x="2352" y="2487"/>
                    <a:pt x="2352" y="2487"/>
                  </a:cubicBezTo>
                  <a:lnTo>
                    <a:pt x="2352" y="2487"/>
                  </a:lnTo>
                  <a:cubicBezTo>
                    <a:pt x="2354" y="2725"/>
                    <a:pt x="2348" y="2798"/>
                    <a:pt x="2337" y="2798"/>
                  </a:cubicBezTo>
                  <a:cubicBezTo>
                    <a:pt x="2321" y="2798"/>
                    <a:pt x="2295" y="2611"/>
                    <a:pt x="2278" y="2611"/>
                  </a:cubicBezTo>
                  <a:cubicBezTo>
                    <a:pt x="2273" y="2611"/>
                    <a:pt x="2268" y="2630"/>
                    <a:pt x="2266" y="2679"/>
                  </a:cubicBezTo>
                  <a:cubicBezTo>
                    <a:pt x="2254" y="2466"/>
                    <a:pt x="2274" y="2158"/>
                    <a:pt x="2292" y="2158"/>
                  </a:cubicBezTo>
                  <a:cubicBezTo>
                    <a:pt x="2299" y="2158"/>
                    <a:pt x="2305" y="2196"/>
                    <a:pt x="2309" y="2289"/>
                  </a:cubicBezTo>
                  <a:lnTo>
                    <a:pt x="2302" y="2342"/>
                  </a:lnTo>
                  <a:cubicBezTo>
                    <a:pt x="2307" y="2350"/>
                    <a:pt x="2312" y="2353"/>
                    <a:pt x="2315" y="2353"/>
                  </a:cubicBezTo>
                  <a:cubicBezTo>
                    <a:pt x="2344" y="2353"/>
                    <a:pt x="2340" y="2151"/>
                    <a:pt x="2352" y="1938"/>
                  </a:cubicBezTo>
                  <a:cubicBezTo>
                    <a:pt x="2358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401" y="959"/>
                    <a:pt x="2435" y="480"/>
                    <a:pt x="2468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8" y="225"/>
                  </a:cubicBezTo>
                  <a:cubicBezTo>
                    <a:pt x="321" y="152"/>
                    <a:pt x="315" y="76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245612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875"/>
                            </p:stCondLst>
                            <p:childTnLst>
                              <p:par>
                                <p:cTn id="13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125"/>
                            </p:stCondLst>
                            <p:childTnLst>
                              <p:par>
                                <p:cTn id="19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7392013"/>
              </p:ext>
            </p:extLst>
          </p:nvPr>
        </p:nvGraphicFramePr>
        <p:xfrm>
          <a:off x="215396" y="63773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-15081" y="2522188"/>
            <a:ext cx="3145430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18000" smtClean="0">
                <a:solidFill>
                  <a:srgbClr val="FF0000"/>
                </a:solidFill>
                <a:latin typeface="HP001 4 hàng" pitchFamily="34" charset="0"/>
              </a:rPr>
              <a:t>bà</a:t>
            </a:r>
            <a:endParaRPr lang="en-US" sz="180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84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2895015"/>
              </p:ext>
            </p:extLst>
          </p:nvPr>
        </p:nvGraphicFramePr>
        <p:xfrm>
          <a:off x="215396" y="1366850"/>
          <a:ext cx="1170432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37319" y="2238423"/>
            <a:ext cx="10267950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28700">
                <a:solidFill>
                  <a:srgbClr val="FF0000"/>
                </a:solidFill>
                <a:latin typeface="HP001 4 hàng" pitchFamily="34" charset="0"/>
              </a:rPr>
              <a:t>bà</a:t>
            </a: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7519" y="-1185763"/>
            <a:ext cx="3613377" cy="435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82" y="-20081"/>
            <a:ext cx="2709556" cy="1712343"/>
          </a:xfrm>
          <a:prstGeom prst="rect">
            <a:avLst/>
          </a:prstGeom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365" y="54770"/>
            <a:ext cx="3613377" cy="435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23271" y="-68580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7003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6815E-6 -4.44444E-6 L 0.01175 -0.0375 L 0.02115 -0.06851 L 0.03525 -0.12222 L 0.04857 -0.16828 L 0.06032 -0.20879 L 0.06972 -0.24328 L 0.07442 -0.26134 L 0.07912 -0.27939 L 0.08303 -0.30023 L 0.08617 -0.31689 L 0.08773 -0.34189 L 0.0893 -0.36134 L 0.0893 -0.37939 L 0.08852 -0.39606 L 0.08382 -0.41412 L 0.07755 -0.42106 L 0.06972 -0.42384 L 0.05953 -0.41828 L 0.05327 -0.40717 L 0.047 -0.3905 L 0.04152 -0.3655 L 0.0376 -0.34328 L 0.03447 -0.29745 L 0.03368 -0.24884 L 0.03212 -0.18935 L 0.03368 -0.11527 L 0.0329 -0.0375 L 0.03525 0.0125 L 0.03917 0.04862 L 0.04465 0.06528 L 0.05092 0.08334 L 0.06267 0.09445 L 0.07677 0.09584 L 0.094 0.08473 L 0.10575 0.05556 L 0.1128 0.02778 L 0.11593 -0.00277 L 0.11828 -0.03101 L 0.1175 -0.05717 L 0.11436 -0.08217 L 0.11123 -0.09166 L 0.10575 -0.09722 L 0.09791 -0.1 L 0.09321 -0.09722 L 0.09243 -0.08611 L 0.09556 -0.07106 L 0.10261 -0.06111 L 0.11436 -0.05601 L 0.12768 -0.05601 L 0.14648 -0.0625 L 0.15353 -0.06666 L 0.16045 -0.07916 L 0.16684 -0.09027 L 0.1769 -0.09722 L 0.18786 -0.10277 L 0.19883 -0.1 L 0.20979 -0.09166 L 0.21763 -0.07916 L 0.21058 -0.09027 L 0.20196 -0.09722 L 0.19178 -0.10138 L 0.18081 -0.09861 L 0.16919 -0.09351 L 0.16449 -0.08611 L 0.15666 -0.07106 L 0.15274 -0.06388 L 0.14726 -0.04722 L 0.14335 -0.02361 L 0.14335 -0.00138 L 0.14413 0.01899 L 0.14726 0.04144 L 0.15274 0.05973 L 0.16214 0.08056 L 0.17455 0.09306 L 0.18943 0.09723 L 0.20457 0.09051 L 0.21449 0.07778 L 0.22337 0.06088 L 0.2282 0.03889 L 0.22938 0.02778 L 0.23016 0.00834 L 0.23016 -0.00972 L 0.22938 -0.03148 L 0.22781 -0.04606 L 0.22389 -0.06527 L 0.21763 -0.08101 " pathEditMode="relative" rAng="0" ptsTypes="AAAAAAAAAAAAAAAAAAAAAAAAAAAAAAAAAAAAAAAAAAAAAAAAAAAAAAAAAAAAAAAAAAAAAAAAAAAAAAAAAAAAAAA">
                                      <p:cBhvr>
                                        <p:cTn id="11" dur="18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01" y="-16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975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6599E-6 -2.17029E-6 L -1.26599E-6 0.16682 L 0.00235 0.19042 L 0.00522 0.19875 L 0.01097 0.20546 L 0.01658 0.20801 L 0.02271 0.20639 L 0.0308 0.2013 L 0.04111 0.18533 L 0.04777 0.16682 L 0.05534 0.14438 L 0.06343 0.10736 " pathEditMode="relative" ptsTypes="AAAAAAAAAAAA">
                                      <p:cBhvr>
                                        <p:cTn id="22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75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325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375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58008E-6 7.40741E-7 L 0.02766 0.04791 " pathEditMode="relative" ptsTypes="AA">
                                      <p:cBhvr>
                                        <p:cTn id="33" dur="2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6250"/>
                            </p:stCondLst>
                            <p:childTnLst>
                              <p:par>
                                <p:cTn id="35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9" t="24802" r="28495" b="21826"/>
          <a:stretch/>
        </p:blipFill>
        <p:spPr bwMode="auto">
          <a:xfrm>
            <a:off x="1508919" y="381000"/>
            <a:ext cx="9280035" cy="6287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1663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911" y="147179"/>
            <a:ext cx="10058400" cy="6513381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6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5749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236" y="-304800"/>
            <a:ext cx="10152129" cy="6549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50684" y="5505271"/>
            <a:ext cx="541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A, bà.</a:t>
            </a:r>
            <a:endParaRPr lang="en-US" sz="72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46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" name="Rounded Rectangle 2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Nói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4" name="Oval 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7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6" name="Title 1"/>
          <p:cNvSpPr txBox="1">
            <a:spLocks/>
          </p:cNvSpPr>
          <p:nvPr/>
        </p:nvSpPr>
        <p:spPr>
          <a:xfrm>
            <a:off x="3947319" y="773862"/>
            <a:ext cx="3530891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Gia đình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7" t="53940" r="3805" b="5253"/>
          <a:stretch/>
        </p:blipFill>
        <p:spPr>
          <a:xfrm>
            <a:off x="1966119" y="1595277"/>
            <a:ext cx="8001400" cy="4957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4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48"/>
          <a:stretch/>
        </p:blipFill>
        <p:spPr>
          <a:xfrm>
            <a:off x="1657349" y="0"/>
            <a:ext cx="8133913" cy="5586413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005" y="2465388"/>
            <a:ext cx="5054600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866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63482" y="1869248"/>
            <a:ext cx="8289105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600" smtClean="0">
                <a:solidFill>
                  <a:srgbClr val="7030A0"/>
                </a:solidFill>
                <a:latin typeface="Kids" pitchFamily="2" charset="0"/>
                <a:ea typeface="Kids" pitchFamily="2" charset="0"/>
                <a:cs typeface="Kids" pitchFamily="2" charset="0"/>
              </a:rPr>
              <a:t>NHANH TAY</a:t>
            </a:r>
            <a:endParaRPr lang="en-US" sz="9600" smtClean="0">
              <a:latin typeface="Kids" pitchFamily="2" charset="0"/>
              <a:ea typeface="Kids" pitchFamily="2" charset="0"/>
              <a:cs typeface="Kids" pitchFamily="2" charset="0"/>
            </a:endParaRPr>
          </a:p>
          <a:p>
            <a:pPr algn="ctr"/>
            <a:r>
              <a:rPr lang="en-US" sz="9600" smtClean="0">
                <a:solidFill>
                  <a:srgbClr val="FF0066"/>
                </a:solidFill>
                <a:latin typeface="Kids" pitchFamily="2" charset="0"/>
                <a:ea typeface="Kids" pitchFamily="2" charset="0"/>
                <a:cs typeface="Kids" pitchFamily="2" charset="0"/>
              </a:rPr>
              <a:t>NHANH MẮT</a:t>
            </a:r>
            <a:endParaRPr lang="en-US" sz="9600">
              <a:solidFill>
                <a:srgbClr val="FF0066"/>
              </a:solidFill>
              <a:latin typeface="Kids" pitchFamily="2" charset="0"/>
              <a:ea typeface="Kids" pitchFamily="2" charset="0"/>
              <a:cs typeface="Kids" pitchFamily="2" charset="0"/>
            </a:endParaRPr>
          </a:p>
        </p:txBody>
      </p:sp>
      <p:grpSp>
        <p:nvGrpSpPr>
          <p:cNvPr id="3" name="Google Shape;399;p20"/>
          <p:cNvGrpSpPr/>
          <p:nvPr/>
        </p:nvGrpSpPr>
        <p:grpSpPr>
          <a:xfrm rot="478072">
            <a:off x="1294693" y="3995236"/>
            <a:ext cx="1762332" cy="1404699"/>
            <a:chOff x="1619858" y="3028726"/>
            <a:chExt cx="1762332" cy="1404699"/>
          </a:xfrm>
        </p:grpSpPr>
        <p:sp>
          <p:nvSpPr>
            <p:cNvPr id="4" name="Google Shape;400;p20"/>
            <p:cNvSpPr/>
            <p:nvPr/>
          </p:nvSpPr>
          <p:spPr>
            <a:xfrm rot="-8665993">
              <a:off x="1726628" y="3199477"/>
              <a:ext cx="968" cy="7905"/>
            </a:xfrm>
            <a:custGeom>
              <a:avLst/>
              <a:gdLst/>
              <a:ahLst/>
              <a:cxnLst/>
              <a:rect l="l" t="t" r="r" b="b"/>
              <a:pathLst>
                <a:path w="18" h="147" extrusionOk="0">
                  <a:moveTo>
                    <a:pt x="17" y="1"/>
                  </a:moveTo>
                  <a:lnTo>
                    <a:pt x="0" y="90"/>
                  </a:lnTo>
                  <a:cubicBezTo>
                    <a:pt x="5" y="118"/>
                    <a:pt x="9" y="146"/>
                    <a:pt x="12" y="146"/>
                  </a:cubicBezTo>
                  <a:cubicBezTo>
                    <a:pt x="15" y="146"/>
                    <a:pt x="17" y="111"/>
                    <a:pt x="17" y="1"/>
                  </a:cubicBezTo>
                  <a:close/>
                </a:path>
              </a:pathLst>
            </a:custGeom>
            <a:solidFill>
              <a:srgbClr val="F98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401;p20"/>
            <p:cNvSpPr/>
            <p:nvPr/>
          </p:nvSpPr>
          <p:spPr>
            <a:xfrm rot="-8665993">
              <a:off x="1547757" y="3549279"/>
              <a:ext cx="1906534" cy="363592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  <a:effectLst>
              <a:outerShdw blurRad="42863" dist="19050" dir="1920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402;p20"/>
            <p:cNvSpPr/>
            <p:nvPr/>
          </p:nvSpPr>
          <p:spPr>
            <a:xfrm>
              <a:off x="1832325" y="333034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403;p20"/>
            <p:cNvSpPr/>
            <p:nvPr/>
          </p:nvSpPr>
          <p:spPr>
            <a:xfrm>
              <a:off x="1993875" y="344992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404;p20"/>
            <p:cNvSpPr/>
            <p:nvPr/>
          </p:nvSpPr>
          <p:spPr>
            <a:xfrm>
              <a:off x="1968263" y="32836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405;p20"/>
            <p:cNvSpPr/>
            <p:nvPr/>
          </p:nvSpPr>
          <p:spPr>
            <a:xfrm>
              <a:off x="2252425" y="3416053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406;p20"/>
            <p:cNvSpPr/>
            <p:nvPr/>
          </p:nvSpPr>
          <p:spPr>
            <a:xfrm>
              <a:off x="2104188" y="33781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407;p20"/>
            <p:cNvSpPr/>
            <p:nvPr/>
          </p:nvSpPr>
          <p:spPr>
            <a:xfrm>
              <a:off x="2104188" y="35500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408;p20"/>
            <p:cNvSpPr/>
            <p:nvPr/>
          </p:nvSpPr>
          <p:spPr>
            <a:xfrm>
              <a:off x="1868488" y="31337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409;p20"/>
            <p:cNvSpPr/>
            <p:nvPr/>
          </p:nvSpPr>
          <p:spPr>
            <a:xfrm>
              <a:off x="2252425" y="36504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410;p20"/>
            <p:cNvSpPr/>
            <p:nvPr/>
          </p:nvSpPr>
          <p:spPr>
            <a:xfrm>
              <a:off x="2349400" y="3745216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411;p20"/>
            <p:cNvSpPr/>
            <p:nvPr/>
          </p:nvSpPr>
          <p:spPr>
            <a:xfrm>
              <a:off x="2471175" y="36504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412;p20"/>
            <p:cNvSpPr/>
            <p:nvPr/>
          </p:nvSpPr>
          <p:spPr>
            <a:xfrm>
              <a:off x="2512675" y="384954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413;p20"/>
            <p:cNvSpPr/>
            <p:nvPr/>
          </p:nvSpPr>
          <p:spPr>
            <a:xfrm>
              <a:off x="2616300" y="37033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14;p20"/>
            <p:cNvSpPr/>
            <p:nvPr/>
          </p:nvSpPr>
          <p:spPr>
            <a:xfrm>
              <a:off x="2657125" y="384954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15;p20"/>
            <p:cNvSpPr/>
            <p:nvPr/>
          </p:nvSpPr>
          <p:spPr>
            <a:xfrm>
              <a:off x="2381150" y="3550066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16;p20"/>
            <p:cNvSpPr/>
            <p:nvPr/>
          </p:nvSpPr>
          <p:spPr>
            <a:xfrm>
              <a:off x="2826988" y="3868403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417;p20"/>
            <p:cNvSpPr/>
            <p:nvPr/>
          </p:nvSpPr>
          <p:spPr>
            <a:xfrm>
              <a:off x="2937625" y="40155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418;p20"/>
            <p:cNvSpPr/>
            <p:nvPr/>
          </p:nvSpPr>
          <p:spPr>
            <a:xfrm>
              <a:off x="2767300" y="40155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419;p20"/>
            <p:cNvSpPr/>
            <p:nvPr/>
          </p:nvSpPr>
          <p:spPr>
            <a:xfrm>
              <a:off x="2997325" y="41715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20;p20"/>
            <p:cNvSpPr/>
            <p:nvPr/>
          </p:nvSpPr>
          <p:spPr>
            <a:xfrm>
              <a:off x="3107950" y="4056853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21;p20"/>
            <p:cNvSpPr/>
            <p:nvPr/>
          </p:nvSpPr>
          <p:spPr>
            <a:xfrm>
              <a:off x="3107950" y="4203016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306;p20"/>
          <p:cNvGrpSpPr/>
          <p:nvPr/>
        </p:nvGrpSpPr>
        <p:grpSpPr>
          <a:xfrm rot="1742937">
            <a:off x="9119713" y="1620043"/>
            <a:ext cx="1912774" cy="1010181"/>
            <a:chOff x="5862862" y="867279"/>
            <a:chExt cx="1912829" cy="1010210"/>
          </a:xfrm>
        </p:grpSpPr>
        <p:sp>
          <p:nvSpPr>
            <p:cNvPr id="27" name="Google Shape;307;p20"/>
            <p:cNvSpPr/>
            <p:nvPr/>
          </p:nvSpPr>
          <p:spPr>
            <a:xfrm rot="1233980">
              <a:off x="7702903" y="1677825"/>
              <a:ext cx="968" cy="7906"/>
            </a:xfrm>
            <a:custGeom>
              <a:avLst/>
              <a:gdLst/>
              <a:ahLst/>
              <a:cxnLst/>
              <a:rect l="l" t="t" r="r" b="b"/>
              <a:pathLst>
                <a:path w="18" h="147" extrusionOk="0">
                  <a:moveTo>
                    <a:pt x="17" y="1"/>
                  </a:moveTo>
                  <a:lnTo>
                    <a:pt x="0" y="90"/>
                  </a:lnTo>
                  <a:cubicBezTo>
                    <a:pt x="5" y="118"/>
                    <a:pt x="9" y="146"/>
                    <a:pt x="12" y="146"/>
                  </a:cubicBezTo>
                  <a:cubicBezTo>
                    <a:pt x="15" y="146"/>
                    <a:pt x="17" y="111"/>
                    <a:pt x="17" y="1"/>
                  </a:cubicBezTo>
                  <a:close/>
                </a:path>
              </a:pathLst>
            </a:custGeom>
            <a:solidFill>
              <a:srgbClr val="F98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08;p20"/>
            <p:cNvSpPr/>
            <p:nvPr/>
          </p:nvSpPr>
          <p:spPr>
            <a:xfrm rot="1233980">
              <a:off x="5865970" y="1190581"/>
              <a:ext cx="1906613" cy="363607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2863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09;p20"/>
            <p:cNvSpPr/>
            <p:nvPr/>
          </p:nvSpPr>
          <p:spPr>
            <a:xfrm rot="1233980">
              <a:off x="7060840" y="1317101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2" y="2842"/>
                    <a:pt x="70" y="2877"/>
                    <a:pt x="67" y="2877"/>
                  </a:cubicBezTo>
                  <a:cubicBezTo>
                    <a:pt x="64" y="2877"/>
                    <a:pt x="60" y="2849"/>
                    <a:pt x="57" y="2821"/>
                  </a:cubicBezTo>
                  <a:lnTo>
                    <a:pt x="70" y="2732"/>
                  </a:lnTo>
                  <a:close/>
                  <a:moveTo>
                    <a:pt x="2382" y="3356"/>
                  </a:moveTo>
                  <a:cubicBezTo>
                    <a:pt x="2379" y="3382"/>
                    <a:pt x="2374" y="3429"/>
                    <a:pt x="2368" y="3485"/>
                  </a:cubicBezTo>
                  <a:lnTo>
                    <a:pt x="2368" y="3476"/>
                  </a:lnTo>
                  <a:cubicBezTo>
                    <a:pt x="2375" y="3416"/>
                    <a:pt x="2380" y="3378"/>
                    <a:pt x="2382" y="3356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9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21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32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6" y="2510"/>
                    <a:pt x="2217" y="2580"/>
                  </a:cubicBezTo>
                  <a:cubicBezTo>
                    <a:pt x="2246" y="2199"/>
                    <a:pt x="2279" y="1819"/>
                    <a:pt x="2325" y="1436"/>
                  </a:cubicBezTo>
                  <a:cubicBezTo>
                    <a:pt x="2332" y="1280"/>
                    <a:pt x="2332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lnTo>
                    <a:pt x="2309" y="5698"/>
                  </a:ln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51" y="6336"/>
                  </a:moveTo>
                  <a:cubicBezTo>
                    <a:pt x="2448" y="6350"/>
                    <a:pt x="2448" y="6362"/>
                    <a:pt x="2444" y="6376"/>
                  </a:cubicBezTo>
                  <a:cubicBezTo>
                    <a:pt x="2448" y="6359"/>
                    <a:pt x="2448" y="6346"/>
                    <a:pt x="2451" y="6336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22" y="886"/>
                  </a:lnTo>
                  <a:lnTo>
                    <a:pt x="222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9" y="1371"/>
                    <a:pt x="173" y="1181"/>
                  </a:cubicBezTo>
                  <a:lnTo>
                    <a:pt x="173" y="1181"/>
                  </a:lnTo>
                  <a:cubicBezTo>
                    <a:pt x="153" y="1270"/>
                    <a:pt x="163" y="1405"/>
                    <a:pt x="169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9" y="1986"/>
                  </a:cubicBezTo>
                  <a:cubicBezTo>
                    <a:pt x="119" y="1986"/>
                    <a:pt x="130" y="1664"/>
                    <a:pt x="124" y="1664"/>
                  </a:cubicBezTo>
                  <a:lnTo>
                    <a:pt x="124" y="1664"/>
                  </a:lnTo>
                  <a:cubicBezTo>
                    <a:pt x="123" y="1664"/>
                    <a:pt x="122" y="1673"/>
                    <a:pt x="120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7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4" y="3856"/>
                    <a:pt x="54" y="4071"/>
                  </a:cubicBezTo>
                  <a:cubicBezTo>
                    <a:pt x="54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40" y="6161"/>
                    <a:pt x="169" y="6323"/>
                    <a:pt x="199" y="6495"/>
                  </a:cubicBezTo>
                  <a:lnTo>
                    <a:pt x="2306" y="6495"/>
                  </a:lnTo>
                  <a:cubicBezTo>
                    <a:pt x="2296" y="6409"/>
                    <a:pt x="2283" y="6323"/>
                    <a:pt x="2272" y="6240"/>
                  </a:cubicBezTo>
                  <a:cubicBezTo>
                    <a:pt x="2252" y="6062"/>
                    <a:pt x="2240" y="5883"/>
                    <a:pt x="2226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20" y="4738"/>
                    <a:pt x="2245" y="5003"/>
                    <a:pt x="2257" y="5003"/>
                  </a:cubicBezTo>
                  <a:cubicBezTo>
                    <a:pt x="2260" y="5003"/>
                    <a:pt x="2262" y="4981"/>
                    <a:pt x="2263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5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27" y="5816"/>
                    <a:pt x="2326" y="5962"/>
                    <a:pt x="2329" y="6111"/>
                  </a:cubicBezTo>
                  <a:lnTo>
                    <a:pt x="2329" y="6111"/>
                  </a:lnTo>
                  <a:lnTo>
                    <a:pt x="2332" y="6104"/>
                  </a:lnTo>
                  <a:lnTo>
                    <a:pt x="2332" y="6104"/>
                  </a:lnTo>
                  <a:cubicBezTo>
                    <a:pt x="2332" y="6108"/>
                    <a:pt x="2332" y="6108"/>
                    <a:pt x="2329" y="6111"/>
                  </a:cubicBezTo>
                  <a:lnTo>
                    <a:pt x="2329" y="6111"/>
                  </a:lnTo>
                  <a:cubicBezTo>
                    <a:pt x="2329" y="6111"/>
                    <a:pt x="2329" y="6111"/>
                    <a:pt x="2329" y="6111"/>
                  </a:cubicBezTo>
                  <a:lnTo>
                    <a:pt x="2329" y="6111"/>
                  </a:lnTo>
                  <a:lnTo>
                    <a:pt x="2329" y="6112"/>
                  </a:lnTo>
                  <a:cubicBezTo>
                    <a:pt x="2329" y="6112"/>
                    <a:pt x="2329" y="6112"/>
                    <a:pt x="2329" y="6111"/>
                  </a:cubicBezTo>
                  <a:lnTo>
                    <a:pt x="2329" y="6111"/>
                  </a:lnTo>
                  <a:cubicBezTo>
                    <a:pt x="2331" y="6249"/>
                    <a:pt x="2338" y="6390"/>
                    <a:pt x="2362" y="6495"/>
                  </a:cubicBezTo>
                  <a:lnTo>
                    <a:pt x="2388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5" y="6383"/>
                    <a:pt x="2473" y="6300"/>
                    <a:pt x="2462" y="6300"/>
                  </a:cubicBezTo>
                  <a:cubicBezTo>
                    <a:pt x="2458" y="6300"/>
                    <a:pt x="2454" y="6311"/>
                    <a:pt x="2451" y="6336"/>
                  </a:cubicBezTo>
                  <a:cubicBezTo>
                    <a:pt x="2464" y="6211"/>
                    <a:pt x="2461" y="6098"/>
                    <a:pt x="2458" y="5976"/>
                  </a:cubicBezTo>
                  <a:cubicBezTo>
                    <a:pt x="2451" y="5843"/>
                    <a:pt x="2441" y="5701"/>
                    <a:pt x="2464" y="5512"/>
                  </a:cubicBezTo>
                  <a:lnTo>
                    <a:pt x="2464" y="5512"/>
                  </a:lnTo>
                  <a:cubicBezTo>
                    <a:pt x="2457" y="5518"/>
                    <a:pt x="2451" y="5545"/>
                    <a:pt x="2446" y="5545"/>
                  </a:cubicBezTo>
                  <a:cubicBezTo>
                    <a:pt x="2439" y="5545"/>
                    <a:pt x="2434" y="5502"/>
                    <a:pt x="2428" y="5318"/>
                  </a:cubicBezTo>
                  <a:cubicBezTo>
                    <a:pt x="2425" y="5304"/>
                    <a:pt x="2415" y="5268"/>
                    <a:pt x="2411" y="5248"/>
                  </a:cubicBezTo>
                  <a:lnTo>
                    <a:pt x="2411" y="5245"/>
                  </a:lnTo>
                  <a:cubicBezTo>
                    <a:pt x="2410" y="5237"/>
                    <a:pt x="2408" y="5233"/>
                    <a:pt x="2407" y="5233"/>
                  </a:cubicBezTo>
                  <a:lnTo>
                    <a:pt x="2407" y="5233"/>
                  </a:lnTo>
                  <a:cubicBezTo>
                    <a:pt x="2406" y="5233"/>
                    <a:pt x="2406" y="5239"/>
                    <a:pt x="2408" y="5251"/>
                  </a:cubicBezTo>
                  <a:cubicBezTo>
                    <a:pt x="2405" y="5327"/>
                    <a:pt x="2402" y="5390"/>
                    <a:pt x="2391" y="5417"/>
                  </a:cubicBezTo>
                  <a:cubicBezTo>
                    <a:pt x="2348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5" y="4020"/>
                  </a:cubicBezTo>
                  <a:cubicBezTo>
                    <a:pt x="2373" y="4020"/>
                    <a:pt x="2381" y="4069"/>
                    <a:pt x="2388" y="4213"/>
                  </a:cubicBezTo>
                  <a:lnTo>
                    <a:pt x="2388" y="3803"/>
                  </a:lnTo>
                  <a:cubicBezTo>
                    <a:pt x="2402" y="3562"/>
                    <a:pt x="2438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cubicBezTo>
                    <a:pt x="2431" y="2702"/>
                    <a:pt x="2431" y="2663"/>
                    <a:pt x="2435" y="2603"/>
                  </a:cubicBezTo>
                  <a:cubicBezTo>
                    <a:pt x="2431" y="2540"/>
                    <a:pt x="2438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lnTo>
                    <a:pt x="2521" y="1317"/>
                  </a:lnTo>
                  <a:cubicBezTo>
                    <a:pt x="2517" y="1234"/>
                    <a:pt x="2517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10;p20"/>
            <p:cNvSpPr/>
            <p:nvPr/>
          </p:nvSpPr>
          <p:spPr>
            <a:xfrm rot="1233980">
              <a:off x="7283457" y="1404371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1697"/>
                  </a:lnTo>
                  <a:cubicBezTo>
                    <a:pt x="283" y="1866"/>
                    <a:pt x="283" y="2034"/>
                    <a:pt x="286" y="2203"/>
                  </a:cubicBezTo>
                  <a:lnTo>
                    <a:pt x="223" y="2213"/>
                  </a:lnTo>
                  <a:lnTo>
                    <a:pt x="286" y="2272"/>
                  </a:lnTo>
                  <a:cubicBezTo>
                    <a:pt x="286" y="2441"/>
                    <a:pt x="292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7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9" y="2051"/>
                    <a:pt x="252" y="1832"/>
                    <a:pt x="266" y="1747"/>
                  </a:cubicBezTo>
                  <a:cubicBezTo>
                    <a:pt x="272" y="1720"/>
                    <a:pt x="279" y="1703"/>
                    <a:pt x="286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6" y="5440"/>
                  </a:cubicBezTo>
                  <a:cubicBezTo>
                    <a:pt x="623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90" y="5787"/>
                    <a:pt x="556" y="5668"/>
                  </a:cubicBezTo>
                  <a:cubicBezTo>
                    <a:pt x="536" y="5599"/>
                    <a:pt x="517" y="5529"/>
                    <a:pt x="501" y="5457"/>
                  </a:cubicBezTo>
                  <a:cubicBezTo>
                    <a:pt x="481" y="5384"/>
                    <a:pt x="461" y="5311"/>
                    <a:pt x="441" y="5235"/>
                  </a:cubicBezTo>
                  <a:lnTo>
                    <a:pt x="451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21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3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5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5" y="5314"/>
                    <a:pt x="2792" y="5258"/>
                  </a:cubicBezTo>
                  <a:cubicBezTo>
                    <a:pt x="2778" y="5202"/>
                    <a:pt x="2766" y="5146"/>
                    <a:pt x="2749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2" y="2725"/>
                    <a:pt x="2346" y="2798"/>
                    <a:pt x="2336" y="2798"/>
                  </a:cubicBezTo>
                  <a:cubicBezTo>
                    <a:pt x="2320" y="2798"/>
                    <a:pt x="2294" y="2611"/>
                    <a:pt x="2276" y="2611"/>
                  </a:cubicBezTo>
                  <a:cubicBezTo>
                    <a:pt x="2271" y="2611"/>
                    <a:pt x="2266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3" y="2353"/>
                  </a:cubicBezTo>
                  <a:cubicBezTo>
                    <a:pt x="2341" y="2353"/>
                    <a:pt x="2340" y="2151"/>
                    <a:pt x="2349" y="1938"/>
                  </a:cubicBezTo>
                  <a:cubicBezTo>
                    <a:pt x="2355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395" y="1128"/>
                    <a:pt x="2412" y="810"/>
                    <a:pt x="2432" y="497"/>
                  </a:cubicBezTo>
                  <a:cubicBezTo>
                    <a:pt x="2247" y="228"/>
                    <a:pt x="2111" y="1"/>
                    <a:pt x="2111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9" y="225"/>
                  </a:cubicBezTo>
                  <a:cubicBezTo>
                    <a:pt x="318" y="152"/>
                    <a:pt x="315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1;p20"/>
            <p:cNvSpPr/>
            <p:nvPr/>
          </p:nvSpPr>
          <p:spPr>
            <a:xfrm rot="1233980">
              <a:off x="6616301" y="1150288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4" y="3334"/>
                  </a:moveTo>
                  <a:cubicBezTo>
                    <a:pt x="2385" y="3334"/>
                    <a:pt x="2377" y="3397"/>
                    <a:pt x="2368" y="3485"/>
                  </a:cubicBezTo>
                  <a:cubicBezTo>
                    <a:pt x="2368" y="3479"/>
                    <a:pt x="2368" y="3479"/>
                    <a:pt x="2365" y="3476"/>
                  </a:cubicBezTo>
                  <a:cubicBezTo>
                    <a:pt x="2378" y="3374"/>
                    <a:pt x="2384" y="3334"/>
                    <a:pt x="2384" y="3334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29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332" y="6104"/>
                  </a:moveTo>
                  <a:lnTo>
                    <a:pt x="2332" y="6104"/>
                  </a:lnTo>
                  <a:cubicBezTo>
                    <a:pt x="2332" y="6106"/>
                    <a:pt x="2331" y="6107"/>
                    <a:pt x="2330" y="6107"/>
                  </a:cubicBezTo>
                  <a:lnTo>
                    <a:pt x="2330" y="6107"/>
                  </a:lnTo>
                  <a:lnTo>
                    <a:pt x="2332" y="6104"/>
                  </a:lnTo>
                  <a:close/>
                  <a:moveTo>
                    <a:pt x="2448" y="6339"/>
                  </a:moveTo>
                  <a:cubicBezTo>
                    <a:pt x="2448" y="6353"/>
                    <a:pt x="2448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53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8" y="1986"/>
                  </a:cubicBezTo>
                  <a:cubicBezTo>
                    <a:pt x="119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72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41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4" y="5545"/>
                  </a:cubicBezTo>
                  <a:cubicBezTo>
                    <a:pt x="2438" y="5545"/>
                    <a:pt x="2434" y="5502"/>
                    <a:pt x="2428" y="5318"/>
                  </a:cubicBezTo>
                  <a:cubicBezTo>
                    <a:pt x="2421" y="5304"/>
                    <a:pt x="2415" y="5268"/>
                    <a:pt x="2411" y="5248"/>
                  </a:cubicBezTo>
                  <a:lnTo>
                    <a:pt x="2411" y="5225"/>
                  </a:lnTo>
                  <a:cubicBezTo>
                    <a:pt x="2408" y="5231"/>
                    <a:pt x="2408" y="5235"/>
                    <a:pt x="2408" y="5245"/>
                  </a:cubicBez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4" y="4020"/>
                  </a:cubicBezTo>
                  <a:cubicBezTo>
                    <a:pt x="2372" y="4020"/>
                    <a:pt x="2379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21" y="1399"/>
                    <a:pt x="2521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12;p20"/>
            <p:cNvSpPr/>
            <p:nvPr/>
          </p:nvSpPr>
          <p:spPr>
            <a:xfrm rot="1233980">
              <a:off x="6838918" y="123755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3" y="1697"/>
                  </a:moveTo>
                  <a:lnTo>
                    <a:pt x="283" y="2203"/>
                  </a:lnTo>
                  <a:lnTo>
                    <a:pt x="219" y="2213"/>
                  </a:lnTo>
                  <a:lnTo>
                    <a:pt x="283" y="2272"/>
                  </a:lnTo>
                  <a:cubicBezTo>
                    <a:pt x="286" y="2441"/>
                    <a:pt x="289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3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6" y="2051"/>
                    <a:pt x="249" y="1832"/>
                    <a:pt x="266" y="1747"/>
                  </a:cubicBezTo>
                  <a:cubicBezTo>
                    <a:pt x="272" y="1720"/>
                    <a:pt x="279" y="1703"/>
                    <a:pt x="283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3" y="5440"/>
                  </a:cubicBezTo>
                  <a:cubicBezTo>
                    <a:pt x="620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86" y="5787"/>
                    <a:pt x="553" y="5668"/>
                  </a:cubicBezTo>
                  <a:cubicBezTo>
                    <a:pt x="533" y="5599"/>
                    <a:pt x="517" y="5529"/>
                    <a:pt x="501" y="5457"/>
                  </a:cubicBezTo>
                  <a:cubicBezTo>
                    <a:pt x="481" y="5384"/>
                    <a:pt x="457" y="5311"/>
                    <a:pt x="441" y="5235"/>
                  </a:cubicBezTo>
                  <a:lnTo>
                    <a:pt x="448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17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4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2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5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2" y="5314"/>
                    <a:pt x="2792" y="5258"/>
                  </a:cubicBezTo>
                  <a:cubicBezTo>
                    <a:pt x="2778" y="5202"/>
                    <a:pt x="2763" y="5146"/>
                    <a:pt x="2749" y="5089"/>
                  </a:cubicBezTo>
                  <a:cubicBezTo>
                    <a:pt x="2723" y="4974"/>
                    <a:pt x="2696" y="4854"/>
                    <a:pt x="2670" y="4735"/>
                  </a:cubicBezTo>
                  <a:cubicBezTo>
                    <a:pt x="2613" y="4497"/>
                    <a:pt x="2594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1" y="2725"/>
                    <a:pt x="2345" y="2798"/>
                    <a:pt x="2334" y="2798"/>
                  </a:cubicBezTo>
                  <a:cubicBezTo>
                    <a:pt x="2318" y="2798"/>
                    <a:pt x="2292" y="2611"/>
                    <a:pt x="2275" y="2611"/>
                  </a:cubicBezTo>
                  <a:cubicBezTo>
                    <a:pt x="2270" y="2611"/>
                    <a:pt x="2265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2" y="2353"/>
                  </a:cubicBezTo>
                  <a:cubicBezTo>
                    <a:pt x="2341" y="2353"/>
                    <a:pt x="2337" y="2151"/>
                    <a:pt x="2349" y="1938"/>
                  </a:cubicBezTo>
                  <a:cubicBezTo>
                    <a:pt x="2355" y="1698"/>
                    <a:pt x="2359" y="1449"/>
                    <a:pt x="2384" y="1449"/>
                  </a:cubicBezTo>
                  <a:cubicBezTo>
                    <a:pt x="2385" y="1449"/>
                    <a:pt x="2385" y="1449"/>
                    <a:pt x="2386" y="1449"/>
                  </a:cubicBezTo>
                  <a:cubicBezTo>
                    <a:pt x="2402" y="959"/>
                    <a:pt x="2432" y="480"/>
                    <a:pt x="2465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5" y="225"/>
                  </a:cubicBezTo>
                  <a:cubicBezTo>
                    <a:pt x="318" y="152"/>
                    <a:pt x="312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13;p20"/>
            <p:cNvSpPr/>
            <p:nvPr/>
          </p:nvSpPr>
          <p:spPr>
            <a:xfrm rot="1233980">
              <a:off x="6171762" y="983475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2" y="3334"/>
                  </a:moveTo>
                  <a:lnTo>
                    <a:pt x="2382" y="3334"/>
                  </a:lnTo>
                  <a:cubicBezTo>
                    <a:pt x="2382" y="3334"/>
                    <a:pt x="2376" y="3397"/>
                    <a:pt x="2368" y="3485"/>
                  </a:cubicBezTo>
                  <a:cubicBezTo>
                    <a:pt x="2365" y="3479"/>
                    <a:pt x="2365" y="3479"/>
                    <a:pt x="2365" y="3476"/>
                  </a:cubicBezTo>
                  <a:cubicBezTo>
                    <a:pt x="2377" y="3374"/>
                    <a:pt x="2381" y="3334"/>
                    <a:pt x="2382" y="3334"/>
                  </a:cubicBezTo>
                  <a:close/>
                  <a:moveTo>
                    <a:pt x="2329" y="599"/>
                  </a:moveTo>
                  <a:cubicBezTo>
                    <a:pt x="2339" y="642"/>
                    <a:pt x="2352" y="695"/>
                    <a:pt x="2359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5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1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1" y="1810"/>
                    <a:pt x="2384" y="1861"/>
                    <a:pt x="2371" y="1861"/>
                  </a:cubicBezTo>
                  <a:cubicBezTo>
                    <a:pt x="2363" y="1861"/>
                    <a:pt x="2357" y="1840"/>
                    <a:pt x="2354" y="1840"/>
                  </a:cubicBezTo>
                  <a:cubicBezTo>
                    <a:pt x="2352" y="1840"/>
                    <a:pt x="2352" y="1845"/>
                    <a:pt x="2352" y="1859"/>
                  </a:cubicBezTo>
                  <a:cubicBezTo>
                    <a:pt x="2299" y="2335"/>
                    <a:pt x="2309" y="2540"/>
                    <a:pt x="2329" y="2722"/>
                  </a:cubicBezTo>
                  <a:cubicBezTo>
                    <a:pt x="2345" y="2904"/>
                    <a:pt x="2359" y="3069"/>
                    <a:pt x="2316" y="3462"/>
                  </a:cubicBezTo>
                  <a:cubicBezTo>
                    <a:pt x="2296" y="3575"/>
                    <a:pt x="2278" y="3609"/>
                    <a:pt x="2262" y="3609"/>
                  </a:cubicBezTo>
                  <a:cubicBezTo>
                    <a:pt x="2239" y="3609"/>
                    <a:pt x="2219" y="3534"/>
                    <a:pt x="2201" y="3534"/>
                  </a:cubicBezTo>
                  <a:cubicBezTo>
                    <a:pt x="2197" y="3534"/>
                    <a:pt x="2193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29" y="973"/>
                  </a:cubicBezTo>
                  <a:lnTo>
                    <a:pt x="2329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48" y="6339"/>
                  </a:moveTo>
                  <a:cubicBezTo>
                    <a:pt x="2448" y="6353"/>
                    <a:pt x="2444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cubicBezTo>
                    <a:pt x="166" y="10"/>
                    <a:pt x="166" y="21"/>
                    <a:pt x="166" y="27"/>
                  </a:cubicBez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3" y="1350"/>
                  </a:lnTo>
                  <a:cubicBezTo>
                    <a:pt x="207" y="1402"/>
                    <a:pt x="198" y="1439"/>
                    <a:pt x="189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49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3" y="1747"/>
                  </a:cubicBezTo>
                  <a:cubicBezTo>
                    <a:pt x="159" y="1924"/>
                    <a:pt x="145" y="1986"/>
                    <a:pt x="137" y="1986"/>
                  </a:cubicBezTo>
                  <a:cubicBezTo>
                    <a:pt x="118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67" y="2794"/>
                    <a:pt x="50" y="2669"/>
                    <a:pt x="44" y="2768"/>
                  </a:cubicBezTo>
                  <a:cubicBezTo>
                    <a:pt x="41" y="2768"/>
                    <a:pt x="37" y="2778"/>
                    <a:pt x="37" y="2801"/>
                  </a:cubicBezTo>
                  <a:cubicBezTo>
                    <a:pt x="37" y="2824"/>
                    <a:pt x="34" y="2861"/>
                    <a:pt x="34" y="2924"/>
                  </a:cubicBezTo>
                  <a:lnTo>
                    <a:pt x="1" y="3508"/>
                  </a:lnTo>
                  <a:lnTo>
                    <a:pt x="57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8" y="3665"/>
                    <a:pt x="76" y="3639"/>
                    <a:pt x="90" y="3578"/>
                  </a:cubicBezTo>
                  <a:lnTo>
                    <a:pt x="90" y="3578"/>
                  </a:lnTo>
                  <a:cubicBezTo>
                    <a:pt x="67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4" y="4567"/>
                    <a:pt x="44" y="4699"/>
                    <a:pt x="50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69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3" y="5245"/>
                    <a:pt x="2183" y="5013"/>
                  </a:cubicBezTo>
                  <a:lnTo>
                    <a:pt x="2183" y="5013"/>
                  </a:lnTo>
                  <a:cubicBezTo>
                    <a:pt x="2188" y="5033"/>
                    <a:pt x="2193" y="5043"/>
                    <a:pt x="2196" y="5043"/>
                  </a:cubicBezTo>
                  <a:cubicBezTo>
                    <a:pt x="2199" y="5043"/>
                    <a:pt x="2202" y="5035"/>
                    <a:pt x="2203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79" y="5083"/>
                    <a:pt x="2306" y="5248"/>
                    <a:pt x="2325" y="5430"/>
                  </a:cubicBezTo>
                  <a:cubicBezTo>
                    <a:pt x="2336" y="5520"/>
                    <a:pt x="2342" y="5616"/>
                    <a:pt x="2348" y="5715"/>
                  </a:cubicBezTo>
                  <a:cubicBezTo>
                    <a:pt x="2359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38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3" y="5545"/>
                  </a:cubicBezTo>
                  <a:cubicBezTo>
                    <a:pt x="2437" y="5545"/>
                    <a:pt x="2432" y="5502"/>
                    <a:pt x="2428" y="5318"/>
                  </a:cubicBezTo>
                  <a:cubicBezTo>
                    <a:pt x="2421" y="5304"/>
                    <a:pt x="2415" y="5268"/>
                    <a:pt x="2408" y="5248"/>
                  </a:cubicBezTo>
                  <a:lnTo>
                    <a:pt x="2408" y="5245"/>
                  </a:ln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2" y="4488"/>
                  </a:cubicBezTo>
                  <a:cubicBezTo>
                    <a:pt x="2307" y="4488"/>
                    <a:pt x="2313" y="4559"/>
                    <a:pt x="2322" y="4559"/>
                  </a:cubicBezTo>
                  <a:cubicBezTo>
                    <a:pt x="2325" y="4559"/>
                    <a:pt x="2328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6" y="4020"/>
                    <a:pt x="2363" y="4020"/>
                  </a:cubicBezTo>
                  <a:cubicBezTo>
                    <a:pt x="2370" y="4020"/>
                    <a:pt x="2378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1" y="2652"/>
                    <a:pt x="2423" y="2652"/>
                  </a:cubicBezTo>
                  <a:lnTo>
                    <a:pt x="2423" y="2652"/>
                  </a:lnTo>
                  <a:cubicBezTo>
                    <a:pt x="2424" y="2652"/>
                    <a:pt x="2426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17" y="1399"/>
                    <a:pt x="2517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14;p20"/>
            <p:cNvSpPr/>
            <p:nvPr/>
          </p:nvSpPr>
          <p:spPr>
            <a:xfrm rot="1233980">
              <a:off x="6394228" y="107068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2203"/>
                  </a:lnTo>
                  <a:lnTo>
                    <a:pt x="222" y="2213"/>
                  </a:lnTo>
                  <a:lnTo>
                    <a:pt x="286" y="2272"/>
                  </a:lnTo>
                  <a:cubicBezTo>
                    <a:pt x="289" y="2441"/>
                    <a:pt x="292" y="2606"/>
                    <a:pt x="298" y="2771"/>
                  </a:cubicBezTo>
                  <a:cubicBezTo>
                    <a:pt x="296" y="2771"/>
                    <a:pt x="294" y="2771"/>
                    <a:pt x="292" y="2771"/>
                  </a:cubicBezTo>
                  <a:cubicBezTo>
                    <a:pt x="248" y="2771"/>
                    <a:pt x="208" y="2742"/>
                    <a:pt x="186" y="2682"/>
                  </a:cubicBezTo>
                  <a:cubicBezTo>
                    <a:pt x="190" y="2655"/>
                    <a:pt x="199" y="2464"/>
                    <a:pt x="209" y="2259"/>
                  </a:cubicBezTo>
                  <a:cubicBezTo>
                    <a:pt x="229" y="2051"/>
                    <a:pt x="252" y="1832"/>
                    <a:pt x="269" y="1747"/>
                  </a:cubicBezTo>
                  <a:cubicBezTo>
                    <a:pt x="275" y="1720"/>
                    <a:pt x="278" y="1703"/>
                    <a:pt x="286" y="1697"/>
                  </a:cubicBezTo>
                  <a:close/>
                  <a:moveTo>
                    <a:pt x="341" y="4663"/>
                  </a:moveTo>
                  <a:lnTo>
                    <a:pt x="341" y="4663"/>
                  </a:lnTo>
                  <a:cubicBezTo>
                    <a:pt x="391" y="4778"/>
                    <a:pt x="470" y="4987"/>
                    <a:pt x="556" y="5219"/>
                  </a:cubicBezTo>
                  <a:cubicBezTo>
                    <a:pt x="570" y="5291"/>
                    <a:pt x="583" y="5364"/>
                    <a:pt x="596" y="5440"/>
                  </a:cubicBezTo>
                  <a:cubicBezTo>
                    <a:pt x="623" y="5625"/>
                    <a:pt x="646" y="5807"/>
                    <a:pt x="662" y="5992"/>
                  </a:cubicBezTo>
                  <a:lnTo>
                    <a:pt x="662" y="5992"/>
                  </a:lnTo>
                  <a:cubicBezTo>
                    <a:pt x="630" y="5893"/>
                    <a:pt x="588" y="5783"/>
                    <a:pt x="556" y="5668"/>
                  </a:cubicBezTo>
                  <a:cubicBezTo>
                    <a:pt x="536" y="5599"/>
                    <a:pt x="516" y="5529"/>
                    <a:pt x="500" y="5457"/>
                  </a:cubicBezTo>
                  <a:cubicBezTo>
                    <a:pt x="480" y="5384"/>
                    <a:pt x="460" y="5311"/>
                    <a:pt x="444" y="5235"/>
                  </a:cubicBezTo>
                  <a:lnTo>
                    <a:pt x="451" y="5120"/>
                  </a:lnTo>
                  <a:lnTo>
                    <a:pt x="341" y="4663"/>
                  </a:lnTo>
                  <a:close/>
                  <a:moveTo>
                    <a:pt x="97" y="1"/>
                  </a:moveTo>
                  <a:cubicBezTo>
                    <a:pt x="97" y="50"/>
                    <a:pt x="97" y="90"/>
                    <a:pt x="103" y="113"/>
                  </a:cubicBezTo>
                  <a:cubicBezTo>
                    <a:pt x="1" y="417"/>
                    <a:pt x="28" y="1475"/>
                    <a:pt x="20" y="1971"/>
                  </a:cubicBezTo>
                  <a:lnTo>
                    <a:pt x="63" y="1988"/>
                  </a:lnTo>
                  <a:cubicBezTo>
                    <a:pt x="54" y="2328"/>
                    <a:pt x="87" y="2655"/>
                    <a:pt x="113" y="3076"/>
                  </a:cubicBezTo>
                  <a:lnTo>
                    <a:pt x="150" y="3049"/>
                  </a:lnTo>
                  <a:cubicBezTo>
                    <a:pt x="176" y="3231"/>
                    <a:pt x="186" y="3466"/>
                    <a:pt x="196" y="3727"/>
                  </a:cubicBezTo>
                  <a:cubicBezTo>
                    <a:pt x="206" y="3989"/>
                    <a:pt x="232" y="4273"/>
                    <a:pt x="266" y="4560"/>
                  </a:cubicBezTo>
                  <a:cubicBezTo>
                    <a:pt x="249" y="4524"/>
                    <a:pt x="236" y="4375"/>
                    <a:pt x="232" y="4273"/>
                  </a:cubicBezTo>
                  <a:lnTo>
                    <a:pt x="232" y="4273"/>
                  </a:lnTo>
                  <a:cubicBezTo>
                    <a:pt x="222" y="4620"/>
                    <a:pt x="305" y="4981"/>
                    <a:pt x="385" y="5331"/>
                  </a:cubicBezTo>
                  <a:cubicBezTo>
                    <a:pt x="457" y="5685"/>
                    <a:pt x="516" y="6025"/>
                    <a:pt x="497" y="6336"/>
                  </a:cubicBezTo>
                  <a:cubicBezTo>
                    <a:pt x="507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81" y="5718"/>
                    <a:pt x="2795" y="5341"/>
                  </a:cubicBezTo>
                  <a:lnTo>
                    <a:pt x="2795" y="5341"/>
                  </a:lnTo>
                  <a:cubicBezTo>
                    <a:pt x="2801" y="5347"/>
                    <a:pt x="2812" y="5364"/>
                    <a:pt x="2825" y="5427"/>
                  </a:cubicBezTo>
                  <a:cubicBezTo>
                    <a:pt x="2815" y="5370"/>
                    <a:pt x="2805" y="5314"/>
                    <a:pt x="2795" y="5258"/>
                  </a:cubicBezTo>
                  <a:cubicBezTo>
                    <a:pt x="2781" y="5202"/>
                    <a:pt x="2766" y="5146"/>
                    <a:pt x="2752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70" y="4035"/>
                  </a:cubicBezTo>
                  <a:cubicBezTo>
                    <a:pt x="2557" y="3925"/>
                    <a:pt x="2543" y="3816"/>
                    <a:pt x="2531" y="3717"/>
                  </a:cubicBezTo>
                  <a:cubicBezTo>
                    <a:pt x="2520" y="3615"/>
                    <a:pt x="2514" y="3522"/>
                    <a:pt x="2504" y="3436"/>
                  </a:cubicBezTo>
                  <a:cubicBezTo>
                    <a:pt x="2484" y="3267"/>
                    <a:pt x="2455" y="3132"/>
                    <a:pt x="2412" y="3056"/>
                  </a:cubicBezTo>
                  <a:cubicBezTo>
                    <a:pt x="2412" y="3056"/>
                    <a:pt x="2389" y="2913"/>
                    <a:pt x="2378" y="2771"/>
                  </a:cubicBezTo>
                  <a:cubicBezTo>
                    <a:pt x="2365" y="2629"/>
                    <a:pt x="2352" y="2487"/>
                    <a:pt x="2352" y="2487"/>
                  </a:cubicBezTo>
                  <a:lnTo>
                    <a:pt x="2352" y="2487"/>
                  </a:lnTo>
                  <a:cubicBezTo>
                    <a:pt x="2354" y="2725"/>
                    <a:pt x="2348" y="2798"/>
                    <a:pt x="2337" y="2798"/>
                  </a:cubicBezTo>
                  <a:cubicBezTo>
                    <a:pt x="2321" y="2798"/>
                    <a:pt x="2295" y="2611"/>
                    <a:pt x="2278" y="2611"/>
                  </a:cubicBezTo>
                  <a:cubicBezTo>
                    <a:pt x="2273" y="2611"/>
                    <a:pt x="2268" y="2630"/>
                    <a:pt x="2266" y="2679"/>
                  </a:cubicBezTo>
                  <a:cubicBezTo>
                    <a:pt x="2254" y="2466"/>
                    <a:pt x="2274" y="2158"/>
                    <a:pt x="2292" y="2158"/>
                  </a:cubicBezTo>
                  <a:cubicBezTo>
                    <a:pt x="2299" y="2158"/>
                    <a:pt x="2305" y="2196"/>
                    <a:pt x="2309" y="2289"/>
                  </a:cubicBezTo>
                  <a:lnTo>
                    <a:pt x="2302" y="2342"/>
                  </a:lnTo>
                  <a:cubicBezTo>
                    <a:pt x="2307" y="2350"/>
                    <a:pt x="2312" y="2353"/>
                    <a:pt x="2315" y="2353"/>
                  </a:cubicBezTo>
                  <a:cubicBezTo>
                    <a:pt x="2344" y="2353"/>
                    <a:pt x="2340" y="2151"/>
                    <a:pt x="2352" y="1938"/>
                  </a:cubicBezTo>
                  <a:cubicBezTo>
                    <a:pt x="2358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401" y="959"/>
                    <a:pt x="2435" y="480"/>
                    <a:pt x="2468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8" y="225"/>
                  </a:cubicBezTo>
                  <a:cubicBezTo>
                    <a:pt x="321" y="152"/>
                    <a:pt x="315" y="76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98964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500"/>
                            </p:stCondLst>
                            <p:childTnLst>
                              <p:par>
                                <p:cTn id="13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750"/>
                            </p:stCondLst>
                            <p:childTnLst>
                              <p:par>
                                <p:cTn id="19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585119" y="2530676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endParaRPr lang="en-US" sz="8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226884" y="2530676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839476" y="2530676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</a:t>
            </a:r>
            <a:endParaRPr lang="en-US" sz="8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85119" y="4114800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226884" y="4114800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839476" y="4114800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endParaRPr lang="en-US" sz="8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331762" y="2530676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endParaRPr lang="en-US" sz="8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7973527" y="2530676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  <a:endParaRPr lang="en-US" sz="8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9586119" y="2530676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endParaRPr lang="en-US" sz="8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331762" y="4114800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7973527" y="4114800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endParaRPr lang="en-US" sz="8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9586119" y="4114800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endParaRPr lang="en-US" sz="8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606137" y="381000"/>
            <a:ext cx="8991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 tất cả bao nhiêu âm b?</a:t>
            </a:r>
            <a:endParaRPr lang="en-US" sz="6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975519" y="1828800"/>
            <a:ext cx="10210800" cy="4191000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363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10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118027" y="838200"/>
            <a:ext cx="1196782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Những tiếng nào chứa dấu huyền?</a:t>
            </a:r>
            <a:endParaRPr lang="en-US" sz="6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397572" y="3048000"/>
            <a:ext cx="180208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Bi</a:t>
            </a:r>
            <a:endParaRPr lang="en-US" sz="600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487147" y="2603816"/>
            <a:ext cx="609600" cy="609600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solidFill>
                  <a:srgbClr val="0070C0"/>
                </a:solidFill>
                <a:latin typeface="Arabia" pitchFamily="2" charset="0"/>
                <a:ea typeface="Arabia" pitchFamily="2" charset="0"/>
                <a:cs typeface="Arabia" pitchFamily="2" charset="0"/>
              </a:rPr>
              <a:t>1</a:t>
            </a:r>
            <a:endParaRPr lang="en-US" sz="3600">
              <a:solidFill>
                <a:srgbClr val="0070C0"/>
              </a:solidFill>
              <a:latin typeface="Arabia" pitchFamily="2" charset="0"/>
              <a:ea typeface="Arabia" pitchFamily="2" charset="0"/>
              <a:cs typeface="Arabia" pitchFamily="2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3683588" y="2603816"/>
            <a:ext cx="609600" cy="609600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solidFill>
                  <a:srgbClr val="0070C0"/>
                </a:solidFill>
                <a:latin typeface="Arabia" pitchFamily="2" charset="0"/>
                <a:ea typeface="Arabia" pitchFamily="2" charset="0"/>
                <a:cs typeface="Arabia" pitchFamily="2" charset="0"/>
              </a:rPr>
              <a:t>2</a:t>
            </a:r>
            <a:endParaRPr lang="en-US" sz="3600">
              <a:solidFill>
                <a:srgbClr val="0070C0"/>
              </a:solidFill>
              <a:latin typeface="Arabia" pitchFamily="2" charset="0"/>
              <a:ea typeface="Arabia" pitchFamily="2" charset="0"/>
              <a:cs typeface="Arabia" pitchFamily="2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5880029" y="2603816"/>
            <a:ext cx="609600" cy="609600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solidFill>
                  <a:srgbClr val="0070C0"/>
                </a:solidFill>
                <a:latin typeface="Arabia" pitchFamily="2" charset="0"/>
                <a:ea typeface="Arabia" pitchFamily="2" charset="0"/>
                <a:cs typeface="Arabia" pitchFamily="2" charset="0"/>
              </a:rPr>
              <a:t>3</a:t>
            </a:r>
            <a:endParaRPr lang="en-US" sz="3600">
              <a:solidFill>
                <a:srgbClr val="0070C0"/>
              </a:solidFill>
              <a:latin typeface="Arabia" pitchFamily="2" charset="0"/>
              <a:ea typeface="Arabia" pitchFamily="2" charset="0"/>
              <a:cs typeface="Arabia" pitchFamily="2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7993812" y="2652307"/>
            <a:ext cx="609600" cy="609600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solidFill>
                  <a:srgbClr val="0070C0"/>
                </a:solidFill>
                <a:latin typeface="Arabia" pitchFamily="2" charset="0"/>
                <a:ea typeface="Arabia" pitchFamily="2" charset="0"/>
                <a:cs typeface="Arabia" pitchFamily="2" charset="0"/>
              </a:rPr>
              <a:t>4</a:t>
            </a:r>
            <a:endParaRPr lang="en-US" sz="3600">
              <a:solidFill>
                <a:srgbClr val="0070C0"/>
              </a:solidFill>
              <a:latin typeface="Arabia" pitchFamily="2" charset="0"/>
              <a:ea typeface="Arabia" pitchFamily="2" charset="0"/>
              <a:cs typeface="Arabia" pitchFamily="2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0133869" y="2603816"/>
            <a:ext cx="609600" cy="609600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solidFill>
                  <a:srgbClr val="0070C0"/>
                </a:solidFill>
                <a:latin typeface="Arabia" pitchFamily="2" charset="0"/>
                <a:ea typeface="Arabia" pitchFamily="2" charset="0"/>
                <a:cs typeface="Arabia" pitchFamily="2" charset="0"/>
              </a:rPr>
              <a:t>5</a:t>
            </a:r>
            <a:endParaRPr lang="en-US" sz="3600">
              <a:solidFill>
                <a:srgbClr val="0070C0"/>
              </a:solidFill>
              <a:latin typeface="Arabia" pitchFamily="2" charset="0"/>
              <a:ea typeface="Arabia" pitchFamily="2" charset="0"/>
              <a:cs typeface="Arabia" pitchFamily="2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610148" y="3048000"/>
            <a:ext cx="2209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</a:t>
            </a:r>
            <a:endParaRPr lang="en-US" sz="8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2883488" y="3048000"/>
            <a:ext cx="2209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bi</a:t>
            </a:r>
            <a:endParaRPr lang="en-US" sz="8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5156828" y="3048000"/>
            <a:ext cx="2209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bè</a:t>
            </a:r>
            <a:endParaRPr lang="en-US" sz="8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7193712" y="3048000"/>
            <a:ext cx="2209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bờ</a:t>
            </a:r>
            <a:endParaRPr lang="en-US" sz="8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9333769" y="3048000"/>
            <a:ext cx="2209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bự</a:t>
            </a:r>
            <a:endParaRPr lang="en-US" sz="8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63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1246" y="4434218"/>
            <a:ext cx="1584852" cy="1447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5" t="8123" r="7718" b="15278"/>
          <a:stretch/>
        </p:blipFill>
        <p:spPr>
          <a:xfrm>
            <a:off x="5471319" y="1447800"/>
            <a:ext cx="1198418" cy="126076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1" b="16364"/>
          <a:stretch/>
        </p:blipFill>
        <p:spPr>
          <a:xfrm>
            <a:off x="1280319" y="4094884"/>
            <a:ext cx="2016867" cy="2001982"/>
          </a:xfrm>
          <a:prstGeom prst="rect">
            <a:avLst/>
          </a:prstGeom>
        </p:spPr>
      </p:pic>
      <p:pic>
        <p:nvPicPr>
          <p:cNvPr id="4098" name="Picture 2" descr="C:\Users\PC\Downloads\23985312.jpg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933" b="68889"/>
          <a:stretch/>
        </p:blipFill>
        <p:spPr bwMode="auto">
          <a:xfrm>
            <a:off x="518319" y="161925"/>
            <a:ext cx="33401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PC\Downloads\23985312.jpg">
            <a:hlinkClick r:id="rId8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66" t="1759" r="32466" b="67130"/>
          <a:stretch/>
        </p:blipFill>
        <p:spPr bwMode="auto">
          <a:xfrm>
            <a:off x="4213226" y="333375"/>
            <a:ext cx="33401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PC\Downloads\23985312.jpg">
            <a:hlinkClick r:id="rId9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32" b="68889"/>
          <a:stretch/>
        </p:blipFill>
        <p:spPr bwMode="auto">
          <a:xfrm>
            <a:off x="8214519" y="333375"/>
            <a:ext cx="33401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PC\Downloads\23985312.jpg">
            <a:hlinkClick r:id="rId10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90" t="31296" r="-4758" b="37593"/>
          <a:stretch/>
        </p:blipFill>
        <p:spPr bwMode="auto">
          <a:xfrm>
            <a:off x="8519319" y="3429000"/>
            <a:ext cx="33401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PC\Downloads\23985312.jpg">
            <a:hlinkClick r:id="rId11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08" t="31204" r="30524" b="37685"/>
          <a:stretch/>
        </p:blipFill>
        <p:spPr bwMode="auto">
          <a:xfrm>
            <a:off x="4286252" y="3429000"/>
            <a:ext cx="33401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PC\Downloads\23985312.jpg">
            <a:hlinkClick r:id="rId1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66" t="60926" r="32466" b="7963"/>
          <a:stretch/>
        </p:blipFill>
        <p:spPr bwMode="auto">
          <a:xfrm>
            <a:off x="430214" y="3495675"/>
            <a:ext cx="33401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608" y="5847382"/>
            <a:ext cx="999230" cy="10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0408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2742" y="4936237"/>
            <a:ext cx="1385888" cy="103807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50" b="22453"/>
          <a:stretch/>
        </p:blipFill>
        <p:spPr>
          <a:xfrm>
            <a:off x="5607012" y="1640180"/>
            <a:ext cx="1500554" cy="73266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30"/>
          <a:stretch/>
        </p:blipFill>
        <p:spPr>
          <a:xfrm>
            <a:off x="5318919" y="748145"/>
            <a:ext cx="2076740" cy="251673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05"/>
          <a:stretch/>
        </p:blipFill>
        <p:spPr>
          <a:xfrm>
            <a:off x="5318919" y="4073236"/>
            <a:ext cx="2076740" cy="2489895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856852" y="1524000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endParaRPr lang="en-US" sz="8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8566653" y="4812494"/>
            <a:ext cx="162906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</a:t>
            </a:r>
            <a:endParaRPr lang="en-US" sz="8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7967057" y="1435012"/>
            <a:ext cx="288599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ba ba</a:t>
            </a:r>
            <a:endParaRPr lang="en-US" sz="6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499519" y="4831315"/>
            <a:ext cx="162906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ba</a:t>
            </a:r>
            <a:endParaRPr lang="en-US" sz="8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65"/>
          <a:stretch/>
        </p:blipFill>
        <p:spPr>
          <a:xfrm>
            <a:off x="2270919" y="748145"/>
            <a:ext cx="2086266" cy="244312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61"/>
          <a:stretch/>
        </p:blipFill>
        <p:spPr>
          <a:xfrm>
            <a:off x="8366919" y="748144"/>
            <a:ext cx="2086266" cy="25098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92"/>
          <a:stretch/>
        </p:blipFill>
        <p:spPr>
          <a:xfrm>
            <a:off x="8338340" y="4073236"/>
            <a:ext cx="2114845" cy="24327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90"/>
          <a:stretch/>
        </p:blipFill>
        <p:spPr>
          <a:xfrm>
            <a:off x="2270919" y="4073236"/>
            <a:ext cx="2067214" cy="2510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567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48"/>
          <a:stretch/>
        </p:blipFill>
        <p:spPr>
          <a:xfrm>
            <a:off x="1657349" y="0"/>
            <a:ext cx="8133913" cy="558641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81250" y="2850356"/>
            <a:ext cx="65341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smtClean="0">
                <a:latin typeface="Bandit" pitchFamily="18" charset="0"/>
                <a:ea typeface="Bandit" pitchFamily="18" charset="0"/>
                <a:cs typeface="Bandit" pitchFamily="18" charset="0"/>
              </a:rPr>
              <a:t>Dặn dò</a:t>
            </a:r>
            <a:endParaRPr lang="en-US" sz="8000">
              <a:latin typeface="Bandit" pitchFamily="18" charset="0"/>
              <a:ea typeface="Bandit" pitchFamily="18" charset="0"/>
              <a:cs typeface="Bandi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89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32719" y="381000"/>
            <a:ext cx="9296400" cy="25146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57"/>
          <a:stretch/>
        </p:blipFill>
        <p:spPr>
          <a:xfrm>
            <a:off x="2499519" y="533400"/>
            <a:ext cx="2114550" cy="20255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32719" y="3429000"/>
            <a:ext cx="9296400" cy="2246769"/>
          </a:xfrm>
          <a:prstGeom prst="rect">
            <a:avLst/>
          </a:prstGeom>
          <a:solidFill>
            <a:srgbClr val="D8F4E3"/>
          </a:solidFill>
        </p:spPr>
        <p:txBody>
          <a:bodyPr wrap="square" rtlCol="0">
            <a:spAutoFit/>
          </a:bodyPr>
          <a:lstStyle/>
          <a:p>
            <a:r>
              <a:rPr lang="en-US" sz="2000" b="1" smtClean="0">
                <a:latin typeface="Arial" pitchFamily="34" charset="0"/>
                <a:cs typeface="Arial" pitchFamily="34" charset="0"/>
              </a:rPr>
              <a:t>Thân chào Quý Thầy Cô!</a:t>
            </a:r>
          </a:p>
          <a:p>
            <a:r>
              <a:rPr lang="en-US" sz="2000" b="1" smtClean="0">
                <a:latin typeface="Arial" pitchFamily="34" charset="0"/>
                <a:cs typeface="Arial" pitchFamily="34" charset="0"/>
              </a:rPr>
              <a:t>Rất mong nhận được phản hồi và góp ý từ Quý Thầy Cô để bộ giáo án ppt được hoàn thiện hơn.</a:t>
            </a:r>
          </a:p>
          <a:p>
            <a:r>
              <a:rPr lang="en-US" sz="2000" b="1" smtClean="0">
                <a:latin typeface="Arial" pitchFamily="34" charset="0"/>
                <a:cs typeface="Arial" pitchFamily="34" charset="0"/>
              </a:rPr>
              <a:t>Mọi thông tin phản hồi mong được QTC gửi về:</a:t>
            </a:r>
          </a:p>
          <a:p>
            <a:r>
              <a:rPr lang="en-US" sz="2000" b="1" smtClean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en-US" sz="2000" b="1" smtClean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en-US" sz="2000">
                <a:hlinkClick r:id="rId3"/>
              </a:rPr>
              <a:t>https://</a:t>
            </a:r>
            <a:r>
              <a:rPr lang="en-US" sz="2000">
                <a:hlinkClick r:id="rId3"/>
              </a:rPr>
              <a:t>www.facebook.com/nhilinh.phan</a:t>
            </a:r>
            <a:r>
              <a:rPr lang="en-US" sz="2000" smtClean="0">
                <a:hlinkClick r:id="rId3"/>
              </a:rPr>
              <a:t>/</a:t>
            </a:r>
            <a:endParaRPr lang="en-US" sz="2000" smtClean="0"/>
          </a:p>
          <a:p>
            <a:r>
              <a:rPr lang="en-US" sz="2000" b="1" smtClean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en-US" sz="2000">
                <a:hlinkClick r:id="rId4"/>
              </a:rPr>
              <a:t>https://www.facebook.com/groups/443096903751589</a:t>
            </a:r>
            <a:endParaRPr lang="en-US" sz="2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85519" y="1249443"/>
            <a:ext cx="5105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Người soạn	: Phan Thị Linh</a:t>
            </a:r>
          </a:p>
          <a:p>
            <a:r>
              <a:rPr lang="en-US" sz="20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Năm sinh	: 1990</a:t>
            </a:r>
          </a:p>
          <a:p>
            <a:r>
              <a:rPr lang="en-US" sz="20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Đơn vị công tác	: Trường TH và THCS FPT</a:t>
            </a:r>
          </a:p>
          <a:p>
            <a:r>
              <a:rPr lang="en-US" sz="20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LH		: 0916.604.268</a:t>
            </a:r>
            <a:endParaRPr lang="en-US" sz="20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995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C\Downloads\23985312.jpg">
            <a:hlinkClick r:id="rId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933" b="68889"/>
          <a:stretch/>
        </p:blipFill>
        <p:spPr bwMode="auto">
          <a:xfrm>
            <a:off x="10379492" y="0"/>
            <a:ext cx="1749576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997352" y="1305081"/>
            <a:ext cx="3928471" cy="3104839"/>
          </a:xfrm>
          <a:prstGeom prst="roundRect">
            <a:avLst/>
          </a:prstGeom>
          <a:solidFill>
            <a:srgbClr val="E4F8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smtClean="0">
                <a:solidFill>
                  <a:srgbClr val="00B0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19900">
              <a:solidFill>
                <a:srgbClr val="00B0F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32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C\Downloads\23985312.jpg">
            <a:hlinkClick r:id="rId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66" t="1759" r="32466" b="67130"/>
          <a:stretch/>
        </p:blipFill>
        <p:spPr bwMode="auto">
          <a:xfrm>
            <a:off x="10307298" y="38100"/>
            <a:ext cx="1848984" cy="17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919" y="1143000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55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C\Downloads\23985312.jpg">
            <a:hlinkClick r:id="rId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32" b="68889"/>
          <a:stretch/>
        </p:blipFill>
        <p:spPr bwMode="auto">
          <a:xfrm>
            <a:off x="10412260" y="0"/>
            <a:ext cx="1749577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0" t="11414" r="1973" b="52381"/>
          <a:stretch/>
        </p:blipFill>
        <p:spPr>
          <a:xfrm>
            <a:off x="975519" y="914400"/>
            <a:ext cx="9460253" cy="5322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244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C\Downloads\23985312.jpg">
            <a:hlinkClick r:id="rId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66" t="60926" r="32466" b="7963"/>
          <a:stretch/>
        </p:blipFill>
        <p:spPr bwMode="auto">
          <a:xfrm>
            <a:off x="10424319" y="38100"/>
            <a:ext cx="1712912" cy="1641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919" y="1143000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70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C\Downloads\23985312.jpg">
            <a:hlinkClick r:id="rId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08" t="31204" r="30524" b="37685"/>
          <a:stretch/>
        </p:blipFill>
        <p:spPr bwMode="auto">
          <a:xfrm>
            <a:off x="10491788" y="0"/>
            <a:ext cx="167005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3730835"/>
              </p:ext>
            </p:extLst>
          </p:nvPr>
        </p:nvGraphicFramePr>
        <p:xfrm>
          <a:off x="215396" y="1290650"/>
          <a:ext cx="1170432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712884" y="2143173"/>
            <a:ext cx="4941953" cy="4585673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28700" smtClean="0">
                <a:solidFill>
                  <a:srgbClr val="FF0000"/>
                </a:solidFill>
                <a:latin typeface="HP001 4 hàng" pitchFamily="34" charset="0"/>
              </a:rPr>
              <a:t>a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82" y="5145657"/>
            <a:ext cx="2709556" cy="171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916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C\Downloads\23985312.jpg">
            <a:hlinkClick r:id="rId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90" t="31296" r="-4758" b="37593"/>
          <a:stretch/>
        </p:blipFill>
        <p:spPr bwMode="auto">
          <a:xfrm>
            <a:off x="10485438" y="-19050"/>
            <a:ext cx="1676400" cy="1606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919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56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</TotalTime>
  <Words>355</Words>
  <Application>Microsoft Office PowerPoint</Application>
  <PresentationFormat>Custom</PresentationFormat>
  <Paragraphs>142</Paragraphs>
  <Slides>32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TIẾNG VIỆT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Thư giãn nào!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TIẾNG VIỆT 1</dc:title>
  <dc:creator>PC</dc:creator>
  <cp:lastModifiedBy>PC</cp:lastModifiedBy>
  <cp:revision>57</cp:revision>
  <dcterms:created xsi:type="dcterms:W3CDTF">2021-06-13T09:23:33Z</dcterms:created>
  <dcterms:modified xsi:type="dcterms:W3CDTF">2021-06-20T14:18:25Z</dcterms:modified>
</cp:coreProperties>
</file>